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B45"/>
    <a:srgbClr val="EEA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36" y="-2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8793" y="2228671"/>
            <a:ext cx="1615440" cy="120519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lit</a:t>
            </a:r>
            <a:endParaRPr lang="en-US" sz="72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4194" y="2233535"/>
            <a:ext cx="1485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ubuntu" panose="020B0504030602030204" pitchFamily="34" charset="0"/>
              </a:rPr>
              <a:t>Sp</a:t>
            </a:r>
            <a:endParaRPr lang="en-US" sz="7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244">
            <a:off x="5844888" y="2370010"/>
            <a:ext cx="527150" cy="922513"/>
          </a:xfrm>
          <a:prstGeom prst="rect">
            <a:avLst/>
          </a:prstGeom>
        </p:spPr>
      </p:pic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it’s lit.</a:t>
            </a:r>
            <a:endParaRPr lang="en-US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2838 -0.000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2226 0.0011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12" grpId="0"/>
      <p:bldP spid="12" grpId="1"/>
      <p:bldP spid="12" grpId="2"/>
      <p:bldP spid="16" grpId="0" build="p"/>
      <p:bldP spid="16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586469"/>
            <a:ext cx="723900" cy="756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8" y="2724150"/>
            <a:ext cx="747091" cy="781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00" y="2746579"/>
            <a:ext cx="594452" cy="596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78" y="2746579"/>
            <a:ext cx="628650" cy="628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48" y="2832677"/>
            <a:ext cx="694952" cy="6949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74" y="2852100"/>
            <a:ext cx="694952" cy="694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120475">
            <a:off x="9544050" y="548375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406836">
            <a:off x="1822189" y="545531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6051" y="4853675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99" y="2354493"/>
            <a:ext cx="3185176" cy="31851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7" y="2354493"/>
            <a:ext cx="3185176" cy="31851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06" y="888796"/>
            <a:ext cx="2931393" cy="2931393"/>
          </a:xfrm>
          <a:prstGeom prst="rect">
            <a:avLst/>
          </a:prstGeom>
        </p:spPr>
      </p:pic>
      <p:pic>
        <p:nvPicPr>
          <p:cNvPr id="35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</p:spPr>
      </p:pic>
    </p:spTree>
    <p:extLst>
      <p:ext uri="{BB962C8B-B14F-4D97-AF65-F5344CB8AC3E}">
        <p14:creationId xmlns:p14="http://schemas.microsoft.com/office/powerpoint/2010/main" val="5119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-0.03346 -0.00024 -0.05924 -0.05487 -0.05924 -0.12107 C -0.05924 -0.18936 -0.03346 -0.24399 -0.00013 -0.24399 C 0.03308 -0.24399 0.05899 -0.29838 0.05899 -0.36667 C 0.05899 -0.43287 0.03308 -0.48774 -0.00013 -0.48774 " pathEditMode="relative" rAng="16200000" ptsTypes="AAAAA">
                                      <p:cBhvr>
                                        <p:cTn id="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59259E-6 C -0.01302 0.02153 -0.05352 -0.01922 -0.09102 -0.09028 C -0.1293 -0.1632 -0.14961 -0.23912 -0.13646 -0.26088 C -0.12357 -0.28241 -0.14427 -0.3588 -0.18203 -0.43033 C -0.21953 -0.50209 -0.26029 -0.54375 -0.27383 -0.52199 " pathEditMode="relative" rAng="13620000" ptsTypes="AAAAA">
                                      <p:cBhvr>
                                        <p:cTn id="1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5" y="-2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7.40741E-7 L -2.70833E-6 -7.40741E-7 C -0.00143 -0.02268 -0.00117 -0.01412 -2.70833E-6 -0.04884 C 0.00013 -0.05162 0.00039 -0.0544 0.00078 -0.05717 C 0.00169 -0.06319 0.003 -0.06921 0.00547 -0.07384 C 0.00625 -0.07523 0.0069 -0.07662 0.00781 -0.07801 C 0.00925 -0.07986 0.0112 -0.08102 0.0125 -0.08356 C 0.01328 -0.08495 0.01393 -0.08657 0.01484 -0.08773 C 0.01576 -0.08889 0.01693 -0.08958 0.01797 -0.09051 C 0.02331 -0.09398 0.01901 -0.08981 0.02344 -0.09328 C 0.02917 -0.09745 0.02396 -0.09491 0.02969 -0.09745 C 0.03776 -0.09699 0.04583 -0.09676 0.05391 -0.09606 C 0.05521 -0.09583 0.05651 -0.09491 0.05781 -0.09467 C 0.05938 -0.09398 0.06094 -0.09375 0.0625 -0.09328 C 0.06797 -0.09375 0.07344 -0.09328 0.07891 -0.09467 C 0.07982 -0.09491 0.0806 -0.09606 0.08125 -0.09745 C 0.08333 -0.10139 0.08672 -0.10995 0.08672 -0.10995 C 0.08867 -0.12361 0.08594 -0.10671 0.08984 -0.12106 C 0.09037 -0.12268 0.09037 -0.12477 0.09063 -0.12662 C 0.09115 -0.12893 0.0918 -0.13102 0.09219 -0.13356 C 0.09284 -0.1368 0.09323 -0.14004 0.09375 -0.14328 C 0.09427 -0.1456 0.09492 -0.14791 0.09531 -0.15023 C 0.09609 -0.1544 0.09623 -0.15833 0.09688 -0.16273 C 0.09753 -0.16736 0.0987 -0.1706 0.1 -0.17523 C 0.10013 -0.17662 0.10117 -0.18588 0.10156 -0.18773 C 0.10221 -0.19028 0.10456 -0.1993 0.10625 -0.20301 C 0.10703 -0.2044 0.10794 -0.20555 0.10859 -0.20717 C 0.11172 -0.21342 0.11172 -0.2169 0.11641 -0.22245 C 0.11719 -0.22338 0.11797 -0.22453 0.11875 -0.22523 C 0.12031 -0.22639 0.12201 -0.22685 0.12344 -0.22801 C 0.13138 -0.23449 0.12305 -0.23078 0.13203 -0.23356 C 0.13386 -0.23495 0.13568 -0.2368 0.1375 -0.23773 C 0.13932 -0.23866 0.14115 -0.23866 0.14297 -0.23912 C 0.14453 -0.23958 0.14623 -0.23981 0.14766 -0.24051 C 0.1612 -0.24676 0.14792 -0.24352 0.16328 -0.24606 C 0.16432 -0.24699 0.16524 -0.24884 0.16641 -0.24884 C 0.18711 -0.24884 0.1875 -0.24838 0.2 -0.24467 C 0.2013 -0.24375 0.20261 -0.24259 0.20391 -0.2419 C 0.20807 -0.23935 0.20964 -0.23958 0.21328 -0.23634 C 0.21471 -0.23518 0.21589 -0.23333 0.21719 -0.23217 C 0.21875 -0.23102 0.22031 -0.23009 0.22188 -0.2294 L 0.22813 -0.22662 C 0.22891 -0.22569 0.22969 -0.2243 0.23047 -0.22384 C 0.23203 -0.22291 0.23359 -0.22245 0.23516 -0.22245 C 0.24245 -0.22245 0.24974 -0.22338 0.25703 -0.22384 C 0.25899 -0.22639 0.26302 -0.23171 0.26484 -0.23356 L 0.27109 -0.23912 C 0.27448 -0.24815 0.27044 -0.23912 0.27578 -0.24467 C 0.27682 -0.2456 0.27734 -0.24745 0.27813 -0.24884 C 0.27891 -0.24977 0.27982 -0.25069 0.28047 -0.25162 C 0.28164 -0.25301 0.28268 -0.25416 0.28359 -0.25578 C 0.28581 -0.25903 0.28633 -0.26157 0.28906 -0.26412 C 0.29011 -0.26504 0.29115 -0.26504 0.29219 -0.26551 C 0.29636 -0.27268 0.29258 -0.26713 0.29844 -0.27245 C 0.29935 -0.27315 0.30013 -0.27407 0.30078 -0.27523 C 0.30169 -0.27639 0.30221 -0.27847 0.30313 -0.2794 C 0.30417 -0.28032 0.30534 -0.28009 0.30625 -0.28078 C 0.30768 -0.28148 0.30899 -0.28264 0.31016 -0.28356 C 0.31133 -0.28449 0.31224 -0.28565 0.31328 -0.28634 C 0.31367 -0.28657 0.32188 -0.29028 0.32344 -0.29051 C 0.32578 -0.29074 0.32813 -0.29051 0.3306 -0.29051 " pathEditMode="relative" ptsTypes="AAAAAAAAAAAAAAAAAAAAAAAAAAAAAAAAAAAAAAAAAAAAAAAAAAAAAAAAAAAAA">
                                      <p:cBhvr>
                                        <p:cTn id="1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24 L -0.00091 0.00023 C -0.00364 -0.00649 -0.00612 -0.0132 -0.00924 -0.01899 C -0.00989 -0.02037 -0.0108 -0.02176 -0.01145 -0.02315 C -0.01627 -0.03658 -0.00924 -0.02223 -0.01523 -0.03334 C -0.01549 -0.03565 -0.01549 -0.03843 -0.01588 -0.04051 C -0.01614 -0.04213 -0.01705 -0.04329 -0.01744 -0.04491 C -0.01797 -0.04723 -0.01783 -0.04977 -0.01823 -0.05209 C -0.01836 -0.05371 -0.01875 -0.05486 -0.01901 -0.05625 C -0.01914 -0.0588 -0.01927 -0.06135 -0.01966 -0.06366 C -0.02005 -0.06574 -0.0207 -0.06736 -0.02122 -0.06945 C -0.02265 -0.09005 -0.02278 -0.08727 -0.02122 -0.11991 C -0.02109 -0.12176 -0.02018 -0.12269 -0.01966 -0.12408 C -0.01914 -0.12616 -0.01901 -0.12848 -0.01823 -0.12986 C -0.01757 -0.13125 -0.01666 -0.13218 -0.01588 -0.13287 C -0.00898 -0.14074 -0.01744 -0.1301 -0.00924 -0.14005 C -0.00768 -0.1419 -0.00468 -0.14584 -0.00468 -0.14561 C -0.00416 -0.14723 -0.00377 -0.14885 -0.00312 -0.15 C -0.00195 -0.15255 0.00078 -0.1544 0.00209 -0.15579 C 0.00599 -0.16019 0.00417 -0.16065 0.01042 -0.16459 C 0.01107 -0.16505 0.01185 -0.16551 0.01263 -0.16598 C 0.01368 -0.1669 0.01472 -0.16783 0.01563 -0.16875 C 0.01654 -0.16968 0.01719 -0.1713 0.01784 -0.17176 C 0.01914 -0.17269 0.02045 -0.17269 0.02162 -0.17315 C 0.02292 -0.17454 0.02409 -0.17639 0.02539 -0.17755 C 0.02618 -0.17824 0.02709 -0.17848 0.02761 -0.17894 C 0.0336 -0.18473 0.02657 -0.17963 0.03217 -0.18334 C 0.04102 -0.20024 0.02696 -0.17361 0.03737 -0.1919 C 0.03933 -0.19537 0.04063 -0.19954 0.04271 -0.20209 C 0.04349 -0.20301 0.0444 -0.20371 0.04493 -0.20486 C 0.04818 -0.21181 0.04948 -0.21644 0.05183 -0.22361 C 0.05391 -0.24028 0.05052 -0.22061 0.05482 -0.23218 C 0.05534 -0.23403 0.05521 -0.23635 0.0556 -0.23797 C 0.05599 -0.24028 0.05664 -0.2419 0.05717 -0.24375 C 0.0573 -0.2463 0.05743 -0.24885 0.05782 -0.25093 C 0.05795 -0.25324 0.0586 -0.25486 0.0586 -0.25672 C 0.0586 -0.26713 0.05834 -0.27732 0.05782 -0.28704 C 0.05756 -0.29074 0.05677 -0.29375 0.05638 -0.29723 C 0.05599 -0.29908 0.05573 -0.30093 0.0556 -0.30301 C 0.05495 -0.30764 0.05456 -0.31274 0.05404 -0.31736 C 0.053 -0.32593 0.05352 -0.3213 0.05261 -0.33172 C 0.05287 -0.34098 0.05248 -0.35024 0.05339 -0.35926 C 0.05352 -0.36158 0.05495 -0.36297 0.0556 -0.36505 C 0.05599 -0.3669 0.05586 -0.36899 0.05638 -0.37061 C 0.05677 -0.37246 0.05977 -0.37986 0.06081 -0.38079 C 0.06224 -0.38241 0.06381 -0.38264 0.06537 -0.38357 L 0.07214 -0.38797 L 0.07435 -0.38936 L 0.0767 -0.39098 C 0.08321 -0.40371 0.07487 -0.3882 0.08112 -0.39815 C 0.08698 -0.40741 0.08008 -0.39838 0.08568 -0.40533 C 0.0892 -0.41574 0.08477 -0.40301 0.08946 -0.41551 C 0.08998 -0.4169 0.09037 -0.41829 0.09089 -0.41968 C 0.09154 -0.42431 0.09154 -0.4257 0.09245 -0.42986 C 0.09297 -0.43241 0.09349 -0.43473 0.09388 -0.43704 C 0.09414 -0.43889 0.0944 -0.44098 0.09467 -0.44283 C 0.09519 -0.44792 0.09584 -0.45348 0.09623 -0.45834 C 0.09649 -0.46158 0.09688 -0.46482 0.09701 -0.46852 C 0.09701 -0.47986 0.09701 -0.49167 0.09701 -0.50324 " pathEditMode="relative" rAng="0" ptsTypes="AAAAAAAAAAAAAAAAAAAAAAAAAAAAAAAAAAAAAAAAAAAAAAAAAAAAAAAAAAA">
                                      <p:cBhvr>
                                        <p:cTn id="2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-0.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34" y="2595950"/>
            <a:ext cx="3203178" cy="320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9775" y="937514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804" y="1964304"/>
            <a:ext cx="913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ubuntu" panose="020B0504030602030204" pitchFamily="34" charset="0"/>
              </a:rPr>
              <a:t>A smart platform to split checks with people</a:t>
            </a:r>
            <a:endParaRPr lang="en-US" sz="3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7350" y="5190570"/>
            <a:ext cx="163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Speed.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6451" y="5190570"/>
            <a:ext cx="184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Simplicity.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5340" y="5190570"/>
            <a:ext cx="231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Connectivity.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40" y="4029015"/>
            <a:ext cx="2444677" cy="463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66" y="2931686"/>
            <a:ext cx="2194658" cy="2194658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4538812" y="647201"/>
            <a:ext cx="3060776" cy="5563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7758424" y="627613"/>
            <a:ext cx="3060776" cy="55635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1396711" y="640079"/>
            <a:ext cx="3060776" cy="5563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1" y="1350712"/>
            <a:ext cx="2369922" cy="4117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2" y="1350712"/>
            <a:ext cx="2340864" cy="41116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20" y="1350712"/>
            <a:ext cx="2357248" cy="41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1045563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Target Audience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2" y="2275029"/>
            <a:ext cx="3428639" cy="342863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41" y="2731091"/>
            <a:ext cx="2516517" cy="2516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20" y="2592833"/>
            <a:ext cx="2793034" cy="2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</p:spPr>
      </p:pic>
      <p:sp>
        <p:nvSpPr>
          <p:cNvPr id="5" name="TextBox 4"/>
          <p:cNvSpPr txBox="1"/>
          <p:nvPr/>
        </p:nvSpPr>
        <p:spPr>
          <a:xfrm>
            <a:off x="2009775" y="1123239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Less is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76" y="3296473"/>
            <a:ext cx="2444677" cy="463431"/>
          </a:xfrm>
          <a:prstGeom prst="rect">
            <a:avLst/>
          </a:prstGeom>
        </p:spPr>
      </p:pic>
      <p:sp>
        <p:nvSpPr>
          <p:cNvPr id="14" name="Plus 13"/>
          <p:cNvSpPr/>
          <p:nvPr/>
        </p:nvSpPr>
        <p:spPr>
          <a:xfrm>
            <a:off x="3816952" y="3226944"/>
            <a:ext cx="635000" cy="584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87" y="2930959"/>
            <a:ext cx="2470322" cy="95625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7550009" y="3175352"/>
            <a:ext cx="635000" cy="584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4" y="2775009"/>
            <a:ext cx="1506358" cy="15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902393" y="4006900"/>
            <a:ext cx="9144000" cy="2019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Rachit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Kataria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Kelly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Lampotang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Andrew Jiang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Samuel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Breck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		Catherine Chung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16" y="994410"/>
            <a:ext cx="5551168" cy="2148840"/>
          </a:xfrm>
        </p:spPr>
      </p:pic>
    </p:spTree>
    <p:extLst>
      <p:ext uri="{BB962C8B-B14F-4D97-AF65-F5344CB8AC3E}">
        <p14:creationId xmlns:p14="http://schemas.microsoft.com/office/powerpoint/2010/main" val="38062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Ubuntu</vt:lpstr>
      <vt:lpstr>Office Theme</vt:lpstr>
      <vt:lpstr>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Catherine Chung</dc:creator>
  <cp:lastModifiedBy>Catherine Chung</cp:lastModifiedBy>
  <cp:revision>27</cp:revision>
  <dcterms:created xsi:type="dcterms:W3CDTF">2016-11-13T03:36:15Z</dcterms:created>
  <dcterms:modified xsi:type="dcterms:W3CDTF">2016-11-13T11:26:44Z</dcterms:modified>
</cp:coreProperties>
</file>