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0716A6-79C1-4609-A4EB-9CCE327FAF99}">
          <p14:sldIdLst>
            <p14:sldId id="256"/>
            <p14:sldId id="271"/>
            <p14:sldId id="258"/>
            <p14:sldId id="260"/>
            <p14:sldId id="261"/>
            <p14:sldId id="262"/>
            <p14:sldId id="263"/>
            <p14:sldId id="264"/>
            <p14:sldId id="267"/>
            <p14:sldId id="268"/>
            <p14:sldId id="269"/>
          </p14:sldIdLst>
        </p14:section>
        <p14:section name="Untitled Section" id="{FF1C1871-6C5D-419E-97B7-F9FAC982E17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E1833-C3C7-42E4-A4B8-55867F440C15}" v="39" dt="2022-12-13T06:23:14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F1A4-0D10-B38E-8AE0-8EE06C189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FE035-FCB1-AAED-E1DA-E19DD7BED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E749C-C59B-FF5D-0210-288B8D6C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3927-B31D-49EC-B5E3-94390908FCFA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6300-A7BB-1251-E907-4B58975A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1337-0D0F-F67F-73D9-0FC93069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65AB-CEB1-4D64-9845-052C47482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77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0BF6-AE9A-54E7-C3B6-CD329D30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F4990-464C-3828-7D6A-15F90E464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F6FF7-73C2-9FEB-5C08-5349D547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3927-B31D-49EC-B5E3-94390908FCFA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5E2D2-9C59-4264-3BD4-90C7C9AC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1EB32-83E6-0D0E-BEEC-961412D2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65AB-CEB1-4D64-9845-052C47482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01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C3F08-8865-35A8-3F47-7712DB6B3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C5952-4483-D7D0-39CB-305EC5A12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13BB3-5F73-407A-4100-9B43C5D2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3927-B31D-49EC-B5E3-94390908FCFA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59D0-AA47-252F-822B-4BB79D93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490B-BCB9-4856-446E-0EABA536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65AB-CEB1-4D64-9845-052C47482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0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DD81-63AA-F75B-32FB-7EDB3E8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70C8-AFBF-6352-4608-B6AE2A0B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C9DA-4EE2-75FE-0C80-5B113558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3927-B31D-49EC-B5E3-94390908FCFA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2DDDE-6A10-0749-E4E4-73D34792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CC214-C503-D744-F178-7DD32DE8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65AB-CEB1-4D64-9845-052C47482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9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3696-5026-0CD8-0D41-15BBDFAA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53E23-7CD7-BCF9-9314-D40BE983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F7EA-8C83-CC9E-2C87-F836CC31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3927-B31D-49EC-B5E3-94390908FCFA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8072-10F4-93E7-CC01-6E6DCDBE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07C76-2809-0951-C718-EDD7352E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65AB-CEB1-4D64-9845-052C47482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63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3258-76A9-C41F-0A4B-FEEBEE69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7173-F5F0-8CAE-1284-C0A7B4565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744D9-4C1E-1122-1260-452AD443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2A29F-E78E-6DF8-F601-01B442F7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3927-B31D-49EC-B5E3-94390908FCFA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3FE7A-4658-57AE-CBC8-CE64A6FF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7033E-1D9D-7C03-D7B4-F83033C4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65AB-CEB1-4D64-9845-052C47482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B654-D7EA-3F0F-8C3F-C0AC11B7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AFFC2-2FAA-460A-6E1B-1A1F12E6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F210F-EEEF-3459-5E86-DE9B903B3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5E647-D7E8-CCA1-BE5D-95DFDDD10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1BE4B-6A3D-BDE7-4C1C-9818A72B1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3007D-E23D-EC1B-53F9-40EB14F9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3927-B31D-49EC-B5E3-94390908FCFA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C50DF-F7D1-0CD4-23F1-E065C395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EEEB2-5A63-6DD6-43C4-13B38DEE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65AB-CEB1-4D64-9845-052C47482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45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1AE7-24EB-EAFC-3339-0EBC7C22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C07AD-DB6B-D4B8-83C5-BE837B8C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3927-B31D-49EC-B5E3-94390908FCFA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E5928-D412-DE0D-0919-CFD64B58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BE3DB-EC0C-1745-AF45-8B9A0275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65AB-CEB1-4D64-9845-052C47482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30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14389-3EA9-78E6-382D-51A56E19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3927-B31D-49EC-B5E3-94390908FCFA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EB438-6363-4B3B-4514-54C3A1F5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109F7-A354-06CE-AA41-9693EE77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65AB-CEB1-4D64-9845-052C47482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8AFA-35BE-21F0-6F4B-BDE43F8C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9EBC3-D65D-5B82-BE8E-BE4B6C72A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D37C3-DE38-C499-7F37-DD817C8EC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9318-0B38-BD60-BD60-E0AB4C3C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3927-B31D-49EC-B5E3-94390908FCFA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C679E-E62C-2AA6-BD8D-D343B679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6C2B7-9324-D12C-1C6C-B8764F63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65AB-CEB1-4D64-9845-052C47482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38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B028-B6FE-482A-904E-2C0793CB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150A6-E8B3-9888-E93B-4D35DC35E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3D414-C8B3-952D-EF42-42D8CC97B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EC20-127C-D87E-5D22-63903CB9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3927-B31D-49EC-B5E3-94390908FCFA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8253-65EB-C754-79D6-61DF050B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A719C-CF1A-FF28-025F-C8582BC8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65AB-CEB1-4D64-9845-052C47482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92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727272"/>
            </a:gs>
            <a:gs pos="11868">
              <a:schemeClr val="bg2">
                <a:lumMod val="75000"/>
              </a:schemeClr>
            </a:gs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bg2">
                <a:lumMod val="2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98961-68E2-F848-A2C5-1EDE303C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751C2-40A5-B132-C6BD-3B0AA9E98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22ED-FDE4-F76E-6F37-DF4B6488F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13927-B31D-49EC-B5E3-94390908FCFA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FAD69-95C6-3A4F-B0EA-A62E3CFCA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F4AC6-7B1A-C1F9-BF99-06C82DC02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65AB-CEB1-4D64-9845-052C47482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44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50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1058-1378-747E-6C93-453AD09D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542" y="112712"/>
            <a:ext cx="10133012" cy="1230313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rgbClr val="FFFF00"/>
                </a:solidFill>
                <a:latin typeface="+mn-lt"/>
              </a:rPr>
              <a:t>Achieve your Goals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02D67-A4A2-8E51-F75D-6255A11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00883" y="1827576"/>
            <a:ext cx="3932237" cy="444817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4000" b="1" i="1" dirty="0">
                <a:solidFill>
                  <a:srgbClr val="002060"/>
                </a:solidFill>
              </a:rPr>
              <a:t> BE Your own judge or your own motivator, make Time Management  your tools for success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6D8D1-9C27-46F8-722D-63170962D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4"/>
          <a:stretch/>
        </p:blipFill>
        <p:spPr>
          <a:xfrm>
            <a:off x="6933131" y="2303018"/>
            <a:ext cx="4370722" cy="290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F50EA8-5ABF-3BBC-B80F-483E2C30D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1" y="1689536"/>
            <a:ext cx="5750023" cy="329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D8950EBB-62C3-0F36-377B-580C7D645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5924" y="449263"/>
            <a:ext cx="9144000" cy="16557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N" dirty="0"/>
          </a:p>
          <a:p>
            <a:r>
              <a:rPr lang="en-IN" sz="6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MANAGEMENT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5BBBFF-6E40-4D81-7BE7-DF6F06F64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2219325"/>
            <a:ext cx="7219949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5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727272"/>
            </a:gs>
            <a:gs pos="11868">
              <a:schemeClr val="bg2">
                <a:lumMod val="75000"/>
              </a:schemeClr>
            </a:gs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bg2">
                <a:lumMod val="25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1058-1378-747E-6C93-453AD09D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236537"/>
            <a:ext cx="10133012" cy="1230313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FF00"/>
                </a:solidFill>
                <a:latin typeface="+mn-lt"/>
              </a:rPr>
              <a:t>What Is Time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02D67-A4A2-8E51-F75D-6255A11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6206" y="1896058"/>
            <a:ext cx="3932237" cy="4448175"/>
          </a:xfrm>
        </p:spPr>
        <p:txBody>
          <a:bodyPr>
            <a:normAutofit/>
          </a:bodyPr>
          <a:lstStyle/>
          <a:p>
            <a:r>
              <a:rPr lang="en-IN" sz="2800" b="1" i="1" dirty="0">
                <a:solidFill>
                  <a:srgbClr val="002060"/>
                </a:solidFill>
              </a:rPr>
              <a:t>The Art of Arranging,</a:t>
            </a:r>
          </a:p>
          <a:p>
            <a:r>
              <a:rPr lang="en-IN" sz="2800" b="1" i="1" dirty="0">
                <a:solidFill>
                  <a:srgbClr val="002060"/>
                </a:solidFill>
              </a:rPr>
              <a:t>Organizing,</a:t>
            </a:r>
          </a:p>
          <a:p>
            <a:r>
              <a:rPr lang="en-IN" sz="2800" b="1" i="1" dirty="0">
                <a:solidFill>
                  <a:srgbClr val="002060"/>
                </a:solidFill>
              </a:rPr>
              <a:t>Scheduling one’s time</a:t>
            </a:r>
          </a:p>
          <a:p>
            <a:r>
              <a:rPr lang="en-IN" sz="2800" b="1" i="1" dirty="0">
                <a:solidFill>
                  <a:srgbClr val="002060"/>
                </a:solidFill>
              </a:rPr>
              <a:t> For the purpose of </a:t>
            </a:r>
          </a:p>
          <a:p>
            <a:r>
              <a:rPr lang="en-IN" sz="2800" b="1" i="1" dirty="0">
                <a:solidFill>
                  <a:srgbClr val="002060"/>
                </a:solidFill>
              </a:rPr>
              <a:t>generating more </a:t>
            </a:r>
          </a:p>
          <a:p>
            <a:r>
              <a:rPr lang="en-IN" sz="2800" b="1" i="1" dirty="0">
                <a:solidFill>
                  <a:srgbClr val="002060"/>
                </a:solidFill>
              </a:rPr>
              <a:t>effective work and</a:t>
            </a:r>
          </a:p>
          <a:p>
            <a:r>
              <a:rPr lang="en-IN" sz="2800" b="1" i="1" dirty="0">
                <a:solidFill>
                  <a:srgbClr val="002060"/>
                </a:solidFill>
              </a:rPr>
              <a:t>productivity is known </a:t>
            </a:r>
          </a:p>
          <a:p>
            <a:r>
              <a:rPr lang="en-IN" sz="2800" b="1" i="1" dirty="0">
                <a:solidFill>
                  <a:srgbClr val="002060"/>
                </a:solidFill>
              </a:rPr>
              <a:t>as time Management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DA780F-077C-7925-9511-C1D6A2871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608" y="2113966"/>
            <a:ext cx="4471988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08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1058-1378-747E-6C93-453AD09D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863" y="427037"/>
            <a:ext cx="10133012" cy="1230313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FFFF00"/>
                </a:solidFill>
                <a:latin typeface="+mn-lt"/>
              </a:rPr>
              <a:t>Why Do We Need Time</a:t>
            </a:r>
            <a:br>
              <a:rPr lang="en-IN" sz="5400" b="1" dirty="0">
                <a:solidFill>
                  <a:srgbClr val="FFFF00"/>
                </a:solidFill>
                <a:latin typeface="+mn-lt"/>
              </a:rPr>
            </a:br>
            <a:r>
              <a:rPr lang="en-IN" sz="5400" b="1" dirty="0">
                <a:solidFill>
                  <a:srgbClr val="FFFF00"/>
                </a:solidFill>
                <a:latin typeface="+mn-lt"/>
              </a:rPr>
              <a:t>       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02D67-A4A2-8E51-F75D-6255A11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6245" y="1931438"/>
            <a:ext cx="3953975" cy="449952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solidFill>
                  <a:srgbClr val="002060"/>
                </a:solidFill>
              </a:rPr>
              <a:t>To Save Time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solidFill>
                  <a:srgbClr val="002060"/>
                </a:solidFill>
              </a:rPr>
              <a:t>To reduce Stress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solidFill>
                  <a:srgbClr val="002060"/>
                </a:solidFill>
              </a:rPr>
              <a:t>To Work Effectively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solidFill>
                  <a:srgbClr val="002060"/>
                </a:solidFill>
              </a:rPr>
              <a:t>To increase work output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solidFill>
                  <a:srgbClr val="002060"/>
                </a:solidFill>
              </a:rPr>
              <a:t>To have More control over Study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i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2C696-D496-683C-B9B7-1E3573B3CB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6" t="8817" r="42414"/>
          <a:stretch/>
        </p:blipFill>
        <p:spPr>
          <a:xfrm>
            <a:off x="7082128" y="1847462"/>
            <a:ext cx="2593717" cy="451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10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1058-1378-747E-6C93-453AD09D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283" y="287078"/>
            <a:ext cx="10133012" cy="1230313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FFFF00"/>
                </a:solidFill>
                <a:latin typeface="+mn-lt"/>
              </a:rPr>
              <a:t>Time Management 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02D67-A4A2-8E51-F75D-6255A11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5304" y="2122747"/>
            <a:ext cx="3932237" cy="444817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solidFill>
                  <a:srgbClr val="002060"/>
                </a:solidFill>
              </a:rPr>
              <a:t>Cost your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solidFill>
                  <a:srgbClr val="002060"/>
                </a:solidFill>
              </a:rPr>
              <a:t>Goal setting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solidFill>
                  <a:srgbClr val="002060"/>
                </a:solidFill>
              </a:rPr>
              <a:t>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solidFill>
                  <a:srgbClr val="002060"/>
                </a:solidFill>
              </a:rPr>
              <a:t>scheduling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42ED9-C4FC-411D-F159-6C438DF80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012" y="1989752"/>
            <a:ext cx="4462463" cy="357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66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1058-1378-747E-6C93-453AD09D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363" y="379412"/>
            <a:ext cx="10133012" cy="1230313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FFFF00"/>
                </a:solidFill>
                <a:latin typeface="+mn-lt"/>
              </a:rPr>
              <a:t>Cost Your Time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02D67-A4A2-8E51-F75D-6255A11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2627" y="2079266"/>
            <a:ext cx="3932237" cy="4448175"/>
          </a:xfrm>
        </p:spPr>
        <p:txBody>
          <a:bodyPr>
            <a:normAutofit/>
          </a:bodyPr>
          <a:lstStyle/>
          <a:p>
            <a:r>
              <a:rPr lang="en-IN" sz="2800" b="1" i="1" dirty="0">
                <a:solidFill>
                  <a:srgbClr val="002060"/>
                </a:solidFill>
              </a:rPr>
              <a:t>‘Time is money’ is a popular proverb that teaches us the importance and value of time in our life</a:t>
            </a:r>
          </a:p>
          <a:p>
            <a:endParaRPr lang="en-IN" sz="2800" b="1" i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11F5B-D994-F905-1C0D-AB28A2813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195" y="2079266"/>
            <a:ext cx="4730621" cy="31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1058-1378-747E-6C93-453AD09D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263" y="122237"/>
            <a:ext cx="10133012" cy="1230313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FFFF00"/>
                </a:solidFill>
                <a:latin typeface="+mn-lt"/>
              </a:rPr>
              <a:t>Goal Setting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02D67-A4A2-8E51-F75D-6255A11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7311" y="2067645"/>
            <a:ext cx="3932237" cy="444817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solidFill>
                  <a:srgbClr val="002060"/>
                </a:solidFill>
              </a:rPr>
              <a:t>Setting lifeline goals help you to  chart your life course and your career path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solidFill>
                  <a:srgbClr val="002060"/>
                </a:solidFill>
              </a:rPr>
              <a:t>Breakup up your life time goals in smaller goals</a:t>
            </a:r>
          </a:p>
          <a:p>
            <a:endParaRPr lang="en-IN" sz="2800" b="1" i="1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B3B3CE-A415-FD7A-0CB7-545F63A83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53" y="2067645"/>
            <a:ext cx="3932237" cy="31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8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1058-1378-747E-6C93-453AD09D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313" y="112712"/>
            <a:ext cx="10133012" cy="1230313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rgbClr val="FFFF00"/>
                </a:solidFill>
                <a:latin typeface="+mn-lt"/>
              </a:rPr>
              <a:t>Planning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02D67-A4A2-8E51-F75D-6255A11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37817" y="2097006"/>
            <a:ext cx="3932237" cy="4448175"/>
          </a:xfrm>
        </p:spPr>
        <p:txBody>
          <a:bodyPr>
            <a:normAutofit/>
          </a:bodyPr>
          <a:lstStyle/>
          <a:p>
            <a:r>
              <a:rPr lang="en-IN" sz="4000" b="1" i="1" dirty="0">
                <a:solidFill>
                  <a:srgbClr val="002060"/>
                </a:solidFill>
              </a:rPr>
              <a:t>Draw an action plan – A list of thing that need to be done to achieve goals</a:t>
            </a:r>
          </a:p>
          <a:p>
            <a:endParaRPr lang="en-IN" sz="2800" b="1" i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0C206-A5E5-3EE1-D98D-FC9D5CE88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006" y="2097006"/>
            <a:ext cx="4430172" cy="32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1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1058-1378-747E-6C93-453AD09D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313" y="112712"/>
            <a:ext cx="10133012" cy="1230313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rgbClr val="FFFF00"/>
                </a:solidFill>
                <a:latin typeface="+mn-lt"/>
              </a:rPr>
              <a:t>Scheduling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02D67-A4A2-8E51-F75D-6255A11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7857" y="1954511"/>
            <a:ext cx="3932237" cy="444817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solidFill>
                  <a:srgbClr val="002060"/>
                </a:solidFill>
              </a:rPr>
              <a:t>Instead of making time table make task table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solidFill>
                  <a:srgbClr val="002060"/>
                </a:solidFill>
              </a:rPr>
              <a:t>Design your weakly or monthly schedule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solidFill>
                  <a:srgbClr val="002060"/>
                </a:solidFill>
              </a:rPr>
              <a:t>At the end of the day check which task you did or not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i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66A6A-3B84-772F-1A3E-B459C813F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99" y="1954511"/>
            <a:ext cx="4322760" cy="32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184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What Is Time Management</vt:lpstr>
      <vt:lpstr>Why Do We Need Time         Management</vt:lpstr>
      <vt:lpstr>Time Management Process</vt:lpstr>
      <vt:lpstr>Cost Your Time </vt:lpstr>
      <vt:lpstr>Goal Setting</vt:lpstr>
      <vt:lpstr>Planning</vt:lpstr>
      <vt:lpstr>Scheduling </vt:lpstr>
      <vt:lpstr>Achieve your Goals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Ritik Singh Rawat</dc:creator>
  <cp:lastModifiedBy>Ritik Singh Rawat</cp:lastModifiedBy>
  <cp:revision>3</cp:revision>
  <dcterms:created xsi:type="dcterms:W3CDTF">2022-12-03T03:34:27Z</dcterms:created>
  <dcterms:modified xsi:type="dcterms:W3CDTF">2022-12-13T07:46:59Z</dcterms:modified>
</cp:coreProperties>
</file>