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91" r:id="rId23"/>
    <p:sldId id="288" r:id="rId24"/>
    <p:sldId id="289" r:id="rId25"/>
    <p:sldId id="290" r:id="rId26"/>
    <p:sldId id="286" r:id="rId27"/>
    <p:sldId id="284" r:id="rId28"/>
    <p:sldId id="287" r:id="rId29"/>
    <p:sldId id="281" r:id="rId30"/>
    <p:sldId id="282" r:id="rId31"/>
    <p:sldId id="283" r:id="rId32"/>
    <p:sldId id="285"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nymou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Shape 1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1" name="Shape 12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Shape 1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69" name="Shape 12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Shape 1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78" name="Shape 12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Shape 1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6" name="Shape 12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Shape 1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6" name="Shape 12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Shape 1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5" name="Shape 13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Shape 1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14" name="Shape 13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Shape 1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2" name="Shape 132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Shape 1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30" name="Shape 1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Shape 1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8" name="Shape 13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Shape 13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0" name="Shape 1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8" name="Shape 1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Shape 1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0" name="Shape 1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8" name="Shape 1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8" name="Shape 1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8" name="Shape 1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8" name="Shape 1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Shape 14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9" name="Shape 1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8" name="Shape 1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Shape 13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95" name="Shape 1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Shape 1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3" name="Shape 14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1" name="Shape 14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Shape 1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24" name="Shape 14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Shape 1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45" name="Shape 12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Shape 1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3" name="Shape 12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9" name="Shape 9"/>
          <p:cNvCxnSpPr/>
          <p:nvPr/>
        </p:nvCxnSpPr>
        <p:spPr>
          <a:xfrm>
            <a:off x="0" y="3496603"/>
            <a:ext cx="9144000" cy="0"/>
          </a:xfrm>
          <a:prstGeom prst="straightConnector1">
            <a:avLst/>
          </a:prstGeom>
          <a:noFill/>
          <a:ln w="57150" cap="flat">
            <a:solidFill>
              <a:srgbClr val="000000">
                <a:alpha val="14117"/>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Arial"/>
              <a:buNone/>
              <a:defRPr/>
            </a:lvl1pPr>
            <a:lvl2pPr marL="0" marR="0" indent="0" algn="l" rtl="0">
              <a:lnSpc>
                <a:spcPct val="100000"/>
              </a:lnSpc>
              <a:spcBef>
                <a:spcPts val="0"/>
              </a:spcBef>
              <a:spcAft>
                <a:spcPts val="0"/>
              </a:spcAft>
              <a:buClr>
                <a:schemeClr val="lt1"/>
              </a:buClr>
              <a:buFont typeface="Arial"/>
              <a:buNone/>
              <a:defRPr/>
            </a:lvl2pPr>
            <a:lvl3pPr marL="0" marR="0" indent="0" algn="l" rtl="0">
              <a:spcBef>
                <a:spcPts val="0"/>
              </a:spcBef>
              <a:buClr>
                <a:schemeClr val="lt1"/>
              </a:buClr>
              <a:buFont typeface="Arial"/>
              <a:buNone/>
              <a:defRPr/>
            </a:lvl3pPr>
            <a:lvl4pPr marL="0" marR="0" indent="0" algn="l" rtl="0">
              <a:spcBef>
                <a:spcPts val="0"/>
              </a:spcBef>
              <a:buClr>
                <a:schemeClr val="lt1"/>
              </a:buClr>
              <a:buFont typeface="Arial"/>
              <a:buNone/>
              <a:defRPr/>
            </a:lvl4pPr>
            <a:lvl5pPr marL="0" marR="0" indent="0" algn="l" rtl="0">
              <a:spcBef>
                <a:spcPts val="0"/>
              </a:spcBef>
              <a:buClr>
                <a:schemeClr val="lt1"/>
              </a:buClr>
              <a:buFont typeface="Arial"/>
              <a:buNone/>
              <a:defRPr/>
            </a:lvl5pPr>
            <a:lvl6pPr marL="0" marR="0" indent="0" algn="l" rtl="0">
              <a:spcBef>
                <a:spcPts val="0"/>
              </a:spcBef>
              <a:buClr>
                <a:schemeClr val="lt1"/>
              </a:buClr>
              <a:buFont typeface="Arial"/>
              <a:buNone/>
              <a:defRPr/>
            </a:lvl6pPr>
            <a:lvl7pPr marL="0" marR="0" indent="0" algn="l" rtl="0">
              <a:spcBef>
                <a:spcPts val="0"/>
              </a:spcBef>
              <a:buClr>
                <a:schemeClr val="lt1"/>
              </a:buClr>
              <a:buFont typeface="Arial"/>
              <a:buNone/>
              <a:defRPr/>
            </a:lvl7pPr>
            <a:lvl8pPr marL="0" marR="0" indent="0" algn="l" rtl="0">
              <a:spcBef>
                <a:spcPts val="0"/>
              </a:spcBef>
              <a:buClr>
                <a:schemeClr val="lt1"/>
              </a:buClr>
              <a:buFont typeface="Arial"/>
              <a:buNone/>
              <a:defRPr/>
            </a:lvl8pPr>
            <a:lvl9pPr marL="0" marR="0" indent="0" algn="l" rtl="0">
              <a:spcBef>
                <a:spcPts val="0"/>
              </a:spcBef>
              <a:buClr>
                <a:schemeClr val="lt1"/>
              </a:buClr>
              <a:buFont typeface="Arial"/>
              <a:buNone/>
              <a:defRPr/>
            </a:lvl9pPr>
          </a:lstStyle>
          <a:p>
            <a:endParaRPr/>
          </a:p>
        </p:txBody>
      </p:sp>
      <p:sp>
        <p:nvSpPr>
          <p:cNvPr id="11" name="Shape 11"/>
          <p:cNvSpPr txBox="1">
            <a:spLocks noGrp="1"/>
          </p:cNvSpPr>
          <p:nvPr>
            <p:ph type="subTitle" idx="1"/>
          </p:nvPr>
        </p:nvSpPr>
        <p:spPr>
          <a:xfrm>
            <a:off x="685800" y="3627026"/>
            <a:ext cx="7772400" cy="7743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lnSpc>
                <a:spcPct val="100000"/>
              </a:lnSpc>
              <a:spcBef>
                <a:spcPts val="0"/>
              </a:spcBef>
              <a:spcAft>
                <a:spcPts val="0"/>
              </a:spcAft>
              <a:buClr>
                <a:schemeClr val="dk2"/>
              </a:buClr>
              <a:buFont typeface="Arial"/>
              <a:buNone/>
              <a:defRPr/>
            </a:lvl3pPr>
            <a:lvl4pPr marL="0" marR="0" indent="0" algn="l" rtl="0">
              <a:lnSpc>
                <a:spcPct val="100000"/>
              </a:lnSpc>
              <a:spcBef>
                <a:spcPts val="0"/>
              </a:spcBef>
              <a:spcAft>
                <a:spcPts val="0"/>
              </a:spcAft>
              <a:buClr>
                <a:schemeClr val="dk2"/>
              </a:buClr>
              <a:buFont typeface="Arial"/>
              <a:buNone/>
              <a:defRPr/>
            </a:lvl4pPr>
            <a:lvl5pPr marL="0" marR="0" indent="0" algn="l" rtl="0">
              <a:lnSpc>
                <a:spcPct val="100000"/>
              </a:lnSpc>
              <a:spcBef>
                <a:spcPts val="0"/>
              </a:spcBef>
              <a:spcAft>
                <a:spcPts val="0"/>
              </a:spcAft>
              <a:buClr>
                <a:schemeClr val="dk2"/>
              </a:buClr>
              <a:buFont typeface="Arial"/>
              <a:buNone/>
              <a:defRPr/>
            </a:lvl5pPr>
            <a:lvl6pPr marL="0" marR="0" indent="0" algn="l" rtl="0">
              <a:lnSpc>
                <a:spcPct val="100000"/>
              </a:lnSpc>
              <a:spcBef>
                <a:spcPts val="0"/>
              </a:spcBef>
              <a:spcAft>
                <a:spcPts val="0"/>
              </a:spcAft>
              <a:buClr>
                <a:schemeClr val="dk2"/>
              </a:buClr>
              <a:buFont typeface="Arial"/>
              <a:buNone/>
              <a:defRPr/>
            </a:lvl6pPr>
            <a:lvl7pPr marL="0" marR="0" indent="0" algn="l" rtl="0">
              <a:lnSpc>
                <a:spcPct val="100000"/>
              </a:lnSpc>
              <a:spcBef>
                <a:spcPts val="0"/>
              </a:spcBef>
              <a:spcAft>
                <a:spcPts val="0"/>
              </a:spcAft>
              <a:buClr>
                <a:schemeClr val="dk2"/>
              </a:buClr>
              <a:buFont typeface="Arial"/>
              <a:buNone/>
              <a:defRPr/>
            </a:lvl7pPr>
            <a:lvl8pPr marL="0" marR="0" indent="0" algn="l" rtl="0">
              <a:lnSpc>
                <a:spcPct val="100000"/>
              </a:lnSpc>
              <a:spcBef>
                <a:spcPts val="0"/>
              </a:spcBef>
              <a:spcAft>
                <a:spcPts val="0"/>
              </a:spcAft>
              <a:buClr>
                <a:schemeClr val="dk2"/>
              </a:buClr>
              <a:buFont typeface="Arial"/>
              <a:buNone/>
              <a:defRPr/>
            </a:lvl8pPr>
            <a:lvl9pPr marL="0" marR="0" indent="0" algn="l" rtl="0">
              <a:lnSpc>
                <a:spcPct val="100000"/>
              </a:lnSpc>
              <a:spcBef>
                <a:spcPts val="0"/>
              </a:spcBef>
              <a:spcAft>
                <a:spcPts val="0"/>
              </a:spcAft>
              <a:buClr>
                <a:schemeClr val="dk2"/>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14"/>
          <p:cNvCxnSpPr/>
          <p:nvPr/>
        </p:nvCxnSpPr>
        <p:spPr>
          <a:xfrm>
            <a:off x="0" y="1127875"/>
            <a:ext cx="9144000" cy="0"/>
          </a:xfrm>
          <a:prstGeom prst="straightConnector1">
            <a:avLst/>
          </a:prstGeom>
          <a:noFill/>
          <a:ln w="57150" cap="flat">
            <a:solidFill>
              <a:srgbClr val="000000">
                <a:alpha val="14117"/>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19"/>
          <p:cNvCxnSpPr/>
          <p:nvPr/>
        </p:nvCxnSpPr>
        <p:spPr>
          <a:xfrm>
            <a:off x="0" y="1127875"/>
            <a:ext cx="9144000" cy="0"/>
          </a:xfrm>
          <a:prstGeom prst="straightConnector1">
            <a:avLst/>
          </a:prstGeom>
          <a:noFill/>
          <a:ln w="57150" cap="flat">
            <a:solidFill>
              <a:srgbClr val="000000">
                <a:alpha val="14117"/>
              </a:srgbClr>
            </a:solidFill>
            <a:prstDash val="solid"/>
            <a:round/>
            <a:headEnd type="none" w="med" len="med"/>
            <a:tailEnd type="none" w="med" len="med"/>
          </a:ln>
        </p:spPr>
      </p:cxnSp>
      <p:sp>
        <p:nvSpPr>
          <p:cNvPr id="20" name="Shape 2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200150"/>
            <a:ext cx="3994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92273" y="1200150"/>
            <a:ext cx="3994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5" name="Shape 25"/>
          <p:cNvCxnSpPr/>
          <p:nvPr/>
        </p:nvCxnSpPr>
        <p:spPr>
          <a:xfrm>
            <a:off x="0" y="1127875"/>
            <a:ext cx="9144000" cy="0"/>
          </a:xfrm>
          <a:prstGeom prst="straightConnector1">
            <a:avLst/>
          </a:prstGeom>
          <a:noFill/>
          <a:ln w="57150" cap="flat">
            <a:solidFill>
              <a:srgbClr val="000000">
                <a:alpha val="14117"/>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7"/>
            <a:ext cx="8229600" cy="519599"/>
          </a:xfrm>
          <a:prstGeom prst="rect">
            <a:avLst/>
          </a:prstGeom>
          <a:noFill/>
          <a:ln>
            <a:noFill/>
          </a:ln>
        </p:spPr>
        <p:txBody>
          <a:bodyPr lIns="91425" tIns="91425" rIns="91425" bIns="91425" anchor="t" anchorCtr="0"/>
          <a:lstStyle>
            <a:lvl1pPr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0" name="Shape 30"/>
          <p:cNvCxnSpPr/>
          <p:nvPr/>
        </p:nvCxnSpPr>
        <p:spPr>
          <a:xfrm>
            <a:off x="0" y="4384371"/>
            <a:ext cx="9144000" cy="0"/>
          </a:xfrm>
          <a:prstGeom prst="straightConnector1">
            <a:avLst/>
          </a:prstGeom>
          <a:noFill/>
          <a:ln w="57150" cap="flat">
            <a:solidFill>
              <a:srgbClr val="000000">
                <a:alpha val="14117"/>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Arial"/>
              <a:buNone/>
              <a:defRPr/>
            </a:lvl1pPr>
            <a:lvl2pPr marL="0" marR="0" indent="0" algn="l" rtl="0">
              <a:lnSpc>
                <a:spcPct val="100000"/>
              </a:lnSpc>
              <a:spcBef>
                <a:spcPts val="0"/>
              </a:spcBef>
              <a:spcAft>
                <a:spcPts val="0"/>
              </a:spcAft>
              <a:buClr>
                <a:schemeClr val="lt1"/>
              </a:buClr>
              <a:buFont typeface="Arial"/>
              <a:buNone/>
              <a:defRPr/>
            </a:lvl2pPr>
            <a:lvl3pPr marL="0" marR="0" indent="0" algn="l" rtl="0">
              <a:spcBef>
                <a:spcPts val="0"/>
              </a:spcBef>
              <a:buClr>
                <a:schemeClr val="lt1"/>
              </a:buClr>
              <a:buFont typeface="Arial"/>
              <a:buNone/>
              <a:defRPr/>
            </a:lvl3pPr>
            <a:lvl4pPr marL="0" marR="0" indent="0" algn="l" rtl="0">
              <a:spcBef>
                <a:spcPts val="0"/>
              </a:spcBef>
              <a:buClr>
                <a:schemeClr val="lt1"/>
              </a:buClr>
              <a:buFont typeface="Arial"/>
              <a:buNone/>
              <a:defRPr/>
            </a:lvl4pPr>
            <a:lvl5pPr marL="0" marR="0" indent="0" algn="l" rtl="0">
              <a:spcBef>
                <a:spcPts val="0"/>
              </a:spcBef>
              <a:buClr>
                <a:schemeClr val="lt1"/>
              </a:buClr>
              <a:buFont typeface="Arial"/>
              <a:buNone/>
              <a:defRPr/>
            </a:lvl5pPr>
            <a:lvl6pPr marL="0" marR="0" indent="0" algn="l" rtl="0">
              <a:spcBef>
                <a:spcPts val="0"/>
              </a:spcBef>
              <a:buClr>
                <a:schemeClr val="lt1"/>
              </a:buClr>
              <a:buFont typeface="Arial"/>
              <a:buNone/>
              <a:defRPr/>
            </a:lvl6pPr>
            <a:lvl7pPr marL="0" marR="0" indent="0" algn="l" rtl="0">
              <a:spcBef>
                <a:spcPts val="0"/>
              </a:spcBef>
              <a:buClr>
                <a:schemeClr val="lt1"/>
              </a:buClr>
              <a:buFont typeface="Arial"/>
              <a:buNone/>
              <a:defRPr/>
            </a:lvl7pPr>
            <a:lvl8pPr marL="0" marR="0" indent="0" algn="l" rtl="0">
              <a:spcBef>
                <a:spcPts val="0"/>
              </a:spcBef>
              <a:buClr>
                <a:schemeClr val="lt1"/>
              </a:buClr>
              <a:buFont typeface="Arial"/>
              <a:buNone/>
              <a:defRPr/>
            </a:lvl8pPr>
            <a:lvl9pPr marL="0" marR="0" indent="0" algn="l" rtl="0">
              <a:spcBef>
                <a:spcPts val="0"/>
              </a:spcBef>
              <a:buClr>
                <a:schemeClr val="lt1"/>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gif"/></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gi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gi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gi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gi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gif"/></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hyperlink" Target="http://docs.nvidia.com/cuda/pdf/CUDA_C_Programming_Guide.pdf" TargetMode="External"/><Relationship Id="rId7"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gif"/><Relationship Id="rId5" Type="http://schemas.openxmlformats.org/officeDocument/2006/relationships/hyperlink" Target="http://www.cs.ucr.edu/~eamonn/UCRsuite.html" TargetMode="External"/><Relationship Id="rId4" Type="http://schemas.openxmlformats.org/officeDocument/2006/relationships/hyperlink" Target="http://www.cs.ucr.edu/~eamonn/LB_Keogh.ht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436425" y="1867775"/>
            <a:ext cx="8416500" cy="140968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6000" b="0" i="0" u="none" strike="noStrike" cap="none" baseline="0">
                <a:solidFill>
                  <a:schemeClr val="lt1"/>
                </a:solidFill>
                <a:latin typeface="Quattrocento Sans"/>
                <a:ea typeface="Quattrocento Sans"/>
                <a:cs typeface="Quattrocento Sans"/>
                <a:sym typeface="Quattrocento Sans"/>
              </a:rPr>
              <a:t>Time Series (GPU)</a:t>
            </a:r>
          </a:p>
        </p:txBody>
      </p:sp>
      <p:pic>
        <p:nvPicPr>
          <p:cNvPr id="34" name="Shape 34"/>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35" name="Shape 35"/>
          <p:cNvPicPr preferRelativeResize="0"/>
          <p:nvPr/>
        </p:nvPicPr>
        <p:blipFill rotWithShape="1">
          <a:blip r:embed="rId4">
            <a:alphaModFix/>
          </a:blip>
          <a:srcRect/>
          <a:stretch/>
        </p:blipFill>
        <p:spPr>
          <a:xfrm>
            <a:off x="6743700" y="75"/>
            <a:ext cx="2400300" cy="1200000"/>
          </a:xfrm>
          <a:prstGeom prst="rect">
            <a:avLst/>
          </a:prstGeom>
          <a:noFill/>
          <a:ln>
            <a:noFill/>
          </a:ln>
        </p:spPr>
      </p:pic>
      <p:sp>
        <p:nvSpPr>
          <p:cNvPr id="36" name="Shape 36"/>
          <p:cNvSpPr txBox="1"/>
          <p:nvPr/>
        </p:nvSpPr>
        <p:spPr>
          <a:xfrm>
            <a:off x="2640458" y="3421294"/>
            <a:ext cx="6503665" cy="1649380"/>
          </a:xfrm>
          <a:prstGeom prst="rect">
            <a:avLst/>
          </a:prstGeom>
          <a:noFill/>
          <a:ln>
            <a:noFill/>
          </a:ln>
        </p:spPr>
        <p:txBody>
          <a:bodyPr lIns="91425" tIns="91425" rIns="91425" bIns="91425" anchor="t" anchorCtr="0">
            <a:noAutofit/>
          </a:bodyPr>
          <a:lstStyle/>
          <a:p>
            <a:pPr marL="0" marR="0" lvl="0" indent="457200" algn="r" rtl="0">
              <a:lnSpc>
                <a:spcPct val="100000"/>
              </a:lnSpc>
              <a:spcBef>
                <a:spcPts val="0"/>
              </a:spcBef>
              <a:spcAft>
                <a:spcPts val="0"/>
              </a:spcAft>
              <a:buClr>
                <a:srgbClr val="000000"/>
              </a:buClr>
              <a:buSzPct val="25000"/>
              <a:buFont typeface="Quattrocento Sans"/>
              <a:buNone/>
            </a:pPr>
            <a:r>
              <a:rPr lang="en" sz="2000" b="0" i="0" u="none" strike="noStrike" cap="none" baseline="0">
                <a:solidFill>
                  <a:srgbClr val="000000"/>
                </a:solidFill>
                <a:latin typeface="Quattrocento Sans"/>
                <a:ea typeface="Quattrocento Sans"/>
                <a:cs typeface="Quattrocento Sans"/>
                <a:sym typeface="Quattrocento Sans"/>
              </a:rPr>
              <a:t>Under the Guidance of </a:t>
            </a:r>
            <a:r>
              <a:rPr lang="en" sz="2000">
                <a:latin typeface="Quattrocento Sans"/>
                <a:ea typeface="Quattrocento Sans"/>
                <a:cs typeface="Quattrocento Sans"/>
                <a:sym typeface="Quattrocento Sans"/>
              </a:rPr>
              <a:t>Dr. K V Subramaniam</a:t>
            </a:r>
            <a:r>
              <a:rPr lang="en" sz="2000" b="0" i="0" u="none" strike="noStrike" cap="none" baseline="0">
                <a:solidFill>
                  <a:srgbClr val="000000"/>
                </a:solidFill>
                <a:latin typeface="Quattrocento Sans"/>
                <a:ea typeface="Quattrocento Sans"/>
                <a:cs typeface="Quattrocento Sans"/>
                <a:sym typeface="Quattrocento Sans"/>
              </a:rPr>
              <a:t/>
            </a:r>
            <a:br>
              <a:rPr lang="en" sz="2000" b="0" i="0" u="none" strike="noStrike" cap="none" baseline="0">
                <a:solidFill>
                  <a:srgbClr val="000000"/>
                </a:solidFill>
                <a:latin typeface="Quattrocento Sans"/>
                <a:ea typeface="Quattrocento Sans"/>
                <a:cs typeface="Quattrocento Sans"/>
                <a:sym typeface="Quattrocento Sans"/>
              </a:rPr>
            </a:br>
            <a:endParaRPr lang="en" sz="2000" b="0" i="0" u="none" strike="noStrike" cap="none" baseline="0">
              <a:solidFill>
                <a:srgbClr val="000000"/>
              </a:solidFill>
              <a:latin typeface="Quattrocento Sans"/>
              <a:ea typeface="Quattrocento Sans"/>
              <a:cs typeface="Quattrocento Sans"/>
              <a:sym typeface="Quattrocento Sans"/>
            </a:endParaRPr>
          </a:p>
          <a:p>
            <a:pPr marL="0" marR="0" lvl="0" indent="457200" algn="r" rtl="0">
              <a:lnSpc>
                <a:spcPct val="100000"/>
              </a:lnSpc>
              <a:spcBef>
                <a:spcPts val="0"/>
              </a:spcBef>
              <a:spcAft>
                <a:spcPts val="0"/>
              </a:spcAft>
              <a:buClr>
                <a:srgbClr val="000000"/>
              </a:buClr>
              <a:buSzPct val="25000"/>
              <a:buFont typeface="Quattrocento Sans"/>
              <a:buNone/>
            </a:pPr>
            <a:r>
              <a:rPr lang="en" sz="2000" b="0" i="0" u="none" strike="noStrike" cap="none" baseline="0">
                <a:solidFill>
                  <a:srgbClr val="000000"/>
                </a:solidFill>
                <a:latin typeface="Quattrocento Sans"/>
                <a:ea typeface="Quattrocento Sans"/>
                <a:cs typeface="Quattrocento Sans"/>
                <a:sym typeface="Quattrocento Sans"/>
              </a:rPr>
              <a:t>Alok Shankar	       1PI12CS019</a:t>
            </a:r>
          </a:p>
          <a:p>
            <a:pPr marL="0" marR="0" lvl="0" indent="457200" algn="r" rtl="0">
              <a:lnSpc>
                <a:spcPct val="100000"/>
              </a:lnSpc>
              <a:spcBef>
                <a:spcPts val="0"/>
              </a:spcBef>
              <a:spcAft>
                <a:spcPts val="0"/>
              </a:spcAft>
              <a:buClr>
                <a:srgbClr val="000000"/>
              </a:buClr>
              <a:buSzPct val="25000"/>
              <a:buFont typeface="Quattrocento Sans"/>
              <a:buNone/>
            </a:pPr>
            <a:r>
              <a:rPr lang="en" sz="2000" b="0" i="0" u="none" strike="noStrike" cap="none" baseline="0">
                <a:solidFill>
                  <a:srgbClr val="000000"/>
                </a:solidFill>
                <a:latin typeface="Quattrocento Sans"/>
                <a:ea typeface="Quattrocento Sans"/>
                <a:cs typeface="Quattrocento Sans"/>
                <a:sym typeface="Quattrocento Sans"/>
              </a:rPr>
              <a:t>Rachita Pradeep	       1PI12CS128</a:t>
            </a:r>
          </a:p>
          <a:p>
            <a:pPr marL="0" marR="0" lvl="0" indent="0" algn="r" rtl="0">
              <a:lnSpc>
                <a:spcPct val="100000"/>
              </a:lnSpc>
              <a:spcBef>
                <a:spcPts val="0"/>
              </a:spcBef>
              <a:spcAft>
                <a:spcPts val="0"/>
              </a:spcAft>
              <a:buClr>
                <a:srgbClr val="000000"/>
              </a:buClr>
              <a:buSzPct val="25000"/>
              <a:buFont typeface="Quattrocento Sans"/>
              <a:buNone/>
            </a:pPr>
            <a:r>
              <a:rPr lang="en" sz="2000" b="0" i="0" u="none" strike="noStrike" cap="none" baseline="0">
                <a:solidFill>
                  <a:srgbClr val="000000"/>
                </a:solidFill>
                <a:latin typeface="Quattrocento Sans"/>
                <a:ea typeface="Quattrocento Sans"/>
                <a:cs typeface="Quattrocento Sans"/>
                <a:sym typeface="Quattrocento Sans"/>
              </a:rPr>
              <a:t>Shruti Agarwal		1PI12CS164</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Shape 1255"/>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Work Done So Far</a:t>
            </a:r>
          </a:p>
        </p:txBody>
      </p:sp>
      <p:sp>
        <p:nvSpPr>
          <p:cNvPr id="1256" name="Shape 1256"/>
          <p:cNvSpPr txBox="1">
            <a:spLocks noGrp="1"/>
          </p:cNvSpPr>
          <p:nvPr>
            <p:ph type="body" idx="1"/>
          </p:nvPr>
        </p:nvSpPr>
        <p:spPr>
          <a:xfrm>
            <a:off x="457200" y="1405974"/>
            <a:ext cx="8229600"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Multi-core:</a:t>
            </a:r>
          </a:p>
          <a:p>
            <a:pPr marL="914400" marR="0" lvl="1" indent="-381000" algn="l" rtl="0">
              <a:lnSpc>
                <a:spcPct val="115000"/>
              </a:lnSpc>
              <a:spcBef>
                <a:spcPts val="80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Parallelisation of Reading and Writing</a:t>
            </a:r>
          </a:p>
          <a:p>
            <a:pPr marL="914400" marR="0" lvl="1" indent="-381000" algn="l" rtl="0">
              <a:lnSpc>
                <a:spcPct val="115000"/>
              </a:lnSpc>
              <a:spcBef>
                <a:spcPts val="80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Parallelisation of UCR DTW implementation</a:t>
            </a:r>
          </a:p>
          <a:p>
            <a:pPr marL="457200" marR="0" lvl="0" indent="-381000" algn="l" rtl="0">
              <a:lnSpc>
                <a:spcPct val="115000"/>
              </a:lnSpc>
              <a:spcBef>
                <a:spcPts val="80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Parallelisation on Hadoop</a:t>
            </a:r>
          </a:p>
          <a:p>
            <a:pPr marL="457200" marR="0" lvl="0" indent="-381000" algn="l" rtl="0">
              <a:lnSpc>
                <a:spcPct val="115000"/>
              </a:lnSpc>
              <a:spcBef>
                <a:spcPts val="80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Parallelisation on Spark</a:t>
            </a:r>
          </a:p>
          <a:p>
            <a:pPr marL="457200" marR="0" lvl="0" indent="-381000" algn="l" rtl="0">
              <a:lnSpc>
                <a:spcPct val="115000"/>
              </a:lnSpc>
              <a:spcBef>
                <a:spcPts val="80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Web application for graphical representation.</a:t>
            </a:r>
          </a:p>
          <a:p>
            <a:pPr marL="457200" marR="0" lvl="0" indent="-381000" algn="l" rtl="0">
              <a:lnSpc>
                <a:spcPct val="115000"/>
              </a:lnSpc>
              <a:spcBef>
                <a:spcPts val="80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Irregular time Series</a:t>
            </a:r>
          </a:p>
          <a:p>
            <a:pPr marL="571500" marR="0" lvl="0" indent="-190500" algn="l" rtl="0">
              <a:lnSpc>
                <a:spcPct val="115000"/>
              </a:lnSpc>
              <a:spcBef>
                <a:spcPts val="70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p:txBody>
      </p:sp>
      <p:pic>
        <p:nvPicPr>
          <p:cNvPr id="1257" name="Shape 1257"/>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258" name="Shape 1258"/>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Shape 1263"/>
          <p:cNvSpPr txBox="1">
            <a:spLocks noGrp="1"/>
          </p:cNvSpPr>
          <p:nvPr>
            <p:ph type="title"/>
          </p:nvPr>
        </p:nvSpPr>
        <p:spPr>
          <a:xfrm>
            <a:off x="1049100" y="195701"/>
            <a:ext cx="5694600" cy="698151"/>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Problem Definition</a:t>
            </a:r>
          </a:p>
        </p:txBody>
      </p:sp>
      <p:sp>
        <p:nvSpPr>
          <p:cNvPr id="1264" name="Shape 1264"/>
          <p:cNvSpPr txBox="1">
            <a:spLocks noGrp="1"/>
          </p:cNvSpPr>
          <p:nvPr>
            <p:ph type="body" idx="1"/>
          </p:nvPr>
        </p:nvSpPr>
        <p:spPr>
          <a:xfrm>
            <a:off x="457200" y="1413174"/>
            <a:ext cx="8229600" cy="3512698"/>
          </a:xfrm>
          <a:prstGeom prst="rect">
            <a:avLst/>
          </a:prstGeom>
          <a:noFill/>
          <a:ln>
            <a:noFill/>
          </a:ln>
        </p:spPr>
        <p:txBody>
          <a:bodyPr lIns="91425" tIns="91425" rIns="91425" bIns="91425" anchor="t" anchorCtr="0">
            <a:noAutofit/>
          </a:bodyPr>
          <a:lstStyle/>
          <a:p>
            <a:pPr marL="457200" lvl="0" indent="-342900" algn="just" rtl="0">
              <a:lnSpc>
                <a:spcPct val="115000"/>
              </a:lnSpc>
              <a:spcBef>
                <a:spcPts val="0"/>
              </a:spcBef>
              <a:buClr>
                <a:schemeClr val="dk1"/>
              </a:buClr>
              <a:buSzPct val="100000"/>
              <a:buFont typeface="Quattrocento Sans"/>
              <a:buChar char="➢"/>
            </a:pPr>
            <a:r>
              <a:rPr lang="en" sz="1800">
                <a:solidFill>
                  <a:schemeClr val="dk1"/>
                </a:solidFill>
                <a:latin typeface="Quattrocento Sans"/>
                <a:ea typeface="Quattrocento Sans"/>
                <a:cs typeface="Quattrocento Sans"/>
                <a:sym typeface="Quattrocento Sans"/>
              </a:rPr>
              <a:t>To Parallelize the existing UCR DTW algorithm on GPU in order to increase the time efficiency. </a:t>
            </a:r>
          </a:p>
          <a:p>
            <a:pPr marL="457200" lvl="0" indent="-342900" algn="just" rtl="0">
              <a:lnSpc>
                <a:spcPct val="115000"/>
              </a:lnSpc>
              <a:spcBef>
                <a:spcPts val="0"/>
              </a:spcBef>
              <a:buClr>
                <a:schemeClr val="dk1"/>
              </a:buClr>
              <a:buSzPct val="100000"/>
              <a:buFont typeface="Quattrocento Sans"/>
              <a:buChar char="➢"/>
            </a:pPr>
            <a:r>
              <a:rPr lang="en" sz="1800">
                <a:solidFill>
                  <a:schemeClr val="dk1"/>
                </a:solidFill>
                <a:latin typeface="Quattrocento Sans"/>
                <a:ea typeface="Quattrocento Sans"/>
                <a:cs typeface="Quattrocento Sans"/>
                <a:sym typeface="Quattrocento Sans"/>
              </a:rPr>
              <a:t>To utilize the GPU cores efficiently in order to obtain maximum possible speedup in finding the closest match. </a:t>
            </a:r>
          </a:p>
          <a:p>
            <a:pPr marL="457200" lvl="0" indent="-342900" algn="just" rtl="0">
              <a:lnSpc>
                <a:spcPct val="115000"/>
              </a:lnSpc>
              <a:spcBef>
                <a:spcPts val="0"/>
              </a:spcBef>
              <a:buClr>
                <a:schemeClr val="dk1"/>
              </a:buClr>
              <a:buSzPct val="100000"/>
              <a:buFont typeface="Quattrocento Sans"/>
              <a:buChar char="➢"/>
            </a:pPr>
            <a:r>
              <a:rPr lang="en" sz="1800">
                <a:solidFill>
                  <a:schemeClr val="dk1"/>
                </a:solidFill>
                <a:latin typeface="Quattrocento Sans"/>
                <a:ea typeface="Quattrocento Sans"/>
                <a:cs typeface="Quattrocento Sans"/>
                <a:sym typeface="Quattrocento Sans"/>
              </a:rPr>
              <a:t>To come up with a more efficient design to avoid warp divergence. </a:t>
            </a:r>
          </a:p>
          <a:p>
            <a:pPr marL="457200" lvl="0" indent="-342900" algn="just" rtl="0">
              <a:lnSpc>
                <a:spcPct val="115000"/>
              </a:lnSpc>
              <a:spcBef>
                <a:spcPts val="0"/>
              </a:spcBef>
              <a:buClr>
                <a:schemeClr val="dk1"/>
              </a:buClr>
              <a:buSzPct val="100000"/>
              <a:buFont typeface="Quattrocento Sans"/>
              <a:buChar char="➢"/>
            </a:pPr>
            <a:r>
              <a:rPr lang="en" sz="1800">
                <a:solidFill>
                  <a:schemeClr val="dk1"/>
                </a:solidFill>
                <a:latin typeface="Quattrocento Sans"/>
                <a:ea typeface="Quattrocento Sans"/>
                <a:cs typeface="Quattrocento Sans"/>
                <a:sym typeface="Quattrocento Sans"/>
              </a:rPr>
              <a:t>To experiment with launching of multiple concurrent kernel. </a:t>
            </a:r>
          </a:p>
          <a:p>
            <a:pPr marL="457200" lvl="0" indent="-342900" algn="just" rtl="0">
              <a:lnSpc>
                <a:spcPct val="115000"/>
              </a:lnSpc>
              <a:spcBef>
                <a:spcPts val="0"/>
              </a:spcBef>
              <a:buClr>
                <a:schemeClr val="dk1"/>
              </a:buClr>
              <a:buSzPct val="100000"/>
              <a:buFont typeface="Quattrocento Sans"/>
              <a:buChar char="➢"/>
            </a:pPr>
            <a:r>
              <a:rPr lang="en" sz="1800">
                <a:solidFill>
                  <a:schemeClr val="dk1"/>
                </a:solidFill>
                <a:latin typeface="Quattrocento Sans"/>
                <a:ea typeface="Quattrocento Sans"/>
                <a:cs typeface="Quattrocento Sans"/>
                <a:sym typeface="Quattrocento Sans"/>
              </a:rPr>
              <a:t>To decrease the amount of time taken to read the data from the input file. To compare the UCR implementation, the multicore implementation and the GPU implementation in terms of performance.</a:t>
            </a:r>
          </a:p>
        </p:txBody>
      </p:sp>
      <p:pic>
        <p:nvPicPr>
          <p:cNvPr id="1265" name="Shape 1265"/>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266" name="Shape 1266"/>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Shape 1271"/>
          <p:cNvSpPr txBox="1">
            <a:spLocks noGrp="1"/>
          </p:cNvSpPr>
          <p:nvPr>
            <p:ph type="title"/>
          </p:nvPr>
        </p:nvSpPr>
        <p:spPr>
          <a:xfrm>
            <a:off x="1049100" y="195701"/>
            <a:ext cx="5694600" cy="698151"/>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Why GPU?</a:t>
            </a:r>
          </a:p>
        </p:txBody>
      </p:sp>
      <p:pic>
        <p:nvPicPr>
          <p:cNvPr id="1272" name="Shape 1272"/>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273" name="Shape 1273"/>
          <p:cNvPicPr preferRelativeResize="0"/>
          <p:nvPr/>
        </p:nvPicPr>
        <p:blipFill rotWithShape="1">
          <a:blip r:embed="rId4">
            <a:alphaModFix/>
          </a:blip>
          <a:srcRect/>
          <a:stretch/>
        </p:blipFill>
        <p:spPr>
          <a:xfrm>
            <a:off x="6743700" y="75"/>
            <a:ext cx="2400300" cy="1200000"/>
          </a:xfrm>
          <a:prstGeom prst="rect">
            <a:avLst/>
          </a:prstGeom>
          <a:noFill/>
          <a:ln>
            <a:noFill/>
          </a:ln>
        </p:spPr>
      </p:pic>
      <p:pic>
        <p:nvPicPr>
          <p:cNvPr id="1274" name="Shape 1274"/>
          <p:cNvPicPr preferRelativeResize="0"/>
          <p:nvPr/>
        </p:nvPicPr>
        <p:blipFill rotWithShape="1">
          <a:blip r:embed="rId5">
            <a:alphaModFix/>
          </a:blip>
          <a:srcRect/>
          <a:stretch/>
        </p:blipFill>
        <p:spPr>
          <a:xfrm>
            <a:off x="4048019" y="1172142"/>
            <a:ext cx="5095981" cy="3955344"/>
          </a:xfrm>
          <a:prstGeom prst="rect">
            <a:avLst/>
          </a:prstGeom>
          <a:noFill/>
          <a:ln>
            <a:noFill/>
          </a:ln>
        </p:spPr>
      </p:pic>
      <p:sp>
        <p:nvSpPr>
          <p:cNvPr id="1275" name="Shape 1275"/>
          <p:cNvSpPr txBox="1"/>
          <p:nvPr/>
        </p:nvSpPr>
        <p:spPr>
          <a:xfrm>
            <a:off x="158398" y="1304651"/>
            <a:ext cx="3791164" cy="3754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The performance increase between successive generations of CPU’s have flat lined in the recent years and Moore’s law is waning because CPU transistors are approaching their limits of physics.</a:t>
            </a:r>
          </a:p>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In such a scenario, the best way to scale would be to parallel processing on GPU’s as the performance of GPUs have exponentially increased in the recent years.</a:t>
            </a:r>
          </a:p>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 sz="1400" b="1" i="0" u="none" strike="noStrike" cap="none" baseline="0">
                <a:solidFill>
                  <a:srgbClr val="000000"/>
                </a:solidFill>
                <a:latin typeface="Arial"/>
                <a:ea typeface="Arial"/>
                <a:cs typeface="Arial"/>
                <a:sym typeface="Arial"/>
              </a:rPr>
              <a:t>Why nVidia CUDA</a:t>
            </a:r>
          </a:p>
          <a:p>
            <a:pPr marL="0" marR="0" lvl="0" indent="0" algn="l" rtl="0">
              <a:lnSpc>
                <a:spcPct val="100000"/>
              </a:lnSpc>
              <a:spcBef>
                <a:spcPts val="0"/>
              </a:spcBef>
              <a:spcAft>
                <a:spcPts val="0"/>
              </a:spcAft>
              <a:buClr>
                <a:srgbClr val="000000"/>
              </a:buClr>
              <a:buFont typeface="Arial"/>
              <a:buNone/>
            </a:pPr>
            <a:endParaRPr sz="1400" b="1"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nVidia CUDA is a much more stable ecosystem for developers since it has existed for a longer time than competitors and hence has better developer support.</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pic>
        <p:nvPicPr>
          <p:cNvPr id="1280" name="Shape 1280"/>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281" name="Shape 1281"/>
          <p:cNvPicPr preferRelativeResize="0"/>
          <p:nvPr/>
        </p:nvPicPr>
        <p:blipFill rotWithShape="1">
          <a:blip r:embed="rId4">
            <a:alphaModFix/>
          </a:blip>
          <a:srcRect/>
          <a:stretch/>
        </p:blipFill>
        <p:spPr>
          <a:xfrm>
            <a:off x="6743700" y="75"/>
            <a:ext cx="2400300" cy="1200000"/>
          </a:xfrm>
          <a:prstGeom prst="rect">
            <a:avLst/>
          </a:prstGeom>
          <a:noFill/>
          <a:ln>
            <a:noFill/>
          </a:ln>
        </p:spPr>
      </p:pic>
      <p:sp>
        <p:nvSpPr>
          <p:cNvPr id="1282" name="Shape 1282"/>
          <p:cNvSpPr txBox="1">
            <a:spLocks noGrp="1"/>
          </p:cNvSpPr>
          <p:nvPr>
            <p:ph type="title"/>
          </p:nvPr>
        </p:nvSpPr>
        <p:spPr>
          <a:xfrm>
            <a:off x="1049100" y="205975"/>
            <a:ext cx="5694600" cy="605682"/>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2400" b="0" i="0" u="none" strike="noStrike" cap="none" baseline="0">
                <a:solidFill>
                  <a:schemeClr val="lt1"/>
                </a:solidFill>
                <a:latin typeface="Quattrocento Sans"/>
                <a:ea typeface="Quattrocento Sans"/>
                <a:cs typeface="Quattrocento Sans"/>
                <a:sym typeface="Quattrocento Sans"/>
              </a:rPr>
              <a:t>Differences between a GPU and a CPU</a:t>
            </a:r>
          </a:p>
        </p:txBody>
      </p:sp>
      <p:sp>
        <p:nvSpPr>
          <p:cNvPr id="1283" name="Shape 1283"/>
          <p:cNvSpPr txBox="1"/>
          <p:nvPr/>
        </p:nvSpPr>
        <p:spPr>
          <a:xfrm>
            <a:off x="717000" y="1527475"/>
            <a:ext cx="7543800" cy="3678298"/>
          </a:xfrm>
          <a:prstGeom prst="rect">
            <a:avLst/>
          </a:prstGeom>
          <a:noFill/>
          <a:ln>
            <a:noFill/>
          </a:ln>
        </p:spPr>
        <p:txBody>
          <a:bodyPr lIns="91425" tIns="91425" rIns="91425" bIns="91425" anchor="t" anchorCtr="0">
            <a:noAutofit/>
          </a:bodyPr>
          <a:lstStyle/>
          <a:p>
            <a:pPr marL="457200" marR="0" lvl="0" indent="-355600" algn="l" rtl="0">
              <a:lnSpc>
                <a:spcPct val="100000"/>
              </a:lnSpc>
              <a:spcBef>
                <a:spcPts val="0"/>
              </a:spcBef>
              <a:spcAft>
                <a:spcPts val="0"/>
              </a:spcAft>
              <a:buClr>
                <a:srgbClr val="000000"/>
              </a:buClr>
              <a:buSzPct val="100000"/>
              <a:buFont typeface="Noto Symbol"/>
              <a:buChar char="▪"/>
            </a:pPr>
            <a:r>
              <a:rPr lang="en" sz="2000" b="1" i="0" u="none" strike="noStrike" cap="none" baseline="0">
                <a:solidFill>
                  <a:srgbClr val="000000"/>
                </a:solidFill>
                <a:latin typeface="Quattrocento Sans"/>
                <a:ea typeface="Quattrocento Sans"/>
                <a:cs typeface="Quattrocento Sans"/>
                <a:sym typeface="Quattrocento Sans"/>
              </a:rPr>
              <a:t>Lower clock speeds of GPUs when compared to CPUs :</a:t>
            </a:r>
            <a:r>
              <a:rPr lang="en" sz="2000" b="0" i="0" u="none" strike="noStrike" cap="none" baseline="0">
                <a:solidFill>
                  <a:srgbClr val="000000"/>
                </a:solidFill>
                <a:latin typeface="Quattrocento Sans"/>
                <a:ea typeface="Quattrocento Sans"/>
                <a:cs typeface="Quattrocento Sans"/>
                <a:sym typeface="Quattrocento Sans"/>
              </a:rPr>
              <a:t/>
            </a:r>
            <a:br>
              <a:rPr lang="en" sz="2000" b="0" i="0" u="none" strike="noStrike" cap="none" baseline="0">
                <a:solidFill>
                  <a:srgbClr val="000000"/>
                </a:solidFill>
                <a:latin typeface="Quattrocento Sans"/>
                <a:ea typeface="Quattrocento Sans"/>
                <a:cs typeface="Quattrocento Sans"/>
                <a:sym typeface="Quattrocento Sans"/>
              </a:rPr>
            </a:br>
            <a:r>
              <a:rPr lang="en" sz="2000" b="0" i="0" u="none" strike="noStrike" cap="none" baseline="0">
                <a:solidFill>
                  <a:srgbClr val="000000"/>
                </a:solidFill>
                <a:latin typeface="Quattrocento Sans"/>
                <a:ea typeface="Quattrocento Sans"/>
                <a:cs typeface="Quattrocento Sans"/>
                <a:sym typeface="Quattrocento Sans"/>
              </a:rPr>
              <a:t>Current GPUs have much lower clock speed when compared with those of the CPUs. This make even relatively small serial parts in algorithms to execute immensely slow.</a:t>
            </a:r>
            <a:br>
              <a:rPr lang="en" sz="2000" b="0" i="0" u="none" strike="noStrike" cap="none" baseline="0">
                <a:solidFill>
                  <a:srgbClr val="000000"/>
                </a:solidFill>
                <a:latin typeface="Quattrocento Sans"/>
                <a:ea typeface="Quattrocento Sans"/>
                <a:cs typeface="Quattrocento Sans"/>
                <a:sym typeface="Quattrocento Sans"/>
              </a:rPr>
            </a:br>
            <a:endParaRPr lang="en" sz="2000" b="0" i="0" u="none" strike="noStrike" cap="none" baseline="0">
              <a:solidFill>
                <a:srgbClr val="000000"/>
              </a:solidFill>
              <a:latin typeface="Quattrocento Sans"/>
              <a:ea typeface="Quattrocento Sans"/>
              <a:cs typeface="Quattrocento Sans"/>
              <a:sym typeface="Quattrocento Sans"/>
            </a:endParaRPr>
          </a:p>
          <a:p>
            <a:pPr marL="457200" marR="0" lvl="0" indent="-355600" algn="l" rtl="0">
              <a:lnSpc>
                <a:spcPct val="100000"/>
              </a:lnSpc>
              <a:spcBef>
                <a:spcPts val="0"/>
              </a:spcBef>
              <a:spcAft>
                <a:spcPts val="0"/>
              </a:spcAft>
              <a:buClr>
                <a:srgbClr val="000000"/>
              </a:buClr>
              <a:buSzPct val="100000"/>
              <a:buFont typeface="Noto Symbol"/>
              <a:buChar char="▪"/>
            </a:pPr>
            <a:r>
              <a:rPr lang="en" sz="2000" b="1" i="0" u="none" strike="noStrike" cap="none" baseline="0">
                <a:solidFill>
                  <a:srgbClr val="000000"/>
                </a:solidFill>
                <a:latin typeface="Quattrocento Sans"/>
                <a:ea typeface="Quattrocento Sans"/>
                <a:cs typeface="Quattrocento Sans"/>
                <a:sym typeface="Quattrocento Sans"/>
              </a:rPr>
              <a:t>SIMD nature of the GPUs : </a:t>
            </a:r>
            <a:r>
              <a:rPr lang="en" sz="2000" b="0" i="0" u="none" strike="noStrike" cap="none" baseline="0">
                <a:solidFill>
                  <a:srgbClr val="000000"/>
                </a:solidFill>
                <a:latin typeface="Quattrocento Sans"/>
                <a:ea typeface="Quattrocento Sans"/>
                <a:cs typeface="Quattrocento Sans"/>
                <a:sym typeface="Quattrocento Sans"/>
              </a:rPr>
              <a:t/>
            </a:r>
            <a:br>
              <a:rPr lang="en" sz="2000" b="0" i="0" u="none" strike="noStrike" cap="none" baseline="0">
                <a:solidFill>
                  <a:srgbClr val="000000"/>
                </a:solidFill>
                <a:latin typeface="Quattrocento Sans"/>
                <a:ea typeface="Quattrocento Sans"/>
                <a:cs typeface="Quattrocento Sans"/>
                <a:sym typeface="Quattrocento Sans"/>
              </a:rPr>
            </a:br>
            <a:r>
              <a:rPr lang="en" sz="2000" b="0" i="0" u="none" strike="noStrike" cap="none" baseline="0">
                <a:solidFill>
                  <a:srgbClr val="000000"/>
                </a:solidFill>
                <a:latin typeface="Quattrocento Sans"/>
                <a:ea typeface="Quattrocento Sans"/>
                <a:cs typeface="Quattrocento Sans"/>
                <a:sym typeface="Quattrocento Sans"/>
              </a:rPr>
              <a:t>GPUs employ the SIMD method of instruction to achieve parallelism. A set of threads in a GPU are issued same instruction but may work on different data.</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Shape 1288"/>
          <p:cNvSpPr txBox="1">
            <a:spLocks noGrp="1"/>
          </p:cNvSpPr>
          <p:nvPr>
            <p:ph type="title"/>
          </p:nvPr>
        </p:nvSpPr>
        <p:spPr>
          <a:xfrm>
            <a:off x="1049100" y="205975"/>
            <a:ext cx="5694600" cy="7449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0" i="0" u="none" strike="noStrike" cap="none" baseline="0">
                <a:solidFill>
                  <a:schemeClr val="lt1"/>
                </a:solidFill>
                <a:latin typeface="Quattrocento Sans"/>
                <a:ea typeface="Quattrocento Sans"/>
                <a:cs typeface="Quattrocento Sans"/>
                <a:sym typeface="Quattrocento Sans"/>
              </a:rPr>
              <a:t>Nvidia Cuda Architecture - 1</a:t>
            </a:r>
          </a:p>
        </p:txBody>
      </p:sp>
      <p:sp>
        <p:nvSpPr>
          <p:cNvPr id="1289" name="Shape 1289"/>
          <p:cNvSpPr txBox="1">
            <a:spLocks noGrp="1"/>
          </p:cNvSpPr>
          <p:nvPr>
            <p:ph type="body" idx="1"/>
          </p:nvPr>
        </p:nvSpPr>
        <p:spPr>
          <a:xfrm>
            <a:off x="41575" y="1319650"/>
            <a:ext cx="5527798" cy="3782400"/>
          </a:xfrm>
          <a:prstGeom prst="rect">
            <a:avLst/>
          </a:prstGeom>
          <a:noFill/>
          <a:ln>
            <a:noFill/>
          </a:ln>
        </p:spPr>
        <p:txBody>
          <a:bodyPr lIns="91425" tIns="91425" rIns="91425" bIns="91425" anchor="t" anchorCtr="0">
            <a:noAutofit/>
          </a:bodyPr>
          <a:lstStyle/>
          <a:p>
            <a:pPr marL="457200" marR="0" lvl="0" indent="-330200" algn="l" rtl="0">
              <a:lnSpc>
                <a:spcPct val="100000"/>
              </a:lnSpc>
              <a:spcBef>
                <a:spcPts val="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'CUDA ', ie Compute Unified Device Architecture is a parallel computing platform and programming model created by NVIDIA and implemented by GPUs that they produce. CUDA gives developers direct access to the virtual instruction set and memory of the parallel computational elements in CUDA GPUs.</a:t>
            </a:r>
          </a:p>
          <a:p>
            <a:pPr marL="457200" marR="0" lvl="0" indent="-330200" algn="l" rtl="0">
              <a:lnSpc>
                <a:spcPct val="100000"/>
              </a:lnSpc>
              <a:spcBef>
                <a:spcPts val="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As seen from the figure, GPUs have inherently more processing power compared to CPUs since they devote less die area to cache and complex control units.</a:t>
            </a:r>
          </a:p>
          <a:p>
            <a:pPr marL="457200" marR="0" lvl="0" indent="-330200" algn="l" rtl="0">
              <a:lnSpc>
                <a:spcPct val="100000"/>
              </a:lnSpc>
              <a:spcBef>
                <a:spcPts val="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The process of graphical rendering which requires high parallelization capabilities make a GPU the ideal device for parallel computing needs of this project.</a:t>
            </a:r>
          </a:p>
        </p:txBody>
      </p:sp>
      <p:pic>
        <p:nvPicPr>
          <p:cNvPr id="1290" name="Shape 1290"/>
          <p:cNvPicPr preferRelativeResize="0"/>
          <p:nvPr/>
        </p:nvPicPr>
        <p:blipFill rotWithShape="1">
          <a:blip r:embed="rId3">
            <a:alphaModFix/>
          </a:blip>
          <a:srcRect/>
          <a:stretch/>
        </p:blipFill>
        <p:spPr>
          <a:xfrm>
            <a:off x="6410312" y="1388937"/>
            <a:ext cx="1903274" cy="1153397"/>
          </a:xfrm>
          <a:prstGeom prst="rect">
            <a:avLst/>
          </a:prstGeom>
          <a:noFill/>
          <a:ln>
            <a:noFill/>
          </a:ln>
        </p:spPr>
      </p:pic>
      <p:pic>
        <p:nvPicPr>
          <p:cNvPr id="1291" name="Shape 1291"/>
          <p:cNvPicPr preferRelativeResize="0"/>
          <p:nvPr/>
        </p:nvPicPr>
        <p:blipFill rotWithShape="1">
          <a:blip r:embed="rId4">
            <a:alphaModFix/>
          </a:blip>
          <a:srcRect l="15431" r="3564" b="7569"/>
          <a:stretch/>
        </p:blipFill>
        <p:spPr>
          <a:xfrm>
            <a:off x="5704600" y="2867900"/>
            <a:ext cx="3314700" cy="1776849"/>
          </a:xfrm>
          <a:prstGeom prst="rect">
            <a:avLst/>
          </a:prstGeom>
          <a:noFill/>
          <a:ln>
            <a:noFill/>
          </a:ln>
        </p:spPr>
      </p:pic>
      <p:pic>
        <p:nvPicPr>
          <p:cNvPr id="1292" name="Shape 1292"/>
          <p:cNvPicPr preferRelativeResize="0"/>
          <p:nvPr/>
        </p:nvPicPr>
        <p:blipFill rotWithShape="1">
          <a:blip r:embed="rId5">
            <a:alphaModFix/>
          </a:blip>
          <a:srcRect/>
          <a:stretch/>
        </p:blipFill>
        <p:spPr>
          <a:xfrm>
            <a:off x="2" y="0"/>
            <a:ext cx="1049100" cy="1200298"/>
          </a:xfrm>
          <a:prstGeom prst="rect">
            <a:avLst/>
          </a:prstGeom>
          <a:noFill/>
          <a:ln>
            <a:noFill/>
          </a:ln>
        </p:spPr>
      </p:pic>
      <p:pic>
        <p:nvPicPr>
          <p:cNvPr id="1293" name="Shape 1293"/>
          <p:cNvPicPr preferRelativeResize="0"/>
          <p:nvPr/>
        </p:nvPicPr>
        <p:blipFill rotWithShape="1">
          <a:blip r:embed="rId6">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Shape 1298"/>
          <p:cNvSpPr txBox="1">
            <a:spLocks noGrp="1"/>
          </p:cNvSpPr>
          <p:nvPr>
            <p:ph type="body" idx="1"/>
          </p:nvPr>
        </p:nvSpPr>
        <p:spPr>
          <a:xfrm>
            <a:off x="457200" y="1392375"/>
            <a:ext cx="4904399" cy="3533400"/>
          </a:xfrm>
          <a:prstGeom prst="rect">
            <a:avLst/>
          </a:prstGeom>
          <a:noFill/>
          <a:ln>
            <a:noFill/>
          </a:ln>
        </p:spPr>
        <p:txBody>
          <a:bodyPr lIns="91425" tIns="91425" rIns="91425" bIns="91425" anchor="t" anchorCtr="0">
            <a:noAutofit/>
          </a:bodyPr>
          <a:lstStyle/>
          <a:p>
            <a:pPr marL="457200" marR="0" lvl="0" indent="-317500" algn="l" rtl="0">
              <a:lnSpc>
                <a:spcPct val="100000"/>
              </a:lnSpc>
              <a:spcBef>
                <a:spcPts val="0"/>
              </a:spcBef>
              <a:spcAft>
                <a:spcPts val="0"/>
              </a:spcAft>
              <a:buClr>
                <a:schemeClr val="dk1"/>
              </a:buClr>
              <a:buSzPct val="100000"/>
              <a:buFont typeface="Noto Symbol"/>
              <a:buChar char="▪"/>
            </a:pPr>
            <a:r>
              <a:rPr lang="en" sz="1400" b="0" i="0" u="none" strike="noStrike" cap="none" baseline="0">
                <a:solidFill>
                  <a:schemeClr val="dk1"/>
                </a:solidFill>
                <a:latin typeface="Quattrocento Sans"/>
                <a:ea typeface="Quattrocento Sans"/>
                <a:cs typeface="Quattrocento Sans"/>
                <a:sym typeface="Quattrocento Sans"/>
              </a:rPr>
              <a:t>The Nvidia Cuda Toolkit at its core are three key abstractions - a hierarchy of thread groups, shared memories, and barrier synchronization - that are simply exposed to the programmer as a minimal set of language extensions to the C programming language.</a:t>
            </a:r>
            <a:br>
              <a:rPr lang="en" sz="1400" b="0" i="0" u="none" strike="noStrike" cap="none" baseline="0">
                <a:solidFill>
                  <a:schemeClr val="dk1"/>
                </a:solidFill>
                <a:latin typeface="Quattrocento Sans"/>
                <a:ea typeface="Quattrocento Sans"/>
                <a:cs typeface="Quattrocento Sans"/>
                <a:sym typeface="Quattrocento Sans"/>
              </a:rPr>
            </a:br>
            <a:endParaRPr lang="en" sz="1400" b="0" i="0" u="none" strike="noStrike" cap="none" baseline="0">
              <a:solidFill>
                <a:schemeClr val="dk1"/>
              </a:solidFill>
              <a:latin typeface="Quattrocento Sans"/>
              <a:ea typeface="Quattrocento Sans"/>
              <a:cs typeface="Quattrocento Sans"/>
              <a:sym typeface="Quattrocento Sans"/>
            </a:endParaRPr>
          </a:p>
          <a:p>
            <a:pPr marL="457200" marR="0" lvl="0" indent="-317500" algn="l" rtl="0">
              <a:lnSpc>
                <a:spcPct val="100000"/>
              </a:lnSpc>
              <a:spcBef>
                <a:spcPts val="0"/>
              </a:spcBef>
              <a:spcAft>
                <a:spcPts val="0"/>
              </a:spcAft>
              <a:buClr>
                <a:schemeClr val="dk1"/>
              </a:buClr>
              <a:buSzPct val="100000"/>
              <a:buFont typeface="Noto Symbol"/>
              <a:buChar char="▪"/>
            </a:pPr>
            <a:r>
              <a:rPr lang="en" sz="1400" b="0" i="0" u="none" strike="noStrike" cap="none" baseline="0">
                <a:solidFill>
                  <a:schemeClr val="dk1"/>
                </a:solidFill>
                <a:latin typeface="Quattrocento Sans"/>
                <a:ea typeface="Quattrocento Sans"/>
                <a:cs typeface="Quattrocento Sans"/>
                <a:sym typeface="Quattrocento Sans"/>
              </a:rPr>
              <a:t>A GPU is built around an array of Streaming Multiprocessors (SMs). A multithreaded program is partitioned into blocks of threads that execute independently from each other, so that a GPU with more multiprocessors will automatically execute the program in less time than a GPU with fewer multiprocessors.</a:t>
            </a:r>
          </a:p>
        </p:txBody>
      </p:sp>
      <p:pic>
        <p:nvPicPr>
          <p:cNvPr id="1299" name="Shape 1299"/>
          <p:cNvPicPr preferRelativeResize="0"/>
          <p:nvPr/>
        </p:nvPicPr>
        <p:blipFill rotWithShape="1">
          <a:blip r:embed="rId3">
            <a:alphaModFix/>
          </a:blip>
          <a:srcRect/>
          <a:stretch/>
        </p:blipFill>
        <p:spPr>
          <a:xfrm>
            <a:off x="5725500" y="1392375"/>
            <a:ext cx="3314697" cy="3429000"/>
          </a:xfrm>
          <a:prstGeom prst="rect">
            <a:avLst/>
          </a:prstGeom>
          <a:noFill/>
          <a:ln>
            <a:noFill/>
          </a:ln>
        </p:spPr>
      </p:pic>
      <p:sp>
        <p:nvSpPr>
          <p:cNvPr id="1300" name="Shape 1300"/>
          <p:cNvSpPr txBox="1">
            <a:spLocks noGrp="1"/>
          </p:cNvSpPr>
          <p:nvPr>
            <p:ph type="title"/>
          </p:nvPr>
        </p:nvSpPr>
        <p:spPr>
          <a:xfrm>
            <a:off x="1049100" y="205975"/>
            <a:ext cx="5694600" cy="7218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0" i="0" u="none" strike="noStrike" cap="none" baseline="0">
                <a:solidFill>
                  <a:schemeClr val="lt1"/>
                </a:solidFill>
                <a:latin typeface="Quattrocento Sans"/>
                <a:ea typeface="Quattrocento Sans"/>
                <a:cs typeface="Quattrocento Sans"/>
                <a:sym typeface="Quattrocento Sans"/>
              </a:rPr>
              <a:t>Nvidia Cuda Architecture - 2</a:t>
            </a:r>
          </a:p>
        </p:txBody>
      </p:sp>
      <p:pic>
        <p:nvPicPr>
          <p:cNvPr id="1301" name="Shape 1301"/>
          <p:cNvPicPr preferRelativeResize="0"/>
          <p:nvPr/>
        </p:nvPicPr>
        <p:blipFill rotWithShape="1">
          <a:blip r:embed="rId4">
            <a:alphaModFix/>
          </a:blip>
          <a:srcRect/>
          <a:stretch/>
        </p:blipFill>
        <p:spPr>
          <a:xfrm>
            <a:off x="2" y="0"/>
            <a:ext cx="1049100" cy="1200298"/>
          </a:xfrm>
          <a:prstGeom prst="rect">
            <a:avLst/>
          </a:prstGeom>
          <a:noFill/>
          <a:ln>
            <a:noFill/>
          </a:ln>
        </p:spPr>
      </p:pic>
      <p:pic>
        <p:nvPicPr>
          <p:cNvPr id="1302" name="Shape 1302"/>
          <p:cNvPicPr preferRelativeResize="0"/>
          <p:nvPr/>
        </p:nvPicPr>
        <p:blipFill rotWithShape="1">
          <a:blip r:embed="rId5">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Shape 1307"/>
          <p:cNvSpPr txBox="1">
            <a:spLocks noGrp="1"/>
          </p:cNvSpPr>
          <p:nvPr>
            <p:ph type="title"/>
          </p:nvPr>
        </p:nvSpPr>
        <p:spPr>
          <a:xfrm>
            <a:off x="1049103" y="205978"/>
            <a:ext cx="5694597" cy="8574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4000" b="0" i="0" u="none" strike="noStrike" cap="none" baseline="0">
                <a:solidFill>
                  <a:schemeClr val="lt1"/>
                </a:solidFill>
                <a:latin typeface="Arial"/>
                <a:ea typeface="Arial"/>
                <a:cs typeface="Arial"/>
                <a:sym typeface="Arial"/>
              </a:rPr>
              <a:t>Unified Memory</a:t>
            </a:r>
          </a:p>
        </p:txBody>
      </p:sp>
      <p:pic>
        <p:nvPicPr>
          <p:cNvPr id="1308" name="Shape 1308"/>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309" name="Shape 1309"/>
          <p:cNvPicPr preferRelativeResize="0"/>
          <p:nvPr/>
        </p:nvPicPr>
        <p:blipFill rotWithShape="1">
          <a:blip r:embed="rId4">
            <a:alphaModFix/>
          </a:blip>
          <a:srcRect/>
          <a:stretch/>
        </p:blipFill>
        <p:spPr>
          <a:xfrm>
            <a:off x="6743700" y="75"/>
            <a:ext cx="2400300" cy="1200000"/>
          </a:xfrm>
          <a:prstGeom prst="rect">
            <a:avLst/>
          </a:prstGeom>
          <a:noFill/>
          <a:ln>
            <a:noFill/>
          </a:ln>
        </p:spPr>
      </p:pic>
      <p:pic>
        <p:nvPicPr>
          <p:cNvPr id="1310" name="Shape 1310"/>
          <p:cNvPicPr preferRelativeResize="0"/>
          <p:nvPr/>
        </p:nvPicPr>
        <p:blipFill rotWithShape="1">
          <a:blip r:embed="rId5">
            <a:alphaModFix/>
          </a:blip>
          <a:srcRect/>
          <a:stretch/>
        </p:blipFill>
        <p:spPr>
          <a:xfrm>
            <a:off x="5420010" y="1405978"/>
            <a:ext cx="3543794" cy="3433149"/>
          </a:xfrm>
          <a:prstGeom prst="rect">
            <a:avLst/>
          </a:prstGeom>
          <a:noFill/>
          <a:ln>
            <a:noFill/>
          </a:ln>
        </p:spPr>
      </p:pic>
      <p:sp>
        <p:nvSpPr>
          <p:cNvPr id="1311" name="Shape 1311"/>
          <p:cNvSpPr txBox="1"/>
          <p:nvPr/>
        </p:nvSpPr>
        <p:spPr>
          <a:xfrm>
            <a:off x="127591" y="1405978"/>
            <a:ext cx="5146158" cy="3693318"/>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000000"/>
              </a:buClr>
              <a:buSzPct val="100000"/>
              <a:buFont typeface="Noto Symbol"/>
              <a:buChar char="▪"/>
            </a:pPr>
            <a:r>
              <a:rPr lang="en" sz="1800" b="0" i="0" u="none" strike="noStrike" cap="none" baseline="0">
                <a:solidFill>
                  <a:srgbClr val="000000"/>
                </a:solidFill>
                <a:latin typeface="Arial"/>
                <a:ea typeface="Arial"/>
                <a:cs typeface="Arial"/>
                <a:sym typeface="Arial"/>
              </a:rPr>
              <a:t>Unified memory was an abstraction that unified the GPU and CPU memories into one homogeneous memory unit called Unified memory introduced in CUDA 6.5.</a:t>
            </a:r>
            <a:br>
              <a:rPr lang="en" sz="1800" b="0" i="0" u="none" strike="noStrike" cap="none" baseline="0">
                <a:solidFill>
                  <a:srgbClr val="000000"/>
                </a:solidFill>
                <a:latin typeface="Arial"/>
                <a:ea typeface="Arial"/>
                <a:cs typeface="Arial"/>
                <a:sym typeface="Arial"/>
              </a:rPr>
            </a:br>
            <a:endParaRPr lang="en" sz="18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 sz="1800" b="1" i="0" u="none" strike="noStrike" cap="none" baseline="0">
                <a:solidFill>
                  <a:srgbClr val="000000"/>
                </a:solidFill>
                <a:latin typeface="Arial"/>
                <a:ea typeface="Arial"/>
                <a:cs typeface="Arial"/>
                <a:sym typeface="Arial"/>
              </a:rPr>
              <a:t>Why Unified Memory?</a:t>
            </a:r>
          </a:p>
          <a:p>
            <a:pPr marL="285750" marR="0" lvl="0" indent="-285750" algn="l" rtl="0">
              <a:lnSpc>
                <a:spcPct val="100000"/>
              </a:lnSpc>
              <a:spcBef>
                <a:spcPts val="0"/>
              </a:spcBef>
              <a:spcAft>
                <a:spcPts val="0"/>
              </a:spcAft>
              <a:buClr>
                <a:srgbClr val="000000"/>
              </a:buClr>
              <a:buSzPct val="100000"/>
              <a:buFont typeface="Noto Symbol"/>
              <a:buChar char="▪"/>
            </a:pPr>
            <a:r>
              <a:rPr lang="en" sz="1800" b="0" i="0" u="none" strike="noStrike" cap="none" baseline="0">
                <a:solidFill>
                  <a:srgbClr val="000000"/>
                </a:solidFill>
                <a:latin typeface="Arial"/>
                <a:ea typeface="Arial"/>
                <a:cs typeface="Arial"/>
                <a:sym typeface="Arial"/>
              </a:rPr>
              <a:t>It Simplifies programming by enabling applications to access CPU and GPU memory without the need of manually moving data</a:t>
            </a:r>
          </a:p>
          <a:p>
            <a:pPr marL="285750" marR="0" lvl="0" indent="-285750" algn="l" rtl="0">
              <a:lnSpc>
                <a:spcPct val="100000"/>
              </a:lnSpc>
              <a:spcBef>
                <a:spcPts val="0"/>
              </a:spcBef>
              <a:spcAft>
                <a:spcPts val="0"/>
              </a:spcAft>
              <a:buClr>
                <a:srgbClr val="000000"/>
              </a:buClr>
              <a:buSzPct val="100000"/>
              <a:buFont typeface="Noto Symbol"/>
              <a:buChar char="▪"/>
            </a:pPr>
            <a:r>
              <a:rPr lang="en" sz="1800" b="0" i="0" u="none" strike="noStrike" cap="none" baseline="0">
                <a:solidFill>
                  <a:srgbClr val="000000"/>
                </a:solidFill>
                <a:latin typeface="Arial"/>
                <a:ea typeface="Arial"/>
                <a:cs typeface="Arial"/>
                <a:sym typeface="Arial"/>
              </a:rPr>
              <a:t>The managed memory can be accessed by a single memory pointer</a:t>
            </a:r>
          </a:p>
          <a:p>
            <a:pPr marL="0" marR="0" lvl="0" indent="0" algn="l" rtl="0">
              <a:lnSpc>
                <a:spcPct val="100000"/>
              </a:lnSpc>
              <a:spcBef>
                <a:spcPts val="0"/>
              </a:spcBef>
              <a:spcAft>
                <a:spcPts val="0"/>
              </a:spcAft>
              <a:buClr>
                <a:srgbClr val="000000"/>
              </a:buClr>
              <a:buSzPct val="25000"/>
              <a:buFont typeface="Arial"/>
              <a:buNone/>
            </a:pPr>
            <a:r>
              <a:rPr lang="en" sz="1800" b="0" i="0" u="none" strike="noStrike" cap="none" baseline="0">
                <a:solidFill>
                  <a:srgbClr val="000000"/>
                </a:solidFill>
                <a:latin typeface="Arial"/>
                <a:ea typeface="Arial"/>
                <a:cs typeface="Arial"/>
                <a:sym typeface="Arial"/>
              </a:rPr>
              <a:t/>
            </a:r>
            <a:br>
              <a:rPr lang="en" sz="1800" b="0" i="0" u="none" strike="noStrike" cap="none" baseline="0">
                <a:solidFill>
                  <a:srgbClr val="000000"/>
                </a:solidFill>
                <a:latin typeface="Arial"/>
                <a:ea typeface="Arial"/>
                <a:cs typeface="Arial"/>
                <a:sym typeface="Arial"/>
              </a:rPr>
            </a:br>
            <a:endParaRPr lang="en" sz="18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pic>
        <p:nvPicPr>
          <p:cNvPr id="1316" name="Shape 1316"/>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317" name="Shape 1317"/>
          <p:cNvPicPr preferRelativeResize="0"/>
          <p:nvPr/>
        </p:nvPicPr>
        <p:blipFill rotWithShape="1">
          <a:blip r:embed="rId4">
            <a:alphaModFix/>
          </a:blip>
          <a:srcRect/>
          <a:stretch/>
        </p:blipFill>
        <p:spPr>
          <a:xfrm>
            <a:off x="6743700" y="75"/>
            <a:ext cx="2400300" cy="1200000"/>
          </a:xfrm>
          <a:prstGeom prst="rect">
            <a:avLst/>
          </a:prstGeom>
          <a:noFill/>
          <a:ln>
            <a:noFill/>
          </a:ln>
        </p:spPr>
      </p:pic>
      <p:sp>
        <p:nvSpPr>
          <p:cNvPr id="1318" name="Shape 1318"/>
          <p:cNvSpPr txBox="1">
            <a:spLocks noGrp="1"/>
          </p:cNvSpPr>
          <p:nvPr>
            <p:ph type="title"/>
          </p:nvPr>
        </p:nvSpPr>
        <p:spPr>
          <a:xfrm>
            <a:off x="1049100" y="205975"/>
            <a:ext cx="5694600" cy="7104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0" i="0" u="none" strike="noStrike" cap="none" baseline="0">
                <a:solidFill>
                  <a:schemeClr val="lt1"/>
                </a:solidFill>
                <a:latin typeface="Quattrocento Sans"/>
                <a:ea typeface="Quattrocento Sans"/>
                <a:cs typeface="Quattrocento Sans"/>
                <a:sym typeface="Quattrocento Sans"/>
              </a:rPr>
              <a:t>Shared Memory in GPU</a:t>
            </a:r>
          </a:p>
        </p:txBody>
      </p:sp>
      <p:sp>
        <p:nvSpPr>
          <p:cNvPr id="1319" name="Shape 1319"/>
          <p:cNvSpPr txBox="1"/>
          <p:nvPr/>
        </p:nvSpPr>
        <p:spPr>
          <a:xfrm>
            <a:off x="898800" y="1485900"/>
            <a:ext cx="7346400" cy="3470700"/>
          </a:xfrm>
          <a:prstGeom prst="rect">
            <a:avLst/>
          </a:prstGeom>
          <a:noFill/>
          <a:ln>
            <a:noFill/>
          </a:ln>
        </p:spPr>
        <p:txBody>
          <a:bodyPr lIns="91425" tIns="91425" rIns="91425" bIns="91425" anchor="ctr" anchorCtr="0">
            <a:noAutofit/>
          </a:bodyPr>
          <a:lstStyle/>
          <a:p>
            <a:pPr marL="76200" marR="0" lvl="0" indent="0" algn="l" rtl="0">
              <a:lnSpc>
                <a:spcPct val="100000"/>
              </a:lnSpc>
              <a:spcBef>
                <a:spcPts val="0"/>
              </a:spcBef>
              <a:spcAft>
                <a:spcPts val="0"/>
              </a:spcAft>
              <a:buClr>
                <a:srgbClr val="000000"/>
              </a:buClr>
              <a:buSzPct val="25000"/>
              <a:buFont typeface="Quattrocento Sans"/>
              <a:buNone/>
            </a:pPr>
            <a:r>
              <a:rPr lang="en" sz="1400" b="1" i="0" u="none" strike="noStrike" cap="none" baseline="0" dirty="0">
                <a:solidFill>
                  <a:srgbClr val="000000"/>
                </a:solidFill>
                <a:latin typeface="Quattrocento Sans"/>
                <a:ea typeface="Quattrocento Sans"/>
                <a:cs typeface="Quattrocento Sans"/>
                <a:sym typeface="Quattrocento Sans"/>
              </a:rPr>
              <a:t>What is shared memory:</a:t>
            </a:r>
          </a:p>
          <a:p>
            <a:pPr marL="457200" marR="0" lvl="0" indent="-381000" algn="l" rtl="0">
              <a:lnSpc>
                <a:spcPct val="100000"/>
              </a:lnSpc>
              <a:spcBef>
                <a:spcPts val="0"/>
              </a:spcBef>
              <a:spcAft>
                <a:spcPts val="0"/>
              </a:spcAft>
              <a:buClr>
                <a:srgbClr val="000000"/>
              </a:buClr>
              <a:buSzPct val="100000"/>
              <a:buFont typeface="Noto Symbol"/>
              <a:buChar char="▪"/>
            </a:pPr>
            <a:r>
              <a:rPr lang="en" sz="1400" b="0" i="0" u="none" strike="noStrike" cap="none" baseline="0" dirty="0">
                <a:solidFill>
                  <a:srgbClr val="000000"/>
                </a:solidFill>
                <a:latin typeface="Quattrocento Sans"/>
                <a:ea typeface="Quattrocento Sans"/>
                <a:cs typeface="Quattrocento Sans"/>
                <a:sym typeface="Quattrocento Sans"/>
              </a:rPr>
              <a:t>Stored in on chip shared memory </a:t>
            </a:r>
          </a:p>
          <a:p>
            <a:pPr marL="457200" marR="0" lvl="0" indent="-381000" algn="l" rtl="0">
              <a:lnSpc>
                <a:spcPct val="100000"/>
              </a:lnSpc>
              <a:spcBef>
                <a:spcPts val="0"/>
              </a:spcBef>
              <a:spcAft>
                <a:spcPts val="0"/>
              </a:spcAft>
              <a:buClr>
                <a:srgbClr val="000000"/>
              </a:buClr>
              <a:buSzPct val="100000"/>
              <a:buFont typeface="Noto Symbol"/>
              <a:buChar char="▪"/>
            </a:pPr>
            <a:r>
              <a:rPr lang="en" sz="1400" b="0" i="0" u="none" strike="noStrike" cap="none" baseline="0" dirty="0">
                <a:solidFill>
                  <a:srgbClr val="000000"/>
                </a:solidFill>
                <a:latin typeface="Quattrocento Sans"/>
                <a:ea typeface="Quattrocento Sans"/>
                <a:cs typeface="Quattrocento Sans"/>
                <a:sym typeface="Quattrocento Sans"/>
              </a:rPr>
              <a:t>Very low latency</a:t>
            </a:r>
          </a:p>
          <a:p>
            <a:pPr marL="457200" marR="0" lvl="0" indent="-381000" algn="l" rtl="0">
              <a:lnSpc>
                <a:spcPct val="100000"/>
              </a:lnSpc>
              <a:spcBef>
                <a:spcPts val="0"/>
              </a:spcBef>
              <a:spcAft>
                <a:spcPts val="0"/>
              </a:spcAft>
              <a:buClr>
                <a:srgbClr val="000000"/>
              </a:buClr>
              <a:buSzPct val="100000"/>
              <a:buFont typeface="Noto Symbol"/>
              <a:buChar char="▪"/>
            </a:pPr>
            <a:r>
              <a:rPr lang="en" sz="1400" b="0" i="0" u="none" strike="noStrike" cap="none" baseline="0" dirty="0">
                <a:solidFill>
                  <a:srgbClr val="000000"/>
                </a:solidFill>
                <a:latin typeface="Quattrocento Sans"/>
                <a:ea typeface="Quattrocento Sans"/>
                <a:cs typeface="Quattrocento Sans"/>
                <a:sym typeface="Quattrocento Sans"/>
              </a:rPr>
              <a:t>Accessible by all the threads in the same thread block</a:t>
            </a:r>
          </a:p>
          <a:p>
            <a:pPr marL="457200" marR="0" lvl="0" indent="-381000" algn="l" rtl="0">
              <a:lnSpc>
                <a:spcPct val="100000"/>
              </a:lnSpc>
              <a:spcBef>
                <a:spcPts val="0"/>
              </a:spcBef>
              <a:spcAft>
                <a:spcPts val="0"/>
              </a:spcAft>
              <a:buClr>
                <a:srgbClr val="000000"/>
              </a:buClr>
              <a:buSzPct val="100000"/>
              <a:buFont typeface="Noto Symbol"/>
              <a:buChar char="▪"/>
            </a:pPr>
            <a:r>
              <a:rPr lang="en" sz="1400" b="0" i="0" u="none" strike="noStrike" cap="none" baseline="0" dirty="0">
                <a:solidFill>
                  <a:srgbClr val="000000"/>
                </a:solidFill>
                <a:latin typeface="Quattrocento Sans"/>
                <a:ea typeface="Quattrocento Sans"/>
                <a:cs typeface="Quattrocento Sans"/>
                <a:sym typeface="Quattrocento Sans"/>
              </a:rPr>
              <a:t>Lifetime : Thread block</a:t>
            </a:r>
            <a:br>
              <a:rPr lang="en" sz="1400" b="0" i="0" u="none" strike="noStrike" cap="none" baseline="0" dirty="0">
                <a:solidFill>
                  <a:srgbClr val="000000"/>
                </a:solidFill>
                <a:latin typeface="Quattrocento Sans"/>
                <a:ea typeface="Quattrocento Sans"/>
                <a:cs typeface="Quattrocento Sans"/>
                <a:sym typeface="Quattrocento Sans"/>
              </a:rPr>
            </a:br>
            <a:endParaRPr lang="en" sz="1400" b="0" i="0" u="none" strike="noStrike" cap="none" baseline="0" dirty="0">
              <a:solidFill>
                <a:srgbClr val="000000"/>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ct val="25000"/>
              <a:buFont typeface="Quattrocento Sans"/>
              <a:buNone/>
            </a:pPr>
            <a:r>
              <a:rPr lang="en" sz="1400" b="1" i="0" u="none" strike="noStrike" cap="none" baseline="0" dirty="0">
                <a:solidFill>
                  <a:srgbClr val="000000"/>
                </a:solidFill>
                <a:latin typeface="Quattrocento Sans"/>
                <a:ea typeface="Quattrocento Sans"/>
                <a:cs typeface="Quattrocento Sans"/>
                <a:sym typeface="Quattrocento Sans"/>
              </a:rPr>
              <a:t>Use of shared Memory in our project</a:t>
            </a:r>
          </a:p>
          <a:p>
            <a:pPr marL="76200" marR="0" lvl="0" indent="0" algn="l" rtl="0">
              <a:lnSpc>
                <a:spcPct val="100000"/>
              </a:lnSpc>
              <a:spcBef>
                <a:spcPts val="0"/>
              </a:spcBef>
              <a:spcAft>
                <a:spcPts val="0"/>
              </a:spcAft>
              <a:buClr>
                <a:srgbClr val="000000"/>
              </a:buClr>
              <a:buSzPct val="25000"/>
              <a:buFont typeface="Quattrocento Sans"/>
              <a:buNone/>
            </a:pPr>
            <a:r>
              <a:rPr lang="en" sz="1400" b="0" i="0" u="none" strike="noStrike" cap="none" baseline="0" dirty="0">
                <a:solidFill>
                  <a:srgbClr val="000000"/>
                </a:solidFill>
                <a:latin typeface="Quattrocento Sans"/>
                <a:ea typeface="Quattrocento Sans"/>
                <a:cs typeface="Quattrocento Sans"/>
                <a:sym typeface="Quattrocento Sans"/>
              </a:rPr>
              <a:t>To achieve the maximum efficiency it was very obvious to put the data in the query file in shared memory as it is most used since the distance calculation for each candidate requires this data.</a:t>
            </a:r>
            <a:br>
              <a:rPr lang="en" sz="1400" b="0" i="0" u="none" strike="noStrike" cap="none" baseline="0" dirty="0">
                <a:solidFill>
                  <a:srgbClr val="000000"/>
                </a:solidFill>
                <a:latin typeface="Quattrocento Sans"/>
                <a:ea typeface="Quattrocento Sans"/>
                <a:cs typeface="Quattrocento Sans"/>
                <a:sym typeface="Quattrocento Sans"/>
              </a:rPr>
            </a:br>
            <a:endParaRPr lang="en" sz="1400" b="0" i="0" u="none" strike="noStrike" cap="none" baseline="0" dirty="0">
              <a:solidFill>
                <a:srgbClr val="000000"/>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ct val="25000"/>
              <a:buFont typeface="Quattrocento Sans"/>
              <a:buNone/>
            </a:pPr>
            <a:r>
              <a:rPr lang="en" sz="1400" b="1" i="0" u="none" strike="noStrike" cap="none" baseline="0" dirty="0">
                <a:solidFill>
                  <a:srgbClr val="000000"/>
                </a:solidFill>
                <a:latin typeface="Quattrocento Sans"/>
                <a:ea typeface="Quattrocento Sans"/>
                <a:cs typeface="Quattrocento Sans"/>
                <a:sym typeface="Quattrocento Sans"/>
              </a:rPr>
              <a:t>RESULTS:</a:t>
            </a:r>
            <a:r>
              <a:rPr lang="en" sz="1400" b="0" i="0" u="none" strike="noStrike" cap="none" baseline="0" dirty="0">
                <a:solidFill>
                  <a:srgbClr val="000000"/>
                </a:solidFill>
                <a:latin typeface="Quattrocento Sans"/>
                <a:ea typeface="Quattrocento Sans"/>
                <a:cs typeface="Quattrocento Sans"/>
                <a:sym typeface="Quattrocento Sans"/>
              </a:rPr>
              <a:t> It gave a speedup of approximately </a:t>
            </a:r>
            <a:r>
              <a:rPr lang="en" sz="1400" b="0" i="0" u="none" strike="noStrike" cap="none" baseline="0" dirty="0" smtClean="0">
                <a:solidFill>
                  <a:srgbClr val="000000"/>
                </a:solidFill>
                <a:latin typeface="Quattrocento Sans"/>
                <a:ea typeface="Quattrocento Sans"/>
                <a:cs typeface="Quattrocento Sans"/>
                <a:sym typeface="Quattrocento Sans"/>
              </a:rPr>
              <a:t>20</a:t>
            </a:r>
            <a:r>
              <a:rPr lang="en" sz="1400" b="0" i="0" u="none" strike="noStrike" cap="none" dirty="0" smtClean="0">
                <a:solidFill>
                  <a:srgbClr val="000000"/>
                </a:solidFill>
                <a:latin typeface="Quattrocento Sans"/>
                <a:ea typeface="Quattrocento Sans"/>
                <a:cs typeface="Quattrocento Sans"/>
                <a:sym typeface="Quattrocento Sans"/>
              </a:rPr>
              <a:t> </a:t>
            </a:r>
            <a:r>
              <a:rPr lang="en" dirty="0" smtClean="0">
                <a:latin typeface="Quattrocento Sans"/>
                <a:ea typeface="Quattrocento Sans"/>
                <a:cs typeface="Quattrocento Sans"/>
                <a:sym typeface="Quattrocento Sans"/>
              </a:rPr>
              <a:t>percent.</a:t>
            </a:r>
            <a:endParaRPr lang="en" sz="1400" b="0" i="0" u="none" strike="noStrike" cap="none" baseline="0" dirty="0">
              <a:solidFill>
                <a:srgbClr val="000000"/>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Quattrocento Sans"/>
              <a:ea typeface="Quattrocento Sans"/>
              <a:cs typeface="Quattrocento Sans"/>
              <a:sym typeface="Quattrocento Sans"/>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Shape 1324"/>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2800" b="0" i="0" u="none" strike="noStrike" cap="none" baseline="0">
                <a:solidFill>
                  <a:schemeClr val="lt1"/>
                </a:solidFill>
                <a:latin typeface="Arial"/>
                <a:ea typeface="Arial"/>
                <a:cs typeface="Arial"/>
                <a:sym typeface="Arial"/>
              </a:rPr>
              <a:t>       </a:t>
            </a:r>
            <a:r>
              <a:rPr lang="en" sz="2800" b="0" i="0" u="none" strike="noStrike" cap="none" baseline="0">
                <a:solidFill>
                  <a:schemeClr val="lt1"/>
                </a:solidFill>
                <a:latin typeface="Quattrocento Sans"/>
                <a:ea typeface="Quattrocento Sans"/>
                <a:cs typeface="Quattrocento Sans"/>
                <a:sym typeface="Quattrocento Sans"/>
              </a:rPr>
              <a:t>Implementation Of Keogh On GPU</a:t>
            </a:r>
          </a:p>
        </p:txBody>
      </p:sp>
      <p:sp>
        <p:nvSpPr>
          <p:cNvPr id="1325" name="Shape 1325"/>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baseline="0" dirty="0">
                <a:solidFill>
                  <a:srgbClr val="000000"/>
                </a:solidFill>
                <a:latin typeface="Quattrocento Sans"/>
                <a:ea typeface="Quattrocento Sans"/>
                <a:cs typeface="Quattrocento Sans"/>
                <a:sym typeface="Quattrocento Sans"/>
              </a:rPr>
              <a:t>We were able to successfully implement another pruning method [KEOGH]  of UCR on GPU.</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ct val="25000"/>
              <a:buFont typeface="Arial"/>
              <a:buNone/>
            </a:pPr>
            <a:r>
              <a:rPr lang="en" sz="1400" b="0" i="0" u="none" strike="noStrike" cap="none" baseline="0" dirty="0">
                <a:solidFill>
                  <a:srgbClr val="000000"/>
                </a:solidFill>
                <a:latin typeface="Quattrocento Sans"/>
                <a:ea typeface="Quattrocento Sans"/>
                <a:cs typeface="Quattrocento Sans"/>
                <a:sym typeface="Quattrocento Sans"/>
              </a:rPr>
              <a:t>The </a:t>
            </a:r>
            <a:r>
              <a:rPr lang="en" sz="1400" b="1" i="0" u="none" strike="noStrike" cap="none" baseline="0" dirty="0">
                <a:solidFill>
                  <a:srgbClr val="000000"/>
                </a:solidFill>
                <a:latin typeface="Quattrocento Sans"/>
                <a:ea typeface="Quattrocento Sans"/>
                <a:cs typeface="Quattrocento Sans"/>
                <a:sym typeface="Quattrocento Sans"/>
              </a:rPr>
              <a:t>results</a:t>
            </a:r>
            <a:r>
              <a:rPr lang="en" sz="1400" b="0" i="0" u="none" strike="noStrike" cap="none" baseline="0" dirty="0">
                <a:solidFill>
                  <a:srgbClr val="000000"/>
                </a:solidFill>
                <a:latin typeface="Quattrocento Sans"/>
                <a:ea typeface="Quattrocento Sans"/>
                <a:cs typeface="Quattrocento Sans"/>
                <a:sym typeface="Quattrocento Sans"/>
              </a:rPr>
              <a:t> of this implementation are as follows :</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400" b="0" i="0" u="none" strike="noStrike" cap="none" baseline="0" dirty="0">
                <a:solidFill>
                  <a:srgbClr val="000000"/>
                </a:solidFill>
                <a:latin typeface="Arial"/>
                <a:ea typeface="Arial"/>
                <a:cs typeface="Arial"/>
                <a:sym typeface="Arial"/>
              </a:rPr>
              <a:t>For 2.8 GB Data File :</a:t>
            </a:r>
          </a:p>
          <a:p>
            <a:pPr marL="0" marR="0" lvl="0" indent="0" algn="l" rtl="0">
              <a:lnSpc>
                <a:spcPct val="100000"/>
              </a:lnSpc>
              <a:spcBef>
                <a:spcPts val="0"/>
              </a:spcBef>
              <a:spcAft>
                <a:spcPts val="0"/>
              </a:spcAft>
              <a:buClr>
                <a:schemeClr val="dk1"/>
              </a:buClr>
              <a:buSzPct val="100000"/>
              <a:buFont typeface="Noto Symbol"/>
              <a:buChar char="▪"/>
            </a:pPr>
            <a:r>
              <a:rPr lang="en" sz="1400" b="0" i="0" u="none" strike="noStrike" cap="none" baseline="0" dirty="0">
                <a:solidFill>
                  <a:srgbClr val="000000"/>
                </a:solidFill>
                <a:latin typeface="Quattrocento Sans"/>
                <a:ea typeface="Quattrocento Sans"/>
                <a:cs typeface="Quattrocento Sans"/>
                <a:sym typeface="Quattrocento Sans"/>
              </a:rPr>
              <a:t> Time taken by KIM on GPU : 52 s</a:t>
            </a:r>
          </a:p>
          <a:p>
            <a:pPr marL="0" marR="0" lvl="0" indent="0" algn="l" rtl="0">
              <a:lnSpc>
                <a:spcPct val="100000"/>
              </a:lnSpc>
              <a:spcBef>
                <a:spcPts val="0"/>
              </a:spcBef>
              <a:spcAft>
                <a:spcPts val="0"/>
              </a:spcAft>
              <a:buClr>
                <a:schemeClr val="dk1"/>
              </a:buClr>
              <a:buSzPct val="100000"/>
              <a:buFont typeface="Noto Symbol"/>
              <a:buChar char="▪"/>
            </a:pPr>
            <a:r>
              <a:rPr lang="en" sz="1400" b="0" i="0" u="none" strike="noStrike" cap="none" baseline="0" dirty="0">
                <a:solidFill>
                  <a:srgbClr val="000000"/>
                </a:solidFill>
                <a:latin typeface="Quattrocento Sans"/>
                <a:ea typeface="Quattrocento Sans"/>
                <a:cs typeface="Quattrocento Sans"/>
                <a:sym typeface="Quattrocento Sans"/>
              </a:rPr>
              <a:t> Time taken by KIM + KEOGH on GPU : 72 s</a:t>
            </a:r>
          </a:p>
          <a:p>
            <a:pPr marL="0" marR="0" lvl="0" indent="88900" algn="l" rtl="0">
              <a:lnSpc>
                <a:spcPct val="100000"/>
              </a:lnSpc>
              <a:spcBef>
                <a:spcPts val="0"/>
              </a:spcBef>
              <a:spcAft>
                <a:spcPts val="0"/>
              </a:spcAft>
              <a:buClr>
                <a:schemeClr val="dk1"/>
              </a:buClr>
              <a:buFont typeface="Noto Symbol"/>
              <a:buNone/>
            </a:pPr>
            <a:endParaRPr sz="1400" b="0" i="0" u="none" strike="noStrike" cap="none" baseline="0"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ct val="25000"/>
              <a:buFont typeface="Arial"/>
              <a:buNone/>
            </a:pPr>
            <a:r>
              <a:rPr lang="en" sz="1400" b="0" i="0" u="none" strike="noStrike" cap="none" baseline="0" dirty="0">
                <a:solidFill>
                  <a:srgbClr val="000000"/>
                </a:solidFill>
                <a:latin typeface="Quattrocento Sans"/>
                <a:ea typeface="Quattrocento Sans"/>
                <a:cs typeface="Quattrocento Sans"/>
                <a:sym typeface="Quattrocento Sans"/>
              </a:rPr>
              <a:t>As we can see from the above results that Keogh didn’t give the expected results. Keogh reduces the time taken by UCR on CPU to almost half.</a:t>
            </a:r>
          </a:p>
          <a:p>
            <a:pPr marL="0" marR="0" lvl="0" indent="0" algn="l" rtl="0">
              <a:lnSpc>
                <a:spcPct val="100000"/>
              </a:lnSpc>
              <a:spcBef>
                <a:spcPts val="0"/>
              </a:spcBef>
              <a:spcAft>
                <a:spcPts val="0"/>
              </a:spcAft>
              <a:buClr>
                <a:schemeClr val="dk1"/>
              </a:buClr>
              <a:buSzPct val="25000"/>
              <a:buFont typeface="Arial"/>
              <a:buNone/>
            </a:pPr>
            <a:r>
              <a:rPr lang="en" sz="1400" b="0" i="0" u="none" strike="noStrike" cap="none" baseline="0" dirty="0">
                <a:solidFill>
                  <a:srgbClr val="000000"/>
                </a:solidFill>
                <a:latin typeface="Quattrocento Sans"/>
                <a:ea typeface="Quattrocento Sans"/>
                <a:cs typeface="Quattrocento Sans"/>
                <a:sym typeface="Quattrocento Sans"/>
              </a:rPr>
              <a:t>Hence, </a:t>
            </a:r>
            <a:r>
              <a:rPr lang="en" sz="1400" b="1" i="0" u="none" strike="noStrike" cap="none" baseline="0" dirty="0">
                <a:solidFill>
                  <a:srgbClr val="000000"/>
                </a:solidFill>
                <a:latin typeface="Quattrocento Sans"/>
                <a:ea typeface="Quattrocento Sans"/>
                <a:cs typeface="Quattrocento Sans"/>
                <a:sym typeface="Quattrocento Sans"/>
              </a:rPr>
              <a:t>Pruning by Keogh is not very effective on GPU</a:t>
            </a:r>
            <a:r>
              <a:rPr lang="en" sz="1400" b="0" i="0" u="none" strike="noStrike" cap="none" baseline="0" dirty="0">
                <a:solidFill>
                  <a:srgbClr val="000000"/>
                </a:solidFill>
                <a:latin typeface="Quattrocento Sans"/>
                <a:ea typeface="Quattrocento Sans"/>
                <a:cs typeface="Quattrocento Sans"/>
                <a:sym typeface="Quattrocento Sans"/>
              </a:rPr>
              <a: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ct val="25000"/>
              <a:buFont typeface="Arial"/>
              <a:buNone/>
            </a:pPr>
            <a:r>
              <a:rPr lang="en" dirty="0" smtClean="0">
                <a:latin typeface="Quattrocento Sans"/>
                <a:ea typeface="Quattrocento Sans"/>
                <a:cs typeface="Quattrocento Sans"/>
                <a:sym typeface="Quattrocento Sans"/>
              </a:rPr>
              <a:t>The </a:t>
            </a:r>
            <a:r>
              <a:rPr lang="en" sz="1400" b="0" i="0" u="none" strike="noStrike" cap="none" baseline="0" dirty="0" smtClean="0">
                <a:solidFill>
                  <a:srgbClr val="000000"/>
                </a:solidFill>
                <a:latin typeface="Quattrocento Sans"/>
                <a:ea typeface="Quattrocento Sans"/>
                <a:cs typeface="Quattrocento Sans"/>
                <a:sym typeface="Quattrocento Sans"/>
              </a:rPr>
              <a:t>reason </a:t>
            </a:r>
            <a:r>
              <a:rPr lang="en" sz="1400" b="0" i="0" u="none" strike="noStrike" cap="none" baseline="0" dirty="0">
                <a:solidFill>
                  <a:srgbClr val="000000"/>
                </a:solidFill>
                <a:latin typeface="Quattrocento Sans"/>
                <a:ea typeface="Quattrocento Sans"/>
                <a:cs typeface="Quattrocento Sans"/>
                <a:sym typeface="Quattrocento Sans"/>
              </a:rPr>
              <a:t>for this unexpected behaviour by Keogh on </a:t>
            </a:r>
            <a:r>
              <a:rPr lang="en" sz="1400" b="0" i="0" u="none" strike="noStrike" cap="none" baseline="0" dirty="0" smtClean="0">
                <a:solidFill>
                  <a:srgbClr val="000000"/>
                </a:solidFill>
                <a:latin typeface="Quattrocento Sans"/>
                <a:ea typeface="Quattrocento Sans"/>
                <a:cs typeface="Quattrocento Sans"/>
                <a:sym typeface="Quattrocento Sans"/>
              </a:rPr>
              <a:t>GPU</a:t>
            </a:r>
            <a:r>
              <a:rPr lang="en" sz="1400" b="0" i="0" u="none" strike="noStrike" cap="none" dirty="0" smtClean="0">
                <a:solidFill>
                  <a:srgbClr val="000000"/>
                </a:solidFill>
                <a:latin typeface="Quattrocento Sans"/>
                <a:ea typeface="Quattrocento Sans"/>
                <a:cs typeface="Quattrocento Sans"/>
                <a:sym typeface="Quattrocento Sans"/>
              </a:rPr>
              <a:t> was</a:t>
            </a:r>
            <a:r>
              <a:rPr lang="en" sz="1400" b="0" i="0" u="none" strike="noStrike" cap="none" baseline="0" dirty="0" smtClean="0">
                <a:solidFill>
                  <a:srgbClr val="000000"/>
                </a:solidFill>
                <a:latin typeface="Quattrocento Sans"/>
                <a:ea typeface="Quattrocento Sans"/>
                <a:cs typeface="Quattrocento Sans"/>
                <a:sym typeface="Quattrocento Sans"/>
              </a:rPr>
              <a:t> </a:t>
            </a:r>
            <a:r>
              <a:rPr lang="en" sz="1400" b="1" i="0" u="none" strike="noStrike" cap="none" baseline="0" dirty="0" smtClean="0">
                <a:solidFill>
                  <a:srgbClr val="000000"/>
                </a:solidFill>
                <a:latin typeface="Quattrocento Sans"/>
                <a:ea typeface="Quattrocento Sans"/>
                <a:cs typeface="Quattrocento Sans"/>
                <a:sym typeface="Quattrocento Sans"/>
              </a:rPr>
              <a:t>warp </a:t>
            </a:r>
            <a:r>
              <a:rPr lang="en" sz="1400" b="1" i="0" u="none" strike="noStrike" cap="none" baseline="0" dirty="0">
                <a:solidFill>
                  <a:srgbClr val="000000"/>
                </a:solidFill>
                <a:latin typeface="Quattrocento Sans"/>
                <a:ea typeface="Quattrocento Sans"/>
                <a:cs typeface="Quattrocento Sans"/>
                <a:sym typeface="Quattrocento Sans"/>
              </a:rPr>
              <a:t>divergence in GPU</a:t>
            </a:r>
            <a:r>
              <a:rPr lang="en" sz="1400" b="0" i="0" u="none" strike="noStrike" cap="none" baseline="0" dirty="0">
                <a:solidFill>
                  <a:srgbClr val="000000"/>
                </a:solidFill>
                <a:latin typeface="Quattrocento Sans"/>
                <a:ea typeface="Quattrocento Sans"/>
                <a:cs typeface="Quattrocento Sans"/>
                <a:sym typeface="Quattrocento Sans"/>
              </a:rPr>
              <a: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Arial"/>
              <a:ea typeface="Arial"/>
              <a:cs typeface="Arial"/>
              <a:sym typeface="Arial"/>
            </a:endParaRPr>
          </a:p>
        </p:txBody>
      </p:sp>
      <p:pic>
        <p:nvPicPr>
          <p:cNvPr id="1326" name="Shape 1326"/>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27" name="Shape 1327"/>
          <p:cNvPicPr preferRelativeResize="0"/>
          <p:nvPr/>
        </p:nvPicPr>
        <p:blipFill rotWithShape="1">
          <a:blip r:embed="rId4">
            <a:alphaModFix/>
          </a:blip>
          <a:srcRect/>
          <a:stretch/>
        </p:blipFill>
        <p:spPr>
          <a:xfrm>
            <a:off x="2" y="0"/>
            <a:ext cx="1049100" cy="120029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pic>
        <p:nvPicPr>
          <p:cNvPr id="1332" name="Shape 1332"/>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333" name="Shape 1333"/>
          <p:cNvPicPr preferRelativeResize="0"/>
          <p:nvPr/>
        </p:nvPicPr>
        <p:blipFill rotWithShape="1">
          <a:blip r:embed="rId4">
            <a:alphaModFix/>
          </a:blip>
          <a:srcRect/>
          <a:stretch/>
        </p:blipFill>
        <p:spPr>
          <a:xfrm>
            <a:off x="6743700" y="75"/>
            <a:ext cx="2400300" cy="1200000"/>
          </a:xfrm>
          <a:prstGeom prst="rect">
            <a:avLst/>
          </a:prstGeom>
          <a:noFill/>
          <a:ln>
            <a:noFill/>
          </a:ln>
        </p:spPr>
      </p:pic>
      <p:sp>
        <p:nvSpPr>
          <p:cNvPr id="1334" name="Shape 1334"/>
          <p:cNvSpPr txBox="1">
            <a:spLocks noGrp="1"/>
          </p:cNvSpPr>
          <p:nvPr>
            <p:ph type="title"/>
          </p:nvPr>
        </p:nvSpPr>
        <p:spPr>
          <a:xfrm>
            <a:off x="1049100" y="205975"/>
            <a:ext cx="5694600" cy="7104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0" i="0" u="none" strike="noStrike" cap="none" baseline="0">
                <a:solidFill>
                  <a:schemeClr val="lt1"/>
                </a:solidFill>
                <a:latin typeface="Quattrocento Sans"/>
                <a:ea typeface="Quattrocento Sans"/>
                <a:cs typeface="Quattrocento Sans"/>
                <a:sym typeface="Quattrocento Sans"/>
              </a:rPr>
              <a:t>Warps in GPU</a:t>
            </a:r>
          </a:p>
        </p:txBody>
      </p:sp>
      <p:sp>
        <p:nvSpPr>
          <p:cNvPr id="1335" name="Shape 1335"/>
          <p:cNvSpPr txBox="1"/>
          <p:nvPr/>
        </p:nvSpPr>
        <p:spPr>
          <a:xfrm>
            <a:off x="613075" y="1402775"/>
            <a:ext cx="8177699" cy="3470400"/>
          </a:xfrm>
          <a:prstGeom prst="rect">
            <a:avLst/>
          </a:prstGeom>
          <a:noFill/>
          <a:ln>
            <a:noFill/>
          </a:ln>
        </p:spPr>
        <p:txBody>
          <a:bodyPr lIns="91425" tIns="91425" rIns="91425" bIns="91425" anchor="ctr" anchorCtr="0">
            <a:noAutofit/>
          </a:bodyPr>
          <a:lstStyle/>
          <a:p>
            <a:pPr marL="101600" marR="0" lvl="0" indent="0" algn="l" rtl="0">
              <a:lnSpc>
                <a:spcPct val="100000"/>
              </a:lnSpc>
              <a:spcBef>
                <a:spcPts val="0"/>
              </a:spcBef>
              <a:spcAft>
                <a:spcPts val="0"/>
              </a:spcAft>
              <a:buClr>
                <a:srgbClr val="000000"/>
              </a:buClr>
              <a:buSzPct val="25000"/>
              <a:buFont typeface="Quattrocento Sans"/>
              <a:buNone/>
            </a:pPr>
            <a:r>
              <a:rPr lang="en" sz="1400" b="1" i="0" u="none" strike="noStrike" cap="none" baseline="0">
                <a:solidFill>
                  <a:srgbClr val="000000"/>
                </a:solidFill>
                <a:latin typeface="Quattrocento Sans"/>
                <a:ea typeface="Quattrocento Sans"/>
                <a:cs typeface="Quattrocento Sans"/>
                <a:sym typeface="Quattrocento Sans"/>
              </a:rPr>
              <a:t>What are warps</a:t>
            </a:r>
          </a:p>
          <a:p>
            <a:pPr marL="457200" marR="0" lvl="0" indent="-355600" algn="l" rtl="0">
              <a:lnSpc>
                <a:spcPct val="100000"/>
              </a:lnSpc>
              <a:spcBef>
                <a:spcPts val="0"/>
              </a:spcBef>
              <a:spcAft>
                <a:spcPts val="0"/>
              </a:spcAft>
              <a:buClr>
                <a:srgbClr val="000000"/>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All threads on a GPU are grouped into warps.</a:t>
            </a:r>
          </a:p>
          <a:p>
            <a:pPr marL="457200" marR="0" lvl="0" indent="-355600" algn="l" rtl="0">
              <a:lnSpc>
                <a:spcPct val="100000"/>
              </a:lnSpc>
              <a:spcBef>
                <a:spcPts val="0"/>
              </a:spcBef>
              <a:spcAft>
                <a:spcPts val="0"/>
              </a:spcAft>
              <a:buClr>
                <a:srgbClr val="000000"/>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All threads in a warp are given the same instructions.</a:t>
            </a:r>
          </a:p>
          <a:p>
            <a:pPr marL="457200" marR="0" lvl="0" indent="-355600" algn="l" rtl="0">
              <a:lnSpc>
                <a:spcPct val="100000"/>
              </a:lnSpc>
              <a:spcBef>
                <a:spcPts val="0"/>
              </a:spcBef>
              <a:spcAft>
                <a:spcPts val="0"/>
              </a:spcAft>
              <a:buClr>
                <a:srgbClr val="000000"/>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Every thread waits for every other thread to complete before the next instructions are executed. </a:t>
            </a:r>
          </a:p>
          <a:p>
            <a:pPr marL="457200" marR="0" lvl="0" indent="-355600" algn="l" rtl="0">
              <a:lnSpc>
                <a:spcPct val="100000"/>
              </a:lnSpc>
              <a:spcBef>
                <a:spcPts val="0"/>
              </a:spcBef>
              <a:spcAft>
                <a:spcPts val="0"/>
              </a:spcAft>
              <a:buClr>
                <a:srgbClr val="000000"/>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This makes the use of IF-ELSE constructs very costly in terms of execution time.</a:t>
            </a:r>
          </a:p>
          <a:p>
            <a:pPr marL="457200" marR="0" lvl="0" indent="-35560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Quattrocento Sans"/>
              <a:ea typeface="Quattrocento Sans"/>
              <a:cs typeface="Quattrocento Sans"/>
              <a:sym typeface="Quattrocento Sans"/>
            </a:endParaRPr>
          </a:p>
          <a:p>
            <a:pPr marL="457200" marR="0" lvl="0" indent="-355600" algn="l" rtl="0">
              <a:lnSpc>
                <a:spcPct val="100000"/>
              </a:lnSpc>
              <a:spcBef>
                <a:spcPts val="0"/>
              </a:spcBef>
              <a:spcAft>
                <a:spcPts val="0"/>
              </a:spcAft>
              <a:buClr>
                <a:srgbClr val="000000"/>
              </a:buClr>
              <a:buSzPct val="25000"/>
              <a:buFont typeface="Quattrocento Sans"/>
              <a:buNone/>
            </a:pPr>
            <a:r>
              <a:rPr lang="en" sz="1400" b="0" i="0" u="none" strike="noStrike" cap="none" baseline="0">
                <a:solidFill>
                  <a:srgbClr val="000000"/>
                </a:solidFill>
                <a:latin typeface="Quattrocento Sans"/>
                <a:ea typeface="Quattrocento Sans"/>
                <a:cs typeface="Quattrocento Sans"/>
                <a:sym typeface="Quattrocento Sans"/>
              </a:rPr>
              <a:t>CUDA implements </a:t>
            </a:r>
            <a:r>
              <a:rPr lang="en" sz="1400" b="1" i="0" u="none" strike="noStrike" cap="none" baseline="0">
                <a:solidFill>
                  <a:srgbClr val="000000"/>
                </a:solidFill>
                <a:latin typeface="Quattrocento Sans"/>
                <a:ea typeface="Quattrocento Sans"/>
                <a:cs typeface="Quattrocento Sans"/>
                <a:sym typeface="Quattrocento Sans"/>
              </a:rPr>
              <a:t>Barrier locking </a:t>
            </a:r>
            <a:r>
              <a:rPr lang="en" sz="1400" b="0" i="0" u="none" strike="noStrike" cap="none" baseline="0">
                <a:solidFill>
                  <a:srgbClr val="000000"/>
                </a:solidFill>
                <a:latin typeface="Quattrocento Sans"/>
                <a:ea typeface="Quattrocento Sans"/>
                <a:cs typeface="Quattrocento Sans"/>
                <a:sym typeface="Quattrocento Sans"/>
              </a:rPr>
              <a:t>to coordinate threads. Because of this mechanism, Warp divergence takes place which slows down the program.</a:t>
            </a:r>
          </a:p>
          <a:p>
            <a:pPr marL="457200" marR="0" lvl="0" indent="-27940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Quattrocento Sans"/>
              <a:ea typeface="Quattrocento Sans"/>
              <a:cs typeface="Quattrocento Sans"/>
              <a:sym typeface="Quattrocento Sans"/>
            </a:endParaRPr>
          </a:p>
          <a:p>
            <a:pPr marL="88900" marR="0" lvl="0" indent="0" algn="l" rtl="0">
              <a:lnSpc>
                <a:spcPct val="100000"/>
              </a:lnSpc>
              <a:spcBef>
                <a:spcPts val="0"/>
              </a:spcBef>
              <a:spcAft>
                <a:spcPts val="0"/>
              </a:spcAft>
              <a:buClr>
                <a:srgbClr val="000000"/>
              </a:buClr>
              <a:buSzPct val="25000"/>
              <a:buFont typeface="Quattrocento Sans"/>
              <a:buNone/>
            </a:pPr>
            <a:r>
              <a:rPr lang="en" sz="1400" b="1" i="0" u="none" strike="noStrike" cap="none" baseline="0">
                <a:solidFill>
                  <a:srgbClr val="000000"/>
                </a:solidFill>
                <a:latin typeface="Quattrocento Sans"/>
                <a:ea typeface="Quattrocento Sans"/>
                <a:cs typeface="Quattrocento Sans"/>
                <a:sym typeface="Quattrocento Sans"/>
              </a:rPr>
              <a:t>Warp divergence in GPU</a:t>
            </a:r>
          </a:p>
          <a:p>
            <a:pPr marL="457200" marR="0" lvl="0" indent="-368300" algn="l" rtl="0">
              <a:lnSpc>
                <a:spcPct val="100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Quattrocento Sans"/>
                <a:ea typeface="Quattrocento Sans"/>
                <a:cs typeface="Quattrocento Sans"/>
                <a:sym typeface="Quattrocento Sans"/>
              </a:rPr>
              <a:t>This method of pruning off candidates, if ported directly onto a GPU will show degraded performance due to warp divergence. </a:t>
            </a:r>
          </a:p>
          <a:p>
            <a:pPr marL="457200" marR="0" lvl="0" indent="-368300" algn="l" rtl="0">
              <a:lnSpc>
                <a:spcPct val="100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Quattrocento Sans"/>
                <a:ea typeface="Quattrocento Sans"/>
                <a:cs typeface="Quattrocento Sans"/>
                <a:sym typeface="Quattrocento Sans"/>
              </a:rPr>
              <a:t>For example, if a warp contains 32 threads and the pruning algorithms prune off 31 of the candidate being considered(one by each thread) then these 31 threads await the compltion of the one thread whose candidate did not get pruned eoff. This is as bad as all the 32 candidates not getting pruned off.</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049100" y="205975"/>
            <a:ext cx="5694600" cy="687876"/>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chemeClr val="lt1"/>
                </a:solidFill>
                <a:latin typeface="Quattrocento Sans"/>
                <a:ea typeface="Quattrocento Sans"/>
                <a:cs typeface="Quattrocento Sans"/>
                <a:sym typeface="Quattrocento Sans"/>
              </a:rPr>
              <a:t>Introduction to Time Series</a:t>
            </a:r>
          </a:p>
        </p:txBody>
      </p:sp>
      <p:sp>
        <p:nvSpPr>
          <p:cNvPr id="42" name="Shape 42"/>
          <p:cNvSpPr txBox="1">
            <a:spLocks noGrp="1"/>
          </p:cNvSpPr>
          <p:nvPr>
            <p:ph type="body" idx="1"/>
          </p:nvPr>
        </p:nvSpPr>
        <p:spPr>
          <a:xfrm>
            <a:off x="3" y="1200150"/>
            <a:ext cx="5001572" cy="1573871"/>
          </a:xfrm>
          <a:prstGeom prst="rect">
            <a:avLst/>
          </a:prstGeom>
          <a:noFill/>
          <a:ln>
            <a:noFill/>
          </a:ln>
        </p:spPr>
        <p:txBody>
          <a:bodyPr lIns="91425" tIns="91425" rIns="91425" bIns="91425" anchor="t" anchorCtr="0">
            <a:noAutofit/>
          </a:bodyPr>
          <a:lstStyle/>
          <a:p>
            <a:pPr marL="457200" marR="0" lvl="0" indent="-3556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chemeClr val="dk1"/>
                </a:solidFill>
                <a:latin typeface="Quattrocento Sans"/>
                <a:ea typeface="Quattrocento Sans"/>
                <a:cs typeface="Quattrocento Sans"/>
                <a:sym typeface="Quattrocento Sans"/>
              </a:rPr>
              <a:t>A </a:t>
            </a:r>
            <a:r>
              <a:rPr lang="en" sz="2000" b="1" i="0" u="none" strike="noStrike" cap="none" baseline="0">
                <a:solidFill>
                  <a:schemeClr val="dk1"/>
                </a:solidFill>
                <a:latin typeface="Quattrocento Sans"/>
                <a:ea typeface="Quattrocento Sans"/>
                <a:cs typeface="Quattrocento Sans"/>
                <a:sym typeface="Quattrocento Sans"/>
              </a:rPr>
              <a:t>time series</a:t>
            </a:r>
            <a:r>
              <a:rPr lang="en" sz="2000" b="0" i="0" u="none" strike="noStrike" cap="none" baseline="0">
                <a:solidFill>
                  <a:schemeClr val="dk1"/>
                </a:solidFill>
                <a:latin typeface="Quattrocento Sans"/>
                <a:ea typeface="Quattrocento Sans"/>
                <a:cs typeface="Quattrocento Sans"/>
                <a:sym typeface="Quattrocento Sans"/>
              </a:rPr>
              <a:t> is a sequence of data points, measured typically at successive points in time spaced at uniform time intervals.</a:t>
            </a:r>
          </a:p>
          <a:p>
            <a:pPr marL="457200" marR="0" lvl="0" indent="-228600" algn="l" rtl="0">
              <a:lnSpc>
                <a:spcPct val="115000"/>
              </a:lnSpc>
              <a:spcBef>
                <a:spcPts val="0"/>
              </a:spcBef>
              <a:spcAft>
                <a:spcPts val="0"/>
              </a:spcAft>
              <a:buClr>
                <a:schemeClr val="dk1"/>
              </a:buClr>
              <a:buFont typeface="Noto Symbol"/>
              <a:buNone/>
            </a:pPr>
            <a:endParaRPr sz="2000" b="0" i="0" u="none" strike="noStrike" cap="none" baseline="0">
              <a:solidFill>
                <a:schemeClr val="dk1"/>
              </a:solidFill>
              <a:latin typeface="Quattrocento Sans"/>
              <a:ea typeface="Quattrocento Sans"/>
              <a:cs typeface="Quattrocento Sans"/>
              <a:sym typeface="Quattrocento Sans"/>
            </a:endParaRPr>
          </a:p>
          <a:p>
            <a:pPr marL="342900" marR="0" lvl="0" indent="-215900" algn="l" rtl="0">
              <a:lnSpc>
                <a:spcPct val="100000"/>
              </a:lnSpc>
              <a:spcBef>
                <a:spcPts val="0"/>
              </a:spcBef>
              <a:spcAft>
                <a:spcPts val="0"/>
              </a:spcAft>
              <a:buClr>
                <a:schemeClr val="dk1"/>
              </a:buClr>
              <a:buFont typeface="Noto Symbol"/>
              <a:buNone/>
            </a:pPr>
            <a:endParaRPr sz="2000" b="0" i="0" u="none" strike="noStrike" cap="none" baseline="0">
              <a:solidFill>
                <a:schemeClr val="dk1"/>
              </a:solidFill>
              <a:latin typeface="Quattrocento Sans"/>
              <a:ea typeface="Quattrocento Sans"/>
              <a:cs typeface="Quattrocento Sans"/>
              <a:sym typeface="Quattrocento Sans"/>
            </a:endParaRPr>
          </a:p>
        </p:txBody>
      </p:sp>
      <p:pic>
        <p:nvPicPr>
          <p:cNvPr id="43" name="Shape 43"/>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44" name="Shape 44"/>
          <p:cNvPicPr preferRelativeResize="0"/>
          <p:nvPr/>
        </p:nvPicPr>
        <p:blipFill rotWithShape="1">
          <a:blip r:embed="rId4">
            <a:alphaModFix/>
          </a:blip>
          <a:srcRect/>
          <a:stretch/>
        </p:blipFill>
        <p:spPr>
          <a:xfrm>
            <a:off x="6743700" y="75"/>
            <a:ext cx="2400300" cy="1200000"/>
          </a:xfrm>
          <a:prstGeom prst="rect">
            <a:avLst/>
          </a:prstGeom>
          <a:noFill/>
          <a:ln>
            <a:noFill/>
          </a:ln>
        </p:spPr>
      </p:pic>
      <p:pic>
        <p:nvPicPr>
          <p:cNvPr id="45" name="Shape 45"/>
          <p:cNvPicPr preferRelativeResize="0"/>
          <p:nvPr/>
        </p:nvPicPr>
        <p:blipFill rotWithShape="1">
          <a:blip r:embed="rId5">
            <a:alphaModFix/>
          </a:blip>
          <a:srcRect/>
          <a:stretch/>
        </p:blipFill>
        <p:spPr>
          <a:xfrm>
            <a:off x="5001576" y="1367634"/>
            <a:ext cx="4142425" cy="1851350"/>
          </a:xfrm>
          <a:prstGeom prst="rect">
            <a:avLst/>
          </a:prstGeom>
          <a:noFill/>
          <a:ln>
            <a:noFill/>
          </a:ln>
        </p:spPr>
      </p:pic>
      <p:sp>
        <p:nvSpPr>
          <p:cNvPr id="46" name="Shape 46"/>
          <p:cNvSpPr/>
          <p:nvPr/>
        </p:nvSpPr>
        <p:spPr>
          <a:xfrm>
            <a:off x="226030" y="3080322"/>
            <a:ext cx="8445357" cy="1918473"/>
          </a:xfrm>
          <a:prstGeom prst="rect">
            <a:avLst/>
          </a:prstGeom>
          <a:noFill/>
          <a:ln>
            <a:noFill/>
          </a:ln>
        </p:spPr>
        <p:txBody>
          <a:bodyPr lIns="91425" tIns="45700" rIns="91425" bIns="45700" anchor="t" anchorCtr="0">
            <a:noAutofit/>
          </a:bodyPr>
          <a:lstStyle/>
          <a:p>
            <a:pPr marL="101600" marR="0" lvl="0" indent="0" algn="l" rtl="0">
              <a:lnSpc>
                <a:spcPct val="115000"/>
              </a:lnSpc>
              <a:spcBef>
                <a:spcPts val="0"/>
              </a:spcBef>
              <a:spcAft>
                <a:spcPts val="0"/>
              </a:spcAft>
              <a:buClr>
                <a:schemeClr val="dk1"/>
              </a:buClr>
              <a:buSzPct val="25000"/>
              <a:buFont typeface="Quattrocento Sans"/>
              <a:buNone/>
            </a:pPr>
            <a:r>
              <a:rPr lang="en" sz="1600" b="0" i="0" u="none" strike="noStrike" cap="none" baseline="0">
                <a:solidFill>
                  <a:schemeClr val="dk1"/>
                </a:solidFill>
                <a:latin typeface="Quattrocento Sans"/>
                <a:ea typeface="Quattrocento Sans"/>
                <a:cs typeface="Quattrocento Sans"/>
                <a:sym typeface="Quattrocento Sans"/>
              </a:rPr>
              <a:t>Examples of time series data are</a:t>
            </a:r>
          </a:p>
          <a:p>
            <a:pPr marL="914400" marR="0" lvl="1" indent="-355600" algn="l" rtl="0">
              <a:lnSpc>
                <a:spcPct val="115000"/>
              </a:lnSpc>
              <a:spcBef>
                <a:spcPts val="80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Human genome project data</a:t>
            </a:r>
          </a:p>
          <a:p>
            <a:pPr marL="914400" marR="0" lvl="1" indent="-355600" algn="l" rtl="0">
              <a:lnSpc>
                <a:spcPct val="115000"/>
              </a:lnSpc>
              <a:spcBef>
                <a:spcPts val="80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NASA observation satellites(can generate data at rate of 1 terabyte per day)</a:t>
            </a:r>
          </a:p>
          <a:p>
            <a:pPr marL="914400" marR="0" lvl="1" indent="-355600" algn="l" rtl="0">
              <a:lnSpc>
                <a:spcPct val="115000"/>
              </a:lnSpc>
              <a:spcBef>
                <a:spcPts val="80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Streams of stock prices</a:t>
            </a:r>
          </a:p>
          <a:p>
            <a:pPr marL="914400" marR="0" lvl="1" indent="-355600" algn="l" rtl="0">
              <a:lnSpc>
                <a:spcPct val="115000"/>
              </a:lnSpc>
              <a:spcBef>
                <a:spcPts val="800"/>
              </a:spcBef>
              <a:spcAft>
                <a:spcPts val="0"/>
              </a:spcAft>
              <a:buClr>
                <a:schemeClr val="dk1"/>
              </a:buClr>
              <a:buSzPct val="100000"/>
              <a:buFont typeface="Noto Symbol"/>
              <a:buChar char="▪"/>
            </a:pPr>
            <a:r>
              <a:rPr lang="en" sz="1600" b="0" i="0" u="none" strike="noStrike" cap="none" baseline="0">
                <a:solidFill>
                  <a:schemeClr val="dk1"/>
                </a:solidFill>
                <a:latin typeface="Quattrocento Sans"/>
                <a:ea typeface="Quattrocento Sans"/>
                <a:cs typeface="Quattrocento Sans"/>
                <a:sym typeface="Quattrocento Sans"/>
              </a:rPr>
              <a:t>Patient monitors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Shape 1364"/>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a:solidFill>
                  <a:srgbClr val="FFFFFF"/>
                </a:solidFill>
                <a:latin typeface="Quattrocento Sans"/>
                <a:ea typeface="Quattrocento Sans"/>
                <a:cs typeface="Quattrocento Sans"/>
                <a:sym typeface="Quattrocento Sans"/>
              </a:rPr>
              <a:t>Pipeline Architecture</a:t>
            </a:r>
          </a:p>
        </p:txBody>
      </p:sp>
      <p:pic>
        <p:nvPicPr>
          <p:cNvPr id="1365" name="Shape 1365"/>
          <p:cNvPicPr preferRelativeResize="0"/>
          <p:nvPr/>
        </p:nvPicPr>
        <p:blipFill rotWithShape="1">
          <a:blip r:embed="rId3">
            <a:alphaModFix/>
          </a:blip>
          <a:srcRect/>
          <a:stretch/>
        </p:blipFill>
        <p:spPr>
          <a:xfrm>
            <a:off x="2" y="0"/>
            <a:ext cx="1049100" cy="1200299"/>
          </a:xfrm>
          <a:prstGeom prst="rect">
            <a:avLst/>
          </a:prstGeom>
          <a:noFill/>
          <a:ln>
            <a:noFill/>
          </a:ln>
        </p:spPr>
      </p:pic>
      <p:pic>
        <p:nvPicPr>
          <p:cNvPr id="1366" name="Shape 1366"/>
          <p:cNvPicPr preferRelativeResize="0"/>
          <p:nvPr/>
        </p:nvPicPr>
        <p:blipFill rotWithShape="1">
          <a:blip r:embed="rId4">
            <a:alphaModFix/>
          </a:blip>
          <a:srcRect/>
          <a:stretch/>
        </p:blipFill>
        <p:spPr>
          <a:xfrm>
            <a:off x="6743700" y="75"/>
            <a:ext cx="2400300" cy="1200000"/>
          </a:xfrm>
          <a:prstGeom prst="rect">
            <a:avLst/>
          </a:prstGeom>
          <a:noFill/>
          <a:ln>
            <a:noFill/>
          </a:ln>
        </p:spPr>
      </p:pic>
      <p:sp>
        <p:nvSpPr>
          <p:cNvPr id="1367" name="Shape 1367"/>
          <p:cNvSpPr txBox="1"/>
          <p:nvPr/>
        </p:nvSpPr>
        <p:spPr>
          <a:xfrm>
            <a:off x="301325" y="1496300"/>
            <a:ext cx="8104800" cy="3200399"/>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 dirty="0"/>
              <a:t>DTW and pruning algorithms (KIM and KEOGH) are separated into “stages”.</a:t>
            </a:r>
          </a:p>
          <a:p>
            <a:pPr marL="457200" lvl="0" indent="-317500" rtl="0">
              <a:spcBef>
                <a:spcPts val="0"/>
              </a:spcBef>
              <a:buClr>
                <a:srgbClr val="000000"/>
              </a:buClr>
              <a:buSzPct val="100000"/>
              <a:buFont typeface="Arial"/>
              <a:buChar char="●"/>
            </a:pPr>
            <a:r>
              <a:rPr lang="en" dirty="0"/>
              <a:t>Each stage runs on it’s own kernel and in parallel to each other.</a:t>
            </a:r>
          </a:p>
          <a:p>
            <a:pPr marL="457200" lvl="0" indent="-317500" rtl="0">
              <a:spcBef>
                <a:spcPts val="0"/>
              </a:spcBef>
              <a:buClr>
                <a:srgbClr val="000000"/>
              </a:buClr>
              <a:buSzPct val="100000"/>
              <a:buFont typeface="Arial"/>
              <a:buChar char="●"/>
            </a:pPr>
            <a:r>
              <a:rPr lang="en" dirty="0"/>
              <a:t>There are two buffers, KIM_KEOGH and KEOGH_DTW which are implemented on the unified memory, which are essentially synchronized circular queues.</a:t>
            </a:r>
          </a:p>
          <a:p>
            <a:pPr marL="457200" lvl="0" indent="-317500" rtl="0">
              <a:spcBef>
                <a:spcPts val="0"/>
              </a:spcBef>
              <a:buClr>
                <a:srgbClr val="000000"/>
              </a:buClr>
              <a:buSzPct val="100000"/>
              <a:buFont typeface="Arial"/>
              <a:buChar char="●"/>
            </a:pPr>
            <a:r>
              <a:rPr lang="en" dirty="0">
                <a:solidFill>
                  <a:schemeClr val="dk1"/>
                </a:solidFill>
              </a:rPr>
              <a:t>The read and write to these circular queues are synchronized using semaphores akin to a producer consumer problem</a:t>
            </a:r>
          </a:p>
          <a:p>
            <a:pPr marL="457200" lvl="0" indent="-317500" rtl="0">
              <a:spcBef>
                <a:spcPts val="0"/>
              </a:spcBef>
              <a:buClr>
                <a:srgbClr val="000000"/>
              </a:buClr>
              <a:buSzPct val="100000"/>
              <a:buFont typeface="Arial"/>
              <a:buChar char="●"/>
            </a:pPr>
            <a:r>
              <a:rPr lang="en" dirty="0"/>
              <a:t>LB_KIM reads through the data file and prunes the candidate set and stores the reduced set in the KIM_KEOGH buffer which LB_KEOGH reads from.</a:t>
            </a:r>
          </a:p>
          <a:p>
            <a:pPr marL="457200" lvl="0" indent="-317500" rtl="0">
              <a:spcBef>
                <a:spcPts val="0"/>
              </a:spcBef>
              <a:buClr>
                <a:srgbClr val="000000"/>
              </a:buClr>
              <a:buSzPct val="100000"/>
              <a:buFont typeface="Arial"/>
              <a:buChar char="●"/>
            </a:pPr>
            <a:r>
              <a:rPr lang="en" dirty="0"/>
              <a:t>LB_KEOGH prunes the candidate set in KIM_KEOGH buffer and stores the reduced set in the KEOGH_DTW buffer which which DTW reads from.</a:t>
            </a:r>
          </a:p>
          <a:p>
            <a:pPr marL="457200" lvl="0" indent="-317500" rtl="0">
              <a:spcBef>
                <a:spcPts val="0"/>
              </a:spcBef>
              <a:buClr>
                <a:srgbClr val="000000"/>
              </a:buClr>
              <a:buSzPct val="100000"/>
              <a:buFont typeface="Arial"/>
              <a:buChar char="●"/>
            </a:pPr>
            <a:r>
              <a:rPr lang="en" dirty="0"/>
              <a:t>This allows all three kernels, KIM, KEOGH, DTW to execute in parallel without racing while accessing the common buffer memory spaces</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Shape 1372"/>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a:solidFill>
                  <a:srgbClr val="FFFFFF"/>
                </a:solidFill>
                <a:latin typeface="Quattrocento Sans"/>
                <a:ea typeface="Quattrocento Sans"/>
                <a:cs typeface="Quattrocento Sans"/>
                <a:sym typeface="Quattrocento Sans"/>
              </a:rPr>
              <a:t>Pipeline Architecture</a:t>
            </a:r>
          </a:p>
        </p:txBody>
      </p:sp>
      <p:pic>
        <p:nvPicPr>
          <p:cNvPr id="1373" name="Shape 1373"/>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74" name="Shape 1374"/>
          <p:cNvPicPr preferRelativeResize="0"/>
          <p:nvPr/>
        </p:nvPicPr>
        <p:blipFill rotWithShape="1">
          <a:blip r:embed="rId4">
            <a:alphaModFix/>
          </a:blip>
          <a:srcRect/>
          <a:stretch/>
        </p:blipFill>
        <p:spPr>
          <a:xfrm>
            <a:off x="2" y="0"/>
            <a:ext cx="1049100" cy="1200299"/>
          </a:xfrm>
          <a:prstGeom prst="rect">
            <a:avLst/>
          </a:prstGeom>
          <a:noFill/>
          <a:ln>
            <a:noFill/>
          </a:ln>
        </p:spPr>
      </p:pic>
      <p:pic>
        <p:nvPicPr>
          <p:cNvPr id="1375" name="Shape 1375"/>
          <p:cNvPicPr preferRelativeResize="0"/>
          <p:nvPr/>
        </p:nvPicPr>
        <p:blipFill>
          <a:blip r:embed="rId5">
            <a:alphaModFix/>
          </a:blip>
          <a:stretch>
            <a:fillRect/>
          </a:stretch>
        </p:blipFill>
        <p:spPr>
          <a:xfrm>
            <a:off x="0" y="1200075"/>
            <a:ext cx="9143999" cy="3943423"/>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Shape 1364"/>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200" dirty="0" smtClean="0">
                <a:solidFill>
                  <a:srgbClr val="FFFFFF"/>
                </a:solidFill>
                <a:latin typeface="Quattrocento Sans"/>
                <a:ea typeface="Quattrocento Sans"/>
                <a:cs typeface="Quattrocento Sans"/>
                <a:sym typeface="Quattrocento Sans"/>
              </a:rPr>
              <a:t>READING OPTIMISATIONS</a:t>
            </a:r>
            <a:endParaRPr lang="en" sz="3200" dirty="0">
              <a:solidFill>
                <a:srgbClr val="FFFFFF"/>
              </a:solidFill>
              <a:latin typeface="Quattrocento Sans"/>
              <a:ea typeface="Quattrocento Sans"/>
              <a:cs typeface="Quattrocento Sans"/>
              <a:sym typeface="Quattrocento Sans"/>
            </a:endParaRPr>
          </a:p>
        </p:txBody>
      </p:sp>
      <p:pic>
        <p:nvPicPr>
          <p:cNvPr id="1365" name="Shape 1365"/>
          <p:cNvPicPr preferRelativeResize="0"/>
          <p:nvPr/>
        </p:nvPicPr>
        <p:blipFill rotWithShape="1">
          <a:blip r:embed="rId3">
            <a:alphaModFix/>
          </a:blip>
          <a:srcRect/>
          <a:stretch/>
        </p:blipFill>
        <p:spPr>
          <a:xfrm>
            <a:off x="2" y="0"/>
            <a:ext cx="1049100" cy="1200299"/>
          </a:xfrm>
          <a:prstGeom prst="rect">
            <a:avLst/>
          </a:prstGeom>
          <a:noFill/>
          <a:ln>
            <a:noFill/>
          </a:ln>
        </p:spPr>
      </p:pic>
      <p:pic>
        <p:nvPicPr>
          <p:cNvPr id="1366" name="Shape 1366"/>
          <p:cNvPicPr preferRelativeResize="0"/>
          <p:nvPr/>
        </p:nvPicPr>
        <p:blipFill rotWithShape="1">
          <a:blip r:embed="rId4">
            <a:alphaModFix/>
          </a:blip>
          <a:srcRect/>
          <a:stretch/>
        </p:blipFill>
        <p:spPr>
          <a:xfrm>
            <a:off x="6743700" y="75"/>
            <a:ext cx="2400300" cy="1200000"/>
          </a:xfrm>
          <a:prstGeom prst="rect">
            <a:avLst/>
          </a:prstGeom>
          <a:noFill/>
          <a:ln>
            <a:noFill/>
          </a:ln>
        </p:spPr>
      </p:pic>
      <p:sp>
        <p:nvSpPr>
          <p:cNvPr id="1367" name="Shape 1367"/>
          <p:cNvSpPr txBox="1"/>
          <p:nvPr/>
        </p:nvSpPr>
        <p:spPr>
          <a:xfrm>
            <a:off x="301325" y="1496300"/>
            <a:ext cx="8104800" cy="3200399"/>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pPr>
            <a:r>
              <a:rPr lang="en" dirty="0" smtClean="0"/>
              <a:t>On profiling the code and tracing the timing of the components of the implementation, we observed that reading the data file took longer than the actual GPU processing. In order to mitigate this, We came came up with better implementations of the reading mechanizm:</a:t>
            </a:r>
          </a:p>
          <a:p>
            <a:pPr marL="457200" lvl="0" indent="-317500" rtl="0">
              <a:spcBef>
                <a:spcPts val="0"/>
              </a:spcBef>
              <a:buClr>
                <a:srgbClr val="000000"/>
              </a:buClr>
              <a:buSzPct val="100000"/>
            </a:pPr>
            <a:endParaRPr lang="en" dirty="0" smtClean="0"/>
          </a:p>
          <a:p>
            <a:pPr marL="457200" lvl="0" indent="-317500" rtl="0">
              <a:spcBef>
                <a:spcPts val="0"/>
              </a:spcBef>
              <a:buClr>
                <a:srgbClr val="000000"/>
              </a:buClr>
              <a:buSzPct val="100000"/>
              <a:buFont typeface="Arial" pitchFamily="34" charset="0"/>
              <a:buChar char="•"/>
            </a:pPr>
            <a:r>
              <a:rPr lang="en" dirty="0" smtClean="0"/>
              <a:t>Normal Reading(Original): Used the fscanf() function to read data points from the file.</a:t>
            </a:r>
            <a:br>
              <a:rPr lang="en" dirty="0" smtClean="0"/>
            </a:br>
            <a:endParaRPr lang="en" dirty="0" smtClean="0"/>
          </a:p>
          <a:p>
            <a:pPr marL="457200" lvl="0" indent="-317500" rtl="0">
              <a:spcBef>
                <a:spcPts val="0"/>
              </a:spcBef>
              <a:buClr>
                <a:srgbClr val="000000"/>
              </a:buClr>
              <a:buSzPct val="100000"/>
              <a:buFont typeface="Arial" pitchFamily="34" charset="0"/>
              <a:buChar char="•"/>
            </a:pPr>
            <a:r>
              <a:rPr lang="en" dirty="0" smtClean="0"/>
              <a:t>Binary Read: Converted the raw text file into a binary file. Reading from the Binary file yielded better results.</a:t>
            </a:r>
            <a:br>
              <a:rPr lang="en" dirty="0" smtClean="0"/>
            </a:br>
            <a:endParaRPr lang="en" dirty="0" smtClean="0"/>
          </a:p>
          <a:p>
            <a:pPr marL="457200" lvl="0" indent="-317500" rtl="0">
              <a:spcBef>
                <a:spcPts val="0"/>
              </a:spcBef>
              <a:buClr>
                <a:srgbClr val="000000"/>
              </a:buClr>
              <a:buSzPct val="100000"/>
              <a:buFont typeface="Arial" pitchFamily="34" charset="0"/>
              <a:buChar char="•"/>
            </a:pPr>
            <a:r>
              <a:rPr lang="en" dirty="0" smtClean="0"/>
              <a:t>Buffered Read: Normal Reading invokes the hardware(DMA’s, etc) for every single number to read which makes it slow. To increase the performance, the new algorithm reads 4KB of text data into the memory and parses the numbers from memory.</a:t>
            </a:r>
            <a:endParaRPr lang="en"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Shape 1372"/>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dirty="0" smtClean="0">
                <a:solidFill>
                  <a:srgbClr val="FFFFFF"/>
                </a:solidFill>
                <a:latin typeface="Quattrocento Sans"/>
                <a:ea typeface="Quattrocento Sans"/>
                <a:cs typeface="Quattrocento Sans"/>
                <a:sym typeface="Quattrocento Sans"/>
              </a:rPr>
              <a:t>Results</a:t>
            </a:r>
            <a:endParaRPr lang="en" sz="3600" dirty="0">
              <a:solidFill>
                <a:srgbClr val="FFFFFF"/>
              </a:solidFill>
              <a:latin typeface="Quattrocento Sans"/>
              <a:ea typeface="Quattrocento Sans"/>
              <a:cs typeface="Quattrocento Sans"/>
              <a:sym typeface="Quattrocento Sans"/>
            </a:endParaRPr>
          </a:p>
        </p:txBody>
      </p:sp>
      <p:pic>
        <p:nvPicPr>
          <p:cNvPr id="1373" name="Shape 1373"/>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74" name="Shape 1374"/>
          <p:cNvPicPr preferRelativeResize="0"/>
          <p:nvPr/>
        </p:nvPicPr>
        <p:blipFill rotWithShape="1">
          <a:blip r:embed="rId4">
            <a:alphaModFix/>
          </a:blip>
          <a:srcRect/>
          <a:stretch/>
        </p:blipFill>
        <p:spPr>
          <a:xfrm>
            <a:off x="2" y="0"/>
            <a:ext cx="1049100" cy="1200299"/>
          </a:xfrm>
          <a:prstGeom prst="rect">
            <a:avLst/>
          </a:prstGeom>
          <a:noFill/>
          <a:ln>
            <a:noFill/>
          </a:ln>
        </p:spPr>
      </p:pic>
      <p:pic>
        <p:nvPicPr>
          <p:cNvPr id="6" name="Picture 5" descr="Screenshot from 2015-05-15 08_27_58.png"/>
          <p:cNvPicPr>
            <a:picLocks noChangeAspect="1"/>
          </p:cNvPicPr>
          <p:nvPr/>
        </p:nvPicPr>
        <p:blipFill>
          <a:blip r:embed="rId5"/>
          <a:stretch>
            <a:fillRect/>
          </a:stretch>
        </p:blipFill>
        <p:spPr>
          <a:xfrm>
            <a:off x="190500" y="1203598"/>
            <a:ext cx="8763000" cy="3895725"/>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Shape 1372"/>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dirty="0" smtClean="0">
                <a:solidFill>
                  <a:srgbClr val="FFFFFF"/>
                </a:solidFill>
                <a:latin typeface="Quattrocento Sans"/>
                <a:ea typeface="Quattrocento Sans"/>
                <a:cs typeface="Quattrocento Sans"/>
                <a:sym typeface="Quattrocento Sans"/>
              </a:rPr>
              <a:t>Results</a:t>
            </a:r>
            <a:endParaRPr lang="en" sz="3600" dirty="0">
              <a:solidFill>
                <a:srgbClr val="FFFFFF"/>
              </a:solidFill>
              <a:latin typeface="Quattrocento Sans"/>
              <a:ea typeface="Quattrocento Sans"/>
              <a:cs typeface="Quattrocento Sans"/>
              <a:sym typeface="Quattrocento Sans"/>
            </a:endParaRPr>
          </a:p>
        </p:txBody>
      </p:sp>
      <p:pic>
        <p:nvPicPr>
          <p:cNvPr id="1373" name="Shape 1373"/>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74" name="Shape 1374"/>
          <p:cNvPicPr preferRelativeResize="0"/>
          <p:nvPr/>
        </p:nvPicPr>
        <p:blipFill rotWithShape="1">
          <a:blip r:embed="rId4">
            <a:alphaModFix/>
          </a:blip>
          <a:srcRect/>
          <a:stretch/>
        </p:blipFill>
        <p:spPr>
          <a:xfrm>
            <a:off x="2" y="0"/>
            <a:ext cx="1049100" cy="1200299"/>
          </a:xfrm>
          <a:prstGeom prst="rect">
            <a:avLst/>
          </a:prstGeom>
          <a:noFill/>
          <a:ln>
            <a:noFill/>
          </a:ln>
        </p:spPr>
      </p:pic>
      <p:pic>
        <p:nvPicPr>
          <p:cNvPr id="6" name="Picture 5" descr="Screenshot from 2015-05-15 08_28_07.png"/>
          <p:cNvPicPr>
            <a:picLocks noChangeAspect="1"/>
          </p:cNvPicPr>
          <p:nvPr/>
        </p:nvPicPr>
        <p:blipFill>
          <a:blip r:embed="rId5"/>
          <a:stretch>
            <a:fillRect/>
          </a:stretch>
        </p:blipFill>
        <p:spPr>
          <a:xfrm>
            <a:off x="179512" y="1177255"/>
            <a:ext cx="8696325" cy="3914775"/>
          </a:xfrm>
          <a:prstGeom prst="rect">
            <a:avLst/>
          </a:prstGeom>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Shape 1372"/>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dirty="0" smtClean="0">
                <a:solidFill>
                  <a:srgbClr val="FFFFFF"/>
                </a:solidFill>
                <a:latin typeface="Quattrocento Sans"/>
                <a:ea typeface="Quattrocento Sans"/>
                <a:cs typeface="Quattrocento Sans"/>
                <a:sym typeface="Quattrocento Sans"/>
              </a:rPr>
              <a:t>Results</a:t>
            </a:r>
            <a:endParaRPr lang="en" sz="3600" dirty="0">
              <a:solidFill>
                <a:srgbClr val="FFFFFF"/>
              </a:solidFill>
              <a:latin typeface="Quattrocento Sans"/>
              <a:ea typeface="Quattrocento Sans"/>
              <a:cs typeface="Quattrocento Sans"/>
              <a:sym typeface="Quattrocento Sans"/>
            </a:endParaRPr>
          </a:p>
        </p:txBody>
      </p:sp>
      <p:pic>
        <p:nvPicPr>
          <p:cNvPr id="1373" name="Shape 1373"/>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74" name="Shape 1374"/>
          <p:cNvPicPr preferRelativeResize="0"/>
          <p:nvPr/>
        </p:nvPicPr>
        <p:blipFill rotWithShape="1">
          <a:blip r:embed="rId4">
            <a:alphaModFix/>
          </a:blip>
          <a:srcRect/>
          <a:stretch/>
        </p:blipFill>
        <p:spPr>
          <a:xfrm>
            <a:off x="2" y="0"/>
            <a:ext cx="1049100" cy="1200299"/>
          </a:xfrm>
          <a:prstGeom prst="rect">
            <a:avLst/>
          </a:prstGeom>
          <a:noFill/>
          <a:ln>
            <a:noFill/>
          </a:ln>
        </p:spPr>
      </p:pic>
      <p:pic>
        <p:nvPicPr>
          <p:cNvPr id="6" name="Picture 5" descr="Screenshot from 2015-05-15 08_28_21.png"/>
          <p:cNvPicPr>
            <a:picLocks noChangeAspect="1"/>
          </p:cNvPicPr>
          <p:nvPr/>
        </p:nvPicPr>
        <p:blipFill>
          <a:blip r:embed="rId5"/>
          <a:stretch>
            <a:fillRect/>
          </a:stretch>
        </p:blipFill>
        <p:spPr>
          <a:xfrm>
            <a:off x="233362" y="1203597"/>
            <a:ext cx="8677275" cy="3816425"/>
          </a:xfrm>
          <a:prstGeom prst="rect">
            <a:avLst/>
          </a:prstGeom>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Shape 1372"/>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dirty="0" smtClean="0">
                <a:solidFill>
                  <a:srgbClr val="FFFFFF"/>
                </a:solidFill>
                <a:latin typeface="Quattrocento Sans"/>
                <a:ea typeface="Quattrocento Sans"/>
                <a:cs typeface="Quattrocento Sans"/>
                <a:sym typeface="Quattrocento Sans"/>
              </a:rPr>
              <a:t>Results</a:t>
            </a:r>
            <a:endParaRPr lang="en" sz="3600" dirty="0">
              <a:solidFill>
                <a:srgbClr val="FFFFFF"/>
              </a:solidFill>
              <a:latin typeface="Quattrocento Sans"/>
              <a:ea typeface="Quattrocento Sans"/>
              <a:cs typeface="Quattrocento Sans"/>
              <a:sym typeface="Quattrocento Sans"/>
            </a:endParaRPr>
          </a:p>
        </p:txBody>
      </p:sp>
      <p:pic>
        <p:nvPicPr>
          <p:cNvPr id="1373" name="Shape 1373"/>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74" name="Shape 1374"/>
          <p:cNvPicPr preferRelativeResize="0"/>
          <p:nvPr/>
        </p:nvPicPr>
        <p:blipFill rotWithShape="1">
          <a:blip r:embed="rId4">
            <a:alphaModFix/>
          </a:blip>
          <a:srcRect/>
          <a:stretch/>
        </p:blipFill>
        <p:spPr>
          <a:xfrm>
            <a:off x="2" y="0"/>
            <a:ext cx="1049100" cy="1200299"/>
          </a:xfrm>
          <a:prstGeom prst="rect">
            <a:avLst/>
          </a:prstGeom>
          <a:noFill/>
          <a:ln>
            <a:noFill/>
          </a:ln>
        </p:spPr>
      </p:pic>
      <p:pic>
        <p:nvPicPr>
          <p:cNvPr id="9" name="Picture 8" descr="Screenshot from 2015-05-15 08_25_10.png"/>
          <p:cNvPicPr>
            <a:picLocks noChangeAspect="1"/>
          </p:cNvPicPr>
          <p:nvPr/>
        </p:nvPicPr>
        <p:blipFill>
          <a:blip r:embed="rId5"/>
          <a:stretch>
            <a:fillRect/>
          </a:stretch>
        </p:blipFill>
        <p:spPr>
          <a:xfrm>
            <a:off x="899592" y="1131590"/>
            <a:ext cx="6840760" cy="3935685"/>
          </a:xfrm>
          <a:prstGeom prst="rect">
            <a:avLst/>
          </a:prstGeom>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lvl="0" algn="ctr" rtl="0">
              <a:spcBef>
                <a:spcPts val="0"/>
              </a:spcBef>
              <a:buClr>
                <a:schemeClr val="lt1"/>
              </a:buClr>
              <a:buSzPct val="25000"/>
              <a:buFont typeface="Arial"/>
              <a:buNone/>
            </a:pPr>
            <a:r>
              <a:rPr lang="en" sz="3600">
                <a:solidFill>
                  <a:srgbClr val="FFFFFF"/>
                </a:solidFill>
                <a:latin typeface="Quattrocento Sans"/>
                <a:ea typeface="Quattrocento Sans"/>
                <a:cs typeface="Quattrocento Sans"/>
                <a:sym typeface="Quattrocento Sans"/>
              </a:rPr>
              <a:t>UCR BAD QUERY</a:t>
            </a:r>
          </a:p>
        </p:txBody>
      </p:sp>
      <p:pic>
        <p:nvPicPr>
          <p:cNvPr id="1414" name="Shape 1414"/>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415" name="Shape 1415"/>
          <p:cNvPicPr preferRelativeResize="0"/>
          <p:nvPr/>
        </p:nvPicPr>
        <p:blipFill rotWithShape="1">
          <a:blip r:embed="rId4">
            <a:alphaModFix/>
          </a:blip>
          <a:srcRect/>
          <a:stretch/>
        </p:blipFill>
        <p:spPr>
          <a:xfrm>
            <a:off x="2" y="0"/>
            <a:ext cx="1049100" cy="1200299"/>
          </a:xfrm>
          <a:prstGeom prst="rect">
            <a:avLst/>
          </a:prstGeom>
          <a:noFill/>
          <a:ln>
            <a:noFill/>
          </a:ln>
        </p:spPr>
      </p:pic>
      <p:sp>
        <p:nvSpPr>
          <p:cNvPr id="1416" name="Shape 1416"/>
          <p:cNvSpPr txBox="1"/>
          <p:nvPr/>
        </p:nvSpPr>
        <p:spPr>
          <a:xfrm>
            <a:off x="483625" y="1428400"/>
            <a:ext cx="7929300" cy="3115499"/>
          </a:xfrm>
          <a:prstGeom prst="rect">
            <a:avLst/>
          </a:prstGeom>
          <a:noFill/>
          <a:ln>
            <a:noFill/>
          </a:ln>
        </p:spPr>
        <p:txBody>
          <a:bodyPr lIns="91425" tIns="91425" rIns="91425" bIns="91425" anchor="t" anchorCtr="0">
            <a:noAutofit/>
          </a:bodyPr>
          <a:lstStyle/>
          <a:p>
            <a:pPr rtl="0">
              <a:spcBef>
                <a:spcPts val="0"/>
              </a:spcBef>
              <a:buNone/>
            </a:pPr>
            <a:r>
              <a:rPr lang="en" dirty="0"/>
              <a:t>On Experimentation with several query files, We observed that the UCR algorithm was inefficient for some query files. We came to the conclusion that this was caused because LB_KIM and LB_KEOGH were not effective, i.e the number of candidates pruned off is decreased.</a:t>
            </a:r>
            <a:br>
              <a:rPr lang="en" dirty="0"/>
            </a:br>
            <a:endParaRPr lang="en" dirty="0"/>
          </a:p>
          <a:p>
            <a:pPr rtl="0">
              <a:spcBef>
                <a:spcPts val="0"/>
              </a:spcBef>
              <a:buNone/>
            </a:pPr>
            <a:r>
              <a:rPr lang="en" dirty="0"/>
              <a:t>The strength of the UCR optimizations for DTW lies in the pruning methods (LB_KIM, LB_KEOGH) and such bad query files affect the performance of the algorithm.</a:t>
            </a:r>
          </a:p>
          <a:p>
            <a:pPr rtl="0">
              <a:spcBef>
                <a:spcPts val="0"/>
              </a:spcBef>
              <a:buNone/>
            </a:pPr>
            <a:endParaRPr dirty="0"/>
          </a:p>
          <a:p>
            <a:pPr>
              <a:spcBef>
                <a:spcPts val="0"/>
              </a:spcBef>
              <a:buNone/>
            </a:pPr>
            <a:r>
              <a:rPr lang="en"/>
              <a:t>In comparison, the GPU algorithm does not suffer this setback since the parallel mathematical computational capacity of the GPU is the reason behind the speedup of the algorithm and not the pruning methods.</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Shape 1372"/>
          <p:cNvSpPr txBox="1">
            <a:spLocks noGrp="1"/>
          </p:cNvSpPr>
          <p:nvPr>
            <p:ph type="title"/>
          </p:nvPr>
        </p:nvSpPr>
        <p:spPr>
          <a:xfrm>
            <a:off x="1049100" y="171375"/>
            <a:ext cx="5694600" cy="7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dirty="0" smtClean="0">
                <a:solidFill>
                  <a:srgbClr val="FFFFFF"/>
                </a:solidFill>
                <a:latin typeface="Quattrocento Sans"/>
                <a:ea typeface="Quattrocento Sans"/>
                <a:cs typeface="Quattrocento Sans"/>
                <a:sym typeface="Quattrocento Sans"/>
              </a:rPr>
              <a:t>Results</a:t>
            </a:r>
            <a:endParaRPr lang="en" sz="3600" dirty="0">
              <a:solidFill>
                <a:srgbClr val="FFFFFF"/>
              </a:solidFill>
              <a:latin typeface="Quattrocento Sans"/>
              <a:ea typeface="Quattrocento Sans"/>
              <a:cs typeface="Quattrocento Sans"/>
              <a:sym typeface="Quattrocento Sans"/>
            </a:endParaRPr>
          </a:p>
        </p:txBody>
      </p:sp>
      <p:pic>
        <p:nvPicPr>
          <p:cNvPr id="1373" name="Shape 1373"/>
          <p:cNvPicPr preferRelativeResize="0"/>
          <p:nvPr/>
        </p:nvPicPr>
        <p:blipFill rotWithShape="1">
          <a:blip r:embed="rId3">
            <a:alphaModFix/>
          </a:blip>
          <a:srcRect/>
          <a:stretch/>
        </p:blipFill>
        <p:spPr>
          <a:xfrm>
            <a:off x="6743700" y="75"/>
            <a:ext cx="2400300" cy="1200000"/>
          </a:xfrm>
          <a:prstGeom prst="rect">
            <a:avLst/>
          </a:prstGeom>
          <a:noFill/>
          <a:ln>
            <a:noFill/>
          </a:ln>
        </p:spPr>
      </p:pic>
      <p:pic>
        <p:nvPicPr>
          <p:cNvPr id="1374" name="Shape 1374"/>
          <p:cNvPicPr preferRelativeResize="0"/>
          <p:nvPr/>
        </p:nvPicPr>
        <p:blipFill rotWithShape="1">
          <a:blip r:embed="rId4">
            <a:alphaModFix/>
          </a:blip>
          <a:srcRect/>
          <a:stretch/>
        </p:blipFill>
        <p:spPr>
          <a:xfrm>
            <a:off x="2" y="0"/>
            <a:ext cx="1049100" cy="1200299"/>
          </a:xfrm>
          <a:prstGeom prst="rect">
            <a:avLst/>
          </a:prstGeom>
          <a:noFill/>
          <a:ln>
            <a:noFill/>
          </a:ln>
        </p:spPr>
      </p:pic>
      <p:pic>
        <p:nvPicPr>
          <p:cNvPr id="6" name="Picture 5" descr="Screenshot from 2015-05-15 08_25_19.png"/>
          <p:cNvPicPr>
            <a:picLocks noChangeAspect="1"/>
          </p:cNvPicPr>
          <p:nvPr/>
        </p:nvPicPr>
        <p:blipFill>
          <a:blip r:embed="rId5"/>
          <a:stretch>
            <a:fillRect/>
          </a:stretch>
        </p:blipFill>
        <p:spPr>
          <a:xfrm>
            <a:off x="838572" y="1156525"/>
            <a:ext cx="7030416" cy="3935505"/>
          </a:xfrm>
          <a:prstGeom prst="rect">
            <a:avLst/>
          </a:prstGeom>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Shape 1389"/>
          <p:cNvSpPr txBox="1">
            <a:spLocks noGrp="1"/>
          </p:cNvSpPr>
          <p:nvPr>
            <p:ph type="body" idx="1"/>
          </p:nvPr>
        </p:nvSpPr>
        <p:spPr>
          <a:xfrm>
            <a:off x="457200" y="1469204"/>
            <a:ext cx="8229600" cy="3456643"/>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600" b="0" i="0" u="none" strike="noStrike" cap="none" baseline="0" dirty="0">
                <a:solidFill>
                  <a:srgbClr val="000000"/>
                </a:solidFill>
                <a:latin typeface="Quattrocento Sans"/>
                <a:ea typeface="Quattrocento Sans"/>
                <a:cs typeface="Quattrocento Sans"/>
                <a:sym typeface="Quattrocento Sans"/>
              </a:rPr>
              <a:t>We have achieved  a </a:t>
            </a:r>
            <a:r>
              <a:rPr lang="en" sz="1600" b="1" i="0" u="none" strike="noStrike" cap="none" baseline="0" dirty="0" smtClean="0">
                <a:solidFill>
                  <a:srgbClr val="000000"/>
                </a:solidFill>
                <a:latin typeface="Quattrocento Sans"/>
                <a:ea typeface="Quattrocento Sans"/>
                <a:cs typeface="Quattrocento Sans"/>
                <a:sym typeface="Quattrocento Sans"/>
              </a:rPr>
              <a:t>speedup of </a:t>
            </a:r>
            <a:r>
              <a:rPr lang="en" sz="1600" b="1" i="0" u="none" strike="noStrike" cap="none" baseline="0" smtClean="0">
                <a:solidFill>
                  <a:srgbClr val="000000"/>
                </a:solidFill>
                <a:latin typeface="Quattrocento Sans"/>
                <a:ea typeface="Quattrocento Sans"/>
                <a:cs typeface="Quattrocento Sans"/>
                <a:sym typeface="Quattrocento Sans"/>
              </a:rPr>
              <a:t>upto </a:t>
            </a:r>
            <a:r>
              <a:rPr lang="en" sz="1600" b="1" smtClean="0">
                <a:latin typeface="Quattrocento Sans"/>
                <a:ea typeface="Quattrocento Sans"/>
                <a:cs typeface="Quattrocento Sans"/>
                <a:sym typeface="Quattrocento Sans"/>
              </a:rPr>
              <a:t>5</a:t>
            </a:r>
            <a:r>
              <a:rPr lang="en" sz="1600" b="1" smtClean="0">
                <a:latin typeface="Quattrocento Sans"/>
                <a:ea typeface="Quattrocento Sans"/>
                <a:cs typeface="Quattrocento Sans"/>
                <a:sym typeface="Quattrocento Sans"/>
              </a:rPr>
              <a:t>40</a:t>
            </a:r>
            <a:r>
              <a:rPr lang="en" sz="1600" b="1" dirty="0" smtClean="0">
                <a:latin typeface="Quattrocento Sans"/>
                <a:ea typeface="Quattrocento Sans"/>
                <a:cs typeface="Quattrocento Sans"/>
                <a:sym typeface="Quattrocento Sans"/>
              </a:rPr>
              <a:t>%</a:t>
            </a:r>
            <a:r>
              <a:rPr lang="en" sz="1600" dirty="0" smtClean="0">
                <a:latin typeface="Quattrocento Sans"/>
                <a:ea typeface="Quattrocento Sans"/>
                <a:cs typeface="Quattrocento Sans"/>
                <a:sym typeface="Quattrocento Sans"/>
              </a:rPr>
              <a:t> </a:t>
            </a:r>
            <a:r>
              <a:rPr lang="en" sz="1600" b="0" i="0" u="none" strike="noStrike" cap="none" baseline="0" dirty="0" smtClean="0">
                <a:solidFill>
                  <a:srgbClr val="000000"/>
                </a:solidFill>
                <a:latin typeface="Quattrocento Sans"/>
                <a:ea typeface="Quattrocento Sans"/>
                <a:cs typeface="Quattrocento Sans"/>
                <a:sym typeface="Quattrocento Sans"/>
              </a:rPr>
              <a:t>with </a:t>
            </a:r>
            <a:r>
              <a:rPr lang="en" sz="1600" b="0" i="0" u="none" strike="noStrike" cap="none" baseline="0" dirty="0">
                <a:solidFill>
                  <a:srgbClr val="000000"/>
                </a:solidFill>
                <a:latin typeface="Quattrocento Sans"/>
                <a:ea typeface="Quattrocento Sans"/>
                <a:cs typeface="Quattrocento Sans"/>
                <a:sym typeface="Quattrocento Sans"/>
              </a:rPr>
              <a:t>respect to UCR but we are now looking at further optimizations to get better speed.</a:t>
            </a:r>
          </a:p>
          <a:p>
            <a:pPr marL="0" marR="0" lvl="0" indent="0" algn="l" rtl="0">
              <a:lnSpc>
                <a:spcPct val="100000"/>
              </a:lnSpc>
              <a:spcBef>
                <a:spcPts val="0"/>
              </a:spcBef>
              <a:spcAft>
                <a:spcPts val="0"/>
              </a:spcAft>
              <a:buClr>
                <a:schemeClr val="dk1"/>
              </a:buClr>
              <a:buFont typeface="Arial"/>
              <a:buNone/>
            </a:pPr>
            <a:endParaRPr sz="1600" b="0" i="0" u="none" strike="noStrike" cap="none" baseline="0"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ct val="25000"/>
              <a:buFont typeface="Arial"/>
              <a:buNone/>
            </a:pPr>
            <a:r>
              <a:rPr lang="en" sz="1600" b="0" i="0" u="none" strike="noStrike" cap="none" baseline="0" dirty="0">
                <a:solidFill>
                  <a:srgbClr val="000000"/>
                </a:solidFill>
                <a:latin typeface="Quattrocento Sans"/>
                <a:ea typeface="Quattrocento Sans"/>
                <a:cs typeface="Quattrocento Sans"/>
                <a:sym typeface="Quattrocento Sans"/>
              </a:rPr>
              <a:t>In the current state of our project, we have been able to </a:t>
            </a:r>
            <a:r>
              <a:rPr lang="en" sz="1600" b="1" i="0" u="none" strike="noStrike" cap="none" baseline="0" dirty="0">
                <a:solidFill>
                  <a:srgbClr val="000000"/>
                </a:solidFill>
                <a:latin typeface="Quattrocento Sans"/>
                <a:ea typeface="Quattrocento Sans"/>
                <a:cs typeface="Quattrocento Sans"/>
                <a:sym typeface="Quattrocento Sans"/>
              </a:rPr>
              <a:t>successfully implement the following</a:t>
            </a:r>
            <a:r>
              <a:rPr lang="en" sz="1600" b="0" i="0" u="none" strike="noStrike" cap="none" baseline="0" dirty="0" smtClean="0">
                <a:solidFill>
                  <a:srgbClr val="000000"/>
                </a:solidFill>
                <a:latin typeface="Quattrocento Sans"/>
                <a:ea typeface="Quattrocento Sans"/>
                <a:cs typeface="Quattrocento Sans"/>
                <a:sym typeface="Quattrocento Sans"/>
              </a:rPr>
              <a:t>:</a:t>
            </a:r>
            <a:endParaRPr lang="en" sz="1600" b="0" i="0" u="none" strike="noStrike" cap="none" baseline="0" dirty="0">
              <a:solidFill>
                <a:srgbClr val="000000"/>
              </a:solidFill>
              <a:latin typeface="Quattrocento Sans"/>
              <a:ea typeface="Quattrocento Sans"/>
              <a:cs typeface="Quattrocento Sans"/>
              <a:sym typeface="Quattrocento Sans"/>
            </a:endParaRPr>
          </a:p>
          <a:p>
            <a:pPr marL="457200" marR="0" lvl="0" indent="-317500" algn="l" rtl="0">
              <a:lnSpc>
                <a:spcPct val="100000"/>
              </a:lnSpc>
              <a:spcBef>
                <a:spcPts val="0"/>
              </a:spcBef>
              <a:spcAft>
                <a:spcPts val="0"/>
              </a:spcAft>
              <a:buClr>
                <a:schemeClr val="dk1"/>
              </a:buClr>
              <a:buSzPct val="100000"/>
              <a:buFont typeface="Noto Symbol"/>
              <a:buChar char="▪"/>
            </a:pPr>
            <a:r>
              <a:rPr lang="en" sz="1600" dirty="0" smtClean="0">
                <a:latin typeface="Quattrocento Sans"/>
                <a:ea typeface="Quattrocento Sans"/>
                <a:cs typeface="Quattrocento Sans"/>
                <a:sym typeface="Quattrocento Sans"/>
              </a:rPr>
              <a:t>Implemented the Pipeline architecture to overcome warp divergence</a:t>
            </a:r>
          </a:p>
          <a:p>
            <a:pPr marL="457200" marR="0" lvl="0" indent="-317500" algn="l" rtl="0">
              <a:lnSpc>
                <a:spcPct val="100000"/>
              </a:lnSpc>
              <a:spcBef>
                <a:spcPts val="0"/>
              </a:spcBef>
              <a:spcAft>
                <a:spcPts val="0"/>
              </a:spcAft>
              <a:buClr>
                <a:schemeClr val="dk1"/>
              </a:buClr>
              <a:buSzPct val="100000"/>
              <a:buFont typeface="Noto Symbol"/>
              <a:buChar char="▪"/>
            </a:pPr>
            <a:r>
              <a:rPr lang="en" sz="1600" dirty="0" smtClean="0">
                <a:latin typeface="Quattrocento Sans"/>
                <a:ea typeface="Quattrocento Sans"/>
                <a:cs typeface="Quattrocento Sans"/>
                <a:sym typeface="Quattrocento Sans"/>
              </a:rPr>
              <a:t>Utilized better reading mechanizm for reducing read time.</a:t>
            </a:r>
            <a:endParaRPr lang="en" sz="1600" b="0" i="0" u="none" strike="noStrike" cap="none" baseline="0" dirty="0" smtClean="0">
              <a:solidFill>
                <a:srgbClr val="000000"/>
              </a:solidFill>
              <a:latin typeface="Quattrocento Sans"/>
              <a:ea typeface="Quattrocento Sans"/>
              <a:cs typeface="Quattrocento Sans"/>
              <a:sym typeface="Quattrocento Sans"/>
            </a:endParaRPr>
          </a:p>
          <a:p>
            <a:pPr marL="457200" marR="0" lvl="0" indent="-317500" algn="l" rtl="0">
              <a:lnSpc>
                <a:spcPct val="100000"/>
              </a:lnSpc>
              <a:spcBef>
                <a:spcPts val="0"/>
              </a:spcBef>
              <a:spcAft>
                <a:spcPts val="0"/>
              </a:spcAft>
              <a:buClr>
                <a:schemeClr val="dk1"/>
              </a:buClr>
              <a:buSzPct val="100000"/>
              <a:buFont typeface="Noto Symbol"/>
              <a:buChar char="▪"/>
            </a:pPr>
            <a:r>
              <a:rPr lang="en" sz="1600" b="0" i="0" u="none" strike="noStrike" cap="none" baseline="0" dirty="0" smtClean="0">
                <a:solidFill>
                  <a:srgbClr val="000000"/>
                </a:solidFill>
                <a:latin typeface="Quattrocento Sans"/>
                <a:ea typeface="Quattrocento Sans"/>
                <a:cs typeface="Quattrocento Sans"/>
                <a:sym typeface="Quattrocento Sans"/>
              </a:rPr>
              <a:t>Unified </a:t>
            </a:r>
            <a:r>
              <a:rPr lang="en" sz="1600" b="0" i="0" u="none" strike="noStrike" cap="none" baseline="0" dirty="0">
                <a:solidFill>
                  <a:srgbClr val="000000"/>
                </a:solidFill>
                <a:latin typeface="Quattrocento Sans"/>
                <a:ea typeface="Quattrocento Sans"/>
                <a:cs typeface="Quattrocento Sans"/>
                <a:sym typeface="Quattrocento Sans"/>
              </a:rPr>
              <a:t>memory to reduce the time for cudamemcopy( )</a:t>
            </a:r>
          </a:p>
          <a:p>
            <a:pPr marL="457200" marR="0" lvl="0" indent="-317500" algn="l" rtl="0">
              <a:lnSpc>
                <a:spcPct val="100000"/>
              </a:lnSpc>
              <a:spcBef>
                <a:spcPts val="0"/>
              </a:spcBef>
              <a:spcAft>
                <a:spcPts val="0"/>
              </a:spcAft>
              <a:buClr>
                <a:schemeClr val="dk1"/>
              </a:buClr>
              <a:buSzPct val="100000"/>
              <a:buFont typeface="Noto Symbol"/>
              <a:buChar char="▪"/>
            </a:pPr>
            <a:r>
              <a:rPr lang="en" sz="1600" b="0" i="0" u="none" strike="noStrike" cap="none" baseline="0" dirty="0">
                <a:solidFill>
                  <a:srgbClr val="000000"/>
                </a:solidFill>
                <a:latin typeface="Quattrocento Sans"/>
                <a:ea typeface="Quattrocento Sans"/>
                <a:cs typeface="Quattrocento Sans"/>
                <a:sym typeface="Quattrocento Sans"/>
              </a:rPr>
              <a:t>Use of shared memory to store the frequently used query data</a:t>
            </a:r>
          </a:p>
          <a:p>
            <a:pPr marL="457200" marR="0" lvl="0" indent="-317500" algn="l" rtl="0">
              <a:lnSpc>
                <a:spcPct val="100000"/>
              </a:lnSpc>
              <a:spcBef>
                <a:spcPts val="0"/>
              </a:spcBef>
              <a:spcAft>
                <a:spcPts val="0"/>
              </a:spcAft>
              <a:buClr>
                <a:schemeClr val="dk1"/>
              </a:buClr>
              <a:buSzPct val="100000"/>
              <a:buFont typeface="Noto Symbol"/>
              <a:buChar char="▪"/>
            </a:pPr>
            <a:r>
              <a:rPr lang="en" sz="1600" b="0" i="0" u="none" strike="noStrike" cap="none" baseline="0" dirty="0">
                <a:solidFill>
                  <a:srgbClr val="000000"/>
                </a:solidFill>
                <a:latin typeface="Quattrocento Sans"/>
                <a:ea typeface="Quattrocento Sans"/>
                <a:cs typeface="Quattrocento Sans"/>
                <a:sym typeface="Quattrocento Sans"/>
              </a:rPr>
              <a:t>Locking system to handle multiple threads accessing and modifying the BSF in parallel.</a:t>
            </a:r>
          </a:p>
          <a:p>
            <a:pPr marL="0" marR="0" lvl="0" indent="0" algn="l" rtl="0">
              <a:lnSpc>
                <a:spcPct val="100000"/>
              </a:lnSpc>
              <a:spcBef>
                <a:spcPts val="0"/>
              </a:spcBef>
              <a:spcAft>
                <a:spcPts val="0"/>
              </a:spcAft>
              <a:buClr>
                <a:schemeClr val="dk1"/>
              </a:buClr>
              <a:buFont typeface="Arial"/>
              <a:buNone/>
            </a:pPr>
            <a:endParaRPr sz="1200" b="0" i="0" u="none" strike="noStrike" cap="none" baseline="0" dirty="0">
              <a:solidFill>
                <a:srgbClr val="000000"/>
              </a:solidFill>
              <a:latin typeface="Arial"/>
              <a:ea typeface="Arial"/>
              <a:cs typeface="Arial"/>
              <a:sym typeface="Arial"/>
            </a:endParaRPr>
          </a:p>
        </p:txBody>
      </p:sp>
      <p:sp>
        <p:nvSpPr>
          <p:cNvPr id="1390" name="Shape 1390"/>
          <p:cNvSpPr txBox="1">
            <a:spLocks noGrp="1"/>
          </p:cNvSpPr>
          <p:nvPr>
            <p:ph type="title"/>
          </p:nvPr>
        </p:nvSpPr>
        <p:spPr>
          <a:xfrm>
            <a:off x="1049100" y="171450"/>
            <a:ext cx="5694600" cy="7326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Conclusion</a:t>
            </a:r>
          </a:p>
        </p:txBody>
      </p:sp>
      <p:pic>
        <p:nvPicPr>
          <p:cNvPr id="1391" name="Shape 1391"/>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392" name="Shape 1392"/>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2800" b="0" i="0" u="none" strike="noStrike" cap="none" baseline="0">
                <a:solidFill>
                  <a:srgbClr val="FFFFFF"/>
                </a:solidFill>
                <a:latin typeface="Quattrocento Sans"/>
                <a:ea typeface="Quattrocento Sans"/>
                <a:cs typeface="Quattrocento Sans"/>
                <a:sym typeface="Quattrocento Sans"/>
              </a:rPr>
              <a:t>Application of Time Series Analysis</a:t>
            </a:r>
          </a:p>
        </p:txBody>
      </p:sp>
      <p:sp>
        <p:nvSpPr>
          <p:cNvPr id="52" name="Shape 52"/>
          <p:cNvSpPr txBox="1">
            <a:spLocks noGrp="1"/>
          </p:cNvSpPr>
          <p:nvPr>
            <p:ph type="body" idx="1"/>
          </p:nvPr>
        </p:nvSpPr>
        <p:spPr>
          <a:xfrm>
            <a:off x="457200" y="1415499"/>
            <a:ext cx="8229600"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The ECG of the human heart is a time series.</a:t>
            </a:r>
          </a:p>
          <a:p>
            <a:pPr marL="457200" marR="0" lvl="0" indent="-381000" algn="l" rtl="0">
              <a:lnSpc>
                <a:spcPct val="115000"/>
              </a:lnSpc>
              <a:spcBef>
                <a:spcPts val="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In order to detect certain abnormalities in the heart (E.g.. Heart attack), time series analysis has to be done.</a:t>
            </a:r>
          </a:p>
          <a:p>
            <a:pPr marL="457200" marR="0" lvl="0" indent="-381000" algn="l" rtl="0">
              <a:lnSpc>
                <a:spcPct val="115000"/>
              </a:lnSpc>
              <a:spcBef>
                <a:spcPts val="0"/>
              </a:spcBef>
              <a:spcAft>
                <a:spcPts val="0"/>
              </a:spcAft>
              <a:buClr>
                <a:schemeClr val="dk1"/>
              </a:buClr>
              <a:buSzPct val="100000"/>
              <a:buFont typeface="Noto Symbol"/>
              <a:buChar char="▪"/>
            </a:pPr>
            <a:r>
              <a:rPr lang="en" sz="2400" b="0" i="0" u="none" strike="noStrike" cap="none" baseline="0">
                <a:solidFill>
                  <a:schemeClr val="dk1"/>
                </a:solidFill>
                <a:latin typeface="Quattrocento Sans"/>
                <a:ea typeface="Quattrocento Sans"/>
                <a:cs typeface="Quattrocento Sans"/>
                <a:sym typeface="Quattrocento Sans"/>
              </a:rPr>
              <a:t>In order to do this the heart attack pattern is considered and is compared with the ECG of the person under consideration.</a:t>
            </a:r>
          </a:p>
          <a:p>
            <a:pPr marL="457200" marR="0" lvl="0" indent="-381000" algn="l" rtl="0">
              <a:lnSpc>
                <a:spcPct val="115000"/>
              </a:lnSpc>
              <a:spcBef>
                <a:spcPts val="0"/>
              </a:spcBef>
              <a:spcAft>
                <a:spcPts val="0"/>
              </a:spcAft>
              <a:buClr>
                <a:schemeClr val="dk1"/>
              </a:buClr>
              <a:buSzPct val="25000"/>
              <a:buFont typeface="Arial"/>
              <a:buNone/>
            </a:pPr>
            <a:r>
              <a:rPr lang="en" sz="2400" b="0" i="0" u="none" strike="noStrike" cap="none" baseline="0">
                <a:solidFill>
                  <a:schemeClr val="dk1"/>
                </a:solidFill>
                <a:latin typeface="Quattrocento Sans"/>
                <a:ea typeface="Quattrocento Sans"/>
                <a:cs typeface="Quattrocento Sans"/>
                <a:sym typeface="Quattrocento Sans"/>
              </a:rPr>
              <a:t>Such analysis is also used in Speech recognition, Weather prediction, Stock analysis, etc. </a:t>
            </a:r>
          </a:p>
        </p:txBody>
      </p:sp>
      <p:pic>
        <p:nvPicPr>
          <p:cNvPr id="53" name="Shape 53"/>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54" name="Shape 54"/>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Shape 1397"/>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chemeClr val="lt1"/>
                </a:solidFill>
                <a:latin typeface="Quattrocento Sans"/>
                <a:ea typeface="Quattrocento Sans"/>
                <a:cs typeface="Quattrocento Sans"/>
                <a:sym typeface="Quattrocento Sans"/>
              </a:rPr>
              <a:t>Future Enhancements</a:t>
            </a:r>
          </a:p>
        </p:txBody>
      </p:sp>
      <p:sp>
        <p:nvSpPr>
          <p:cNvPr id="1398" name="Shape 1398"/>
          <p:cNvSpPr txBox="1">
            <a:spLocks noGrp="1"/>
          </p:cNvSpPr>
          <p:nvPr>
            <p:ph type="body" idx="1"/>
          </p:nvPr>
        </p:nvSpPr>
        <p:spPr>
          <a:xfrm>
            <a:off x="457200" y="1415499"/>
            <a:ext cx="8229600" cy="3519949"/>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1"/>
              </a:buClr>
              <a:buSzPct val="100000"/>
              <a:buFont typeface="Quattrocento Sans"/>
              <a:buAutoNum type="arabicPeriod"/>
            </a:pPr>
            <a:r>
              <a:rPr lang="en" sz="1800">
                <a:solidFill>
                  <a:schemeClr val="dk1"/>
                </a:solidFill>
                <a:latin typeface="Quattrocento Sans"/>
                <a:ea typeface="Quattrocento Sans"/>
                <a:cs typeface="Quattrocento Sans"/>
                <a:sym typeface="Quattrocento Sans"/>
              </a:rPr>
              <a:t>Putting the Query in shared memory gave us a significant speed up. Therefore we will also try putting a part of the data on the shared memory to get further speed up.</a:t>
            </a:r>
          </a:p>
          <a:p>
            <a:pPr marL="342900" marR="0" lvl="0" indent="-342900" algn="l" rtl="0">
              <a:lnSpc>
                <a:spcPct val="100000"/>
              </a:lnSpc>
              <a:spcBef>
                <a:spcPts val="0"/>
              </a:spcBef>
              <a:spcAft>
                <a:spcPts val="0"/>
              </a:spcAft>
              <a:buClr>
                <a:schemeClr val="dk1"/>
              </a:buClr>
              <a:buSzPct val="100000"/>
              <a:buFont typeface="Quattrocento Sans"/>
              <a:buAutoNum type="arabicPeriod"/>
            </a:pPr>
            <a:r>
              <a:rPr lang="en" sz="1800">
                <a:solidFill>
                  <a:schemeClr val="dk1"/>
                </a:solidFill>
                <a:latin typeface="Quattrocento Sans"/>
                <a:ea typeface="Quattrocento Sans"/>
                <a:cs typeface="Quattrocento Sans"/>
                <a:sym typeface="Quattrocento Sans"/>
              </a:rPr>
              <a:t>Look into alternate GPU memory like shader memory.</a:t>
            </a:r>
          </a:p>
          <a:p>
            <a:pPr marL="342900" marR="0" lvl="0" indent="-342900" algn="l" rtl="0">
              <a:lnSpc>
                <a:spcPct val="100000"/>
              </a:lnSpc>
              <a:spcBef>
                <a:spcPts val="0"/>
              </a:spcBef>
              <a:spcAft>
                <a:spcPts val="0"/>
              </a:spcAft>
              <a:buClr>
                <a:schemeClr val="dk1"/>
              </a:buClr>
              <a:buSzPct val="100000"/>
              <a:buFont typeface="Quattrocento Sans"/>
              <a:buAutoNum type="arabicPeriod"/>
            </a:pPr>
            <a:r>
              <a:rPr lang="en" sz="1800">
                <a:solidFill>
                  <a:schemeClr val="dk1"/>
                </a:solidFill>
                <a:latin typeface="Quattrocento Sans"/>
                <a:ea typeface="Quattrocento Sans"/>
                <a:cs typeface="Quattrocento Sans"/>
                <a:sym typeface="Quattrocento Sans"/>
              </a:rPr>
              <a:t>Making GPU clusters just like a SPARK or Hadoop Cluster to further increase the efficiency.</a:t>
            </a:r>
          </a:p>
          <a:p>
            <a:pPr marL="342900" marR="0" lvl="0" indent="-342900" algn="l" rtl="0">
              <a:lnSpc>
                <a:spcPct val="100000"/>
              </a:lnSpc>
              <a:spcBef>
                <a:spcPts val="0"/>
              </a:spcBef>
              <a:spcAft>
                <a:spcPts val="0"/>
              </a:spcAft>
              <a:buClr>
                <a:schemeClr val="dk1"/>
              </a:buClr>
              <a:buSzPct val="100000"/>
              <a:buFont typeface="Quattrocento Sans"/>
              <a:buAutoNum type="arabicPeriod"/>
            </a:pPr>
            <a:r>
              <a:rPr lang="en" sz="1800">
                <a:solidFill>
                  <a:schemeClr val="dk1"/>
                </a:solidFill>
                <a:latin typeface="Quattrocento Sans"/>
                <a:ea typeface="Quattrocento Sans"/>
                <a:cs typeface="Quattrocento Sans"/>
                <a:sym typeface="Quattrocento Sans"/>
              </a:rPr>
              <a:t>Find ways to optimise a Cuda code just like compiler optimisation for gcc works.(O3 flag)</a:t>
            </a:r>
          </a:p>
          <a:p>
            <a:pPr marL="342900" marR="0" lvl="0" indent="-342900" algn="l" rtl="0">
              <a:lnSpc>
                <a:spcPct val="100000"/>
              </a:lnSpc>
              <a:spcBef>
                <a:spcPts val="0"/>
              </a:spcBef>
              <a:spcAft>
                <a:spcPts val="0"/>
              </a:spcAft>
              <a:buClr>
                <a:schemeClr val="dk1"/>
              </a:buClr>
              <a:buSzPct val="100000"/>
              <a:buFont typeface="Quattrocento Sans"/>
              <a:buAutoNum type="arabicPeriod"/>
            </a:pPr>
            <a:r>
              <a:rPr lang="en" sz="1800">
                <a:solidFill>
                  <a:schemeClr val="dk1"/>
                </a:solidFill>
                <a:latin typeface="Quattrocento Sans"/>
                <a:ea typeface="Quattrocento Sans"/>
                <a:cs typeface="Quattrocento Sans"/>
                <a:sym typeface="Quattrocento Sans"/>
              </a:rPr>
              <a:t>Try parallelising algorithms other than DTW on GPU</a:t>
            </a:r>
          </a:p>
          <a:p>
            <a:pPr marL="342900" marR="0" lvl="0" indent="-342900" algn="l" rtl="0">
              <a:lnSpc>
                <a:spcPct val="100000"/>
              </a:lnSpc>
              <a:spcBef>
                <a:spcPts val="0"/>
              </a:spcBef>
              <a:spcAft>
                <a:spcPts val="0"/>
              </a:spcAft>
              <a:buClr>
                <a:schemeClr val="dk1"/>
              </a:buClr>
              <a:buSzPct val="100000"/>
              <a:buFont typeface="Quattrocento Sans"/>
              <a:buAutoNum type="arabicPeriod"/>
            </a:pPr>
            <a:r>
              <a:rPr lang="en" sz="1800">
                <a:solidFill>
                  <a:schemeClr val="dk1"/>
                </a:solidFill>
                <a:latin typeface="Quattrocento Sans"/>
                <a:ea typeface="Quattrocento Sans"/>
                <a:cs typeface="Quattrocento Sans"/>
                <a:sym typeface="Quattrocento Sans"/>
              </a:rPr>
              <a:t>Reducing the number of if else conditions in the code and replace them with Boolean expressions as far as possible.</a:t>
            </a:r>
          </a:p>
        </p:txBody>
      </p:sp>
      <p:pic>
        <p:nvPicPr>
          <p:cNvPr id="1399" name="Shape 1399"/>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400" name="Shape 1400"/>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Shape 1405"/>
          <p:cNvSpPr txBox="1">
            <a:spLocks noGrp="1"/>
          </p:cNvSpPr>
          <p:nvPr>
            <p:ph type="title"/>
          </p:nvPr>
        </p:nvSpPr>
        <p:spPr>
          <a:xfrm>
            <a:off x="1049100" y="171375"/>
            <a:ext cx="5694600" cy="722477"/>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Bibliography</a:t>
            </a:r>
          </a:p>
        </p:txBody>
      </p:sp>
      <p:sp>
        <p:nvSpPr>
          <p:cNvPr id="1406" name="Shape 1406"/>
          <p:cNvSpPr txBox="1">
            <a:spLocks noGrp="1"/>
          </p:cNvSpPr>
          <p:nvPr>
            <p:ph type="body" idx="1"/>
          </p:nvPr>
        </p:nvSpPr>
        <p:spPr>
          <a:xfrm>
            <a:off x="457200" y="1294544"/>
            <a:ext cx="8229600" cy="3631304"/>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None/>
            </a:pPr>
            <a:r>
              <a:rPr lang="en" sz="1200">
                <a:solidFill>
                  <a:schemeClr val="dk1"/>
                </a:solidFill>
                <a:latin typeface="Verdana"/>
                <a:ea typeface="Verdana"/>
                <a:cs typeface="Verdana"/>
                <a:sym typeface="Verdana"/>
              </a:rPr>
              <a:t>1.</a:t>
            </a:r>
            <a:r>
              <a:rPr lang="en" sz="700">
                <a:solidFill>
                  <a:schemeClr val="dk1"/>
                </a:solidFill>
                <a:latin typeface="Times New Roman"/>
                <a:ea typeface="Times New Roman"/>
                <a:cs typeface="Times New Roman"/>
                <a:sym typeface="Times New Roman"/>
              </a:rPr>
              <a:t>   </a:t>
            </a:r>
            <a:r>
              <a:rPr lang="en" sz="1200">
                <a:solidFill>
                  <a:schemeClr val="dk1"/>
                </a:solidFill>
                <a:latin typeface="Verdana"/>
                <a:ea typeface="Verdana"/>
                <a:cs typeface="Verdana"/>
                <a:sym typeface="Verdana"/>
              </a:rPr>
              <a:t>Distributed Aggregation for Data-Parallel Computing: Interfaces and Implementations Yuan Yu Pradeep Kumar Gunda Michael Isard</a:t>
            </a:r>
          </a:p>
          <a:p>
            <a:pPr marL="457200" lvl="0" indent="-228600" rtl="0">
              <a:lnSpc>
                <a:spcPct val="115000"/>
              </a:lnSpc>
              <a:spcBef>
                <a:spcPts val="0"/>
              </a:spcBef>
              <a:buNone/>
            </a:pPr>
            <a:r>
              <a:rPr lang="en" sz="1200">
                <a:solidFill>
                  <a:schemeClr val="dk1"/>
                </a:solidFill>
                <a:latin typeface="Verdana"/>
                <a:ea typeface="Verdana"/>
                <a:cs typeface="Verdana"/>
                <a:sym typeface="Verdana"/>
              </a:rPr>
              <a:t>2.</a:t>
            </a:r>
            <a:r>
              <a:rPr lang="en" sz="700">
                <a:solidFill>
                  <a:schemeClr val="dk1"/>
                </a:solidFill>
                <a:latin typeface="Times New Roman"/>
                <a:ea typeface="Times New Roman"/>
                <a:cs typeface="Times New Roman"/>
                <a:sym typeface="Times New Roman"/>
              </a:rPr>
              <a:t>   </a:t>
            </a:r>
            <a:r>
              <a:rPr lang="en" sz="1200">
                <a:solidFill>
                  <a:schemeClr val="dk1"/>
                </a:solidFill>
                <a:latin typeface="Verdana"/>
                <a:ea typeface="Verdana"/>
                <a:cs typeface="Verdana"/>
                <a:sym typeface="Verdana"/>
              </a:rPr>
              <a:t>Searching and Mining Trillions of Time Series Subsequences under Dynamic Time Warping. Thanawin Rakthanmanon, Bilson Campana, Abdullah Mueen, Gustavo Batista, Brandon Westover, Qiang Zhu, Jesin Zakaria, Eamonn Keogh</a:t>
            </a:r>
          </a:p>
          <a:p>
            <a:pPr marL="457200" lvl="0" indent="-228600" rtl="0">
              <a:lnSpc>
                <a:spcPct val="115000"/>
              </a:lnSpc>
              <a:spcBef>
                <a:spcPts val="0"/>
              </a:spcBef>
              <a:buNone/>
            </a:pPr>
            <a:r>
              <a:rPr lang="en" sz="1200">
                <a:solidFill>
                  <a:schemeClr val="dk1"/>
                </a:solidFill>
                <a:latin typeface="Verdana"/>
                <a:ea typeface="Verdana"/>
                <a:cs typeface="Verdana"/>
                <a:sym typeface="Verdana"/>
              </a:rPr>
              <a:t>3.</a:t>
            </a:r>
            <a:r>
              <a:rPr lang="en" sz="700">
                <a:solidFill>
                  <a:schemeClr val="dk1"/>
                </a:solidFill>
                <a:latin typeface="Times New Roman"/>
                <a:ea typeface="Times New Roman"/>
                <a:cs typeface="Times New Roman"/>
                <a:sym typeface="Times New Roman"/>
              </a:rPr>
              <a:t>  </a:t>
            </a:r>
            <a:r>
              <a:rPr lang="en" sz="700">
                <a:solidFill>
                  <a:schemeClr val="dk1"/>
                </a:solidFill>
                <a:latin typeface="Times New Roman"/>
                <a:ea typeface="Times New Roman"/>
                <a:cs typeface="Times New Roman"/>
                <a:sym typeface="Times New Roman"/>
                <a:hlinkClick r:id="rId3"/>
              </a:rPr>
              <a:t> </a:t>
            </a:r>
            <a:r>
              <a:rPr lang="en" sz="1200" u="sng">
                <a:solidFill>
                  <a:schemeClr val="hlink"/>
                </a:solidFill>
                <a:latin typeface="Verdana"/>
                <a:ea typeface="Verdana"/>
                <a:cs typeface="Verdana"/>
                <a:sym typeface="Verdana"/>
                <a:hlinkClick r:id="rId3"/>
              </a:rPr>
              <a:t>http://docs.nvidia.com/cuda/pdf/CUDA_C_Programming_Guide.pdf</a:t>
            </a:r>
          </a:p>
          <a:p>
            <a:pPr marL="457200" lvl="0" indent="-228600" rtl="0">
              <a:lnSpc>
                <a:spcPct val="115000"/>
              </a:lnSpc>
              <a:spcBef>
                <a:spcPts val="0"/>
              </a:spcBef>
              <a:buNone/>
            </a:pPr>
            <a:r>
              <a:rPr lang="en" sz="1200">
                <a:solidFill>
                  <a:schemeClr val="dk1"/>
                </a:solidFill>
                <a:latin typeface="Verdana"/>
                <a:ea typeface="Verdana"/>
                <a:cs typeface="Verdana"/>
                <a:sym typeface="Verdana"/>
              </a:rPr>
              <a:t>4.</a:t>
            </a:r>
            <a:r>
              <a:rPr lang="en" sz="700">
                <a:solidFill>
                  <a:schemeClr val="dk1"/>
                </a:solidFill>
                <a:latin typeface="Times New Roman"/>
                <a:ea typeface="Times New Roman"/>
                <a:cs typeface="Times New Roman"/>
                <a:sym typeface="Times New Roman"/>
              </a:rPr>
              <a:t>   </a:t>
            </a:r>
            <a:r>
              <a:rPr lang="en" sz="1200">
                <a:solidFill>
                  <a:schemeClr val="dk1"/>
                </a:solidFill>
                <a:latin typeface="Verdana"/>
                <a:ea typeface="Verdana"/>
                <a:cs typeface="Verdana"/>
                <a:sym typeface="Verdana"/>
              </a:rPr>
              <a:t>http://devblogs.nvidia.com/parallelforall/unified-memory-in-cuda-6/</a:t>
            </a:r>
          </a:p>
          <a:p>
            <a:pPr marL="457200" lvl="0" indent="-228600" rtl="0">
              <a:lnSpc>
                <a:spcPct val="115000"/>
              </a:lnSpc>
              <a:spcBef>
                <a:spcPts val="0"/>
              </a:spcBef>
              <a:buNone/>
            </a:pPr>
            <a:r>
              <a:rPr lang="en" sz="1200">
                <a:solidFill>
                  <a:schemeClr val="dk1"/>
                </a:solidFill>
                <a:latin typeface="Verdana"/>
                <a:ea typeface="Verdana"/>
                <a:cs typeface="Verdana"/>
                <a:sym typeface="Verdana"/>
              </a:rPr>
              <a:t>5.</a:t>
            </a:r>
            <a:r>
              <a:rPr lang="en" sz="700">
                <a:solidFill>
                  <a:schemeClr val="dk1"/>
                </a:solidFill>
                <a:latin typeface="Times New Roman"/>
                <a:ea typeface="Times New Roman"/>
                <a:cs typeface="Times New Roman"/>
                <a:sym typeface="Times New Roman"/>
              </a:rPr>
              <a:t>   </a:t>
            </a:r>
            <a:r>
              <a:rPr lang="en" sz="1200">
                <a:solidFill>
                  <a:schemeClr val="dk1"/>
                </a:solidFill>
                <a:latin typeface="Verdana"/>
                <a:ea typeface="Verdana"/>
                <a:cs typeface="Verdana"/>
                <a:sym typeface="Verdana"/>
              </a:rPr>
              <a:t>H. Ding, G. Trajcevski, P. Scheuermann, X. Wang, and E. J. Keogh. 2008. Querying and mining of time series data: experimental comparison of representations and distance measures. PVLDB</a:t>
            </a:r>
          </a:p>
          <a:p>
            <a:pPr marL="457200" lvl="0" indent="-228600" rtl="0">
              <a:lnSpc>
                <a:spcPct val="115000"/>
              </a:lnSpc>
              <a:spcBef>
                <a:spcPts val="0"/>
              </a:spcBef>
              <a:buNone/>
            </a:pPr>
            <a:r>
              <a:rPr lang="en" sz="1200">
                <a:solidFill>
                  <a:schemeClr val="dk1"/>
                </a:solidFill>
                <a:latin typeface="Verdana"/>
                <a:ea typeface="Verdana"/>
                <a:cs typeface="Verdana"/>
                <a:sym typeface="Verdana"/>
              </a:rPr>
              <a:t>6.</a:t>
            </a:r>
            <a:r>
              <a:rPr lang="en" sz="700">
                <a:solidFill>
                  <a:schemeClr val="dk1"/>
                </a:solidFill>
                <a:latin typeface="Times New Roman"/>
                <a:ea typeface="Times New Roman"/>
                <a:cs typeface="Times New Roman"/>
                <a:sym typeface="Times New Roman"/>
              </a:rPr>
              <a:t>  </a:t>
            </a:r>
            <a:r>
              <a:rPr lang="en" sz="700">
                <a:solidFill>
                  <a:schemeClr val="dk1"/>
                </a:solidFill>
                <a:latin typeface="Times New Roman"/>
                <a:ea typeface="Times New Roman"/>
                <a:cs typeface="Times New Roman"/>
                <a:sym typeface="Times New Roman"/>
                <a:hlinkClick r:id="rId4"/>
              </a:rPr>
              <a:t> </a:t>
            </a:r>
            <a:r>
              <a:rPr lang="en" sz="1200">
                <a:solidFill>
                  <a:schemeClr val="hlink"/>
                </a:solidFill>
                <a:latin typeface="Verdana"/>
                <a:ea typeface="Verdana"/>
                <a:cs typeface="Verdana"/>
                <a:sym typeface="Verdana"/>
                <a:hlinkClick r:id="rId4"/>
              </a:rPr>
              <a:t>http://www.cs.ucr.edu/~eamonn/LB_Keogh.htm</a:t>
            </a:r>
          </a:p>
          <a:p>
            <a:pPr marL="457200" lvl="0" indent="-228600" rtl="0">
              <a:lnSpc>
                <a:spcPct val="115000"/>
              </a:lnSpc>
              <a:spcBef>
                <a:spcPts val="0"/>
              </a:spcBef>
              <a:buNone/>
            </a:pPr>
            <a:r>
              <a:rPr lang="en" sz="1200">
                <a:solidFill>
                  <a:schemeClr val="dk1"/>
                </a:solidFill>
                <a:latin typeface="Verdana"/>
                <a:ea typeface="Verdana"/>
                <a:cs typeface="Verdana"/>
                <a:sym typeface="Verdana"/>
              </a:rPr>
              <a:t>7.</a:t>
            </a:r>
            <a:r>
              <a:rPr lang="en" sz="700">
                <a:solidFill>
                  <a:schemeClr val="dk1"/>
                </a:solidFill>
                <a:latin typeface="Times New Roman"/>
                <a:ea typeface="Times New Roman"/>
                <a:cs typeface="Times New Roman"/>
                <a:sym typeface="Times New Roman"/>
              </a:rPr>
              <a:t>  </a:t>
            </a:r>
            <a:r>
              <a:rPr lang="en" sz="700">
                <a:solidFill>
                  <a:schemeClr val="dk1"/>
                </a:solidFill>
                <a:latin typeface="Times New Roman"/>
                <a:ea typeface="Times New Roman"/>
                <a:cs typeface="Times New Roman"/>
                <a:sym typeface="Times New Roman"/>
                <a:hlinkClick r:id="rId5"/>
              </a:rPr>
              <a:t> </a:t>
            </a:r>
            <a:r>
              <a:rPr lang="en" sz="1200">
                <a:solidFill>
                  <a:schemeClr val="hlink"/>
                </a:solidFill>
                <a:latin typeface="Verdana"/>
                <a:ea typeface="Verdana"/>
                <a:cs typeface="Verdana"/>
                <a:sym typeface="Verdana"/>
                <a:hlinkClick r:id="rId5"/>
              </a:rPr>
              <a:t>http://www.cs.ucr.edu/~eamonn/UCRsuite.html</a:t>
            </a:r>
          </a:p>
          <a:p>
            <a:pPr marL="457200" lvl="0" indent="-228600" rtl="0">
              <a:lnSpc>
                <a:spcPct val="115000"/>
              </a:lnSpc>
              <a:spcBef>
                <a:spcPts val="0"/>
              </a:spcBef>
              <a:buNone/>
            </a:pPr>
            <a:r>
              <a:rPr lang="en" sz="1200">
                <a:solidFill>
                  <a:schemeClr val="dk1"/>
                </a:solidFill>
                <a:latin typeface="Verdana"/>
                <a:ea typeface="Verdana"/>
                <a:cs typeface="Verdana"/>
                <a:sym typeface="Verdana"/>
              </a:rPr>
              <a:t>8.</a:t>
            </a:r>
            <a:r>
              <a:rPr lang="en" sz="700">
                <a:solidFill>
                  <a:schemeClr val="dk1"/>
                </a:solidFill>
                <a:latin typeface="Times New Roman"/>
                <a:ea typeface="Times New Roman"/>
                <a:cs typeface="Times New Roman"/>
                <a:sym typeface="Times New Roman"/>
              </a:rPr>
              <a:t>   </a:t>
            </a:r>
            <a:r>
              <a:rPr lang="en" sz="1200">
                <a:solidFill>
                  <a:schemeClr val="dk1"/>
                </a:solidFill>
                <a:latin typeface="Verdana"/>
                <a:ea typeface="Verdana"/>
                <a:cs typeface="Verdana"/>
                <a:sym typeface="Verdana"/>
              </a:rPr>
              <a:t>CUDA C/C++ Streams and Concurreny</a:t>
            </a:r>
          </a:p>
          <a:p>
            <a:pPr marL="457200" lvl="0" indent="-228600" rtl="0">
              <a:lnSpc>
                <a:spcPct val="115000"/>
              </a:lnSpc>
              <a:spcBef>
                <a:spcPts val="0"/>
              </a:spcBef>
              <a:buNone/>
            </a:pPr>
            <a:r>
              <a:rPr lang="en" sz="1200">
                <a:solidFill>
                  <a:schemeClr val="dk1"/>
                </a:solidFill>
                <a:latin typeface="Verdana"/>
                <a:ea typeface="Verdana"/>
                <a:cs typeface="Verdana"/>
                <a:sym typeface="Verdana"/>
              </a:rPr>
              <a:t>9.</a:t>
            </a:r>
            <a:r>
              <a:rPr lang="en" sz="700">
                <a:solidFill>
                  <a:schemeClr val="dk1"/>
                </a:solidFill>
                <a:latin typeface="Times New Roman"/>
                <a:ea typeface="Times New Roman"/>
                <a:cs typeface="Times New Roman"/>
                <a:sym typeface="Times New Roman"/>
              </a:rPr>
              <a:t>   </a:t>
            </a:r>
            <a:r>
              <a:rPr lang="en" sz="1200">
                <a:solidFill>
                  <a:schemeClr val="dk1"/>
                </a:solidFill>
                <a:latin typeface="Verdana"/>
                <a:ea typeface="Verdana"/>
                <a:cs typeface="Verdana"/>
                <a:sym typeface="Verdana"/>
              </a:rPr>
              <a:t>Advance CUDA topics - Part 5, Concurrent Execution, Pierre-Yves Taunay</a:t>
            </a:r>
          </a:p>
        </p:txBody>
      </p:sp>
      <p:pic>
        <p:nvPicPr>
          <p:cNvPr id="1407" name="Shape 1407"/>
          <p:cNvPicPr preferRelativeResize="0"/>
          <p:nvPr/>
        </p:nvPicPr>
        <p:blipFill rotWithShape="1">
          <a:blip r:embed="rId6">
            <a:alphaModFix/>
          </a:blip>
          <a:srcRect/>
          <a:stretch/>
        </p:blipFill>
        <p:spPr>
          <a:xfrm>
            <a:off x="2" y="0"/>
            <a:ext cx="1049100" cy="1200298"/>
          </a:xfrm>
          <a:prstGeom prst="rect">
            <a:avLst/>
          </a:prstGeom>
          <a:noFill/>
          <a:ln>
            <a:noFill/>
          </a:ln>
        </p:spPr>
      </p:pic>
      <p:pic>
        <p:nvPicPr>
          <p:cNvPr id="1408" name="Shape 1408"/>
          <p:cNvPicPr preferRelativeResize="0"/>
          <p:nvPr/>
        </p:nvPicPr>
        <p:blipFill rotWithShape="1">
          <a:blip r:embed="rId7">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Shape 1421"/>
          <p:cNvSpPr txBox="1"/>
          <p:nvPr/>
        </p:nvSpPr>
        <p:spPr>
          <a:xfrm>
            <a:off x="1238250" y="2352675"/>
            <a:ext cx="6429375" cy="1107995"/>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accent3"/>
              </a:buClr>
              <a:buSzPct val="25000"/>
              <a:buFont typeface="Arial"/>
              <a:buNone/>
            </a:pPr>
            <a:r>
              <a:rPr lang="en" sz="6600" b="1" i="0" u="none" strike="noStrike" cap="none" baseline="0">
                <a:solidFill>
                  <a:schemeClr val="accent3"/>
                </a:solidFill>
                <a:latin typeface="Arial"/>
                <a:ea typeface="Arial"/>
                <a:cs typeface="Arial"/>
                <a:sym typeface="Arial"/>
              </a:rPr>
              <a:t>THANK YOU</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Literature Survey</a:t>
            </a:r>
          </a:p>
        </p:txBody>
      </p:sp>
      <p:sp>
        <p:nvSpPr>
          <p:cNvPr id="60" name="Shape 60"/>
          <p:cNvSpPr txBox="1">
            <a:spLocks noGrp="1"/>
          </p:cNvSpPr>
          <p:nvPr>
            <p:ph type="body" idx="1"/>
          </p:nvPr>
        </p:nvSpPr>
        <p:spPr>
          <a:xfrm>
            <a:off x="457200" y="1405974"/>
            <a:ext cx="8229600"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Two key aspects for achieving effectiveness and efficiency when managing time series data are representation methods and similarity measures.</a:t>
            </a:r>
          </a:p>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Several techniques have been proposed in the literature for representing time series like Piecewise Aggregate Approximation, SAX representations, singular value decomposition, etc.</a:t>
            </a:r>
          </a:p>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There are over a dozen distance measures for similarity of time series data in the literature like Dynamic time warping, Euclidian Distance etc.</a:t>
            </a:r>
          </a:p>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In spite of the consideration of dozens of alternatives, there is increasing evidence that the classic Dynamic Time Warping (DTW) measure is the best measure in most domains .</a:t>
            </a: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p:txBody>
      </p:sp>
      <p:pic>
        <p:nvPicPr>
          <p:cNvPr id="61" name="Shape 61"/>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62" name="Shape 62"/>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049100" y="205975"/>
            <a:ext cx="5694600" cy="9940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200" b="0" i="0" u="none" strike="noStrike" cap="none" baseline="0">
                <a:solidFill>
                  <a:srgbClr val="FFFFFF"/>
                </a:solidFill>
                <a:latin typeface="Quattrocento Sans"/>
                <a:ea typeface="Quattrocento Sans"/>
                <a:cs typeface="Quattrocento Sans"/>
                <a:sym typeface="Quattrocento Sans"/>
              </a:rPr>
              <a:t>Time Series Analysis by </a:t>
            </a:r>
            <a:br>
              <a:rPr lang="en" sz="3200" b="0" i="0" u="none" strike="noStrike" cap="none" baseline="0">
                <a:solidFill>
                  <a:srgbClr val="FFFFFF"/>
                </a:solidFill>
                <a:latin typeface="Quattrocento Sans"/>
                <a:ea typeface="Quattrocento Sans"/>
                <a:cs typeface="Quattrocento Sans"/>
                <a:sym typeface="Quattrocento Sans"/>
              </a:rPr>
            </a:br>
            <a:r>
              <a:rPr lang="en" sz="3200" b="0" i="0" u="none" strike="noStrike" cap="none" baseline="0">
                <a:solidFill>
                  <a:srgbClr val="FFFFFF"/>
                </a:solidFill>
                <a:latin typeface="Quattrocento Sans"/>
                <a:ea typeface="Quattrocento Sans"/>
                <a:cs typeface="Quattrocento Sans"/>
                <a:sym typeface="Quattrocento Sans"/>
              </a:rPr>
              <a:t>UCR DTW</a:t>
            </a:r>
          </a:p>
        </p:txBody>
      </p:sp>
      <p:sp>
        <p:nvSpPr>
          <p:cNvPr id="68" name="Shape 68"/>
          <p:cNvSpPr txBox="1">
            <a:spLocks noGrp="1"/>
          </p:cNvSpPr>
          <p:nvPr>
            <p:ph type="body" idx="1"/>
          </p:nvPr>
        </p:nvSpPr>
        <p:spPr>
          <a:xfrm>
            <a:off x="457200" y="1405975"/>
            <a:ext cx="8229600" cy="3515346"/>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chemeClr val="dk1"/>
                </a:solidFill>
                <a:latin typeface="Quattrocento Sans"/>
                <a:ea typeface="Quattrocento Sans"/>
                <a:cs typeface="Quattrocento Sans"/>
                <a:sym typeface="Quattrocento Sans"/>
              </a:rPr>
              <a:t>DTW is a similarity measure, which allows a one-to-many mapping of data points of the two sequences.</a:t>
            </a:r>
          </a:p>
          <a:p>
            <a:pPr marL="457200" marR="0" lvl="0" indent="-342900" algn="l" rtl="0">
              <a:lnSpc>
                <a:spcPct val="115000"/>
              </a:lnSpc>
              <a:spcBef>
                <a:spcPts val="800"/>
              </a:spcBef>
              <a:spcAft>
                <a:spcPts val="0"/>
              </a:spcAft>
              <a:buClr>
                <a:schemeClr val="dk1"/>
              </a:buClr>
              <a:buSzPct val="100000"/>
              <a:buFont typeface="Noto Symbol"/>
              <a:buChar char="▪"/>
            </a:pPr>
            <a:r>
              <a:rPr lang="en" sz="1800" b="0" i="0" u="none" strike="noStrike" cap="none" baseline="0">
                <a:solidFill>
                  <a:schemeClr val="dk1"/>
                </a:solidFill>
                <a:latin typeface="Quattrocento Sans"/>
                <a:ea typeface="Quattrocento Sans"/>
                <a:cs typeface="Quattrocento Sans"/>
                <a:sym typeface="Quattrocento Sans"/>
              </a:rPr>
              <a:t>The standard DTW algorithm is very slow. This is improved in the UCR suite by implementing optimisations like </a:t>
            </a:r>
          </a:p>
          <a:p>
            <a:pPr marL="914400" marR="0" lvl="1" indent="-381000" algn="l" rtl="0">
              <a:lnSpc>
                <a:spcPct val="115000"/>
              </a:lnSpc>
              <a:spcBef>
                <a:spcPts val="800"/>
              </a:spcBef>
              <a:spcAft>
                <a:spcPts val="0"/>
              </a:spcAft>
              <a:buClr>
                <a:schemeClr val="dk1"/>
              </a:buClr>
              <a:buSzPct val="100000"/>
              <a:buFont typeface="Noto Symbol"/>
              <a:buChar char="▪"/>
            </a:pPr>
            <a:r>
              <a:rPr lang="en" sz="1500" b="0" i="0" u="none" strike="noStrike" cap="none" baseline="0">
                <a:solidFill>
                  <a:schemeClr val="dk1"/>
                </a:solidFill>
                <a:latin typeface="Quattrocento Sans"/>
                <a:ea typeface="Quattrocento Sans"/>
                <a:cs typeface="Quattrocento Sans"/>
                <a:sym typeface="Quattrocento Sans"/>
              </a:rPr>
              <a:t>Z-Normalisation</a:t>
            </a:r>
          </a:p>
          <a:p>
            <a:pPr marL="914400" marR="0" lvl="1" indent="-381000" algn="l" rtl="0">
              <a:lnSpc>
                <a:spcPct val="115000"/>
              </a:lnSpc>
              <a:spcBef>
                <a:spcPts val="800"/>
              </a:spcBef>
              <a:spcAft>
                <a:spcPts val="0"/>
              </a:spcAft>
              <a:buClr>
                <a:schemeClr val="dk1"/>
              </a:buClr>
              <a:buSzPct val="100000"/>
              <a:buFont typeface="Noto Symbol"/>
              <a:buChar char="▪"/>
            </a:pPr>
            <a:r>
              <a:rPr lang="en" sz="1500" b="0" i="0" u="none" strike="noStrike" cap="none" baseline="0">
                <a:solidFill>
                  <a:schemeClr val="dk1"/>
                </a:solidFill>
                <a:latin typeface="Quattrocento Sans"/>
                <a:ea typeface="Quattrocento Sans"/>
                <a:cs typeface="Quattrocento Sans"/>
                <a:sym typeface="Quattrocento Sans"/>
              </a:rPr>
              <a:t>Lower bounding – LB_Kim, LB_Keogh, LB_Keogh(data and query reversed)</a:t>
            </a:r>
          </a:p>
          <a:p>
            <a:pPr marL="914400" marR="0" lvl="1" indent="-381000" algn="l" rtl="0">
              <a:lnSpc>
                <a:spcPct val="115000"/>
              </a:lnSpc>
              <a:spcBef>
                <a:spcPts val="800"/>
              </a:spcBef>
              <a:spcAft>
                <a:spcPts val="0"/>
              </a:spcAft>
              <a:buClr>
                <a:schemeClr val="dk1"/>
              </a:buClr>
              <a:buSzPct val="100000"/>
              <a:buFont typeface="Noto Symbol"/>
              <a:buChar char="▪"/>
            </a:pPr>
            <a:r>
              <a:rPr lang="en" sz="1500" b="0" i="0" u="none" strike="noStrike" cap="none" baseline="0">
                <a:solidFill>
                  <a:schemeClr val="dk1"/>
                </a:solidFill>
                <a:latin typeface="Quattrocento Sans"/>
                <a:ea typeface="Quattrocento Sans"/>
                <a:cs typeface="Quattrocento Sans"/>
                <a:sym typeface="Quattrocento Sans"/>
              </a:rPr>
              <a:t>Early Abandoning of DTW calculation, Z-normalisation and LB_Keogh</a:t>
            </a:r>
          </a:p>
          <a:p>
            <a:pPr marL="914400" marR="0" lvl="1" indent="-381000" algn="l" rtl="0">
              <a:lnSpc>
                <a:spcPct val="115000"/>
              </a:lnSpc>
              <a:spcBef>
                <a:spcPts val="800"/>
              </a:spcBef>
              <a:spcAft>
                <a:spcPts val="0"/>
              </a:spcAft>
              <a:buClr>
                <a:schemeClr val="dk1"/>
              </a:buClr>
              <a:buSzPct val="100000"/>
              <a:buFont typeface="Noto Symbol"/>
              <a:buChar char="▪"/>
            </a:pPr>
            <a:r>
              <a:rPr lang="en" sz="1500" b="0" i="0" u="none" strike="noStrike" cap="none" baseline="0">
                <a:solidFill>
                  <a:schemeClr val="dk1"/>
                </a:solidFill>
                <a:latin typeface="Quattrocento Sans"/>
                <a:ea typeface="Quattrocento Sans"/>
                <a:cs typeface="Quattrocento Sans"/>
                <a:sym typeface="Quattrocento Sans"/>
              </a:rPr>
              <a:t>Reordering early abandoning</a:t>
            </a:r>
          </a:p>
          <a:p>
            <a:pPr marL="914400" marR="0" lvl="1" indent="-381000" algn="l" rtl="0">
              <a:lnSpc>
                <a:spcPct val="115000"/>
              </a:lnSpc>
              <a:spcBef>
                <a:spcPts val="800"/>
              </a:spcBef>
              <a:spcAft>
                <a:spcPts val="0"/>
              </a:spcAft>
              <a:buClr>
                <a:schemeClr val="dk1"/>
              </a:buClr>
              <a:buSzPct val="100000"/>
              <a:buFont typeface="Noto Symbol"/>
              <a:buChar char="▪"/>
            </a:pPr>
            <a:r>
              <a:rPr lang="en" sz="1500" b="0" i="0" u="none" strike="noStrike" cap="none" baseline="0">
                <a:solidFill>
                  <a:schemeClr val="dk1"/>
                </a:solidFill>
                <a:latin typeface="Quattrocento Sans"/>
                <a:ea typeface="Quattrocento Sans"/>
                <a:cs typeface="Quattrocento Sans"/>
                <a:sym typeface="Quattrocento Sans"/>
              </a:rPr>
              <a:t>Cascading of lower bounds</a:t>
            </a:r>
          </a:p>
          <a:p>
            <a:pPr marL="914400" marR="0" lvl="1" indent="-381000" algn="l" rtl="0">
              <a:lnSpc>
                <a:spcPct val="115000"/>
              </a:lnSpc>
              <a:spcBef>
                <a:spcPts val="800"/>
              </a:spcBef>
              <a:spcAft>
                <a:spcPts val="0"/>
              </a:spcAft>
              <a:buClr>
                <a:schemeClr val="dk1"/>
              </a:buClr>
              <a:buSzPct val="100000"/>
              <a:buFont typeface="Noto Symbol"/>
              <a:buChar char="▪"/>
            </a:pPr>
            <a:r>
              <a:rPr lang="en" sz="1500" b="0" i="0" u="none" strike="noStrike" cap="none" baseline="0">
                <a:solidFill>
                  <a:schemeClr val="dk1"/>
                </a:solidFill>
                <a:latin typeface="Quattrocento Sans"/>
                <a:ea typeface="Quattrocento Sans"/>
                <a:cs typeface="Quattrocento Sans"/>
                <a:sym typeface="Quattrocento Sans"/>
              </a:rPr>
              <a:t>Using squared distances</a:t>
            </a:r>
          </a:p>
          <a:p>
            <a:pPr marL="457200" marR="0" lvl="0" indent="-228600" algn="l" rtl="0">
              <a:lnSpc>
                <a:spcPct val="115000"/>
              </a:lnSpc>
              <a:spcBef>
                <a:spcPts val="800"/>
              </a:spcBef>
              <a:spcAft>
                <a:spcPts val="0"/>
              </a:spcAft>
              <a:buClr>
                <a:schemeClr val="dk1"/>
              </a:buClr>
              <a:buFont typeface="Noto Symbol"/>
              <a:buNone/>
            </a:pPr>
            <a:endParaRPr sz="1800" b="0" i="0" u="none" strike="noStrike" cap="none" baseline="0">
              <a:solidFill>
                <a:schemeClr val="dk1"/>
              </a:solidFill>
              <a:latin typeface="Quattrocento Sans"/>
              <a:ea typeface="Quattrocento Sans"/>
              <a:cs typeface="Quattrocento Sans"/>
              <a:sym typeface="Quattrocento Sans"/>
            </a:endParaRPr>
          </a:p>
          <a:p>
            <a:pPr marL="457200" marR="0" lvl="0" indent="-228600" algn="l" rtl="0">
              <a:lnSpc>
                <a:spcPct val="115000"/>
              </a:lnSpc>
              <a:spcBef>
                <a:spcPts val="800"/>
              </a:spcBef>
              <a:spcAft>
                <a:spcPts val="0"/>
              </a:spcAft>
              <a:buClr>
                <a:schemeClr val="dk1"/>
              </a:buClr>
              <a:buFont typeface="Noto Symbol"/>
              <a:buNone/>
            </a:pPr>
            <a:endParaRPr sz="1800" b="0" i="0" u="none" strike="noStrike" cap="none" baseline="0">
              <a:solidFill>
                <a:schemeClr val="dk1"/>
              </a:solidFill>
              <a:latin typeface="Quattrocento Sans"/>
              <a:ea typeface="Quattrocento Sans"/>
              <a:cs typeface="Quattrocento Sans"/>
              <a:sym typeface="Quattrocento Sans"/>
            </a:endParaRPr>
          </a:p>
        </p:txBody>
      </p:sp>
      <p:pic>
        <p:nvPicPr>
          <p:cNvPr id="69" name="Shape 69"/>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70" name="Shape 70"/>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LB_KIM</a:t>
            </a:r>
          </a:p>
        </p:txBody>
      </p:sp>
      <p:sp>
        <p:nvSpPr>
          <p:cNvPr id="76" name="Shape 76"/>
          <p:cNvSpPr txBox="1">
            <a:spLocks noGrp="1"/>
          </p:cNvSpPr>
          <p:nvPr>
            <p:ph type="body" idx="1"/>
          </p:nvPr>
        </p:nvSpPr>
        <p:spPr>
          <a:xfrm>
            <a:off x="414666" y="1342175"/>
            <a:ext cx="8591109"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The lower bound is given by the squared difference between the two sequence’s first (A), last (D), minimum (B) and maximum(C) points.</a:t>
            </a: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Implementation</a:t>
            </a:r>
          </a:p>
          <a:p>
            <a:pPr marL="457200" marR="0" lvl="4" indent="-381000" algn="l" rtl="0">
              <a:lnSpc>
                <a:spcPct val="115000"/>
              </a:lnSpc>
              <a:spcBef>
                <a:spcPts val="0"/>
              </a:spcBef>
              <a:spcAft>
                <a:spcPts val="0"/>
              </a:spcAft>
              <a:buClr>
                <a:schemeClr val="dk1"/>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The minimum (B) and maximum(C) points are not considered in the code because of z-normalization the top and bottom cannot give significant benefits. </a:t>
            </a:r>
          </a:p>
          <a:p>
            <a:pPr marL="457200" marR="0" lvl="0" indent="-381000" algn="l" rtl="0">
              <a:lnSpc>
                <a:spcPct val="115000"/>
              </a:lnSpc>
              <a:spcBef>
                <a:spcPts val="0"/>
              </a:spcBef>
              <a:spcAft>
                <a:spcPts val="0"/>
              </a:spcAft>
              <a:buClr>
                <a:schemeClr val="dk1"/>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The code considers the first 3 points and the last 3 points.</a:t>
            </a:r>
          </a:p>
          <a:p>
            <a:pPr marL="457200" marR="0" lvl="0" indent="-381000" algn="l" rtl="0">
              <a:lnSpc>
                <a:spcPct val="115000"/>
              </a:lnSpc>
              <a:spcBef>
                <a:spcPts val="0"/>
              </a:spcBef>
              <a:spcAft>
                <a:spcPts val="0"/>
              </a:spcAft>
              <a:buClr>
                <a:schemeClr val="dk1"/>
              </a:buClr>
              <a:buSzPct val="100000"/>
              <a:buFont typeface="Noto Symbol"/>
              <a:buChar char="▪"/>
            </a:pPr>
            <a:r>
              <a:rPr lang="en" sz="1400" b="0" i="0" u="none" strike="noStrike" cap="none" baseline="0">
                <a:solidFill>
                  <a:srgbClr val="000000"/>
                </a:solidFill>
                <a:latin typeface="Quattrocento Sans"/>
                <a:ea typeface="Quattrocento Sans"/>
                <a:cs typeface="Quattrocento Sans"/>
                <a:sym typeface="Quattrocento Sans"/>
              </a:rPr>
              <a:t>The pruning power of LB_Kim is non-trivial, especially when the query is not long, say in length 128</a:t>
            </a: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66700" algn="l" rtl="0">
              <a:lnSpc>
                <a:spcPct val="115000"/>
              </a:lnSpc>
              <a:spcBef>
                <a:spcPts val="0"/>
              </a:spcBef>
              <a:spcAft>
                <a:spcPts val="0"/>
              </a:spcAft>
              <a:buClr>
                <a:schemeClr val="dk1"/>
              </a:buClr>
              <a:buFont typeface="Noto Symbo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381000" algn="l" rtl="0">
              <a:lnSpc>
                <a:spcPct val="115000"/>
              </a:lnSpc>
              <a:spcBef>
                <a:spcPts val="0"/>
              </a:spcBef>
              <a:spcAft>
                <a:spcPts val="0"/>
              </a:spcAft>
              <a:buClr>
                <a:schemeClr val="dk1"/>
              </a:buClr>
              <a:buFont typeface="Arial"/>
              <a:buNone/>
            </a:pPr>
            <a:endParaRPr sz="1800" b="0" i="0" u="none" strike="noStrike" cap="none" baseline="0">
              <a:solidFill>
                <a:srgbClr val="000000"/>
              </a:solidFill>
              <a:latin typeface="Quattrocento Sans"/>
              <a:ea typeface="Quattrocento Sans"/>
              <a:cs typeface="Quattrocento Sans"/>
              <a:sym typeface="Quattrocento Sans"/>
            </a:endParaRPr>
          </a:p>
          <a:p>
            <a:pPr marL="457200" marR="0" lvl="0" indent="-228600" algn="l" rtl="0">
              <a:lnSpc>
                <a:spcPct val="115000"/>
              </a:lnSpc>
              <a:spcBef>
                <a:spcPts val="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a:p>
            <a:pPr marL="457200" marR="0" lvl="0" indent="-228600" algn="l" rtl="0">
              <a:lnSpc>
                <a:spcPct val="115000"/>
              </a:lnSpc>
              <a:spcBef>
                <a:spcPts val="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p:txBody>
      </p:sp>
      <p:pic>
        <p:nvPicPr>
          <p:cNvPr id="77" name="Shape 77"/>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78" name="Shape 78"/>
          <p:cNvPicPr preferRelativeResize="0"/>
          <p:nvPr/>
        </p:nvPicPr>
        <p:blipFill rotWithShape="1">
          <a:blip r:embed="rId4">
            <a:alphaModFix/>
          </a:blip>
          <a:srcRect/>
          <a:stretch/>
        </p:blipFill>
        <p:spPr>
          <a:xfrm>
            <a:off x="6743700" y="75"/>
            <a:ext cx="2400300" cy="1200000"/>
          </a:xfrm>
          <a:prstGeom prst="rect">
            <a:avLst/>
          </a:prstGeom>
          <a:noFill/>
          <a:ln>
            <a:noFill/>
          </a:ln>
        </p:spPr>
      </p:pic>
      <p:grpSp>
        <p:nvGrpSpPr>
          <p:cNvPr id="79" name="Shape 79"/>
          <p:cNvGrpSpPr/>
          <p:nvPr/>
        </p:nvGrpSpPr>
        <p:grpSpPr>
          <a:xfrm>
            <a:off x="1626742" y="2183456"/>
            <a:ext cx="4688958" cy="1346548"/>
            <a:chOff x="2495" y="1056"/>
            <a:chExt cx="3168" cy="1391"/>
          </a:xfrm>
        </p:grpSpPr>
        <p:grpSp>
          <p:nvGrpSpPr>
            <p:cNvPr id="80" name="Shape 80"/>
            <p:cNvGrpSpPr/>
            <p:nvPr/>
          </p:nvGrpSpPr>
          <p:grpSpPr>
            <a:xfrm>
              <a:off x="2790" y="1278"/>
              <a:ext cx="2690" cy="965"/>
              <a:chOff x="2954" y="1719"/>
              <a:chExt cx="5686" cy="4020"/>
            </a:xfrm>
          </p:grpSpPr>
          <p:sp>
            <p:nvSpPr>
              <p:cNvPr id="81" name="Shape 81"/>
              <p:cNvSpPr/>
              <p:nvPr/>
            </p:nvSpPr>
            <p:spPr>
              <a:xfrm>
                <a:off x="2954" y="1719"/>
                <a:ext cx="2054" cy="2985"/>
              </a:xfrm>
              <a:custGeom>
                <a:avLst/>
                <a:gdLst/>
                <a:ahLst/>
                <a:cxnLst/>
                <a:rect l="0" t="0" r="0" b="0"/>
                <a:pathLst>
                  <a:path w="2055" h="2986" extrusionOk="0">
                    <a:moveTo>
                      <a:pt x="0" y="2010"/>
                    </a:moveTo>
                    <a:lnTo>
                      <a:pt x="15" y="1920"/>
                    </a:lnTo>
                    <a:lnTo>
                      <a:pt x="30" y="1830"/>
                    </a:lnTo>
                    <a:lnTo>
                      <a:pt x="45" y="1740"/>
                    </a:lnTo>
                    <a:lnTo>
                      <a:pt x="60" y="1650"/>
                    </a:lnTo>
                    <a:lnTo>
                      <a:pt x="75" y="1560"/>
                    </a:lnTo>
                    <a:lnTo>
                      <a:pt x="90" y="1470"/>
                    </a:lnTo>
                    <a:lnTo>
                      <a:pt x="105" y="1380"/>
                    </a:lnTo>
                    <a:lnTo>
                      <a:pt x="120" y="1290"/>
                    </a:lnTo>
                    <a:lnTo>
                      <a:pt x="135" y="1215"/>
                    </a:lnTo>
                    <a:lnTo>
                      <a:pt x="150" y="1125"/>
                    </a:lnTo>
                    <a:lnTo>
                      <a:pt x="180" y="1050"/>
                    </a:lnTo>
                    <a:lnTo>
                      <a:pt x="195" y="960"/>
                    </a:lnTo>
                    <a:lnTo>
                      <a:pt x="210" y="885"/>
                    </a:lnTo>
                    <a:lnTo>
                      <a:pt x="225" y="810"/>
                    </a:lnTo>
                    <a:lnTo>
                      <a:pt x="240" y="750"/>
                    </a:lnTo>
                    <a:lnTo>
                      <a:pt x="255" y="675"/>
                    </a:lnTo>
                    <a:lnTo>
                      <a:pt x="270" y="615"/>
                    </a:lnTo>
                    <a:lnTo>
                      <a:pt x="285" y="540"/>
                    </a:lnTo>
                    <a:lnTo>
                      <a:pt x="300" y="480"/>
                    </a:lnTo>
                    <a:lnTo>
                      <a:pt x="315" y="420"/>
                    </a:lnTo>
                    <a:lnTo>
                      <a:pt x="330" y="375"/>
                    </a:lnTo>
                    <a:lnTo>
                      <a:pt x="345" y="315"/>
                    </a:lnTo>
                    <a:lnTo>
                      <a:pt x="375" y="270"/>
                    </a:lnTo>
                    <a:lnTo>
                      <a:pt x="390" y="225"/>
                    </a:lnTo>
                    <a:lnTo>
                      <a:pt x="405" y="195"/>
                    </a:lnTo>
                    <a:lnTo>
                      <a:pt x="420" y="150"/>
                    </a:lnTo>
                    <a:lnTo>
                      <a:pt x="435" y="120"/>
                    </a:lnTo>
                    <a:lnTo>
                      <a:pt x="450" y="90"/>
                    </a:lnTo>
                    <a:lnTo>
                      <a:pt x="465" y="75"/>
                    </a:lnTo>
                    <a:lnTo>
                      <a:pt x="480" y="45"/>
                    </a:lnTo>
                    <a:lnTo>
                      <a:pt x="495" y="30"/>
                    </a:lnTo>
                    <a:lnTo>
                      <a:pt x="510" y="15"/>
                    </a:lnTo>
                    <a:lnTo>
                      <a:pt x="525" y="15"/>
                    </a:lnTo>
                    <a:lnTo>
                      <a:pt x="540" y="0"/>
                    </a:lnTo>
                    <a:lnTo>
                      <a:pt x="570" y="0"/>
                    </a:lnTo>
                    <a:lnTo>
                      <a:pt x="585" y="15"/>
                    </a:lnTo>
                    <a:lnTo>
                      <a:pt x="600" y="15"/>
                    </a:lnTo>
                    <a:lnTo>
                      <a:pt x="615" y="30"/>
                    </a:lnTo>
                    <a:lnTo>
                      <a:pt x="630" y="45"/>
                    </a:lnTo>
                    <a:lnTo>
                      <a:pt x="645" y="60"/>
                    </a:lnTo>
                    <a:lnTo>
                      <a:pt x="660" y="90"/>
                    </a:lnTo>
                    <a:lnTo>
                      <a:pt x="675" y="105"/>
                    </a:lnTo>
                    <a:lnTo>
                      <a:pt x="690" y="135"/>
                    </a:lnTo>
                    <a:lnTo>
                      <a:pt x="705" y="180"/>
                    </a:lnTo>
                    <a:lnTo>
                      <a:pt x="720" y="210"/>
                    </a:lnTo>
                    <a:lnTo>
                      <a:pt x="735" y="255"/>
                    </a:lnTo>
                    <a:lnTo>
                      <a:pt x="765" y="285"/>
                    </a:lnTo>
                    <a:lnTo>
                      <a:pt x="780" y="345"/>
                    </a:lnTo>
                    <a:lnTo>
                      <a:pt x="795" y="390"/>
                    </a:lnTo>
                    <a:lnTo>
                      <a:pt x="810" y="435"/>
                    </a:lnTo>
                    <a:lnTo>
                      <a:pt x="825" y="495"/>
                    </a:lnTo>
                    <a:lnTo>
                      <a:pt x="840" y="555"/>
                    </a:lnTo>
                    <a:lnTo>
                      <a:pt x="855" y="615"/>
                    </a:lnTo>
                    <a:lnTo>
                      <a:pt x="870" y="675"/>
                    </a:lnTo>
                    <a:lnTo>
                      <a:pt x="885" y="735"/>
                    </a:lnTo>
                    <a:lnTo>
                      <a:pt x="900" y="795"/>
                    </a:lnTo>
                    <a:lnTo>
                      <a:pt x="915" y="870"/>
                    </a:lnTo>
                    <a:lnTo>
                      <a:pt x="945" y="930"/>
                    </a:lnTo>
                    <a:lnTo>
                      <a:pt x="960" y="1005"/>
                    </a:lnTo>
                    <a:lnTo>
                      <a:pt x="975" y="1080"/>
                    </a:lnTo>
                    <a:lnTo>
                      <a:pt x="990" y="1140"/>
                    </a:lnTo>
                    <a:lnTo>
                      <a:pt x="1005" y="1215"/>
                    </a:lnTo>
                    <a:lnTo>
                      <a:pt x="1020" y="1290"/>
                    </a:lnTo>
                    <a:lnTo>
                      <a:pt x="1035" y="1365"/>
                    </a:lnTo>
                    <a:lnTo>
                      <a:pt x="1050" y="1440"/>
                    </a:lnTo>
                    <a:lnTo>
                      <a:pt x="1065" y="1515"/>
                    </a:lnTo>
                    <a:lnTo>
                      <a:pt x="1080" y="1590"/>
                    </a:lnTo>
                    <a:lnTo>
                      <a:pt x="1095" y="1665"/>
                    </a:lnTo>
                    <a:lnTo>
                      <a:pt x="1110" y="1725"/>
                    </a:lnTo>
                    <a:lnTo>
                      <a:pt x="1140" y="1800"/>
                    </a:lnTo>
                    <a:lnTo>
                      <a:pt x="1155" y="1875"/>
                    </a:lnTo>
                    <a:lnTo>
                      <a:pt x="1170" y="1950"/>
                    </a:lnTo>
                    <a:lnTo>
                      <a:pt x="1185" y="2010"/>
                    </a:lnTo>
                    <a:lnTo>
                      <a:pt x="1200" y="2085"/>
                    </a:lnTo>
                    <a:lnTo>
                      <a:pt x="1215" y="2145"/>
                    </a:lnTo>
                    <a:lnTo>
                      <a:pt x="1230" y="2220"/>
                    </a:lnTo>
                    <a:lnTo>
                      <a:pt x="1245" y="2280"/>
                    </a:lnTo>
                    <a:lnTo>
                      <a:pt x="1260" y="2340"/>
                    </a:lnTo>
                    <a:lnTo>
                      <a:pt x="1275" y="2400"/>
                    </a:lnTo>
                    <a:lnTo>
                      <a:pt x="1290" y="2460"/>
                    </a:lnTo>
                    <a:lnTo>
                      <a:pt x="1305" y="2505"/>
                    </a:lnTo>
                    <a:lnTo>
                      <a:pt x="1335" y="2565"/>
                    </a:lnTo>
                    <a:lnTo>
                      <a:pt x="1350" y="2610"/>
                    </a:lnTo>
                    <a:lnTo>
                      <a:pt x="1365" y="2655"/>
                    </a:lnTo>
                    <a:lnTo>
                      <a:pt x="1380" y="2700"/>
                    </a:lnTo>
                    <a:lnTo>
                      <a:pt x="1395" y="2745"/>
                    </a:lnTo>
                    <a:lnTo>
                      <a:pt x="1410" y="2775"/>
                    </a:lnTo>
                    <a:lnTo>
                      <a:pt x="1425" y="2820"/>
                    </a:lnTo>
                    <a:lnTo>
                      <a:pt x="1440" y="2850"/>
                    </a:lnTo>
                    <a:lnTo>
                      <a:pt x="1455" y="2881"/>
                    </a:lnTo>
                    <a:lnTo>
                      <a:pt x="1470" y="2896"/>
                    </a:lnTo>
                    <a:lnTo>
                      <a:pt x="1485" y="2926"/>
                    </a:lnTo>
                    <a:lnTo>
                      <a:pt x="1500" y="2941"/>
                    </a:lnTo>
                    <a:lnTo>
                      <a:pt x="1530" y="2956"/>
                    </a:lnTo>
                    <a:lnTo>
                      <a:pt x="1545" y="2971"/>
                    </a:lnTo>
                    <a:lnTo>
                      <a:pt x="1560" y="2971"/>
                    </a:lnTo>
                    <a:lnTo>
                      <a:pt x="1575" y="2986"/>
                    </a:lnTo>
                    <a:lnTo>
                      <a:pt x="1590" y="2986"/>
                    </a:lnTo>
                    <a:lnTo>
                      <a:pt x="1605" y="2986"/>
                    </a:lnTo>
                    <a:lnTo>
                      <a:pt x="1620" y="2986"/>
                    </a:lnTo>
                    <a:lnTo>
                      <a:pt x="1635" y="2971"/>
                    </a:lnTo>
                    <a:lnTo>
                      <a:pt x="1650" y="2956"/>
                    </a:lnTo>
                    <a:lnTo>
                      <a:pt x="1665" y="2941"/>
                    </a:lnTo>
                    <a:lnTo>
                      <a:pt x="1680" y="2926"/>
                    </a:lnTo>
                    <a:lnTo>
                      <a:pt x="1710" y="2911"/>
                    </a:lnTo>
                    <a:lnTo>
                      <a:pt x="1725" y="2881"/>
                    </a:lnTo>
                    <a:lnTo>
                      <a:pt x="1740" y="2866"/>
                    </a:lnTo>
                    <a:lnTo>
                      <a:pt x="1755" y="2835"/>
                    </a:lnTo>
                    <a:lnTo>
                      <a:pt x="1770" y="2805"/>
                    </a:lnTo>
                    <a:lnTo>
                      <a:pt x="1785" y="2760"/>
                    </a:lnTo>
                    <a:lnTo>
                      <a:pt x="1800" y="2730"/>
                    </a:lnTo>
                    <a:lnTo>
                      <a:pt x="1815" y="2685"/>
                    </a:lnTo>
                    <a:lnTo>
                      <a:pt x="1830" y="2655"/>
                    </a:lnTo>
                    <a:lnTo>
                      <a:pt x="1845" y="2610"/>
                    </a:lnTo>
                    <a:lnTo>
                      <a:pt x="1860" y="2565"/>
                    </a:lnTo>
                    <a:lnTo>
                      <a:pt x="1875" y="2520"/>
                    </a:lnTo>
                    <a:lnTo>
                      <a:pt x="1905" y="2475"/>
                    </a:lnTo>
                    <a:lnTo>
                      <a:pt x="1920" y="2415"/>
                    </a:lnTo>
                    <a:lnTo>
                      <a:pt x="1935" y="2370"/>
                    </a:lnTo>
                    <a:lnTo>
                      <a:pt x="1950" y="2310"/>
                    </a:lnTo>
                    <a:lnTo>
                      <a:pt x="1965" y="2265"/>
                    </a:lnTo>
                    <a:lnTo>
                      <a:pt x="1980" y="2205"/>
                    </a:lnTo>
                    <a:lnTo>
                      <a:pt x="1995" y="2160"/>
                    </a:lnTo>
                    <a:lnTo>
                      <a:pt x="2010" y="2100"/>
                    </a:lnTo>
                    <a:lnTo>
                      <a:pt x="2025" y="2055"/>
                    </a:lnTo>
                    <a:lnTo>
                      <a:pt x="2040" y="1995"/>
                    </a:lnTo>
                    <a:lnTo>
                      <a:pt x="2055" y="1935"/>
                    </a:lnTo>
                  </a:path>
                </a:pathLst>
              </a:custGeom>
              <a:noFill/>
              <a:ln w="27925"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2" name="Shape 82"/>
              <p:cNvSpPr/>
              <p:nvPr/>
            </p:nvSpPr>
            <p:spPr>
              <a:xfrm>
                <a:off x="5009" y="2754"/>
                <a:ext cx="2070" cy="2985"/>
              </a:xfrm>
              <a:custGeom>
                <a:avLst/>
                <a:gdLst/>
                <a:ahLst/>
                <a:cxnLst/>
                <a:rect l="0" t="0" r="0" b="0"/>
                <a:pathLst>
                  <a:path w="2071" h="2986" extrusionOk="0">
                    <a:moveTo>
                      <a:pt x="0" y="900"/>
                    </a:moveTo>
                    <a:lnTo>
                      <a:pt x="15" y="855"/>
                    </a:lnTo>
                    <a:lnTo>
                      <a:pt x="45" y="795"/>
                    </a:lnTo>
                    <a:lnTo>
                      <a:pt x="60" y="735"/>
                    </a:lnTo>
                    <a:lnTo>
                      <a:pt x="75" y="690"/>
                    </a:lnTo>
                    <a:lnTo>
                      <a:pt x="90" y="630"/>
                    </a:lnTo>
                    <a:lnTo>
                      <a:pt x="105" y="585"/>
                    </a:lnTo>
                    <a:lnTo>
                      <a:pt x="120" y="540"/>
                    </a:lnTo>
                    <a:lnTo>
                      <a:pt x="135" y="480"/>
                    </a:lnTo>
                    <a:lnTo>
                      <a:pt x="150" y="435"/>
                    </a:lnTo>
                    <a:lnTo>
                      <a:pt x="165" y="390"/>
                    </a:lnTo>
                    <a:lnTo>
                      <a:pt x="180" y="345"/>
                    </a:lnTo>
                    <a:lnTo>
                      <a:pt x="195" y="315"/>
                    </a:lnTo>
                    <a:lnTo>
                      <a:pt x="210" y="270"/>
                    </a:lnTo>
                    <a:lnTo>
                      <a:pt x="240" y="240"/>
                    </a:lnTo>
                    <a:lnTo>
                      <a:pt x="255" y="195"/>
                    </a:lnTo>
                    <a:lnTo>
                      <a:pt x="270" y="165"/>
                    </a:lnTo>
                    <a:lnTo>
                      <a:pt x="285" y="135"/>
                    </a:lnTo>
                    <a:lnTo>
                      <a:pt x="300" y="105"/>
                    </a:lnTo>
                    <a:lnTo>
                      <a:pt x="315" y="90"/>
                    </a:lnTo>
                    <a:lnTo>
                      <a:pt x="330" y="60"/>
                    </a:lnTo>
                    <a:lnTo>
                      <a:pt x="345" y="45"/>
                    </a:lnTo>
                    <a:lnTo>
                      <a:pt x="360" y="30"/>
                    </a:lnTo>
                    <a:lnTo>
                      <a:pt x="375" y="15"/>
                    </a:lnTo>
                    <a:lnTo>
                      <a:pt x="390" y="15"/>
                    </a:lnTo>
                    <a:lnTo>
                      <a:pt x="420" y="0"/>
                    </a:lnTo>
                    <a:lnTo>
                      <a:pt x="435" y="0"/>
                    </a:lnTo>
                    <a:lnTo>
                      <a:pt x="450" y="0"/>
                    </a:lnTo>
                    <a:lnTo>
                      <a:pt x="465" y="15"/>
                    </a:lnTo>
                    <a:lnTo>
                      <a:pt x="480" y="15"/>
                    </a:lnTo>
                    <a:lnTo>
                      <a:pt x="495" y="30"/>
                    </a:lnTo>
                    <a:lnTo>
                      <a:pt x="510" y="45"/>
                    </a:lnTo>
                    <a:lnTo>
                      <a:pt x="525" y="60"/>
                    </a:lnTo>
                    <a:lnTo>
                      <a:pt x="540" y="75"/>
                    </a:lnTo>
                    <a:lnTo>
                      <a:pt x="555" y="105"/>
                    </a:lnTo>
                    <a:lnTo>
                      <a:pt x="570" y="135"/>
                    </a:lnTo>
                    <a:lnTo>
                      <a:pt x="585" y="165"/>
                    </a:lnTo>
                    <a:lnTo>
                      <a:pt x="615" y="195"/>
                    </a:lnTo>
                    <a:lnTo>
                      <a:pt x="630" y="240"/>
                    </a:lnTo>
                    <a:lnTo>
                      <a:pt x="645" y="270"/>
                    </a:lnTo>
                    <a:lnTo>
                      <a:pt x="660" y="315"/>
                    </a:lnTo>
                    <a:lnTo>
                      <a:pt x="675" y="360"/>
                    </a:lnTo>
                    <a:lnTo>
                      <a:pt x="690" y="405"/>
                    </a:lnTo>
                    <a:lnTo>
                      <a:pt x="705" y="465"/>
                    </a:lnTo>
                    <a:lnTo>
                      <a:pt x="720" y="510"/>
                    </a:lnTo>
                    <a:lnTo>
                      <a:pt x="735" y="570"/>
                    </a:lnTo>
                    <a:lnTo>
                      <a:pt x="750" y="630"/>
                    </a:lnTo>
                    <a:lnTo>
                      <a:pt x="765" y="690"/>
                    </a:lnTo>
                    <a:lnTo>
                      <a:pt x="781" y="750"/>
                    </a:lnTo>
                    <a:lnTo>
                      <a:pt x="811" y="810"/>
                    </a:lnTo>
                    <a:lnTo>
                      <a:pt x="826" y="885"/>
                    </a:lnTo>
                    <a:lnTo>
                      <a:pt x="841" y="945"/>
                    </a:lnTo>
                    <a:lnTo>
                      <a:pt x="856" y="1020"/>
                    </a:lnTo>
                    <a:lnTo>
                      <a:pt x="871" y="1095"/>
                    </a:lnTo>
                    <a:lnTo>
                      <a:pt x="886" y="1155"/>
                    </a:lnTo>
                    <a:lnTo>
                      <a:pt x="901" y="1230"/>
                    </a:lnTo>
                    <a:lnTo>
                      <a:pt x="916" y="1305"/>
                    </a:lnTo>
                    <a:lnTo>
                      <a:pt x="931" y="1380"/>
                    </a:lnTo>
                    <a:lnTo>
                      <a:pt x="946" y="1455"/>
                    </a:lnTo>
                    <a:lnTo>
                      <a:pt x="961" y="1530"/>
                    </a:lnTo>
                    <a:lnTo>
                      <a:pt x="976" y="1605"/>
                    </a:lnTo>
                    <a:lnTo>
                      <a:pt x="1006" y="1680"/>
                    </a:lnTo>
                    <a:lnTo>
                      <a:pt x="1021" y="1740"/>
                    </a:lnTo>
                    <a:lnTo>
                      <a:pt x="1036" y="1815"/>
                    </a:lnTo>
                    <a:lnTo>
                      <a:pt x="1051" y="1891"/>
                    </a:lnTo>
                    <a:lnTo>
                      <a:pt x="1066" y="1966"/>
                    </a:lnTo>
                    <a:lnTo>
                      <a:pt x="1081" y="2026"/>
                    </a:lnTo>
                    <a:lnTo>
                      <a:pt x="1096" y="2101"/>
                    </a:lnTo>
                    <a:lnTo>
                      <a:pt x="1111" y="2176"/>
                    </a:lnTo>
                    <a:lnTo>
                      <a:pt x="1126" y="2236"/>
                    </a:lnTo>
                    <a:lnTo>
                      <a:pt x="1141" y="2296"/>
                    </a:lnTo>
                    <a:lnTo>
                      <a:pt x="1156" y="2356"/>
                    </a:lnTo>
                    <a:lnTo>
                      <a:pt x="1186" y="2416"/>
                    </a:lnTo>
                    <a:lnTo>
                      <a:pt x="1201" y="2476"/>
                    </a:lnTo>
                    <a:lnTo>
                      <a:pt x="1216" y="2536"/>
                    </a:lnTo>
                    <a:lnTo>
                      <a:pt x="1231" y="2581"/>
                    </a:lnTo>
                    <a:lnTo>
                      <a:pt x="1246" y="2641"/>
                    </a:lnTo>
                    <a:lnTo>
                      <a:pt x="1261" y="2686"/>
                    </a:lnTo>
                    <a:lnTo>
                      <a:pt x="1276" y="2731"/>
                    </a:lnTo>
                    <a:lnTo>
                      <a:pt x="1291" y="2761"/>
                    </a:lnTo>
                    <a:lnTo>
                      <a:pt x="1306" y="2806"/>
                    </a:lnTo>
                    <a:lnTo>
                      <a:pt x="1321" y="2836"/>
                    </a:lnTo>
                    <a:lnTo>
                      <a:pt x="1336" y="2866"/>
                    </a:lnTo>
                    <a:lnTo>
                      <a:pt x="1351" y="2896"/>
                    </a:lnTo>
                    <a:lnTo>
                      <a:pt x="1381" y="2926"/>
                    </a:lnTo>
                    <a:lnTo>
                      <a:pt x="1396" y="2941"/>
                    </a:lnTo>
                    <a:lnTo>
                      <a:pt x="1411" y="2956"/>
                    </a:lnTo>
                    <a:lnTo>
                      <a:pt x="1426" y="2971"/>
                    </a:lnTo>
                    <a:lnTo>
                      <a:pt x="1441" y="2971"/>
                    </a:lnTo>
                    <a:lnTo>
                      <a:pt x="1456" y="2986"/>
                    </a:lnTo>
                    <a:lnTo>
                      <a:pt x="1471" y="2986"/>
                    </a:lnTo>
                    <a:lnTo>
                      <a:pt x="1486" y="2971"/>
                    </a:lnTo>
                    <a:lnTo>
                      <a:pt x="1501" y="2971"/>
                    </a:lnTo>
                    <a:lnTo>
                      <a:pt x="1516" y="2956"/>
                    </a:lnTo>
                    <a:lnTo>
                      <a:pt x="1531" y="2941"/>
                    </a:lnTo>
                    <a:lnTo>
                      <a:pt x="1546" y="2926"/>
                    </a:lnTo>
                    <a:lnTo>
                      <a:pt x="1576" y="2896"/>
                    </a:lnTo>
                    <a:lnTo>
                      <a:pt x="1591" y="2881"/>
                    </a:lnTo>
                    <a:lnTo>
                      <a:pt x="1606" y="2851"/>
                    </a:lnTo>
                    <a:lnTo>
                      <a:pt x="1621" y="2806"/>
                    </a:lnTo>
                    <a:lnTo>
                      <a:pt x="1636" y="2776"/>
                    </a:lnTo>
                    <a:lnTo>
                      <a:pt x="1651" y="2731"/>
                    </a:lnTo>
                    <a:lnTo>
                      <a:pt x="1666" y="2686"/>
                    </a:lnTo>
                    <a:lnTo>
                      <a:pt x="1681" y="2626"/>
                    </a:lnTo>
                    <a:lnTo>
                      <a:pt x="1696" y="2581"/>
                    </a:lnTo>
                    <a:lnTo>
                      <a:pt x="1711" y="2521"/>
                    </a:lnTo>
                    <a:lnTo>
                      <a:pt x="1726" y="2461"/>
                    </a:lnTo>
                    <a:lnTo>
                      <a:pt x="1741" y="2401"/>
                    </a:lnTo>
                    <a:lnTo>
                      <a:pt x="1771" y="2341"/>
                    </a:lnTo>
                    <a:lnTo>
                      <a:pt x="1786" y="2266"/>
                    </a:lnTo>
                    <a:lnTo>
                      <a:pt x="1801" y="2191"/>
                    </a:lnTo>
                    <a:lnTo>
                      <a:pt x="1816" y="2116"/>
                    </a:lnTo>
                    <a:lnTo>
                      <a:pt x="1831" y="2041"/>
                    </a:lnTo>
                    <a:lnTo>
                      <a:pt x="1846" y="1966"/>
                    </a:lnTo>
                    <a:lnTo>
                      <a:pt x="1861" y="1891"/>
                    </a:lnTo>
                    <a:lnTo>
                      <a:pt x="1876" y="1800"/>
                    </a:lnTo>
                    <a:lnTo>
                      <a:pt x="1891" y="1725"/>
                    </a:lnTo>
                    <a:lnTo>
                      <a:pt x="1906" y="1635"/>
                    </a:lnTo>
                    <a:lnTo>
                      <a:pt x="1921" y="1545"/>
                    </a:lnTo>
                    <a:lnTo>
                      <a:pt x="1936" y="1455"/>
                    </a:lnTo>
                    <a:lnTo>
                      <a:pt x="1966" y="1365"/>
                    </a:lnTo>
                    <a:lnTo>
                      <a:pt x="1981" y="1275"/>
                    </a:lnTo>
                    <a:lnTo>
                      <a:pt x="1996" y="1185"/>
                    </a:lnTo>
                    <a:lnTo>
                      <a:pt x="2011" y="1095"/>
                    </a:lnTo>
                    <a:lnTo>
                      <a:pt x="2026" y="1005"/>
                    </a:lnTo>
                    <a:lnTo>
                      <a:pt x="2041" y="915"/>
                    </a:lnTo>
                    <a:lnTo>
                      <a:pt x="2056" y="825"/>
                    </a:lnTo>
                    <a:lnTo>
                      <a:pt x="2071" y="735"/>
                    </a:lnTo>
                  </a:path>
                </a:pathLst>
              </a:custGeom>
              <a:noFill/>
              <a:ln w="27925"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3" name="Shape 83"/>
              <p:cNvSpPr/>
              <p:nvPr/>
            </p:nvSpPr>
            <p:spPr>
              <a:xfrm>
                <a:off x="7080" y="1719"/>
                <a:ext cx="1559" cy="2985"/>
              </a:xfrm>
              <a:custGeom>
                <a:avLst/>
                <a:gdLst/>
                <a:ahLst/>
                <a:cxnLst/>
                <a:rect l="0" t="0" r="0" b="0"/>
                <a:pathLst>
                  <a:path w="1560" h="2986" extrusionOk="0">
                    <a:moveTo>
                      <a:pt x="0" y="1770"/>
                    </a:moveTo>
                    <a:lnTo>
                      <a:pt x="15" y="1680"/>
                    </a:lnTo>
                    <a:lnTo>
                      <a:pt x="30" y="1590"/>
                    </a:lnTo>
                    <a:lnTo>
                      <a:pt x="45" y="1500"/>
                    </a:lnTo>
                    <a:lnTo>
                      <a:pt x="75" y="1410"/>
                    </a:lnTo>
                    <a:lnTo>
                      <a:pt x="90" y="1320"/>
                    </a:lnTo>
                    <a:lnTo>
                      <a:pt x="105" y="1245"/>
                    </a:lnTo>
                    <a:lnTo>
                      <a:pt x="120" y="1155"/>
                    </a:lnTo>
                    <a:lnTo>
                      <a:pt x="135" y="1065"/>
                    </a:lnTo>
                    <a:lnTo>
                      <a:pt x="150" y="990"/>
                    </a:lnTo>
                    <a:lnTo>
                      <a:pt x="165" y="915"/>
                    </a:lnTo>
                    <a:lnTo>
                      <a:pt x="180" y="840"/>
                    </a:lnTo>
                    <a:lnTo>
                      <a:pt x="195" y="765"/>
                    </a:lnTo>
                    <a:lnTo>
                      <a:pt x="210" y="690"/>
                    </a:lnTo>
                    <a:lnTo>
                      <a:pt x="225" y="630"/>
                    </a:lnTo>
                    <a:lnTo>
                      <a:pt x="240" y="570"/>
                    </a:lnTo>
                    <a:lnTo>
                      <a:pt x="270" y="510"/>
                    </a:lnTo>
                    <a:lnTo>
                      <a:pt x="285" y="450"/>
                    </a:lnTo>
                    <a:lnTo>
                      <a:pt x="300" y="390"/>
                    </a:lnTo>
                    <a:lnTo>
                      <a:pt x="315" y="345"/>
                    </a:lnTo>
                    <a:lnTo>
                      <a:pt x="330" y="285"/>
                    </a:lnTo>
                    <a:lnTo>
                      <a:pt x="345" y="240"/>
                    </a:lnTo>
                    <a:lnTo>
                      <a:pt x="360" y="210"/>
                    </a:lnTo>
                    <a:lnTo>
                      <a:pt x="375" y="165"/>
                    </a:lnTo>
                    <a:lnTo>
                      <a:pt x="390" y="135"/>
                    </a:lnTo>
                    <a:lnTo>
                      <a:pt x="405" y="105"/>
                    </a:lnTo>
                    <a:lnTo>
                      <a:pt x="420" y="75"/>
                    </a:lnTo>
                    <a:lnTo>
                      <a:pt x="435" y="60"/>
                    </a:lnTo>
                    <a:lnTo>
                      <a:pt x="465" y="45"/>
                    </a:lnTo>
                    <a:lnTo>
                      <a:pt x="480" y="30"/>
                    </a:lnTo>
                    <a:lnTo>
                      <a:pt x="495" y="15"/>
                    </a:lnTo>
                    <a:lnTo>
                      <a:pt x="510" y="15"/>
                    </a:lnTo>
                    <a:lnTo>
                      <a:pt x="525" y="0"/>
                    </a:lnTo>
                    <a:lnTo>
                      <a:pt x="540" y="15"/>
                    </a:lnTo>
                    <a:lnTo>
                      <a:pt x="555" y="15"/>
                    </a:lnTo>
                    <a:lnTo>
                      <a:pt x="570" y="30"/>
                    </a:lnTo>
                    <a:lnTo>
                      <a:pt x="585" y="45"/>
                    </a:lnTo>
                    <a:lnTo>
                      <a:pt x="600" y="60"/>
                    </a:lnTo>
                    <a:lnTo>
                      <a:pt x="615" y="75"/>
                    </a:lnTo>
                    <a:lnTo>
                      <a:pt x="630" y="105"/>
                    </a:lnTo>
                    <a:lnTo>
                      <a:pt x="660" y="135"/>
                    </a:lnTo>
                    <a:lnTo>
                      <a:pt x="675" y="165"/>
                    </a:lnTo>
                    <a:lnTo>
                      <a:pt x="690" y="195"/>
                    </a:lnTo>
                    <a:lnTo>
                      <a:pt x="705" y="240"/>
                    </a:lnTo>
                    <a:lnTo>
                      <a:pt x="720" y="285"/>
                    </a:lnTo>
                    <a:lnTo>
                      <a:pt x="735" y="330"/>
                    </a:lnTo>
                    <a:lnTo>
                      <a:pt x="750" y="375"/>
                    </a:lnTo>
                    <a:lnTo>
                      <a:pt x="765" y="420"/>
                    </a:lnTo>
                    <a:lnTo>
                      <a:pt x="780" y="480"/>
                    </a:lnTo>
                    <a:lnTo>
                      <a:pt x="795" y="525"/>
                    </a:lnTo>
                    <a:lnTo>
                      <a:pt x="810" y="585"/>
                    </a:lnTo>
                    <a:lnTo>
                      <a:pt x="840" y="645"/>
                    </a:lnTo>
                    <a:lnTo>
                      <a:pt x="855" y="705"/>
                    </a:lnTo>
                    <a:lnTo>
                      <a:pt x="870" y="780"/>
                    </a:lnTo>
                    <a:lnTo>
                      <a:pt x="885" y="840"/>
                    </a:lnTo>
                    <a:lnTo>
                      <a:pt x="900" y="915"/>
                    </a:lnTo>
                    <a:lnTo>
                      <a:pt x="915" y="975"/>
                    </a:lnTo>
                    <a:lnTo>
                      <a:pt x="930" y="1050"/>
                    </a:lnTo>
                    <a:lnTo>
                      <a:pt x="945" y="1125"/>
                    </a:lnTo>
                    <a:lnTo>
                      <a:pt x="960" y="1200"/>
                    </a:lnTo>
                    <a:lnTo>
                      <a:pt x="975" y="1260"/>
                    </a:lnTo>
                    <a:lnTo>
                      <a:pt x="990" y="1335"/>
                    </a:lnTo>
                    <a:lnTo>
                      <a:pt x="1005" y="1410"/>
                    </a:lnTo>
                    <a:lnTo>
                      <a:pt x="1035" y="1485"/>
                    </a:lnTo>
                    <a:lnTo>
                      <a:pt x="1050" y="1560"/>
                    </a:lnTo>
                    <a:lnTo>
                      <a:pt x="1065" y="1635"/>
                    </a:lnTo>
                    <a:lnTo>
                      <a:pt x="1080" y="1710"/>
                    </a:lnTo>
                    <a:lnTo>
                      <a:pt x="1095" y="1785"/>
                    </a:lnTo>
                    <a:lnTo>
                      <a:pt x="1110" y="1845"/>
                    </a:lnTo>
                    <a:lnTo>
                      <a:pt x="1125" y="1920"/>
                    </a:lnTo>
                    <a:lnTo>
                      <a:pt x="1140" y="1995"/>
                    </a:lnTo>
                    <a:lnTo>
                      <a:pt x="1155" y="2055"/>
                    </a:lnTo>
                    <a:lnTo>
                      <a:pt x="1170" y="2130"/>
                    </a:lnTo>
                    <a:lnTo>
                      <a:pt x="1185" y="2190"/>
                    </a:lnTo>
                    <a:lnTo>
                      <a:pt x="1200" y="2250"/>
                    </a:lnTo>
                    <a:lnTo>
                      <a:pt x="1230" y="2325"/>
                    </a:lnTo>
                    <a:lnTo>
                      <a:pt x="1245" y="2385"/>
                    </a:lnTo>
                    <a:lnTo>
                      <a:pt x="1260" y="2430"/>
                    </a:lnTo>
                    <a:lnTo>
                      <a:pt x="1275" y="2490"/>
                    </a:lnTo>
                    <a:lnTo>
                      <a:pt x="1290" y="2550"/>
                    </a:lnTo>
                    <a:lnTo>
                      <a:pt x="1305" y="2595"/>
                    </a:lnTo>
                    <a:lnTo>
                      <a:pt x="1320" y="2640"/>
                    </a:lnTo>
                    <a:lnTo>
                      <a:pt x="1335" y="2685"/>
                    </a:lnTo>
                    <a:lnTo>
                      <a:pt x="1350" y="2730"/>
                    </a:lnTo>
                    <a:lnTo>
                      <a:pt x="1365" y="2760"/>
                    </a:lnTo>
                    <a:lnTo>
                      <a:pt x="1380" y="2805"/>
                    </a:lnTo>
                    <a:lnTo>
                      <a:pt x="1395" y="2835"/>
                    </a:lnTo>
                    <a:lnTo>
                      <a:pt x="1425" y="2866"/>
                    </a:lnTo>
                    <a:lnTo>
                      <a:pt x="1440" y="2896"/>
                    </a:lnTo>
                    <a:lnTo>
                      <a:pt x="1455" y="2911"/>
                    </a:lnTo>
                    <a:lnTo>
                      <a:pt x="1470" y="2941"/>
                    </a:lnTo>
                    <a:lnTo>
                      <a:pt x="1485" y="2956"/>
                    </a:lnTo>
                    <a:lnTo>
                      <a:pt x="1500" y="2971"/>
                    </a:lnTo>
                    <a:lnTo>
                      <a:pt x="1515" y="2971"/>
                    </a:lnTo>
                    <a:lnTo>
                      <a:pt x="1530" y="2986"/>
                    </a:lnTo>
                    <a:lnTo>
                      <a:pt x="1545" y="2986"/>
                    </a:lnTo>
                    <a:lnTo>
                      <a:pt x="1560" y="2986"/>
                    </a:lnTo>
                  </a:path>
                </a:pathLst>
              </a:custGeom>
              <a:noFill/>
              <a:ln w="27925"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baseline="0">
                  <a:solidFill>
                    <a:schemeClr val="dk1"/>
                  </a:solidFill>
                  <a:latin typeface="Times New Roman"/>
                  <a:ea typeface="Times New Roman"/>
                  <a:cs typeface="Times New Roman"/>
                  <a:sym typeface="Times New Roman"/>
                </a:endParaRPr>
              </a:p>
            </p:txBody>
          </p:sp>
        </p:grpSp>
        <p:grpSp>
          <p:nvGrpSpPr>
            <p:cNvPr id="84" name="Shape 84"/>
            <p:cNvGrpSpPr/>
            <p:nvPr/>
          </p:nvGrpSpPr>
          <p:grpSpPr>
            <a:xfrm>
              <a:off x="2785" y="1058"/>
              <a:ext cx="2690" cy="1285"/>
              <a:chOff x="2954" y="1659"/>
              <a:chExt cx="5686" cy="4275"/>
            </a:xfrm>
          </p:grpSpPr>
          <p:sp>
            <p:nvSpPr>
              <p:cNvPr id="85" name="Shape 85"/>
              <p:cNvSpPr/>
              <p:nvPr/>
            </p:nvSpPr>
            <p:spPr>
              <a:xfrm>
                <a:off x="2954" y="1659"/>
                <a:ext cx="2054" cy="3180"/>
              </a:xfrm>
              <a:custGeom>
                <a:avLst/>
                <a:gdLst/>
                <a:ahLst/>
                <a:cxnLst/>
                <a:rect l="0" t="0" r="0" b="0"/>
                <a:pathLst>
                  <a:path w="2055" h="3181" extrusionOk="0">
                    <a:moveTo>
                      <a:pt x="0" y="2070"/>
                    </a:moveTo>
                    <a:lnTo>
                      <a:pt x="15" y="1965"/>
                    </a:lnTo>
                    <a:lnTo>
                      <a:pt x="30" y="1860"/>
                    </a:lnTo>
                    <a:lnTo>
                      <a:pt x="45" y="1755"/>
                    </a:lnTo>
                    <a:lnTo>
                      <a:pt x="60" y="1650"/>
                    </a:lnTo>
                    <a:lnTo>
                      <a:pt x="75" y="1545"/>
                    </a:lnTo>
                    <a:lnTo>
                      <a:pt x="90" y="1440"/>
                    </a:lnTo>
                    <a:lnTo>
                      <a:pt x="105" y="1350"/>
                    </a:lnTo>
                    <a:lnTo>
                      <a:pt x="120" y="1245"/>
                    </a:lnTo>
                    <a:lnTo>
                      <a:pt x="135" y="1155"/>
                    </a:lnTo>
                    <a:lnTo>
                      <a:pt x="150" y="1065"/>
                    </a:lnTo>
                    <a:lnTo>
                      <a:pt x="180" y="975"/>
                    </a:lnTo>
                    <a:lnTo>
                      <a:pt x="195" y="885"/>
                    </a:lnTo>
                    <a:lnTo>
                      <a:pt x="210" y="795"/>
                    </a:lnTo>
                    <a:lnTo>
                      <a:pt x="225" y="720"/>
                    </a:lnTo>
                    <a:lnTo>
                      <a:pt x="240" y="630"/>
                    </a:lnTo>
                    <a:lnTo>
                      <a:pt x="255" y="555"/>
                    </a:lnTo>
                    <a:lnTo>
                      <a:pt x="270" y="495"/>
                    </a:lnTo>
                    <a:lnTo>
                      <a:pt x="285" y="420"/>
                    </a:lnTo>
                    <a:lnTo>
                      <a:pt x="300" y="360"/>
                    </a:lnTo>
                    <a:lnTo>
                      <a:pt x="315" y="300"/>
                    </a:lnTo>
                    <a:lnTo>
                      <a:pt x="330" y="255"/>
                    </a:lnTo>
                    <a:lnTo>
                      <a:pt x="345" y="210"/>
                    </a:lnTo>
                    <a:lnTo>
                      <a:pt x="375" y="165"/>
                    </a:lnTo>
                    <a:lnTo>
                      <a:pt x="390" y="120"/>
                    </a:lnTo>
                    <a:lnTo>
                      <a:pt x="405" y="90"/>
                    </a:lnTo>
                    <a:lnTo>
                      <a:pt x="420" y="60"/>
                    </a:lnTo>
                    <a:lnTo>
                      <a:pt x="435" y="45"/>
                    </a:lnTo>
                    <a:lnTo>
                      <a:pt x="450" y="15"/>
                    </a:lnTo>
                    <a:lnTo>
                      <a:pt x="465" y="15"/>
                    </a:lnTo>
                    <a:lnTo>
                      <a:pt x="480" y="0"/>
                    </a:lnTo>
                    <a:lnTo>
                      <a:pt x="495" y="0"/>
                    </a:lnTo>
                    <a:lnTo>
                      <a:pt x="510" y="0"/>
                    </a:lnTo>
                    <a:lnTo>
                      <a:pt x="525" y="15"/>
                    </a:lnTo>
                    <a:lnTo>
                      <a:pt x="540" y="15"/>
                    </a:lnTo>
                    <a:lnTo>
                      <a:pt x="570" y="45"/>
                    </a:lnTo>
                    <a:lnTo>
                      <a:pt x="585" y="60"/>
                    </a:lnTo>
                    <a:lnTo>
                      <a:pt x="600" y="90"/>
                    </a:lnTo>
                    <a:lnTo>
                      <a:pt x="615" y="120"/>
                    </a:lnTo>
                    <a:lnTo>
                      <a:pt x="630" y="150"/>
                    </a:lnTo>
                    <a:lnTo>
                      <a:pt x="645" y="195"/>
                    </a:lnTo>
                    <a:lnTo>
                      <a:pt x="660" y="240"/>
                    </a:lnTo>
                    <a:lnTo>
                      <a:pt x="675" y="300"/>
                    </a:lnTo>
                    <a:lnTo>
                      <a:pt x="690" y="345"/>
                    </a:lnTo>
                    <a:lnTo>
                      <a:pt x="705" y="405"/>
                    </a:lnTo>
                    <a:lnTo>
                      <a:pt x="720" y="465"/>
                    </a:lnTo>
                    <a:lnTo>
                      <a:pt x="735" y="525"/>
                    </a:lnTo>
                    <a:lnTo>
                      <a:pt x="765" y="600"/>
                    </a:lnTo>
                    <a:lnTo>
                      <a:pt x="780" y="675"/>
                    </a:lnTo>
                    <a:lnTo>
                      <a:pt x="795" y="750"/>
                    </a:lnTo>
                    <a:lnTo>
                      <a:pt x="810" y="825"/>
                    </a:lnTo>
                    <a:lnTo>
                      <a:pt x="825" y="900"/>
                    </a:lnTo>
                    <a:lnTo>
                      <a:pt x="840" y="975"/>
                    </a:lnTo>
                    <a:lnTo>
                      <a:pt x="855" y="1065"/>
                    </a:lnTo>
                    <a:lnTo>
                      <a:pt x="870" y="1140"/>
                    </a:lnTo>
                    <a:lnTo>
                      <a:pt x="885" y="1230"/>
                    </a:lnTo>
                    <a:lnTo>
                      <a:pt x="900" y="1320"/>
                    </a:lnTo>
                    <a:lnTo>
                      <a:pt x="915" y="1410"/>
                    </a:lnTo>
                    <a:lnTo>
                      <a:pt x="945" y="1485"/>
                    </a:lnTo>
                    <a:lnTo>
                      <a:pt x="960" y="1575"/>
                    </a:lnTo>
                    <a:lnTo>
                      <a:pt x="975" y="1665"/>
                    </a:lnTo>
                    <a:lnTo>
                      <a:pt x="990" y="1755"/>
                    </a:lnTo>
                    <a:lnTo>
                      <a:pt x="1005" y="1845"/>
                    </a:lnTo>
                    <a:lnTo>
                      <a:pt x="1020" y="1920"/>
                    </a:lnTo>
                    <a:lnTo>
                      <a:pt x="1035" y="2010"/>
                    </a:lnTo>
                    <a:lnTo>
                      <a:pt x="1050" y="2100"/>
                    </a:lnTo>
                    <a:lnTo>
                      <a:pt x="1065" y="2175"/>
                    </a:lnTo>
                    <a:lnTo>
                      <a:pt x="1080" y="2250"/>
                    </a:lnTo>
                    <a:lnTo>
                      <a:pt x="1095" y="2340"/>
                    </a:lnTo>
                    <a:lnTo>
                      <a:pt x="1110" y="2415"/>
                    </a:lnTo>
                    <a:lnTo>
                      <a:pt x="1140" y="2475"/>
                    </a:lnTo>
                    <a:lnTo>
                      <a:pt x="1155" y="2550"/>
                    </a:lnTo>
                    <a:lnTo>
                      <a:pt x="1170" y="2625"/>
                    </a:lnTo>
                    <a:lnTo>
                      <a:pt x="1185" y="2685"/>
                    </a:lnTo>
                    <a:lnTo>
                      <a:pt x="1200" y="2745"/>
                    </a:lnTo>
                    <a:lnTo>
                      <a:pt x="1215" y="2805"/>
                    </a:lnTo>
                    <a:lnTo>
                      <a:pt x="1230" y="2850"/>
                    </a:lnTo>
                    <a:lnTo>
                      <a:pt x="1245" y="2910"/>
                    </a:lnTo>
                    <a:lnTo>
                      <a:pt x="1260" y="2956"/>
                    </a:lnTo>
                    <a:lnTo>
                      <a:pt x="1275" y="2986"/>
                    </a:lnTo>
                    <a:lnTo>
                      <a:pt x="1290" y="3031"/>
                    </a:lnTo>
                    <a:lnTo>
                      <a:pt x="1305" y="3061"/>
                    </a:lnTo>
                    <a:lnTo>
                      <a:pt x="1335" y="3091"/>
                    </a:lnTo>
                    <a:lnTo>
                      <a:pt x="1350" y="3121"/>
                    </a:lnTo>
                    <a:lnTo>
                      <a:pt x="1365" y="3136"/>
                    </a:lnTo>
                    <a:lnTo>
                      <a:pt x="1380" y="3151"/>
                    </a:lnTo>
                    <a:lnTo>
                      <a:pt x="1395" y="3166"/>
                    </a:lnTo>
                    <a:lnTo>
                      <a:pt x="1410" y="3166"/>
                    </a:lnTo>
                    <a:lnTo>
                      <a:pt x="1425" y="3181"/>
                    </a:lnTo>
                    <a:lnTo>
                      <a:pt x="1440" y="3166"/>
                    </a:lnTo>
                    <a:lnTo>
                      <a:pt x="1455" y="3166"/>
                    </a:lnTo>
                    <a:lnTo>
                      <a:pt x="1470" y="3151"/>
                    </a:lnTo>
                    <a:lnTo>
                      <a:pt x="1485" y="3136"/>
                    </a:lnTo>
                    <a:lnTo>
                      <a:pt x="1500" y="3121"/>
                    </a:lnTo>
                    <a:lnTo>
                      <a:pt x="1530" y="3091"/>
                    </a:lnTo>
                    <a:lnTo>
                      <a:pt x="1545" y="3061"/>
                    </a:lnTo>
                    <a:lnTo>
                      <a:pt x="1560" y="3031"/>
                    </a:lnTo>
                    <a:lnTo>
                      <a:pt x="1575" y="3001"/>
                    </a:lnTo>
                    <a:lnTo>
                      <a:pt x="1590" y="2956"/>
                    </a:lnTo>
                    <a:lnTo>
                      <a:pt x="1605" y="2910"/>
                    </a:lnTo>
                    <a:lnTo>
                      <a:pt x="1620" y="2865"/>
                    </a:lnTo>
                    <a:lnTo>
                      <a:pt x="1635" y="2820"/>
                    </a:lnTo>
                    <a:lnTo>
                      <a:pt x="1650" y="2760"/>
                    </a:lnTo>
                    <a:lnTo>
                      <a:pt x="1665" y="2715"/>
                    </a:lnTo>
                    <a:lnTo>
                      <a:pt x="1680" y="2655"/>
                    </a:lnTo>
                    <a:lnTo>
                      <a:pt x="1710" y="2595"/>
                    </a:lnTo>
                    <a:lnTo>
                      <a:pt x="1725" y="2535"/>
                    </a:lnTo>
                    <a:lnTo>
                      <a:pt x="1740" y="2460"/>
                    </a:lnTo>
                    <a:lnTo>
                      <a:pt x="1755" y="2400"/>
                    </a:lnTo>
                    <a:lnTo>
                      <a:pt x="1770" y="2325"/>
                    </a:lnTo>
                    <a:lnTo>
                      <a:pt x="1785" y="2265"/>
                    </a:lnTo>
                    <a:lnTo>
                      <a:pt x="1800" y="2190"/>
                    </a:lnTo>
                    <a:lnTo>
                      <a:pt x="1815" y="2115"/>
                    </a:lnTo>
                    <a:lnTo>
                      <a:pt x="1830" y="2055"/>
                    </a:lnTo>
                    <a:lnTo>
                      <a:pt x="1845" y="1980"/>
                    </a:lnTo>
                    <a:lnTo>
                      <a:pt x="1860" y="1905"/>
                    </a:lnTo>
                    <a:lnTo>
                      <a:pt x="1875" y="1830"/>
                    </a:lnTo>
                    <a:lnTo>
                      <a:pt x="1905" y="1755"/>
                    </a:lnTo>
                    <a:lnTo>
                      <a:pt x="1920" y="1695"/>
                    </a:lnTo>
                    <a:lnTo>
                      <a:pt x="1935" y="1620"/>
                    </a:lnTo>
                    <a:lnTo>
                      <a:pt x="1950" y="1560"/>
                    </a:lnTo>
                    <a:lnTo>
                      <a:pt x="1965" y="1485"/>
                    </a:lnTo>
                    <a:lnTo>
                      <a:pt x="1980" y="1425"/>
                    </a:lnTo>
                    <a:lnTo>
                      <a:pt x="1995" y="1365"/>
                    </a:lnTo>
                    <a:lnTo>
                      <a:pt x="2010" y="1305"/>
                    </a:lnTo>
                    <a:lnTo>
                      <a:pt x="2025" y="1245"/>
                    </a:lnTo>
                    <a:lnTo>
                      <a:pt x="2040" y="1185"/>
                    </a:lnTo>
                    <a:lnTo>
                      <a:pt x="2055" y="1140"/>
                    </a:lnTo>
                  </a:path>
                </a:pathLst>
              </a:custGeom>
              <a:noFill/>
              <a:ln w="26025"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6" name="Shape 86"/>
              <p:cNvSpPr/>
              <p:nvPr/>
            </p:nvSpPr>
            <p:spPr>
              <a:xfrm>
                <a:off x="5009" y="1929"/>
                <a:ext cx="2070" cy="4005"/>
              </a:xfrm>
              <a:custGeom>
                <a:avLst/>
                <a:gdLst/>
                <a:ahLst/>
                <a:cxnLst/>
                <a:rect l="0" t="0" r="0" b="0"/>
                <a:pathLst>
                  <a:path w="2071" h="4006" extrusionOk="0">
                    <a:moveTo>
                      <a:pt x="0" y="870"/>
                    </a:moveTo>
                    <a:lnTo>
                      <a:pt x="15" y="810"/>
                    </a:lnTo>
                    <a:lnTo>
                      <a:pt x="45" y="765"/>
                    </a:lnTo>
                    <a:lnTo>
                      <a:pt x="60" y="735"/>
                    </a:lnTo>
                    <a:lnTo>
                      <a:pt x="75" y="690"/>
                    </a:lnTo>
                    <a:lnTo>
                      <a:pt x="90" y="660"/>
                    </a:lnTo>
                    <a:lnTo>
                      <a:pt x="105" y="630"/>
                    </a:lnTo>
                    <a:lnTo>
                      <a:pt x="120" y="600"/>
                    </a:lnTo>
                    <a:lnTo>
                      <a:pt x="135" y="570"/>
                    </a:lnTo>
                    <a:lnTo>
                      <a:pt x="150" y="555"/>
                    </a:lnTo>
                    <a:lnTo>
                      <a:pt x="165" y="540"/>
                    </a:lnTo>
                    <a:lnTo>
                      <a:pt x="180" y="525"/>
                    </a:lnTo>
                    <a:lnTo>
                      <a:pt x="195" y="525"/>
                    </a:lnTo>
                    <a:lnTo>
                      <a:pt x="210" y="525"/>
                    </a:lnTo>
                    <a:lnTo>
                      <a:pt x="240" y="525"/>
                    </a:lnTo>
                    <a:lnTo>
                      <a:pt x="255" y="540"/>
                    </a:lnTo>
                    <a:lnTo>
                      <a:pt x="270" y="555"/>
                    </a:lnTo>
                    <a:lnTo>
                      <a:pt x="285" y="570"/>
                    </a:lnTo>
                    <a:lnTo>
                      <a:pt x="300" y="585"/>
                    </a:lnTo>
                    <a:lnTo>
                      <a:pt x="315" y="615"/>
                    </a:lnTo>
                    <a:lnTo>
                      <a:pt x="330" y="645"/>
                    </a:lnTo>
                    <a:lnTo>
                      <a:pt x="345" y="675"/>
                    </a:lnTo>
                    <a:lnTo>
                      <a:pt x="360" y="720"/>
                    </a:lnTo>
                    <a:lnTo>
                      <a:pt x="375" y="765"/>
                    </a:lnTo>
                    <a:lnTo>
                      <a:pt x="390" y="810"/>
                    </a:lnTo>
                    <a:lnTo>
                      <a:pt x="420" y="870"/>
                    </a:lnTo>
                    <a:lnTo>
                      <a:pt x="435" y="930"/>
                    </a:lnTo>
                    <a:lnTo>
                      <a:pt x="450" y="990"/>
                    </a:lnTo>
                    <a:lnTo>
                      <a:pt x="465" y="1050"/>
                    </a:lnTo>
                    <a:lnTo>
                      <a:pt x="480" y="1125"/>
                    </a:lnTo>
                    <a:lnTo>
                      <a:pt x="495" y="1185"/>
                    </a:lnTo>
                    <a:lnTo>
                      <a:pt x="510" y="1260"/>
                    </a:lnTo>
                    <a:lnTo>
                      <a:pt x="525" y="1335"/>
                    </a:lnTo>
                    <a:lnTo>
                      <a:pt x="540" y="1425"/>
                    </a:lnTo>
                    <a:lnTo>
                      <a:pt x="555" y="1500"/>
                    </a:lnTo>
                    <a:lnTo>
                      <a:pt x="570" y="1590"/>
                    </a:lnTo>
                    <a:lnTo>
                      <a:pt x="585" y="1665"/>
                    </a:lnTo>
                    <a:lnTo>
                      <a:pt x="615" y="1755"/>
                    </a:lnTo>
                    <a:lnTo>
                      <a:pt x="630" y="1845"/>
                    </a:lnTo>
                    <a:lnTo>
                      <a:pt x="645" y="1935"/>
                    </a:lnTo>
                    <a:lnTo>
                      <a:pt x="660" y="2040"/>
                    </a:lnTo>
                    <a:lnTo>
                      <a:pt x="675" y="2130"/>
                    </a:lnTo>
                    <a:lnTo>
                      <a:pt x="690" y="2220"/>
                    </a:lnTo>
                    <a:lnTo>
                      <a:pt x="705" y="2310"/>
                    </a:lnTo>
                    <a:lnTo>
                      <a:pt x="720" y="2400"/>
                    </a:lnTo>
                    <a:lnTo>
                      <a:pt x="735" y="2505"/>
                    </a:lnTo>
                    <a:lnTo>
                      <a:pt x="750" y="2595"/>
                    </a:lnTo>
                    <a:lnTo>
                      <a:pt x="765" y="2686"/>
                    </a:lnTo>
                    <a:lnTo>
                      <a:pt x="781" y="2776"/>
                    </a:lnTo>
                    <a:lnTo>
                      <a:pt x="811" y="2866"/>
                    </a:lnTo>
                    <a:lnTo>
                      <a:pt x="826" y="2956"/>
                    </a:lnTo>
                    <a:lnTo>
                      <a:pt x="841" y="3031"/>
                    </a:lnTo>
                    <a:lnTo>
                      <a:pt x="856" y="3121"/>
                    </a:lnTo>
                    <a:lnTo>
                      <a:pt x="871" y="3196"/>
                    </a:lnTo>
                    <a:lnTo>
                      <a:pt x="886" y="3271"/>
                    </a:lnTo>
                    <a:lnTo>
                      <a:pt x="901" y="3346"/>
                    </a:lnTo>
                    <a:lnTo>
                      <a:pt x="916" y="3421"/>
                    </a:lnTo>
                    <a:lnTo>
                      <a:pt x="931" y="3496"/>
                    </a:lnTo>
                    <a:lnTo>
                      <a:pt x="946" y="3556"/>
                    </a:lnTo>
                    <a:lnTo>
                      <a:pt x="961" y="3616"/>
                    </a:lnTo>
                    <a:lnTo>
                      <a:pt x="976" y="3676"/>
                    </a:lnTo>
                    <a:lnTo>
                      <a:pt x="1006" y="3736"/>
                    </a:lnTo>
                    <a:lnTo>
                      <a:pt x="1021" y="3781"/>
                    </a:lnTo>
                    <a:lnTo>
                      <a:pt x="1036" y="3826"/>
                    </a:lnTo>
                    <a:lnTo>
                      <a:pt x="1051" y="3856"/>
                    </a:lnTo>
                    <a:lnTo>
                      <a:pt x="1066" y="3901"/>
                    </a:lnTo>
                    <a:lnTo>
                      <a:pt x="1081" y="3931"/>
                    </a:lnTo>
                    <a:lnTo>
                      <a:pt x="1096" y="3946"/>
                    </a:lnTo>
                    <a:lnTo>
                      <a:pt x="1111" y="3976"/>
                    </a:lnTo>
                    <a:lnTo>
                      <a:pt x="1126" y="3991"/>
                    </a:lnTo>
                    <a:lnTo>
                      <a:pt x="1141" y="4006"/>
                    </a:lnTo>
                    <a:lnTo>
                      <a:pt x="1156" y="4006"/>
                    </a:lnTo>
                    <a:lnTo>
                      <a:pt x="1186" y="4006"/>
                    </a:lnTo>
                    <a:lnTo>
                      <a:pt x="1201" y="3991"/>
                    </a:lnTo>
                    <a:lnTo>
                      <a:pt x="1216" y="3991"/>
                    </a:lnTo>
                    <a:lnTo>
                      <a:pt x="1231" y="3976"/>
                    </a:lnTo>
                    <a:lnTo>
                      <a:pt x="1246" y="3946"/>
                    </a:lnTo>
                    <a:lnTo>
                      <a:pt x="1261" y="3916"/>
                    </a:lnTo>
                    <a:lnTo>
                      <a:pt x="1276" y="3886"/>
                    </a:lnTo>
                    <a:lnTo>
                      <a:pt x="1291" y="3856"/>
                    </a:lnTo>
                    <a:lnTo>
                      <a:pt x="1306" y="3811"/>
                    </a:lnTo>
                    <a:lnTo>
                      <a:pt x="1321" y="3766"/>
                    </a:lnTo>
                    <a:lnTo>
                      <a:pt x="1336" y="3706"/>
                    </a:lnTo>
                    <a:lnTo>
                      <a:pt x="1351" y="3661"/>
                    </a:lnTo>
                    <a:lnTo>
                      <a:pt x="1381" y="3601"/>
                    </a:lnTo>
                    <a:lnTo>
                      <a:pt x="1396" y="3526"/>
                    </a:lnTo>
                    <a:lnTo>
                      <a:pt x="1411" y="3466"/>
                    </a:lnTo>
                    <a:lnTo>
                      <a:pt x="1426" y="3391"/>
                    </a:lnTo>
                    <a:lnTo>
                      <a:pt x="1441" y="3316"/>
                    </a:lnTo>
                    <a:lnTo>
                      <a:pt x="1456" y="3226"/>
                    </a:lnTo>
                    <a:lnTo>
                      <a:pt x="1471" y="3151"/>
                    </a:lnTo>
                    <a:lnTo>
                      <a:pt x="1486" y="3061"/>
                    </a:lnTo>
                    <a:lnTo>
                      <a:pt x="1501" y="2971"/>
                    </a:lnTo>
                    <a:lnTo>
                      <a:pt x="1516" y="2881"/>
                    </a:lnTo>
                    <a:lnTo>
                      <a:pt x="1531" y="2791"/>
                    </a:lnTo>
                    <a:lnTo>
                      <a:pt x="1546" y="2686"/>
                    </a:lnTo>
                    <a:lnTo>
                      <a:pt x="1576" y="2580"/>
                    </a:lnTo>
                    <a:lnTo>
                      <a:pt x="1591" y="2490"/>
                    </a:lnTo>
                    <a:lnTo>
                      <a:pt x="1606" y="2385"/>
                    </a:lnTo>
                    <a:lnTo>
                      <a:pt x="1621" y="2280"/>
                    </a:lnTo>
                    <a:lnTo>
                      <a:pt x="1636" y="2175"/>
                    </a:lnTo>
                    <a:lnTo>
                      <a:pt x="1651" y="2070"/>
                    </a:lnTo>
                    <a:lnTo>
                      <a:pt x="1666" y="1965"/>
                    </a:lnTo>
                    <a:lnTo>
                      <a:pt x="1681" y="1860"/>
                    </a:lnTo>
                    <a:lnTo>
                      <a:pt x="1696" y="1755"/>
                    </a:lnTo>
                    <a:lnTo>
                      <a:pt x="1711" y="1650"/>
                    </a:lnTo>
                    <a:lnTo>
                      <a:pt x="1726" y="1545"/>
                    </a:lnTo>
                    <a:lnTo>
                      <a:pt x="1741" y="1455"/>
                    </a:lnTo>
                    <a:lnTo>
                      <a:pt x="1771" y="1350"/>
                    </a:lnTo>
                    <a:lnTo>
                      <a:pt x="1786" y="1245"/>
                    </a:lnTo>
                    <a:lnTo>
                      <a:pt x="1801" y="1155"/>
                    </a:lnTo>
                    <a:lnTo>
                      <a:pt x="1816" y="1065"/>
                    </a:lnTo>
                    <a:lnTo>
                      <a:pt x="1831" y="960"/>
                    </a:lnTo>
                    <a:lnTo>
                      <a:pt x="1846" y="870"/>
                    </a:lnTo>
                    <a:lnTo>
                      <a:pt x="1861" y="795"/>
                    </a:lnTo>
                    <a:lnTo>
                      <a:pt x="1876" y="705"/>
                    </a:lnTo>
                    <a:lnTo>
                      <a:pt x="1891" y="630"/>
                    </a:lnTo>
                    <a:lnTo>
                      <a:pt x="1906" y="540"/>
                    </a:lnTo>
                    <a:lnTo>
                      <a:pt x="1921" y="465"/>
                    </a:lnTo>
                    <a:lnTo>
                      <a:pt x="1936" y="405"/>
                    </a:lnTo>
                    <a:lnTo>
                      <a:pt x="1966" y="330"/>
                    </a:lnTo>
                    <a:lnTo>
                      <a:pt x="1981" y="270"/>
                    </a:lnTo>
                    <a:lnTo>
                      <a:pt x="1996" y="225"/>
                    </a:lnTo>
                    <a:lnTo>
                      <a:pt x="2011" y="165"/>
                    </a:lnTo>
                    <a:lnTo>
                      <a:pt x="2026" y="120"/>
                    </a:lnTo>
                    <a:lnTo>
                      <a:pt x="2041" y="75"/>
                    </a:lnTo>
                    <a:lnTo>
                      <a:pt x="2056" y="30"/>
                    </a:lnTo>
                    <a:lnTo>
                      <a:pt x="2071" y="0"/>
                    </a:lnTo>
                  </a:path>
                </a:pathLst>
              </a:custGeom>
              <a:noFill/>
              <a:ln w="26025"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7" name="Shape 87"/>
              <p:cNvSpPr/>
              <p:nvPr/>
            </p:nvSpPr>
            <p:spPr>
              <a:xfrm>
                <a:off x="7080" y="1838"/>
                <a:ext cx="1559" cy="2880"/>
              </a:xfrm>
              <a:custGeom>
                <a:avLst/>
                <a:gdLst/>
                <a:ahLst/>
                <a:cxnLst/>
                <a:rect l="0" t="0" r="0" b="0"/>
                <a:pathLst>
                  <a:path w="1560" h="2881" extrusionOk="0">
                    <a:moveTo>
                      <a:pt x="0" y="90"/>
                    </a:moveTo>
                    <a:lnTo>
                      <a:pt x="15" y="60"/>
                    </a:lnTo>
                    <a:lnTo>
                      <a:pt x="30" y="45"/>
                    </a:lnTo>
                    <a:lnTo>
                      <a:pt x="45" y="30"/>
                    </a:lnTo>
                    <a:lnTo>
                      <a:pt x="75" y="15"/>
                    </a:lnTo>
                    <a:lnTo>
                      <a:pt x="90" y="0"/>
                    </a:lnTo>
                    <a:lnTo>
                      <a:pt x="105" y="0"/>
                    </a:lnTo>
                    <a:lnTo>
                      <a:pt x="120" y="0"/>
                    </a:lnTo>
                    <a:lnTo>
                      <a:pt x="135" y="0"/>
                    </a:lnTo>
                    <a:lnTo>
                      <a:pt x="150" y="15"/>
                    </a:lnTo>
                    <a:lnTo>
                      <a:pt x="165" y="30"/>
                    </a:lnTo>
                    <a:lnTo>
                      <a:pt x="180" y="60"/>
                    </a:lnTo>
                    <a:lnTo>
                      <a:pt x="195" y="75"/>
                    </a:lnTo>
                    <a:lnTo>
                      <a:pt x="210" y="105"/>
                    </a:lnTo>
                    <a:lnTo>
                      <a:pt x="225" y="150"/>
                    </a:lnTo>
                    <a:lnTo>
                      <a:pt x="240" y="180"/>
                    </a:lnTo>
                    <a:lnTo>
                      <a:pt x="270" y="225"/>
                    </a:lnTo>
                    <a:lnTo>
                      <a:pt x="285" y="270"/>
                    </a:lnTo>
                    <a:lnTo>
                      <a:pt x="300" y="330"/>
                    </a:lnTo>
                    <a:lnTo>
                      <a:pt x="315" y="375"/>
                    </a:lnTo>
                    <a:lnTo>
                      <a:pt x="330" y="435"/>
                    </a:lnTo>
                    <a:lnTo>
                      <a:pt x="345" y="495"/>
                    </a:lnTo>
                    <a:lnTo>
                      <a:pt x="360" y="570"/>
                    </a:lnTo>
                    <a:lnTo>
                      <a:pt x="375" y="630"/>
                    </a:lnTo>
                    <a:lnTo>
                      <a:pt x="390" y="705"/>
                    </a:lnTo>
                    <a:lnTo>
                      <a:pt x="405" y="780"/>
                    </a:lnTo>
                    <a:lnTo>
                      <a:pt x="420" y="855"/>
                    </a:lnTo>
                    <a:lnTo>
                      <a:pt x="435" y="930"/>
                    </a:lnTo>
                    <a:lnTo>
                      <a:pt x="465" y="1005"/>
                    </a:lnTo>
                    <a:lnTo>
                      <a:pt x="480" y="1080"/>
                    </a:lnTo>
                    <a:lnTo>
                      <a:pt x="495" y="1155"/>
                    </a:lnTo>
                    <a:lnTo>
                      <a:pt x="510" y="1245"/>
                    </a:lnTo>
                    <a:lnTo>
                      <a:pt x="525" y="1320"/>
                    </a:lnTo>
                    <a:lnTo>
                      <a:pt x="540" y="1410"/>
                    </a:lnTo>
                    <a:lnTo>
                      <a:pt x="555" y="1485"/>
                    </a:lnTo>
                    <a:lnTo>
                      <a:pt x="570" y="1575"/>
                    </a:lnTo>
                    <a:lnTo>
                      <a:pt x="585" y="1650"/>
                    </a:lnTo>
                    <a:lnTo>
                      <a:pt x="600" y="1725"/>
                    </a:lnTo>
                    <a:lnTo>
                      <a:pt x="615" y="1815"/>
                    </a:lnTo>
                    <a:lnTo>
                      <a:pt x="630" y="1890"/>
                    </a:lnTo>
                    <a:lnTo>
                      <a:pt x="660" y="1965"/>
                    </a:lnTo>
                    <a:lnTo>
                      <a:pt x="675" y="2040"/>
                    </a:lnTo>
                    <a:lnTo>
                      <a:pt x="690" y="2115"/>
                    </a:lnTo>
                    <a:lnTo>
                      <a:pt x="705" y="2190"/>
                    </a:lnTo>
                    <a:lnTo>
                      <a:pt x="720" y="2250"/>
                    </a:lnTo>
                    <a:lnTo>
                      <a:pt x="735" y="2310"/>
                    </a:lnTo>
                    <a:lnTo>
                      <a:pt x="750" y="2385"/>
                    </a:lnTo>
                    <a:lnTo>
                      <a:pt x="765" y="2445"/>
                    </a:lnTo>
                    <a:lnTo>
                      <a:pt x="780" y="2490"/>
                    </a:lnTo>
                    <a:lnTo>
                      <a:pt x="795" y="2550"/>
                    </a:lnTo>
                    <a:lnTo>
                      <a:pt x="810" y="2595"/>
                    </a:lnTo>
                    <a:lnTo>
                      <a:pt x="840" y="2640"/>
                    </a:lnTo>
                    <a:lnTo>
                      <a:pt x="855" y="2685"/>
                    </a:lnTo>
                    <a:lnTo>
                      <a:pt x="870" y="2730"/>
                    </a:lnTo>
                    <a:lnTo>
                      <a:pt x="885" y="2761"/>
                    </a:lnTo>
                    <a:lnTo>
                      <a:pt x="900" y="2791"/>
                    </a:lnTo>
                    <a:lnTo>
                      <a:pt x="915" y="2821"/>
                    </a:lnTo>
                    <a:lnTo>
                      <a:pt x="930" y="2836"/>
                    </a:lnTo>
                    <a:lnTo>
                      <a:pt x="945" y="2851"/>
                    </a:lnTo>
                    <a:lnTo>
                      <a:pt x="960" y="2866"/>
                    </a:lnTo>
                    <a:lnTo>
                      <a:pt x="975" y="2881"/>
                    </a:lnTo>
                    <a:lnTo>
                      <a:pt x="990" y="2881"/>
                    </a:lnTo>
                    <a:lnTo>
                      <a:pt x="1005" y="2881"/>
                    </a:lnTo>
                    <a:lnTo>
                      <a:pt x="1035" y="2881"/>
                    </a:lnTo>
                    <a:lnTo>
                      <a:pt x="1050" y="2866"/>
                    </a:lnTo>
                    <a:lnTo>
                      <a:pt x="1065" y="2851"/>
                    </a:lnTo>
                    <a:lnTo>
                      <a:pt x="1080" y="2836"/>
                    </a:lnTo>
                    <a:lnTo>
                      <a:pt x="1095" y="2806"/>
                    </a:lnTo>
                    <a:lnTo>
                      <a:pt x="1110" y="2791"/>
                    </a:lnTo>
                    <a:lnTo>
                      <a:pt x="1125" y="2746"/>
                    </a:lnTo>
                    <a:lnTo>
                      <a:pt x="1140" y="2715"/>
                    </a:lnTo>
                    <a:lnTo>
                      <a:pt x="1155" y="2685"/>
                    </a:lnTo>
                    <a:lnTo>
                      <a:pt x="1170" y="2640"/>
                    </a:lnTo>
                    <a:lnTo>
                      <a:pt x="1185" y="2595"/>
                    </a:lnTo>
                    <a:lnTo>
                      <a:pt x="1200" y="2550"/>
                    </a:lnTo>
                    <a:lnTo>
                      <a:pt x="1230" y="2490"/>
                    </a:lnTo>
                    <a:lnTo>
                      <a:pt x="1245" y="2430"/>
                    </a:lnTo>
                    <a:lnTo>
                      <a:pt x="1260" y="2385"/>
                    </a:lnTo>
                    <a:lnTo>
                      <a:pt x="1275" y="2325"/>
                    </a:lnTo>
                    <a:lnTo>
                      <a:pt x="1290" y="2250"/>
                    </a:lnTo>
                    <a:lnTo>
                      <a:pt x="1305" y="2190"/>
                    </a:lnTo>
                    <a:lnTo>
                      <a:pt x="1320" y="2130"/>
                    </a:lnTo>
                    <a:lnTo>
                      <a:pt x="1335" y="2055"/>
                    </a:lnTo>
                    <a:lnTo>
                      <a:pt x="1350" y="1980"/>
                    </a:lnTo>
                    <a:lnTo>
                      <a:pt x="1365" y="1920"/>
                    </a:lnTo>
                    <a:lnTo>
                      <a:pt x="1380" y="1845"/>
                    </a:lnTo>
                    <a:lnTo>
                      <a:pt x="1395" y="1770"/>
                    </a:lnTo>
                    <a:lnTo>
                      <a:pt x="1425" y="1695"/>
                    </a:lnTo>
                    <a:lnTo>
                      <a:pt x="1440" y="1620"/>
                    </a:lnTo>
                    <a:lnTo>
                      <a:pt x="1455" y="1545"/>
                    </a:lnTo>
                    <a:lnTo>
                      <a:pt x="1470" y="1470"/>
                    </a:lnTo>
                    <a:lnTo>
                      <a:pt x="1485" y="1395"/>
                    </a:lnTo>
                    <a:lnTo>
                      <a:pt x="1500" y="1320"/>
                    </a:lnTo>
                    <a:lnTo>
                      <a:pt x="1515" y="1260"/>
                    </a:lnTo>
                    <a:lnTo>
                      <a:pt x="1530" y="1185"/>
                    </a:lnTo>
                    <a:lnTo>
                      <a:pt x="1545" y="1125"/>
                    </a:lnTo>
                    <a:lnTo>
                      <a:pt x="1560" y="1050"/>
                    </a:lnTo>
                  </a:path>
                </a:pathLst>
              </a:custGeom>
              <a:noFill/>
              <a:ln w="26025"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endParaRPr sz="2400" b="0" i="0" u="none" strike="noStrike" cap="none" baseline="0">
                  <a:solidFill>
                    <a:schemeClr val="dk1"/>
                  </a:solidFill>
                  <a:latin typeface="Times New Roman"/>
                  <a:ea typeface="Times New Roman"/>
                  <a:cs typeface="Times New Roman"/>
                  <a:sym typeface="Times New Roman"/>
                </a:endParaRPr>
              </a:p>
            </p:txBody>
          </p:sp>
        </p:grpSp>
        <p:cxnSp>
          <p:nvCxnSpPr>
            <p:cNvPr id="88" name="Shape 88"/>
            <p:cNvCxnSpPr/>
            <p:nvPr/>
          </p:nvCxnSpPr>
          <p:spPr>
            <a:xfrm rot="10800000">
              <a:off x="5507" y="1428"/>
              <a:ext cx="155" cy="0"/>
            </a:xfrm>
            <a:prstGeom prst="straightConnector1">
              <a:avLst/>
            </a:prstGeom>
            <a:noFill/>
            <a:ln w="9525" cap="flat">
              <a:solidFill>
                <a:srgbClr val="000000"/>
              </a:solidFill>
              <a:prstDash val="solid"/>
              <a:round/>
              <a:headEnd type="none" w="med" len="med"/>
              <a:tailEnd type="stealth" w="med" len="med"/>
            </a:ln>
          </p:spPr>
        </p:cxnSp>
        <p:cxnSp>
          <p:nvCxnSpPr>
            <p:cNvPr id="89" name="Shape 89"/>
            <p:cNvCxnSpPr/>
            <p:nvPr/>
          </p:nvCxnSpPr>
          <p:spPr>
            <a:xfrm rot="10800000">
              <a:off x="5507" y="1995"/>
              <a:ext cx="155" cy="0"/>
            </a:xfrm>
            <a:prstGeom prst="straightConnector1">
              <a:avLst/>
            </a:prstGeom>
            <a:noFill/>
            <a:ln w="9525" cap="flat">
              <a:solidFill>
                <a:srgbClr val="000000"/>
              </a:solidFill>
              <a:prstDash val="solid"/>
              <a:round/>
              <a:headEnd type="none" w="med" len="med"/>
              <a:tailEnd type="stealth" w="med" len="med"/>
            </a:ln>
          </p:spPr>
        </p:cxnSp>
        <p:cxnSp>
          <p:nvCxnSpPr>
            <p:cNvPr id="90" name="Shape 90"/>
            <p:cNvCxnSpPr/>
            <p:nvPr/>
          </p:nvCxnSpPr>
          <p:spPr>
            <a:xfrm rot="10800000">
              <a:off x="4469" y="2244"/>
              <a:ext cx="212" cy="0"/>
            </a:xfrm>
            <a:prstGeom prst="straightConnector1">
              <a:avLst/>
            </a:prstGeom>
            <a:noFill/>
            <a:ln w="9525" cap="flat">
              <a:solidFill>
                <a:srgbClr val="000000"/>
              </a:solidFill>
              <a:prstDash val="solid"/>
              <a:round/>
              <a:headEnd type="none" w="med" len="med"/>
              <a:tailEnd type="stealth" w="med" len="med"/>
            </a:ln>
          </p:spPr>
        </p:cxnSp>
        <p:cxnSp>
          <p:nvCxnSpPr>
            <p:cNvPr id="91" name="Shape 91"/>
            <p:cNvCxnSpPr/>
            <p:nvPr/>
          </p:nvCxnSpPr>
          <p:spPr>
            <a:xfrm rot="10800000">
              <a:off x="4320" y="2347"/>
              <a:ext cx="363" cy="0"/>
            </a:xfrm>
            <a:prstGeom prst="straightConnector1">
              <a:avLst/>
            </a:prstGeom>
            <a:noFill/>
            <a:ln w="9525" cap="flat">
              <a:solidFill>
                <a:srgbClr val="000000"/>
              </a:solidFill>
              <a:prstDash val="solid"/>
              <a:round/>
              <a:headEnd type="none" w="med" len="med"/>
              <a:tailEnd type="stealth" w="med" len="med"/>
            </a:ln>
          </p:spPr>
        </p:cxnSp>
        <p:cxnSp>
          <p:nvCxnSpPr>
            <p:cNvPr id="92" name="Shape 92"/>
            <p:cNvCxnSpPr/>
            <p:nvPr/>
          </p:nvCxnSpPr>
          <p:spPr>
            <a:xfrm rot="10800000">
              <a:off x="3035" y="1056"/>
              <a:ext cx="2187" cy="0"/>
            </a:xfrm>
            <a:prstGeom prst="straightConnector1">
              <a:avLst/>
            </a:prstGeom>
            <a:noFill/>
            <a:ln w="9525" cap="flat">
              <a:solidFill>
                <a:srgbClr val="000000"/>
              </a:solidFill>
              <a:prstDash val="solid"/>
              <a:round/>
              <a:headEnd type="none" w="med" len="med"/>
              <a:tailEnd type="stealth" w="med" len="med"/>
            </a:ln>
          </p:spPr>
        </p:cxnSp>
        <p:cxnSp>
          <p:nvCxnSpPr>
            <p:cNvPr id="93" name="Shape 93"/>
            <p:cNvCxnSpPr/>
            <p:nvPr/>
          </p:nvCxnSpPr>
          <p:spPr>
            <a:xfrm rot="10800000">
              <a:off x="5014" y="1278"/>
              <a:ext cx="213" cy="0"/>
            </a:xfrm>
            <a:prstGeom prst="straightConnector1">
              <a:avLst/>
            </a:prstGeom>
            <a:noFill/>
            <a:ln w="9525" cap="flat">
              <a:solidFill>
                <a:srgbClr val="000000"/>
              </a:solidFill>
              <a:prstDash val="solid"/>
              <a:round/>
              <a:headEnd type="none" w="med" len="med"/>
              <a:tailEnd type="stealth" w="med" len="med"/>
            </a:ln>
          </p:spPr>
        </p:cxnSp>
        <p:cxnSp>
          <p:nvCxnSpPr>
            <p:cNvPr id="94" name="Shape 94"/>
            <p:cNvCxnSpPr/>
            <p:nvPr/>
          </p:nvCxnSpPr>
          <p:spPr>
            <a:xfrm>
              <a:off x="2546" y="1679"/>
              <a:ext cx="213" cy="0"/>
            </a:xfrm>
            <a:prstGeom prst="straightConnector1">
              <a:avLst/>
            </a:prstGeom>
            <a:noFill/>
            <a:ln w="9525" cap="flat">
              <a:solidFill>
                <a:srgbClr val="000000"/>
              </a:solidFill>
              <a:prstDash val="solid"/>
              <a:round/>
              <a:headEnd type="none" w="med" len="med"/>
              <a:tailEnd type="stealth" w="med" len="med"/>
            </a:ln>
          </p:spPr>
        </p:cxnSp>
        <p:cxnSp>
          <p:nvCxnSpPr>
            <p:cNvPr id="95" name="Shape 95"/>
            <p:cNvCxnSpPr/>
            <p:nvPr/>
          </p:nvCxnSpPr>
          <p:spPr>
            <a:xfrm>
              <a:off x="2548" y="1763"/>
              <a:ext cx="213" cy="0"/>
            </a:xfrm>
            <a:prstGeom prst="straightConnector1">
              <a:avLst/>
            </a:prstGeom>
            <a:noFill/>
            <a:ln w="9525" cap="flat">
              <a:solidFill>
                <a:srgbClr val="000000"/>
              </a:solidFill>
              <a:prstDash val="solid"/>
              <a:round/>
              <a:headEnd type="none" w="med" len="med"/>
              <a:tailEnd type="stealth" w="med" len="med"/>
            </a:ln>
          </p:spPr>
        </p:cxnSp>
        <p:cxnSp>
          <p:nvCxnSpPr>
            <p:cNvPr id="96" name="Shape 96"/>
            <p:cNvCxnSpPr/>
            <p:nvPr/>
          </p:nvCxnSpPr>
          <p:spPr>
            <a:xfrm>
              <a:off x="5191" y="1056"/>
              <a:ext cx="0" cy="223"/>
            </a:xfrm>
            <a:prstGeom prst="straightConnector1">
              <a:avLst/>
            </a:prstGeom>
            <a:noFill/>
            <a:ln w="9525" cap="flat">
              <a:solidFill>
                <a:srgbClr val="000000"/>
              </a:solidFill>
              <a:prstDash val="solid"/>
              <a:round/>
              <a:headEnd type="none" w="med" len="med"/>
              <a:tailEnd type="none" w="med" len="med"/>
            </a:ln>
          </p:spPr>
        </p:cxnSp>
        <p:cxnSp>
          <p:nvCxnSpPr>
            <p:cNvPr id="97" name="Shape 97"/>
            <p:cNvCxnSpPr/>
            <p:nvPr/>
          </p:nvCxnSpPr>
          <p:spPr>
            <a:xfrm>
              <a:off x="5615" y="1428"/>
              <a:ext cx="0" cy="568"/>
            </a:xfrm>
            <a:prstGeom prst="straightConnector1">
              <a:avLst/>
            </a:prstGeom>
            <a:noFill/>
            <a:ln w="9525" cap="flat">
              <a:solidFill>
                <a:srgbClr val="000000"/>
              </a:solidFill>
              <a:prstDash val="solid"/>
              <a:round/>
              <a:headEnd type="none" w="med" len="med"/>
              <a:tailEnd type="none" w="med" len="med"/>
            </a:ln>
          </p:spPr>
        </p:cxnSp>
        <p:cxnSp>
          <p:nvCxnSpPr>
            <p:cNvPr id="98" name="Shape 98"/>
            <p:cNvCxnSpPr/>
            <p:nvPr/>
          </p:nvCxnSpPr>
          <p:spPr>
            <a:xfrm>
              <a:off x="4654" y="2245"/>
              <a:ext cx="0" cy="103"/>
            </a:xfrm>
            <a:prstGeom prst="straightConnector1">
              <a:avLst/>
            </a:prstGeom>
            <a:noFill/>
            <a:ln w="9525" cap="flat">
              <a:solidFill>
                <a:srgbClr val="000000"/>
              </a:solidFill>
              <a:prstDash val="solid"/>
              <a:round/>
              <a:headEnd type="none" w="med" len="med"/>
              <a:tailEnd type="none" w="med" len="med"/>
            </a:ln>
          </p:spPr>
        </p:cxnSp>
        <p:cxnSp>
          <p:nvCxnSpPr>
            <p:cNvPr id="99" name="Shape 99"/>
            <p:cNvCxnSpPr/>
            <p:nvPr/>
          </p:nvCxnSpPr>
          <p:spPr>
            <a:xfrm>
              <a:off x="2579" y="1679"/>
              <a:ext cx="0" cy="83"/>
            </a:xfrm>
            <a:prstGeom prst="straightConnector1">
              <a:avLst/>
            </a:prstGeom>
            <a:noFill/>
            <a:ln w="9525" cap="flat">
              <a:solidFill>
                <a:srgbClr val="000000"/>
              </a:solidFill>
              <a:prstDash val="solid"/>
              <a:round/>
              <a:headEnd type="none" w="med" len="med"/>
              <a:tailEnd type="none" w="med" len="med"/>
            </a:ln>
          </p:spPr>
        </p:cxnSp>
        <p:sp>
          <p:nvSpPr>
            <p:cNvPr id="100" name="Shape 100"/>
            <p:cNvSpPr txBox="1"/>
            <p:nvPr/>
          </p:nvSpPr>
          <p:spPr>
            <a:xfrm>
              <a:off x="2495" y="1439"/>
              <a:ext cx="191" cy="154"/>
            </a:xfrm>
            <a:prstGeom prst="rect">
              <a:avLst/>
            </a:prstGeom>
            <a:solidFill>
              <a:srgbClr val="FFFFFF"/>
            </a:solidFill>
            <a:ln>
              <a:noFill/>
            </a:ln>
          </p:spPr>
          <p:txBody>
            <a:bodyPr lIns="0" tIns="0" rIns="0" bIns="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r>
                <a:rPr lang="en" sz="2000" b="0" i="0" u="none" strike="noStrike" cap="none" baseline="0">
                  <a:solidFill>
                    <a:schemeClr val="dk1"/>
                  </a:solidFill>
                  <a:latin typeface="Times New Roman"/>
                  <a:ea typeface="Times New Roman"/>
                  <a:cs typeface="Times New Roman"/>
                  <a:sym typeface="Times New Roman"/>
                </a:rPr>
                <a:t>A</a:t>
              </a:r>
            </a:p>
          </p:txBody>
        </p:sp>
        <p:sp>
          <p:nvSpPr>
            <p:cNvPr id="101" name="Shape 101"/>
            <p:cNvSpPr txBox="1"/>
            <p:nvPr/>
          </p:nvSpPr>
          <p:spPr>
            <a:xfrm>
              <a:off x="4752" y="2207"/>
              <a:ext cx="204" cy="239"/>
            </a:xfrm>
            <a:prstGeom prst="rect">
              <a:avLst/>
            </a:prstGeom>
            <a:solidFill>
              <a:srgbClr val="FFFFFF"/>
            </a:solid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000" b="0" i="0" u="none" strike="noStrike" cap="none" baseline="0">
                  <a:solidFill>
                    <a:schemeClr val="dk1"/>
                  </a:solidFill>
                  <a:latin typeface="Times New Roman"/>
                  <a:ea typeface="Times New Roman"/>
                  <a:cs typeface="Times New Roman"/>
                  <a:sym typeface="Times New Roman"/>
                </a:rPr>
                <a:t>B</a:t>
              </a:r>
            </a:p>
          </p:txBody>
        </p:sp>
        <p:sp>
          <p:nvSpPr>
            <p:cNvPr id="102" name="Shape 102"/>
            <p:cNvSpPr txBox="1"/>
            <p:nvPr/>
          </p:nvSpPr>
          <p:spPr>
            <a:xfrm>
              <a:off x="5279" y="1056"/>
              <a:ext cx="141" cy="191"/>
            </a:xfrm>
            <a:prstGeom prst="rect">
              <a:avLst/>
            </a:prstGeom>
            <a:solidFill>
              <a:srgbClr val="FFFFFF"/>
            </a:solid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000" b="0" i="0" u="none" strike="noStrike" cap="none" baseline="0">
                  <a:solidFill>
                    <a:schemeClr val="dk1"/>
                  </a:solidFill>
                  <a:latin typeface="Times New Roman"/>
                  <a:ea typeface="Times New Roman"/>
                  <a:cs typeface="Times New Roman"/>
                  <a:sym typeface="Times New Roman"/>
                </a:rPr>
                <a:t>C</a:t>
              </a:r>
            </a:p>
          </p:txBody>
        </p:sp>
        <p:sp>
          <p:nvSpPr>
            <p:cNvPr id="103" name="Shape 103"/>
            <p:cNvSpPr txBox="1"/>
            <p:nvPr/>
          </p:nvSpPr>
          <p:spPr>
            <a:xfrm>
              <a:off x="5520" y="1631"/>
              <a:ext cx="144" cy="221"/>
            </a:xfrm>
            <a:prstGeom prst="rect">
              <a:avLst/>
            </a:prstGeom>
            <a:solidFill>
              <a:srgbClr val="FFFFFF"/>
            </a:solid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2000" b="0" i="0" u="none" strike="noStrike" cap="none" baseline="0">
                  <a:solidFill>
                    <a:schemeClr val="dk1"/>
                  </a:solidFill>
                  <a:latin typeface="Times New Roman"/>
                  <a:ea typeface="Times New Roman"/>
                  <a:cs typeface="Times New Roman"/>
                  <a:sym typeface="Times New Roman"/>
                </a:rPr>
                <a:t>D</a:t>
              </a:r>
            </a:p>
          </p:txBody>
        </p:sp>
      </p:gr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LB_KEOGH</a:t>
            </a:r>
          </a:p>
        </p:txBody>
      </p:sp>
      <p:sp>
        <p:nvSpPr>
          <p:cNvPr id="109" name="Shape 109"/>
          <p:cNvSpPr txBox="1">
            <a:spLocks noGrp="1"/>
          </p:cNvSpPr>
          <p:nvPr>
            <p:ph type="body" idx="1"/>
          </p:nvPr>
        </p:nvSpPr>
        <p:spPr>
          <a:xfrm>
            <a:off x="457200" y="1405974"/>
            <a:ext cx="8229600"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LB_Keogh, the best-so-far known method to lower bound DTW.</a:t>
            </a:r>
          </a:p>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In this paper we use an envelope-based lower bound technique.</a:t>
            </a:r>
          </a:p>
          <a:p>
            <a:pPr marL="457200" marR="0" lvl="0" indent="-228600" algn="l" rtl="0">
              <a:lnSpc>
                <a:spcPct val="115000"/>
              </a:lnSpc>
              <a:spcBef>
                <a:spcPts val="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a:p>
            <a:pPr marL="457200" marR="0" lvl="0" indent="-228600" algn="l" rtl="0">
              <a:lnSpc>
                <a:spcPct val="115000"/>
              </a:lnSpc>
              <a:spcBef>
                <a:spcPts val="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p:txBody>
      </p:sp>
      <p:pic>
        <p:nvPicPr>
          <p:cNvPr id="110" name="Shape 110"/>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11" name="Shape 111"/>
          <p:cNvPicPr preferRelativeResize="0"/>
          <p:nvPr/>
        </p:nvPicPr>
        <p:blipFill rotWithShape="1">
          <a:blip r:embed="rId4">
            <a:alphaModFix/>
          </a:blip>
          <a:srcRect/>
          <a:stretch/>
        </p:blipFill>
        <p:spPr>
          <a:xfrm>
            <a:off x="6743700" y="75"/>
            <a:ext cx="2400300" cy="1200000"/>
          </a:xfrm>
          <a:prstGeom prst="rect">
            <a:avLst/>
          </a:prstGeom>
          <a:noFill/>
          <a:ln>
            <a:noFill/>
          </a:ln>
        </p:spPr>
      </p:pic>
      <p:pic>
        <p:nvPicPr>
          <p:cNvPr id="112" name="Shape 112"/>
          <p:cNvPicPr preferRelativeResize="0"/>
          <p:nvPr/>
        </p:nvPicPr>
        <p:blipFill rotWithShape="1">
          <a:blip r:embed="rId5">
            <a:alphaModFix/>
          </a:blip>
          <a:srcRect/>
          <a:stretch/>
        </p:blipFill>
        <p:spPr>
          <a:xfrm>
            <a:off x="1588578" y="2245378"/>
            <a:ext cx="5375706" cy="270888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DTW DISTANCE</a:t>
            </a:r>
          </a:p>
        </p:txBody>
      </p:sp>
      <p:sp>
        <p:nvSpPr>
          <p:cNvPr id="118" name="Shape 118"/>
          <p:cNvSpPr txBox="1">
            <a:spLocks noGrp="1"/>
          </p:cNvSpPr>
          <p:nvPr>
            <p:ph type="body" idx="1"/>
          </p:nvPr>
        </p:nvSpPr>
        <p:spPr>
          <a:xfrm>
            <a:off x="457200" y="1405974"/>
            <a:ext cx="8229600"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1800" b="0" i="0" u="none" strike="noStrike" cap="none" baseline="0">
                <a:solidFill>
                  <a:srgbClr val="000000"/>
                </a:solidFill>
                <a:latin typeface="Quattrocento Sans"/>
                <a:ea typeface="Quattrocento Sans"/>
                <a:cs typeface="Quattrocento Sans"/>
                <a:sym typeface="Quattrocento Sans"/>
              </a:rPr>
              <a:t>Formula : </a:t>
            </a:r>
          </a:p>
          <a:p>
            <a:pPr marL="457200" marR="0" lvl="1" indent="-381000" algn="ctr" rtl="0">
              <a:lnSpc>
                <a:spcPct val="115000"/>
              </a:lnSpc>
              <a:spcBef>
                <a:spcPts val="0"/>
              </a:spcBef>
              <a:spcAft>
                <a:spcPts val="0"/>
              </a:spcAft>
              <a:buClr>
                <a:schemeClr val="dk1"/>
              </a:buClr>
              <a:buSzPct val="25000"/>
              <a:buFont typeface="Arial"/>
              <a:buNone/>
            </a:pPr>
            <a:r>
              <a:rPr lang="en" sz="1800" b="0" i="0" u="none" strike="noStrike" cap="none" baseline="0">
                <a:solidFill>
                  <a:srgbClr val="000000"/>
                </a:solidFill>
                <a:latin typeface="Quattrocento Sans"/>
                <a:ea typeface="Quattrocento Sans"/>
                <a:cs typeface="Quattrocento Sans"/>
                <a:sym typeface="Quattrocento Sans"/>
              </a:rPr>
              <a:t>γ(i,j) = δ(i,j) + min[γ(i-1,j), γ(i-1,j-1), γ(i,j-1)]</a:t>
            </a:r>
          </a:p>
          <a:p>
            <a:pPr marL="457200" marR="0" lvl="0" indent="-381000" algn="l" rtl="0">
              <a:lnSpc>
                <a:spcPct val="115000"/>
              </a:lnSpc>
              <a:spcBef>
                <a:spcPts val="0"/>
              </a:spcBef>
              <a:spcAft>
                <a:spcPts val="0"/>
              </a:spcAft>
              <a:buClr>
                <a:schemeClr val="dk1"/>
              </a:buClr>
              <a:buFont typeface="Arial"/>
              <a:buNone/>
            </a:pPr>
            <a:endParaRPr sz="2000" b="0" i="0" u="none" strike="noStrike" cap="none" baseline="0">
              <a:solidFill>
                <a:schemeClr val="dk1"/>
              </a:solidFill>
              <a:latin typeface="Quattrocento Sans"/>
              <a:ea typeface="Quattrocento Sans"/>
              <a:cs typeface="Quattrocento Sans"/>
              <a:sym typeface="Quattrocento Sans"/>
            </a:endParaRPr>
          </a:p>
        </p:txBody>
      </p:sp>
      <p:pic>
        <p:nvPicPr>
          <p:cNvPr id="119" name="Shape 119"/>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20" name="Shape 120"/>
          <p:cNvPicPr preferRelativeResize="0"/>
          <p:nvPr/>
        </p:nvPicPr>
        <p:blipFill rotWithShape="1">
          <a:blip r:embed="rId4">
            <a:alphaModFix/>
          </a:blip>
          <a:srcRect/>
          <a:stretch/>
        </p:blipFill>
        <p:spPr>
          <a:xfrm>
            <a:off x="6743700" y="75"/>
            <a:ext cx="2400300" cy="1200000"/>
          </a:xfrm>
          <a:prstGeom prst="rect">
            <a:avLst/>
          </a:prstGeom>
          <a:noFill/>
          <a:ln>
            <a:noFill/>
          </a:ln>
        </p:spPr>
      </p:pic>
      <p:grpSp>
        <p:nvGrpSpPr>
          <p:cNvPr id="121" name="Shape 121"/>
          <p:cNvGrpSpPr/>
          <p:nvPr/>
        </p:nvGrpSpPr>
        <p:grpSpPr>
          <a:xfrm>
            <a:off x="806599" y="2841811"/>
            <a:ext cx="2925445" cy="1304896"/>
            <a:chOff x="391912" y="2618516"/>
            <a:chExt cx="4334369" cy="1905001"/>
          </a:xfrm>
        </p:grpSpPr>
        <p:cxnSp>
          <p:nvCxnSpPr>
            <p:cNvPr id="122" name="Shape 122"/>
            <p:cNvCxnSpPr/>
            <p:nvPr/>
          </p:nvCxnSpPr>
          <p:spPr>
            <a:xfrm>
              <a:off x="891382" y="2623278"/>
              <a:ext cx="4233" cy="1238250"/>
            </a:xfrm>
            <a:prstGeom prst="straightConnector1">
              <a:avLst/>
            </a:prstGeom>
            <a:noFill/>
            <a:ln w="22225" cap="flat">
              <a:solidFill>
                <a:srgbClr val="000080"/>
              </a:solidFill>
              <a:prstDash val="solid"/>
              <a:round/>
              <a:headEnd type="none" w="med" len="med"/>
              <a:tailEnd type="none" w="med" len="med"/>
            </a:ln>
          </p:spPr>
        </p:cxnSp>
        <p:cxnSp>
          <p:nvCxnSpPr>
            <p:cNvPr id="123" name="Shape 123"/>
            <p:cNvCxnSpPr/>
            <p:nvPr/>
          </p:nvCxnSpPr>
          <p:spPr>
            <a:xfrm flipH="1">
              <a:off x="891382" y="2691542"/>
              <a:ext cx="126983" cy="1169986"/>
            </a:xfrm>
            <a:prstGeom prst="straightConnector1">
              <a:avLst/>
            </a:prstGeom>
            <a:noFill/>
            <a:ln w="22225" cap="flat">
              <a:solidFill>
                <a:srgbClr val="000080"/>
              </a:solidFill>
              <a:prstDash val="solid"/>
              <a:round/>
              <a:headEnd type="none" w="med" len="med"/>
              <a:tailEnd type="none" w="med" len="med"/>
            </a:ln>
          </p:spPr>
        </p:cxnSp>
        <p:cxnSp>
          <p:nvCxnSpPr>
            <p:cNvPr id="124" name="Shape 124"/>
            <p:cNvCxnSpPr/>
            <p:nvPr/>
          </p:nvCxnSpPr>
          <p:spPr>
            <a:xfrm flipH="1">
              <a:off x="1886086" y="2842353"/>
              <a:ext cx="241268" cy="1238250"/>
            </a:xfrm>
            <a:prstGeom prst="straightConnector1">
              <a:avLst/>
            </a:prstGeom>
            <a:noFill/>
            <a:ln w="22225" cap="flat">
              <a:solidFill>
                <a:srgbClr val="993300"/>
              </a:solidFill>
              <a:prstDash val="solid"/>
              <a:round/>
              <a:headEnd type="none" w="med" len="med"/>
              <a:tailEnd type="none" w="med" len="med"/>
            </a:ln>
          </p:spPr>
        </p:cxnSp>
        <p:cxnSp>
          <p:nvCxnSpPr>
            <p:cNvPr id="125" name="Shape 125"/>
            <p:cNvCxnSpPr/>
            <p:nvPr/>
          </p:nvCxnSpPr>
          <p:spPr>
            <a:xfrm flipH="1">
              <a:off x="2000371" y="2793142"/>
              <a:ext cx="249733" cy="1196975"/>
            </a:xfrm>
            <a:prstGeom prst="straightConnector1">
              <a:avLst/>
            </a:prstGeom>
            <a:noFill/>
            <a:ln w="22225" cap="flat">
              <a:solidFill>
                <a:srgbClr val="008000"/>
              </a:solidFill>
              <a:prstDash val="solid"/>
              <a:round/>
              <a:headEnd type="none" w="med" len="med"/>
              <a:tailEnd type="none" w="med" len="med"/>
            </a:ln>
          </p:spPr>
        </p:cxnSp>
        <p:cxnSp>
          <p:nvCxnSpPr>
            <p:cNvPr id="126" name="Shape 126"/>
            <p:cNvCxnSpPr/>
            <p:nvPr/>
          </p:nvCxnSpPr>
          <p:spPr>
            <a:xfrm flipH="1">
              <a:off x="2127354" y="2793141"/>
              <a:ext cx="122751" cy="1166811"/>
            </a:xfrm>
            <a:prstGeom prst="straightConnector1">
              <a:avLst/>
            </a:prstGeom>
            <a:noFill/>
            <a:ln w="22225" cap="flat">
              <a:solidFill>
                <a:srgbClr val="008000"/>
              </a:solidFill>
              <a:prstDash val="solid"/>
              <a:round/>
              <a:headEnd type="none" w="med" len="med"/>
              <a:tailEnd type="none" w="med" len="med"/>
            </a:ln>
          </p:spPr>
        </p:cxnSp>
        <p:cxnSp>
          <p:nvCxnSpPr>
            <p:cNvPr id="127" name="Shape 127"/>
            <p:cNvCxnSpPr/>
            <p:nvPr/>
          </p:nvCxnSpPr>
          <p:spPr>
            <a:xfrm flipH="1">
              <a:off x="2499839" y="2983642"/>
              <a:ext cx="126983" cy="1266825"/>
            </a:xfrm>
            <a:prstGeom prst="straightConnector1">
              <a:avLst/>
            </a:prstGeom>
            <a:noFill/>
            <a:ln w="22225" cap="flat">
              <a:solidFill>
                <a:srgbClr val="800080"/>
              </a:solidFill>
              <a:prstDash val="solid"/>
              <a:round/>
              <a:headEnd type="none" w="med" len="med"/>
              <a:tailEnd type="none" w="med" len="med"/>
            </a:ln>
          </p:spPr>
        </p:cxnSp>
        <p:cxnSp>
          <p:nvCxnSpPr>
            <p:cNvPr id="128" name="Shape 128"/>
            <p:cNvCxnSpPr/>
            <p:nvPr/>
          </p:nvCxnSpPr>
          <p:spPr>
            <a:xfrm flipH="1">
              <a:off x="2499839" y="3110642"/>
              <a:ext cx="253966" cy="1139825"/>
            </a:xfrm>
            <a:prstGeom prst="straightConnector1">
              <a:avLst/>
            </a:prstGeom>
            <a:noFill/>
            <a:ln w="22225" cap="flat">
              <a:solidFill>
                <a:srgbClr val="800080"/>
              </a:solidFill>
              <a:prstDash val="solid"/>
              <a:round/>
              <a:headEnd type="none" w="med" len="med"/>
              <a:tailEnd type="none" w="med" len="med"/>
            </a:ln>
          </p:spPr>
        </p:cxnSp>
        <p:cxnSp>
          <p:nvCxnSpPr>
            <p:cNvPr id="129" name="Shape 129"/>
            <p:cNvCxnSpPr/>
            <p:nvPr/>
          </p:nvCxnSpPr>
          <p:spPr>
            <a:xfrm flipH="1">
              <a:off x="3608828" y="2618516"/>
              <a:ext cx="374602" cy="1238250"/>
            </a:xfrm>
            <a:prstGeom prst="straightConnector1">
              <a:avLst/>
            </a:prstGeom>
            <a:noFill/>
            <a:ln w="22225" cap="flat">
              <a:solidFill>
                <a:srgbClr val="FF9900"/>
              </a:solidFill>
              <a:prstDash val="solid"/>
              <a:round/>
              <a:headEnd type="none" w="med" len="med"/>
              <a:tailEnd type="none" w="med" len="med"/>
            </a:ln>
          </p:spPr>
        </p:cxnSp>
        <p:cxnSp>
          <p:nvCxnSpPr>
            <p:cNvPr id="130" name="Shape 130"/>
            <p:cNvCxnSpPr/>
            <p:nvPr/>
          </p:nvCxnSpPr>
          <p:spPr>
            <a:xfrm flipH="1">
              <a:off x="4235279" y="3110641"/>
              <a:ext cx="364018" cy="1206499"/>
            </a:xfrm>
            <a:prstGeom prst="straightConnector1">
              <a:avLst/>
            </a:prstGeom>
            <a:noFill/>
            <a:ln w="22225" cap="flat">
              <a:solidFill>
                <a:srgbClr val="00FFFF"/>
              </a:solidFill>
              <a:prstDash val="solid"/>
              <a:round/>
              <a:headEnd type="none" w="med" len="med"/>
              <a:tailEnd type="none" w="med" len="med"/>
            </a:ln>
          </p:spPr>
        </p:cxnSp>
        <p:cxnSp>
          <p:nvCxnSpPr>
            <p:cNvPr id="131" name="Shape 131"/>
            <p:cNvCxnSpPr/>
            <p:nvPr/>
          </p:nvCxnSpPr>
          <p:spPr>
            <a:xfrm flipH="1">
              <a:off x="4360148" y="3110641"/>
              <a:ext cx="239151" cy="1206499"/>
            </a:xfrm>
            <a:prstGeom prst="straightConnector1">
              <a:avLst/>
            </a:prstGeom>
            <a:noFill/>
            <a:ln w="22225" cap="flat">
              <a:solidFill>
                <a:srgbClr val="00FFFF"/>
              </a:solidFill>
              <a:prstDash val="solid"/>
              <a:round/>
              <a:headEnd type="none" w="med" len="med"/>
              <a:tailEnd type="none" w="med" len="med"/>
            </a:ln>
          </p:spPr>
        </p:cxnSp>
        <p:cxnSp>
          <p:nvCxnSpPr>
            <p:cNvPr id="132" name="Shape 132"/>
            <p:cNvCxnSpPr/>
            <p:nvPr/>
          </p:nvCxnSpPr>
          <p:spPr>
            <a:xfrm flipH="1">
              <a:off x="4474432" y="3110642"/>
              <a:ext cx="124866" cy="1139825"/>
            </a:xfrm>
            <a:prstGeom prst="straightConnector1">
              <a:avLst/>
            </a:prstGeom>
            <a:noFill/>
            <a:ln w="22225" cap="flat">
              <a:solidFill>
                <a:srgbClr val="00FFFF"/>
              </a:solidFill>
              <a:prstDash val="solid"/>
              <a:round/>
              <a:headEnd type="none" w="med" len="med"/>
              <a:tailEnd type="none" w="med" len="med"/>
            </a:ln>
          </p:spPr>
        </p:cxnSp>
        <p:cxnSp>
          <p:nvCxnSpPr>
            <p:cNvPr id="133" name="Shape 133"/>
            <p:cNvCxnSpPr/>
            <p:nvPr/>
          </p:nvCxnSpPr>
          <p:spPr>
            <a:xfrm>
              <a:off x="4599298" y="3110642"/>
              <a:ext cx="0" cy="1036637"/>
            </a:xfrm>
            <a:prstGeom prst="straightConnector1">
              <a:avLst/>
            </a:prstGeom>
            <a:noFill/>
            <a:ln w="22225" cap="flat">
              <a:solidFill>
                <a:srgbClr val="00FFFF"/>
              </a:solidFill>
              <a:prstDash val="solid"/>
              <a:round/>
              <a:headEnd type="none" w="med" len="med"/>
              <a:tailEnd type="none" w="med" len="med"/>
            </a:ln>
          </p:spPr>
        </p:cxnSp>
        <p:grpSp>
          <p:nvGrpSpPr>
            <p:cNvPr id="134" name="Shape 134"/>
            <p:cNvGrpSpPr/>
            <p:nvPr/>
          </p:nvGrpSpPr>
          <p:grpSpPr>
            <a:xfrm>
              <a:off x="391912" y="2618516"/>
              <a:ext cx="4334369" cy="1904999"/>
              <a:chOff x="355" y="2765"/>
              <a:chExt cx="2048" cy="1199"/>
            </a:xfrm>
          </p:grpSpPr>
          <p:cxnSp>
            <p:nvCxnSpPr>
              <p:cNvPr id="135" name="Shape 135"/>
              <p:cNvCxnSpPr/>
              <p:nvPr/>
            </p:nvCxnSpPr>
            <p:spPr>
              <a:xfrm>
                <a:off x="355" y="2984"/>
                <a:ext cx="0" cy="756"/>
              </a:xfrm>
              <a:prstGeom prst="straightConnector1">
                <a:avLst/>
              </a:prstGeom>
              <a:noFill/>
              <a:ln w="15875" cap="flat">
                <a:solidFill>
                  <a:srgbClr val="7F7F7F"/>
                </a:solidFill>
                <a:prstDash val="solid"/>
                <a:round/>
                <a:headEnd type="none" w="med" len="med"/>
                <a:tailEnd type="none" w="med" len="med"/>
              </a:ln>
            </p:spPr>
          </p:cxnSp>
          <p:cxnSp>
            <p:nvCxnSpPr>
              <p:cNvPr id="136" name="Shape 136"/>
              <p:cNvCxnSpPr/>
              <p:nvPr/>
            </p:nvCxnSpPr>
            <p:spPr>
              <a:xfrm>
                <a:off x="415" y="2884"/>
                <a:ext cx="0" cy="754"/>
              </a:xfrm>
              <a:prstGeom prst="straightConnector1">
                <a:avLst/>
              </a:prstGeom>
              <a:noFill/>
              <a:ln w="15875" cap="flat">
                <a:solidFill>
                  <a:srgbClr val="7F7F7F"/>
                </a:solidFill>
                <a:prstDash val="solid"/>
                <a:round/>
                <a:headEnd type="none" w="med" len="med"/>
                <a:tailEnd type="none" w="med" len="med"/>
              </a:ln>
            </p:spPr>
          </p:cxnSp>
          <p:cxnSp>
            <p:nvCxnSpPr>
              <p:cNvPr id="137" name="Shape 137"/>
              <p:cNvCxnSpPr/>
              <p:nvPr/>
            </p:nvCxnSpPr>
            <p:spPr>
              <a:xfrm>
                <a:off x="473" y="2806"/>
                <a:ext cx="0" cy="754"/>
              </a:xfrm>
              <a:prstGeom prst="straightConnector1">
                <a:avLst/>
              </a:prstGeom>
              <a:noFill/>
              <a:ln w="15875" cap="flat">
                <a:solidFill>
                  <a:srgbClr val="7F7F7F"/>
                </a:solidFill>
                <a:prstDash val="solid"/>
                <a:round/>
                <a:headEnd type="none" w="med" len="med"/>
                <a:tailEnd type="none" w="med" len="med"/>
              </a:ln>
            </p:spPr>
          </p:cxnSp>
          <p:cxnSp>
            <p:nvCxnSpPr>
              <p:cNvPr id="138" name="Shape 138"/>
              <p:cNvCxnSpPr/>
              <p:nvPr/>
            </p:nvCxnSpPr>
            <p:spPr>
              <a:xfrm>
                <a:off x="534" y="2765"/>
                <a:ext cx="0" cy="764"/>
              </a:xfrm>
              <a:prstGeom prst="straightConnector1">
                <a:avLst/>
              </a:prstGeom>
              <a:noFill/>
              <a:ln w="15875" cap="flat">
                <a:solidFill>
                  <a:srgbClr val="7F7F7F"/>
                </a:solidFill>
                <a:prstDash val="solid"/>
                <a:round/>
                <a:headEnd type="none" w="med" len="med"/>
                <a:tailEnd type="none" w="med" len="med"/>
              </a:ln>
            </p:spPr>
          </p:cxnSp>
          <p:cxnSp>
            <p:nvCxnSpPr>
              <p:cNvPr id="139" name="Shape 139"/>
              <p:cNvCxnSpPr/>
              <p:nvPr/>
            </p:nvCxnSpPr>
            <p:spPr>
              <a:xfrm flipH="1">
                <a:off x="651" y="2880"/>
                <a:ext cx="54" cy="729"/>
              </a:xfrm>
              <a:prstGeom prst="straightConnector1">
                <a:avLst/>
              </a:prstGeom>
              <a:noFill/>
              <a:ln w="15875" cap="flat">
                <a:solidFill>
                  <a:srgbClr val="7F7F7F"/>
                </a:solidFill>
                <a:prstDash val="solid"/>
                <a:round/>
                <a:headEnd type="none" w="med" len="med"/>
                <a:tailEnd type="none" w="med" len="med"/>
              </a:ln>
            </p:spPr>
          </p:cxnSp>
          <p:cxnSp>
            <p:nvCxnSpPr>
              <p:cNvPr id="140" name="Shape 140"/>
              <p:cNvCxnSpPr/>
              <p:nvPr/>
            </p:nvCxnSpPr>
            <p:spPr>
              <a:xfrm flipH="1">
                <a:off x="705" y="2961"/>
                <a:ext cx="59" cy="736"/>
              </a:xfrm>
              <a:prstGeom prst="straightConnector1">
                <a:avLst/>
              </a:prstGeom>
              <a:noFill/>
              <a:ln w="15875" cap="flat">
                <a:solidFill>
                  <a:srgbClr val="7F7F7F"/>
                </a:solidFill>
                <a:prstDash val="solid"/>
                <a:round/>
                <a:headEnd type="none" w="med" len="med"/>
                <a:tailEnd type="none" w="med" len="med"/>
              </a:ln>
            </p:spPr>
          </p:cxnSp>
          <p:cxnSp>
            <p:nvCxnSpPr>
              <p:cNvPr id="141" name="Shape 141"/>
              <p:cNvCxnSpPr/>
              <p:nvPr/>
            </p:nvCxnSpPr>
            <p:spPr>
              <a:xfrm flipH="1">
                <a:off x="765" y="3034"/>
                <a:ext cx="57" cy="747"/>
              </a:xfrm>
              <a:prstGeom prst="straightConnector1">
                <a:avLst/>
              </a:prstGeom>
              <a:noFill/>
              <a:ln w="15875" cap="flat">
                <a:solidFill>
                  <a:srgbClr val="7F7F7F"/>
                </a:solidFill>
                <a:prstDash val="solid"/>
                <a:round/>
                <a:headEnd type="none" w="med" len="med"/>
                <a:tailEnd type="none" w="med" len="med"/>
              </a:ln>
            </p:spPr>
          </p:cxnSp>
          <p:cxnSp>
            <p:nvCxnSpPr>
              <p:cNvPr id="142" name="Shape 142"/>
              <p:cNvCxnSpPr/>
              <p:nvPr/>
            </p:nvCxnSpPr>
            <p:spPr>
              <a:xfrm flipH="1">
                <a:off x="824" y="3079"/>
                <a:ext cx="59" cy="756"/>
              </a:xfrm>
              <a:prstGeom prst="straightConnector1">
                <a:avLst/>
              </a:prstGeom>
              <a:noFill/>
              <a:ln w="15875" cap="flat">
                <a:solidFill>
                  <a:srgbClr val="7F7F7F"/>
                </a:solidFill>
                <a:prstDash val="solid"/>
                <a:round/>
                <a:headEnd type="none" w="med" len="med"/>
                <a:tailEnd type="none" w="med" len="med"/>
              </a:ln>
            </p:spPr>
          </p:cxnSp>
          <p:cxnSp>
            <p:nvCxnSpPr>
              <p:cNvPr id="143" name="Shape 143"/>
              <p:cNvCxnSpPr/>
              <p:nvPr/>
            </p:nvCxnSpPr>
            <p:spPr>
              <a:xfrm flipH="1">
                <a:off x="883" y="3090"/>
                <a:ext cx="59" cy="759"/>
              </a:xfrm>
              <a:prstGeom prst="straightConnector1">
                <a:avLst/>
              </a:prstGeom>
              <a:noFill/>
              <a:ln w="15875" cap="flat">
                <a:solidFill>
                  <a:srgbClr val="7F7F7F"/>
                </a:solidFill>
                <a:prstDash val="solid"/>
                <a:round/>
                <a:headEnd type="none" w="med" len="med"/>
                <a:tailEnd type="none" w="med" len="med"/>
              </a:ln>
            </p:spPr>
          </p:cxnSp>
          <p:cxnSp>
            <p:nvCxnSpPr>
              <p:cNvPr id="144" name="Shape 144"/>
              <p:cNvCxnSpPr/>
              <p:nvPr/>
            </p:nvCxnSpPr>
            <p:spPr>
              <a:xfrm flipH="1">
                <a:off x="944" y="3068"/>
                <a:ext cx="57" cy="752"/>
              </a:xfrm>
              <a:prstGeom prst="straightConnector1">
                <a:avLst/>
              </a:prstGeom>
              <a:noFill/>
              <a:ln w="15875" cap="flat">
                <a:solidFill>
                  <a:srgbClr val="7F7F7F"/>
                </a:solidFill>
                <a:prstDash val="solid"/>
                <a:round/>
                <a:headEnd type="none" w="med" len="med"/>
                <a:tailEnd type="none" w="med" len="med"/>
              </a:ln>
            </p:spPr>
          </p:cxnSp>
          <p:cxnSp>
            <p:nvCxnSpPr>
              <p:cNvPr id="145" name="Shape 145"/>
              <p:cNvCxnSpPr/>
              <p:nvPr/>
            </p:nvCxnSpPr>
            <p:spPr>
              <a:xfrm flipH="1">
                <a:off x="1001" y="3019"/>
                <a:ext cx="59" cy="739"/>
              </a:xfrm>
              <a:prstGeom prst="straightConnector1">
                <a:avLst/>
              </a:prstGeom>
              <a:noFill/>
              <a:ln w="15875" cap="flat">
                <a:solidFill>
                  <a:srgbClr val="7F7F7F"/>
                </a:solidFill>
                <a:prstDash val="solid"/>
                <a:round/>
                <a:headEnd type="none" w="med" len="med"/>
                <a:tailEnd type="none" w="med" len="med"/>
              </a:ln>
            </p:spPr>
          </p:cxnSp>
          <p:cxnSp>
            <p:nvCxnSpPr>
              <p:cNvPr id="146" name="Shape 146"/>
              <p:cNvCxnSpPr/>
              <p:nvPr/>
            </p:nvCxnSpPr>
            <p:spPr>
              <a:xfrm flipH="1">
                <a:off x="1233" y="2884"/>
                <a:ext cx="59" cy="750"/>
              </a:xfrm>
              <a:prstGeom prst="straightConnector1">
                <a:avLst/>
              </a:prstGeom>
              <a:noFill/>
              <a:ln w="15875" cap="flat">
                <a:solidFill>
                  <a:srgbClr val="7F7F7F"/>
                </a:solidFill>
                <a:prstDash val="solid"/>
                <a:round/>
                <a:headEnd type="none" w="med" len="med"/>
                <a:tailEnd type="none" w="med" len="med"/>
              </a:ln>
            </p:spPr>
          </p:cxnSp>
          <p:cxnSp>
            <p:nvCxnSpPr>
              <p:cNvPr id="147" name="Shape 147"/>
              <p:cNvCxnSpPr/>
              <p:nvPr/>
            </p:nvCxnSpPr>
            <p:spPr>
              <a:xfrm flipH="1">
                <a:off x="1294" y="2927"/>
                <a:ext cx="57" cy="776"/>
              </a:xfrm>
              <a:prstGeom prst="straightConnector1">
                <a:avLst/>
              </a:prstGeom>
              <a:noFill/>
              <a:ln w="15875" cap="flat">
                <a:solidFill>
                  <a:srgbClr val="7F7F7F"/>
                </a:solidFill>
                <a:prstDash val="solid"/>
                <a:round/>
                <a:headEnd type="none" w="med" len="med"/>
                <a:tailEnd type="none" w="med" len="med"/>
              </a:ln>
            </p:spPr>
          </p:cxnSp>
          <p:cxnSp>
            <p:nvCxnSpPr>
              <p:cNvPr id="148" name="Shape 148"/>
              <p:cNvCxnSpPr/>
              <p:nvPr/>
            </p:nvCxnSpPr>
            <p:spPr>
              <a:xfrm flipH="1">
                <a:off x="1412" y="3147"/>
                <a:ext cx="112" cy="734"/>
              </a:xfrm>
              <a:prstGeom prst="straightConnector1">
                <a:avLst/>
              </a:prstGeom>
              <a:noFill/>
              <a:ln w="15875" cap="flat">
                <a:solidFill>
                  <a:srgbClr val="7F7F7F"/>
                </a:solidFill>
                <a:prstDash val="solid"/>
                <a:round/>
                <a:headEnd type="none" w="med" len="med"/>
                <a:tailEnd type="none" w="med" len="med"/>
              </a:ln>
            </p:spPr>
          </p:cxnSp>
          <p:cxnSp>
            <p:nvCxnSpPr>
              <p:cNvPr id="149" name="Shape 149"/>
              <p:cNvCxnSpPr/>
              <p:nvPr/>
            </p:nvCxnSpPr>
            <p:spPr>
              <a:xfrm flipH="1">
                <a:off x="1472" y="3194"/>
                <a:ext cx="112" cy="754"/>
              </a:xfrm>
              <a:prstGeom prst="straightConnector1">
                <a:avLst/>
              </a:prstGeom>
              <a:noFill/>
              <a:ln w="15875" cap="flat">
                <a:solidFill>
                  <a:srgbClr val="7F7F7F"/>
                </a:solidFill>
                <a:prstDash val="solid"/>
                <a:round/>
                <a:headEnd type="none" w="med" len="med"/>
                <a:tailEnd type="none" w="med" len="med"/>
              </a:ln>
            </p:spPr>
          </p:cxnSp>
          <p:cxnSp>
            <p:nvCxnSpPr>
              <p:cNvPr id="150" name="Shape 150"/>
              <p:cNvCxnSpPr/>
              <p:nvPr/>
            </p:nvCxnSpPr>
            <p:spPr>
              <a:xfrm flipH="1">
                <a:off x="1525" y="3200"/>
                <a:ext cx="118" cy="764"/>
              </a:xfrm>
              <a:prstGeom prst="straightConnector1">
                <a:avLst/>
              </a:prstGeom>
              <a:noFill/>
              <a:ln w="15875" cap="flat">
                <a:solidFill>
                  <a:srgbClr val="7F7F7F"/>
                </a:solidFill>
                <a:prstDash val="solid"/>
                <a:round/>
                <a:headEnd type="none" w="med" len="med"/>
                <a:tailEnd type="none" w="med" len="med"/>
              </a:ln>
            </p:spPr>
          </p:cxnSp>
          <p:cxnSp>
            <p:nvCxnSpPr>
              <p:cNvPr id="151" name="Shape 151"/>
              <p:cNvCxnSpPr/>
              <p:nvPr/>
            </p:nvCxnSpPr>
            <p:spPr>
              <a:xfrm flipH="1">
                <a:off x="1584" y="3167"/>
                <a:ext cx="118" cy="760"/>
              </a:xfrm>
              <a:prstGeom prst="straightConnector1">
                <a:avLst/>
              </a:prstGeom>
              <a:noFill/>
              <a:ln w="15875" cap="flat">
                <a:solidFill>
                  <a:srgbClr val="7F7F7F"/>
                </a:solidFill>
                <a:prstDash val="solid"/>
                <a:round/>
                <a:headEnd type="none" w="med" len="med"/>
                <a:tailEnd type="none" w="med" len="med"/>
              </a:ln>
            </p:spPr>
          </p:cxnSp>
          <p:cxnSp>
            <p:nvCxnSpPr>
              <p:cNvPr id="152" name="Shape 152"/>
              <p:cNvCxnSpPr/>
              <p:nvPr/>
            </p:nvCxnSpPr>
            <p:spPr>
              <a:xfrm flipH="1">
                <a:off x="1644" y="3090"/>
                <a:ext cx="117" cy="759"/>
              </a:xfrm>
              <a:prstGeom prst="straightConnector1">
                <a:avLst/>
              </a:prstGeom>
              <a:noFill/>
              <a:ln w="15875" cap="flat">
                <a:solidFill>
                  <a:srgbClr val="7F7F7F"/>
                </a:solidFill>
                <a:prstDash val="solid"/>
                <a:round/>
                <a:headEnd type="none" w="med" len="med"/>
                <a:tailEnd type="none" w="med" len="med"/>
              </a:ln>
            </p:spPr>
          </p:cxnSp>
          <p:cxnSp>
            <p:nvCxnSpPr>
              <p:cNvPr id="153" name="Shape 153"/>
              <p:cNvCxnSpPr/>
              <p:nvPr/>
            </p:nvCxnSpPr>
            <p:spPr>
              <a:xfrm flipH="1">
                <a:off x="1702" y="2995"/>
                <a:ext cx="118" cy="751"/>
              </a:xfrm>
              <a:prstGeom prst="straightConnector1">
                <a:avLst/>
              </a:prstGeom>
              <a:noFill/>
              <a:ln w="15875" cap="flat">
                <a:solidFill>
                  <a:srgbClr val="7F7F7F"/>
                </a:solidFill>
                <a:prstDash val="solid"/>
                <a:round/>
                <a:headEnd type="none" w="med" len="med"/>
                <a:tailEnd type="none" w="med" len="med"/>
              </a:ln>
            </p:spPr>
          </p:cxnSp>
          <p:cxnSp>
            <p:nvCxnSpPr>
              <p:cNvPr id="154" name="Shape 154"/>
              <p:cNvCxnSpPr/>
              <p:nvPr/>
            </p:nvCxnSpPr>
            <p:spPr>
              <a:xfrm flipH="1">
                <a:off x="1762" y="2898"/>
                <a:ext cx="113" cy="747"/>
              </a:xfrm>
              <a:prstGeom prst="straightConnector1">
                <a:avLst/>
              </a:prstGeom>
              <a:noFill/>
              <a:ln w="15875" cap="flat">
                <a:solidFill>
                  <a:srgbClr val="7F7F7F"/>
                </a:solidFill>
                <a:prstDash val="solid"/>
                <a:round/>
                <a:headEnd type="none" w="med" len="med"/>
                <a:tailEnd type="none" w="med" len="med"/>
              </a:ln>
            </p:spPr>
          </p:cxnSp>
          <p:cxnSp>
            <p:nvCxnSpPr>
              <p:cNvPr id="155" name="Shape 155"/>
              <p:cNvCxnSpPr/>
              <p:nvPr/>
            </p:nvCxnSpPr>
            <p:spPr>
              <a:xfrm flipH="1">
                <a:off x="1822" y="2814"/>
                <a:ext cx="112" cy="756"/>
              </a:xfrm>
              <a:prstGeom prst="straightConnector1">
                <a:avLst/>
              </a:prstGeom>
              <a:noFill/>
              <a:ln w="15875" cap="flat">
                <a:solidFill>
                  <a:srgbClr val="7F7F7F"/>
                </a:solidFill>
                <a:prstDash val="solid"/>
                <a:round/>
                <a:headEnd type="none" w="med" len="med"/>
                <a:tailEnd type="none" w="med" len="med"/>
              </a:ln>
            </p:spPr>
          </p:cxnSp>
          <p:cxnSp>
            <p:nvCxnSpPr>
              <p:cNvPr id="156" name="Shape 156"/>
              <p:cNvCxnSpPr/>
              <p:nvPr/>
            </p:nvCxnSpPr>
            <p:spPr>
              <a:xfrm flipH="1">
                <a:off x="1934" y="2804"/>
                <a:ext cx="177" cy="764"/>
              </a:xfrm>
              <a:prstGeom prst="straightConnector1">
                <a:avLst/>
              </a:prstGeom>
              <a:noFill/>
              <a:ln w="15875" cap="flat">
                <a:solidFill>
                  <a:srgbClr val="7F7F7F"/>
                </a:solidFill>
                <a:prstDash val="solid"/>
                <a:round/>
                <a:headEnd type="none" w="med" len="med"/>
                <a:tailEnd type="none" w="med" len="med"/>
              </a:ln>
            </p:spPr>
          </p:cxnSp>
          <p:cxnSp>
            <p:nvCxnSpPr>
              <p:cNvPr id="157" name="Shape 157"/>
              <p:cNvCxnSpPr/>
              <p:nvPr/>
            </p:nvCxnSpPr>
            <p:spPr>
              <a:xfrm flipH="1">
                <a:off x="1993" y="2869"/>
                <a:ext cx="177" cy="764"/>
              </a:xfrm>
              <a:prstGeom prst="straightConnector1">
                <a:avLst/>
              </a:prstGeom>
              <a:noFill/>
              <a:ln w="15875" cap="flat">
                <a:solidFill>
                  <a:srgbClr val="7F7F7F"/>
                </a:solidFill>
                <a:prstDash val="solid"/>
                <a:round/>
                <a:headEnd type="none" w="med" len="med"/>
                <a:tailEnd type="none" w="med" len="med"/>
              </a:ln>
            </p:spPr>
          </p:cxnSp>
          <p:cxnSp>
            <p:nvCxnSpPr>
              <p:cNvPr id="158" name="Shape 158"/>
              <p:cNvCxnSpPr/>
              <p:nvPr/>
            </p:nvCxnSpPr>
            <p:spPr>
              <a:xfrm flipH="1">
                <a:off x="2052" y="2950"/>
                <a:ext cx="177" cy="763"/>
              </a:xfrm>
              <a:prstGeom prst="straightConnector1">
                <a:avLst/>
              </a:prstGeom>
              <a:noFill/>
              <a:ln w="15875" cap="flat">
                <a:solidFill>
                  <a:srgbClr val="7F7F7F"/>
                </a:solidFill>
                <a:prstDash val="solid"/>
                <a:round/>
                <a:headEnd type="none" w="med" len="med"/>
                <a:tailEnd type="none" w="med" len="med"/>
              </a:ln>
            </p:spPr>
          </p:cxnSp>
          <p:cxnSp>
            <p:nvCxnSpPr>
              <p:cNvPr id="159" name="Shape 159"/>
              <p:cNvCxnSpPr/>
              <p:nvPr/>
            </p:nvCxnSpPr>
            <p:spPr>
              <a:xfrm flipH="1">
                <a:off x="2112" y="3021"/>
                <a:ext cx="173" cy="767"/>
              </a:xfrm>
              <a:prstGeom prst="straightConnector1">
                <a:avLst/>
              </a:prstGeom>
              <a:noFill/>
              <a:ln w="15875" cap="flat">
                <a:solidFill>
                  <a:srgbClr val="7F7F7F"/>
                </a:solidFill>
                <a:prstDash val="solid"/>
                <a:round/>
                <a:headEnd type="none" w="med" len="med"/>
                <a:tailEnd type="none" w="med" len="med"/>
              </a:ln>
            </p:spPr>
          </p:cxnSp>
          <p:cxnSp>
            <p:nvCxnSpPr>
              <p:cNvPr id="160" name="Shape 160"/>
              <p:cNvCxnSpPr/>
              <p:nvPr/>
            </p:nvCxnSpPr>
            <p:spPr>
              <a:xfrm>
                <a:off x="2404" y="3090"/>
                <a:ext cx="0" cy="562"/>
              </a:xfrm>
              <a:prstGeom prst="straightConnector1">
                <a:avLst/>
              </a:prstGeom>
              <a:noFill/>
              <a:ln w="15875" cap="flat">
                <a:solidFill>
                  <a:srgbClr val="808080"/>
                </a:solidFill>
                <a:prstDash val="solid"/>
                <a:round/>
                <a:headEnd type="none" w="med" len="med"/>
                <a:tailEnd type="none" w="med" len="med"/>
              </a:ln>
            </p:spPr>
          </p:cxnSp>
        </p:grpSp>
        <p:sp>
          <p:nvSpPr>
            <p:cNvPr id="161" name="Shape 161"/>
            <p:cNvSpPr/>
            <p:nvPr/>
          </p:nvSpPr>
          <p:spPr>
            <a:xfrm>
              <a:off x="391912" y="3832955"/>
              <a:ext cx="4334368" cy="690563"/>
            </a:xfrm>
            <a:custGeom>
              <a:avLst/>
              <a:gdLst/>
              <a:ahLst/>
              <a:cxnLst/>
              <a:rect l="0" t="0" r="0" b="0"/>
              <a:pathLst>
                <a:path w="4459" h="948" extrusionOk="0">
                  <a:moveTo>
                    <a:pt x="0" y="458"/>
                  </a:moveTo>
                  <a:lnTo>
                    <a:pt x="129" y="233"/>
                  </a:lnTo>
                  <a:lnTo>
                    <a:pt x="258" y="67"/>
                  </a:lnTo>
                  <a:lnTo>
                    <a:pt x="387" y="0"/>
                  </a:lnTo>
                  <a:lnTo>
                    <a:pt x="516" y="42"/>
                  </a:lnTo>
                  <a:lnTo>
                    <a:pt x="645" y="175"/>
                  </a:lnTo>
                  <a:lnTo>
                    <a:pt x="763" y="366"/>
                  </a:lnTo>
                  <a:lnTo>
                    <a:pt x="892" y="549"/>
                  </a:lnTo>
                  <a:lnTo>
                    <a:pt x="1021" y="666"/>
                  </a:lnTo>
                  <a:lnTo>
                    <a:pt x="1150" y="699"/>
                  </a:lnTo>
                  <a:lnTo>
                    <a:pt x="1279" y="632"/>
                  </a:lnTo>
                  <a:lnTo>
                    <a:pt x="1408" y="499"/>
                  </a:lnTo>
                  <a:lnTo>
                    <a:pt x="1537" y="341"/>
                  </a:lnTo>
                  <a:lnTo>
                    <a:pt x="1654" y="217"/>
                  </a:lnTo>
                  <a:lnTo>
                    <a:pt x="1784" y="175"/>
                  </a:lnTo>
                  <a:lnTo>
                    <a:pt x="1913" y="225"/>
                  </a:lnTo>
                  <a:lnTo>
                    <a:pt x="2042" y="375"/>
                  </a:lnTo>
                  <a:lnTo>
                    <a:pt x="2171" y="574"/>
                  </a:lnTo>
                  <a:lnTo>
                    <a:pt x="2300" y="765"/>
                  </a:lnTo>
                  <a:lnTo>
                    <a:pt x="2429" y="907"/>
                  </a:lnTo>
                  <a:lnTo>
                    <a:pt x="2546" y="948"/>
                  </a:lnTo>
                  <a:lnTo>
                    <a:pt x="2675" y="865"/>
                  </a:lnTo>
                  <a:lnTo>
                    <a:pt x="2804" y="699"/>
                  </a:lnTo>
                  <a:lnTo>
                    <a:pt x="2933" y="474"/>
                  </a:lnTo>
                  <a:lnTo>
                    <a:pt x="3063" y="250"/>
                  </a:lnTo>
                  <a:lnTo>
                    <a:pt x="3192" y="92"/>
                  </a:lnTo>
                  <a:lnTo>
                    <a:pt x="3309" y="34"/>
                  </a:lnTo>
                  <a:lnTo>
                    <a:pt x="3438" y="83"/>
                  </a:lnTo>
                  <a:lnTo>
                    <a:pt x="3567" y="225"/>
                  </a:lnTo>
                  <a:lnTo>
                    <a:pt x="3696" y="399"/>
                  </a:lnTo>
                  <a:lnTo>
                    <a:pt x="3825" y="566"/>
                  </a:lnTo>
                  <a:lnTo>
                    <a:pt x="3954" y="666"/>
                  </a:lnTo>
                  <a:lnTo>
                    <a:pt x="4083" y="666"/>
                  </a:lnTo>
                  <a:lnTo>
                    <a:pt x="4201" y="574"/>
                  </a:lnTo>
                  <a:lnTo>
                    <a:pt x="4330" y="433"/>
                  </a:lnTo>
                  <a:lnTo>
                    <a:pt x="4459" y="266"/>
                  </a:lnTo>
                </a:path>
              </a:pathLst>
            </a:custGeom>
            <a:noFill/>
            <a:ln w="31750"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a:off x="391912" y="2618516"/>
              <a:ext cx="4334368" cy="690561"/>
            </a:xfrm>
            <a:custGeom>
              <a:avLst/>
              <a:gdLst/>
              <a:ahLst/>
              <a:cxnLst/>
              <a:rect l="0" t="0" r="0" b="0"/>
              <a:pathLst>
                <a:path w="4459" h="948" extrusionOk="0">
                  <a:moveTo>
                    <a:pt x="0" y="474"/>
                  </a:moveTo>
                  <a:lnTo>
                    <a:pt x="129" y="258"/>
                  </a:lnTo>
                  <a:lnTo>
                    <a:pt x="258" y="91"/>
                  </a:lnTo>
                  <a:lnTo>
                    <a:pt x="387" y="0"/>
                  </a:lnTo>
                  <a:lnTo>
                    <a:pt x="516" y="8"/>
                  </a:lnTo>
                  <a:lnTo>
                    <a:pt x="645" y="100"/>
                  </a:lnTo>
                  <a:lnTo>
                    <a:pt x="763" y="250"/>
                  </a:lnTo>
                  <a:lnTo>
                    <a:pt x="892" y="424"/>
                  </a:lnTo>
                  <a:lnTo>
                    <a:pt x="1021" y="582"/>
                  </a:lnTo>
                  <a:lnTo>
                    <a:pt x="1150" y="682"/>
                  </a:lnTo>
                  <a:lnTo>
                    <a:pt x="1279" y="707"/>
                  </a:lnTo>
                  <a:lnTo>
                    <a:pt x="1408" y="657"/>
                  </a:lnTo>
                  <a:lnTo>
                    <a:pt x="1537" y="549"/>
                  </a:lnTo>
                  <a:lnTo>
                    <a:pt x="1654" y="416"/>
                  </a:lnTo>
                  <a:lnTo>
                    <a:pt x="1784" y="308"/>
                  </a:lnTo>
                  <a:lnTo>
                    <a:pt x="1913" y="241"/>
                  </a:lnTo>
                  <a:lnTo>
                    <a:pt x="2042" y="258"/>
                  </a:lnTo>
                  <a:lnTo>
                    <a:pt x="2171" y="349"/>
                  </a:lnTo>
                  <a:lnTo>
                    <a:pt x="2300" y="499"/>
                  </a:lnTo>
                  <a:lnTo>
                    <a:pt x="2429" y="674"/>
                  </a:lnTo>
                  <a:lnTo>
                    <a:pt x="2546" y="832"/>
                  </a:lnTo>
                  <a:lnTo>
                    <a:pt x="2675" y="931"/>
                  </a:lnTo>
                  <a:lnTo>
                    <a:pt x="2804" y="948"/>
                  </a:lnTo>
                  <a:lnTo>
                    <a:pt x="2933" y="873"/>
                  </a:lnTo>
                  <a:lnTo>
                    <a:pt x="3063" y="707"/>
                  </a:lnTo>
                  <a:lnTo>
                    <a:pt x="3192" y="499"/>
                  </a:lnTo>
                  <a:lnTo>
                    <a:pt x="3309" y="291"/>
                  </a:lnTo>
                  <a:lnTo>
                    <a:pt x="3438" y="108"/>
                  </a:lnTo>
                  <a:lnTo>
                    <a:pt x="3567" y="8"/>
                  </a:lnTo>
                  <a:lnTo>
                    <a:pt x="3696" y="0"/>
                  </a:lnTo>
                  <a:lnTo>
                    <a:pt x="3825" y="83"/>
                  </a:lnTo>
                  <a:lnTo>
                    <a:pt x="3954" y="225"/>
                  </a:lnTo>
                  <a:lnTo>
                    <a:pt x="4083" y="399"/>
                  </a:lnTo>
                  <a:lnTo>
                    <a:pt x="4201" y="557"/>
                  </a:lnTo>
                  <a:lnTo>
                    <a:pt x="4330" y="674"/>
                  </a:lnTo>
                  <a:lnTo>
                    <a:pt x="4459" y="707"/>
                  </a:lnTo>
                </a:path>
              </a:pathLst>
            </a:custGeom>
            <a:noFill/>
            <a:ln w="31750"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3" name="Shape 163"/>
            <p:cNvCxnSpPr/>
            <p:nvPr/>
          </p:nvCxnSpPr>
          <p:spPr>
            <a:xfrm flipH="1">
              <a:off x="1893757" y="2932594"/>
              <a:ext cx="114285" cy="1158874"/>
            </a:xfrm>
            <a:prstGeom prst="straightConnector1">
              <a:avLst/>
            </a:prstGeom>
            <a:noFill/>
            <a:ln w="22225" cap="flat">
              <a:solidFill>
                <a:srgbClr val="993300"/>
              </a:solidFill>
              <a:prstDash val="solid"/>
              <a:round/>
              <a:headEnd type="none" w="med" len="med"/>
              <a:tailEnd type="none" w="med" len="med"/>
            </a:ln>
          </p:spPr>
        </p:cxnSp>
        <p:cxnSp>
          <p:nvCxnSpPr>
            <p:cNvPr id="164" name="Shape 164"/>
            <p:cNvCxnSpPr/>
            <p:nvPr/>
          </p:nvCxnSpPr>
          <p:spPr>
            <a:xfrm flipH="1">
              <a:off x="3621726" y="2641957"/>
              <a:ext cx="249733" cy="1233488"/>
            </a:xfrm>
            <a:prstGeom prst="straightConnector1">
              <a:avLst/>
            </a:prstGeom>
            <a:noFill/>
            <a:ln w="22225" cap="flat">
              <a:solidFill>
                <a:srgbClr val="FF9900"/>
              </a:solidFill>
              <a:prstDash val="solid"/>
              <a:round/>
              <a:headEnd type="none" w="med" len="med"/>
              <a:tailEnd type="none" w="med" len="med"/>
            </a:ln>
          </p:spPr>
        </p:cxnSp>
        <p:sp>
          <p:nvSpPr>
            <p:cNvPr id="165" name="Shape 165"/>
            <p:cNvSpPr txBox="1"/>
            <p:nvPr/>
          </p:nvSpPr>
          <p:spPr>
            <a:xfrm>
              <a:off x="2853739" y="2714025"/>
              <a:ext cx="327333"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T</a:t>
              </a:r>
            </a:p>
          </p:txBody>
        </p:sp>
        <p:sp>
          <p:nvSpPr>
            <p:cNvPr id="166" name="Shape 166"/>
            <p:cNvSpPr txBox="1"/>
            <p:nvPr/>
          </p:nvSpPr>
          <p:spPr>
            <a:xfrm>
              <a:off x="3429728" y="4091469"/>
              <a:ext cx="314509"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S</a:t>
              </a:r>
            </a:p>
          </p:txBody>
        </p:sp>
      </p:grpSp>
      <p:grpSp>
        <p:nvGrpSpPr>
          <p:cNvPr id="167" name="Shape 167"/>
          <p:cNvGrpSpPr/>
          <p:nvPr/>
        </p:nvGrpSpPr>
        <p:grpSpPr>
          <a:xfrm>
            <a:off x="4954771" y="2052083"/>
            <a:ext cx="3125973" cy="3062166"/>
            <a:chOff x="6479198" y="2137370"/>
            <a:chExt cx="5086880" cy="4397264"/>
          </a:xfrm>
        </p:grpSpPr>
        <p:grpSp>
          <p:nvGrpSpPr>
            <p:cNvPr id="168" name="Shape 168"/>
            <p:cNvGrpSpPr/>
            <p:nvPr/>
          </p:nvGrpSpPr>
          <p:grpSpPr>
            <a:xfrm>
              <a:off x="7657103" y="2908895"/>
              <a:ext cx="3900510" cy="2925762"/>
              <a:chOff x="390" y="1698"/>
              <a:chExt cx="1842" cy="1843"/>
            </a:xfrm>
          </p:grpSpPr>
          <p:sp>
            <p:nvSpPr>
              <p:cNvPr id="169" name="Shape 169"/>
              <p:cNvSpPr/>
              <p:nvPr/>
            </p:nvSpPr>
            <p:spPr>
              <a:xfrm>
                <a:off x="390"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0" name="Shape 170"/>
              <p:cNvSpPr/>
              <p:nvPr/>
            </p:nvSpPr>
            <p:spPr>
              <a:xfrm>
                <a:off x="448" y="169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1" name="Shape 171"/>
              <p:cNvSpPr/>
              <p:nvPr/>
            </p:nvSpPr>
            <p:spPr>
              <a:xfrm>
                <a:off x="505"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2" name="Shape 172"/>
              <p:cNvSpPr/>
              <p:nvPr/>
            </p:nvSpPr>
            <p:spPr>
              <a:xfrm>
                <a:off x="563" y="169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3" name="Shape 173"/>
              <p:cNvSpPr/>
              <p:nvPr/>
            </p:nvSpPr>
            <p:spPr>
              <a:xfrm>
                <a:off x="619"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78"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5" name="Shape 175"/>
              <p:cNvSpPr/>
              <p:nvPr/>
            </p:nvSpPr>
            <p:spPr>
              <a:xfrm>
                <a:off x="736" y="169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6" name="Shape 176"/>
              <p:cNvSpPr/>
              <p:nvPr/>
            </p:nvSpPr>
            <p:spPr>
              <a:xfrm>
                <a:off x="792"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7" name="Shape 177"/>
              <p:cNvSpPr/>
              <p:nvPr/>
            </p:nvSpPr>
            <p:spPr>
              <a:xfrm>
                <a:off x="851" y="169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8" name="Shape 178"/>
              <p:cNvSpPr/>
              <p:nvPr/>
            </p:nvSpPr>
            <p:spPr>
              <a:xfrm>
                <a:off x="907"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9" name="Shape 179"/>
              <p:cNvSpPr/>
              <p:nvPr/>
            </p:nvSpPr>
            <p:spPr>
              <a:xfrm>
                <a:off x="965"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0" name="Shape 180"/>
              <p:cNvSpPr/>
              <p:nvPr/>
            </p:nvSpPr>
            <p:spPr>
              <a:xfrm>
                <a:off x="1023" y="169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1" name="Shape 181"/>
              <p:cNvSpPr/>
              <p:nvPr/>
            </p:nvSpPr>
            <p:spPr>
              <a:xfrm>
                <a:off x="1081"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2" name="Shape 182"/>
              <p:cNvSpPr/>
              <p:nvPr/>
            </p:nvSpPr>
            <p:spPr>
              <a:xfrm>
                <a:off x="1139" y="169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196"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4" name="Shape 184"/>
              <p:cNvSpPr/>
              <p:nvPr/>
            </p:nvSpPr>
            <p:spPr>
              <a:xfrm>
                <a:off x="1253" y="169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5" name="Shape 185"/>
              <p:cNvSpPr/>
              <p:nvPr/>
            </p:nvSpPr>
            <p:spPr>
              <a:xfrm>
                <a:off x="1311"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6" name="Shape 186"/>
              <p:cNvSpPr/>
              <p:nvPr/>
            </p:nvSpPr>
            <p:spPr>
              <a:xfrm>
                <a:off x="1368"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7" name="Shape 187"/>
              <p:cNvSpPr/>
              <p:nvPr/>
            </p:nvSpPr>
            <p:spPr>
              <a:xfrm>
                <a:off x="1427"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a:off x="1484"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9" name="Shape 189"/>
              <p:cNvSpPr/>
              <p:nvPr/>
            </p:nvSpPr>
            <p:spPr>
              <a:xfrm>
                <a:off x="1542"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0" name="Shape 190"/>
              <p:cNvSpPr/>
              <p:nvPr/>
            </p:nvSpPr>
            <p:spPr>
              <a:xfrm>
                <a:off x="1598"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p:nvPr/>
            </p:nvSpPr>
            <p:spPr>
              <a:xfrm>
                <a:off x="1656"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2" name="Shape 192"/>
              <p:cNvSpPr/>
              <p:nvPr/>
            </p:nvSpPr>
            <p:spPr>
              <a:xfrm>
                <a:off x="1714"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3" name="Shape 193"/>
              <p:cNvSpPr/>
              <p:nvPr/>
            </p:nvSpPr>
            <p:spPr>
              <a:xfrm>
                <a:off x="1771"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p:nvPr/>
            </p:nvSpPr>
            <p:spPr>
              <a:xfrm>
                <a:off x="1829"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5" name="Shape 195"/>
              <p:cNvSpPr/>
              <p:nvPr/>
            </p:nvSpPr>
            <p:spPr>
              <a:xfrm>
                <a:off x="1887"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6" name="Shape 196"/>
              <p:cNvSpPr/>
              <p:nvPr/>
            </p:nvSpPr>
            <p:spPr>
              <a:xfrm>
                <a:off x="1945"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7" name="Shape 197"/>
              <p:cNvSpPr/>
              <p:nvPr/>
            </p:nvSpPr>
            <p:spPr>
              <a:xfrm>
                <a:off x="2003"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8" name="Shape 198"/>
              <p:cNvSpPr/>
              <p:nvPr/>
            </p:nvSpPr>
            <p:spPr>
              <a:xfrm>
                <a:off x="2060"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9" name="Shape 199"/>
              <p:cNvSpPr/>
              <p:nvPr/>
            </p:nvSpPr>
            <p:spPr>
              <a:xfrm>
                <a:off x="2118" y="169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0" name="Shape 200"/>
              <p:cNvSpPr/>
              <p:nvPr/>
            </p:nvSpPr>
            <p:spPr>
              <a:xfrm>
                <a:off x="2175" y="169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1" name="Shape 201"/>
              <p:cNvSpPr/>
              <p:nvPr/>
            </p:nvSpPr>
            <p:spPr>
              <a:xfrm>
                <a:off x="390"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448" y="1756"/>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505"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4" name="Shape 204"/>
              <p:cNvSpPr/>
              <p:nvPr/>
            </p:nvSpPr>
            <p:spPr>
              <a:xfrm>
                <a:off x="563" y="1756"/>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5" name="Shape 205"/>
              <p:cNvSpPr/>
              <p:nvPr/>
            </p:nvSpPr>
            <p:spPr>
              <a:xfrm>
                <a:off x="619"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6" name="Shape 206"/>
              <p:cNvSpPr/>
              <p:nvPr/>
            </p:nvSpPr>
            <p:spPr>
              <a:xfrm>
                <a:off x="678"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7" name="Shape 207"/>
              <p:cNvSpPr/>
              <p:nvPr/>
            </p:nvSpPr>
            <p:spPr>
              <a:xfrm>
                <a:off x="736" y="1756"/>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8" name="Shape 208"/>
              <p:cNvSpPr/>
              <p:nvPr/>
            </p:nvSpPr>
            <p:spPr>
              <a:xfrm>
                <a:off x="792"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9" name="Shape 209"/>
              <p:cNvSpPr/>
              <p:nvPr/>
            </p:nvSpPr>
            <p:spPr>
              <a:xfrm>
                <a:off x="851" y="1756"/>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0" name="Shape 210"/>
              <p:cNvSpPr/>
              <p:nvPr/>
            </p:nvSpPr>
            <p:spPr>
              <a:xfrm>
                <a:off x="907"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1" name="Shape 211"/>
              <p:cNvSpPr/>
              <p:nvPr/>
            </p:nvSpPr>
            <p:spPr>
              <a:xfrm>
                <a:off x="965"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2" name="Shape 212"/>
              <p:cNvSpPr/>
              <p:nvPr/>
            </p:nvSpPr>
            <p:spPr>
              <a:xfrm>
                <a:off x="1023" y="1756"/>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3" name="Shape 213"/>
              <p:cNvSpPr/>
              <p:nvPr/>
            </p:nvSpPr>
            <p:spPr>
              <a:xfrm>
                <a:off x="1081"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4" name="Shape 214"/>
              <p:cNvSpPr/>
              <p:nvPr/>
            </p:nvSpPr>
            <p:spPr>
              <a:xfrm>
                <a:off x="1139" y="1756"/>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5" name="Shape 215"/>
              <p:cNvSpPr/>
              <p:nvPr/>
            </p:nvSpPr>
            <p:spPr>
              <a:xfrm>
                <a:off x="1196"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6" name="Shape 216"/>
              <p:cNvSpPr/>
              <p:nvPr/>
            </p:nvSpPr>
            <p:spPr>
              <a:xfrm>
                <a:off x="1253" y="1756"/>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7" name="Shape 217"/>
              <p:cNvSpPr/>
              <p:nvPr/>
            </p:nvSpPr>
            <p:spPr>
              <a:xfrm>
                <a:off x="1311"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8" name="Shape 218"/>
              <p:cNvSpPr/>
              <p:nvPr/>
            </p:nvSpPr>
            <p:spPr>
              <a:xfrm>
                <a:off x="1368"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9" name="Shape 219"/>
              <p:cNvSpPr/>
              <p:nvPr/>
            </p:nvSpPr>
            <p:spPr>
              <a:xfrm>
                <a:off x="1427"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0" name="Shape 220"/>
              <p:cNvSpPr/>
              <p:nvPr/>
            </p:nvSpPr>
            <p:spPr>
              <a:xfrm>
                <a:off x="1484"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1" name="Shape 221"/>
              <p:cNvSpPr/>
              <p:nvPr/>
            </p:nvSpPr>
            <p:spPr>
              <a:xfrm>
                <a:off x="1542"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2" name="Shape 222"/>
              <p:cNvSpPr/>
              <p:nvPr/>
            </p:nvSpPr>
            <p:spPr>
              <a:xfrm>
                <a:off x="1598"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3" name="Shape 223"/>
              <p:cNvSpPr/>
              <p:nvPr/>
            </p:nvSpPr>
            <p:spPr>
              <a:xfrm>
                <a:off x="1656"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4" name="Shape 224"/>
              <p:cNvSpPr/>
              <p:nvPr/>
            </p:nvSpPr>
            <p:spPr>
              <a:xfrm>
                <a:off x="1714"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5" name="Shape 225"/>
              <p:cNvSpPr/>
              <p:nvPr/>
            </p:nvSpPr>
            <p:spPr>
              <a:xfrm>
                <a:off x="1771"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6" name="Shape 226"/>
              <p:cNvSpPr/>
              <p:nvPr/>
            </p:nvSpPr>
            <p:spPr>
              <a:xfrm>
                <a:off x="1829"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7" name="Shape 227"/>
              <p:cNvSpPr/>
              <p:nvPr/>
            </p:nvSpPr>
            <p:spPr>
              <a:xfrm>
                <a:off x="1887"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8" name="Shape 228"/>
              <p:cNvSpPr/>
              <p:nvPr/>
            </p:nvSpPr>
            <p:spPr>
              <a:xfrm>
                <a:off x="1945"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9" name="Shape 229"/>
              <p:cNvSpPr/>
              <p:nvPr/>
            </p:nvSpPr>
            <p:spPr>
              <a:xfrm>
                <a:off x="2003"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0" name="Shape 230"/>
              <p:cNvSpPr/>
              <p:nvPr/>
            </p:nvSpPr>
            <p:spPr>
              <a:xfrm>
                <a:off x="2060"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1" name="Shape 231"/>
              <p:cNvSpPr/>
              <p:nvPr/>
            </p:nvSpPr>
            <p:spPr>
              <a:xfrm>
                <a:off x="2118" y="175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2" name="Shape 232"/>
              <p:cNvSpPr/>
              <p:nvPr/>
            </p:nvSpPr>
            <p:spPr>
              <a:xfrm>
                <a:off x="2175" y="175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3" name="Shape 233"/>
              <p:cNvSpPr/>
              <p:nvPr/>
            </p:nvSpPr>
            <p:spPr>
              <a:xfrm>
                <a:off x="390"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4" name="Shape 234"/>
              <p:cNvSpPr/>
              <p:nvPr/>
            </p:nvSpPr>
            <p:spPr>
              <a:xfrm>
                <a:off x="448" y="1813"/>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5" name="Shape 235"/>
              <p:cNvSpPr/>
              <p:nvPr/>
            </p:nvSpPr>
            <p:spPr>
              <a:xfrm>
                <a:off x="505"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6" name="Shape 236"/>
              <p:cNvSpPr/>
              <p:nvPr/>
            </p:nvSpPr>
            <p:spPr>
              <a:xfrm>
                <a:off x="563" y="1813"/>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7" name="Shape 237"/>
              <p:cNvSpPr/>
              <p:nvPr/>
            </p:nvSpPr>
            <p:spPr>
              <a:xfrm>
                <a:off x="619"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8" name="Shape 238"/>
              <p:cNvSpPr/>
              <p:nvPr/>
            </p:nvSpPr>
            <p:spPr>
              <a:xfrm>
                <a:off x="678"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9" name="Shape 239"/>
              <p:cNvSpPr/>
              <p:nvPr/>
            </p:nvSpPr>
            <p:spPr>
              <a:xfrm>
                <a:off x="736" y="1813"/>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0" name="Shape 240"/>
              <p:cNvSpPr/>
              <p:nvPr/>
            </p:nvSpPr>
            <p:spPr>
              <a:xfrm>
                <a:off x="792"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1" name="Shape 241"/>
              <p:cNvSpPr/>
              <p:nvPr/>
            </p:nvSpPr>
            <p:spPr>
              <a:xfrm>
                <a:off x="851" y="1813"/>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2" name="Shape 242"/>
              <p:cNvSpPr/>
              <p:nvPr/>
            </p:nvSpPr>
            <p:spPr>
              <a:xfrm>
                <a:off x="907"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3" name="Shape 243"/>
              <p:cNvSpPr/>
              <p:nvPr/>
            </p:nvSpPr>
            <p:spPr>
              <a:xfrm>
                <a:off x="965"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4" name="Shape 244"/>
              <p:cNvSpPr/>
              <p:nvPr/>
            </p:nvSpPr>
            <p:spPr>
              <a:xfrm>
                <a:off x="1023" y="1813"/>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5" name="Shape 245"/>
              <p:cNvSpPr/>
              <p:nvPr/>
            </p:nvSpPr>
            <p:spPr>
              <a:xfrm>
                <a:off x="1081"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6" name="Shape 246"/>
              <p:cNvSpPr/>
              <p:nvPr/>
            </p:nvSpPr>
            <p:spPr>
              <a:xfrm>
                <a:off x="1139" y="1813"/>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7" name="Shape 247"/>
              <p:cNvSpPr/>
              <p:nvPr/>
            </p:nvSpPr>
            <p:spPr>
              <a:xfrm>
                <a:off x="1196"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8" name="Shape 248"/>
              <p:cNvSpPr/>
              <p:nvPr/>
            </p:nvSpPr>
            <p:spPr>
              <a:xfrm>
                <a:off x="1253" y="1813"/>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9" name="Shape 249"/>
              <p:cNvSpPr/>
              <p:nvPr/>
            </p:nvSpPr>
            <p:spPr>
              <a:xfrm>
                <a:off x="1311"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0" name="Shape 250"/>
              <p:cNvSpPr/>
              <p:nvPr/>
            </p:nvSpPr>
            <p:spPr>
              <a:xfrm>
                <a:off x="1368"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1" name="Shape 251"/>
              <p:cNvSpPr/>
              <p:nvPr/>
            </p:nvSpPr>
            <p:spPr>
              <a:xfrm>
                <a:off x="1427"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2" name="Shape 252"/>
              <p:cNvSpPr/>
              <p:nvPr/>
            </p:nvSpPr>
            <p:spPr>
              <a:xfrm>
                <a:off x="1484"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3" name="Shape 253"/>
              <p:cNvSpPr/>
              <p:nvPr/>
            </p:nvSpPr>
            <p:spPr>
              <a:xfrm>
                <a:off x="1542"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4" name="Shape 254"/>
              <p:cNvSpPr/>
              <p:nvPr/>
            </p:nvSpPr>
            <p:spPr>
              <a:xfrm>
                <a:off x="1598"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5" name="Shape 255"/>
              <p:cNvSpPr/>
              <p:nvPr/>
            </p:nvSpPr>
            <p:spPr>
              <a:xfrm>
                <a:off x="1656"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6" name="Shape 256"/>
              <p:cNvSpPr/>
              <p:nvPr/>
            </p:nvSpPr>
            <p:spPr>
              <a:xfrm>
                <a:off x="1714"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7" name="Shape 257"/>
              <p:cNvSpPr/>
              <p:nvPr/>
            </p:nvSpPr>
            <p:spPr>
              <a:xfrm>
                <a:off x="1771"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8" name="Shape 258"/>
              <p:cNvSpPr/>
              <p:nvPr/>
            </p:nvSpPr>
            <p:spPr>
              <a:xfrm>
                <a:off x="1829"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9" name="Shape 259"/>
              <p:cNvSpPr/>
              <p:nvPr/>
            </p:nvSpPr>
            <p:spPr>
              <a:xfrm>
                <a:off x="1887"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0" name="Shape 260"/>
              <p:cNvSpPr/>
              <p:nvPr/>
            </p:nvSpPr>
            <p:spPr>
              <a:xfrm>
                <a:off x="1945"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1" name="Shape 261"/>
              <p:cNvSpPr/>
              <p:nvPr/>
            </p:nvSpPr>
            <p:spPr>
              <a:xfrm>
                <a:off x="2003"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2" name="Shape 262"/>
              <p:cNvSpPr/>
              <p:nvPr/>
            </p:nvSpPr>
            <p:spPr>
              <a:xfrm>
                <a:off x="2060"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3" name="Shape 263"/>
              <p:cNvSpPr/>
              <p:nvPr/>
            </p:nvSpPr>
            <p:spPr>
              <a:xfrm>
                <a:off x="2118" y="181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4" name="Shape 264"/>
              <p:cNvSpPr/>
              <p:nvPr/>
            </p:nvSpPr>
            <p:spPr>
              <a:xfrm>
                <a:off x="2175" y="181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5" name="Shape 265"/>
              <p:cNvSpPr/>
              <p:nvPr/>
            </p:nvSpPr>
            <p:spPr>
              <a:xfrm>
                <a:off x="390"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6" name="Shape 266"/>
              <p:cNvSpPr/>
              <p:nvPr/>
            </p:nvSpPr>
            <p:spPr>
              <a:xfrm>
                <a:off x="448" y="187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7" name="Shape 267"/>
              <p:cNvSpPr/>
              <p:nvPr/>
            </p:nvSpPr>
            <p:spPr>
              <a:xfrm>
                <a:off x="505"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8" name="Shape 268"/>
              <p:cNvSpPr/>
              <p:nvPr/>
            </p:nvSpPr>
            <p:spPr>
              <a:xfrm>
                <a:off x="563" y="187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9" name="Shape 269"/>
              <p:cNvSpPr/>
              <p:nvPr/>
            </p:nvSpPr>
            <p:spPr>
              <a:xfrm>
                <a:off x="619"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0" name="Shape 270"/>
              <p:cNvSpPr/>
              <p:nvPr/>
            </p:nvSpPr>
            <p:spPr>
              <a:xfrm>
                <a:off x="678"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1" name="Shape 271"/>
              <p:cNvSpPr/>
              <p:nvPr/>
            </p:nvSpPr>
            <p:spPr>
              <a:xfrm>
                <a:off x="736" y="187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2" name="Shape 272"/>
              <p:cNvSpPr/>
              <p:nvPr/>
            </p:nvSpPr>
            <p:spPr>
              <a:xfrm>
                <a:off x="792"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3" name="Shape 273"/>
              <p:cNvSpPr/>
              <p:nvPr/>
            </p:nvSpPr>
            <p:spPr>
              <a:xfrm>
                <a:off x="851" y="187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4" name="Shape 274"/>
              <p:cNvSpPr/>
              <p:nvPr/>
            </p:nvSpPr>
            <p:spPr>
              <a:xfrm>
                <a:off x="907"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5" name="Shape 275"/>
              <p:cNvSpPr/>
              <p:nvPr/>
            </p:nvSpPr>
            <p:spPr>
              <a:xfrm>
                <a:off x="965"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6" name="Shape 276"/>
              <p:cNvSpPr/>
              <p:nvPr/>
            </p:nvSpPr>
            <p:spPr>
              <a:xfrm>
                <a:off x="1023" y="187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7" name="Shape 277"/>
              <p:cNvSpPr/>
              <p:nvPr/>
            </p:nvSpPr>
            <p:spPr>
              <a:xfrm>
                <a:off x="1081"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8" name="Shape 278"/>
              <p:cNvSpPr/>
              <p:nvPr/>
            </p:nvSpPr>
            <p:spPr>
              <a:xfrm>
                <a:off x="1139" y="187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9" name="Shape 279"/>
              <p:cNvSpPr/>
              <p:nvPr/>
            </p:nvSpPr>
            <p:spPr>
              <a:xfrm>
                <a:off x="1196"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0" name="Shape 280"/>
              <p:cNvSpPr/>
              <p:nvPr/>
            </p:nvSpPr>
            <p:spPr>
              <a:xfrm>
                <a:off x="1253" y="187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1" name="Shape 281"/>
              <p:cNvSpPr/>
              <p:nvPr/>
            </p:nvSpPr>
            <p:spPr>
              <a:xfrm>
                <a:off x="1311"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2" name="Shape 282"/>
              <p:cNvSpPr/>
              <p:nvPr/>
            </p:nvSpPr>
            <p:spPr>
              <a:xfrm>
                <a:off x="1368"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3" name="Shape 283"/>
              <p:cNvSpPr/>
              <p:nvPr/>
            </p:nvSpPr>
            <p:spPr>
              <a:xfrm>
                <a:off x="1427"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4" name="Shape 284"/>
              <p:cNvSpPr/>
              <p:nvPr/>
            </p:nvSpPr>
            <p:spPr>
              <a:xfrm>
                <a:off x="1484"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5" name="Shape 285"/>
              <p:cNvSpPr/>
              <p:nvPr/>
            </p:nvSpPr>
            <p:spPr>
              <a:xfrm>
                <a:off x="1542"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6" name="Shape 286"/>
              <p:cNvSpPr/>
              <p:nvPr/>
            </p:nvSpPr>
            <p:spPr>
              <a:xfrm>
                <a:off x="1598"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7" name="Shape 287"/>
              <p:cNvSpPr/>
              <p:nvPr/>
            </p:nvSpPr>
            <p:spPr>
              <a:xfrm>
                <a:off x="1656"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8" name="Shape 288"/>
              <p:cNvSpPr/>
              <p:nvPr/>
            </p:nvSpPr>
            <p:spPr>
              <a:xfrm>
                <a:off x="1714"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9" name="Shape 289"/>
              <p:cNvSpPr/>
              <p:nvPr/>
            </p:nvSpPr>
            <p:spPr>
              <a:xfrm>
                <a:off x="1771"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0" name="Shape 290"/>
              <p:cNvSpPr/>
              <p:nvPr/>
            </p:nvSpPr>
            <p:spPr>
              <a:xfrm>
                <a:off x="1829"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1" name="Shape 291"/>
              <p:cNvSpPr/>
              <p:nvPr/>
            </p:nvSpPr>
            <p:spPr>
              <a:xfrm>
                <a:off x="1887"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2" name="Shape 292"/>
              <p:cNvSpPr/>
              <p:nvPr/>
            </p:nvSpPr>
            <p:spPr>
              <a:xfrm>
                <a:off x="1945"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3" name="Shape 293"/>
              <p:cNvSpPr/>
              <p:nvPr/>
            </p:nvSpPr>
            <p:spPr>
              <a:xfrm>
                <a:off x="2003"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4" name="Shape 294"/>
              <p:cNvSpPr/>
              <p:nvPr/>
            </p:nvSpPr>
            <p:spPr>
              <a:xfrm>
                <a:off x="2060"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5" name="Shape 295"/>
              <p:cNvSpPr/>
              <p:nvPr/>
            </p:nvSpPr>
            <p:spPr>
              <a:xfrm>
                <a:off x="2118" y="187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6" name="Shape 296"/>
              <p:cNvSpPr/>
              <p:nvPr/>
            </p:nvSpPr>
            <p:spPr>
              <a:xfrm>
                <a:off x="2175" y="187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7" name="Shape 297"/>
              <p:cNvSpPr/>
              <p:nvPr/>
            </p:nvSpPr>
            <p:spPr>
              <a:xfrm>
                <a:off x="390"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8" name="Shape 298"/>
              <p:cNvSpPr/>
              <p:nvPr/>
            </p:nvSpPr>
            <p:spPr>
              <a:xfrm>
                <a:off x="448" y="1929"/>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9" name="Shape 299"/>
              <p:cNvSpPr/>
              <p:nvPr/>
            </p:nvSpPr>
            <p:spPr>
              <a:xfrm>
                <a:off x="505"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0" name="Shape 300"/>
              <p:cNvSpPr/>
              <p:nvPr/>
            </p:nvSpPr>
            <p:spPr>
              <a:xfrm>
                <a:off x="563" y="1929"/>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1" name="Shape 301"/>
              <p:cNvSpPr/>
              <p:nvPr/>
            </p:nvSpPr>
            <p:spPr>
              <a:xfrm>
                <a:off x="619"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2" name="Shape 302"/>
              <p:cNvSpPr/>
              <p:nvPr/>
            </p:nvSpPr>
            <p:spPr>
              <a:xfrm>
                <a:off x="678"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3" name="Shape 303"/>
              <p:cNvSpPr/>
              <p:nvPr/>
            </p:nvSpPr>
            <p:spPr>
              <a:xfrm>
                <a:off x="736" y="1929"/>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4" name="Shape 304"/>
              <p:cNvSpPr/>
              <p:nvPr/>
            </p:nvSpPr>
            <p:spPr>
              <a:xfrm>
                <a:off x="792"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5" name="Shape 305"/>
              <p:cNvSpPr/>
              <p:nvPr/>
            </p:nvSpPr>
            <p:spPr>
              <a:xfrm>
                <a:off x="851" y="1929"/>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6" name="Shape 306"/>
              <p:cNvSpPr/>
              <p:nvPr/>
            </p:nvSpPr>
            <p:spPr>
              <a:xfrm>
                <a:off x="907"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7" name="Shape 307"/>
              <p:cNvSpPr/>
              <p:nvPr/>
            </p:nvSpPr>
            <p:spPr>
              <a:xfrm>
                <a:off x="965"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8" name="Shape 308"/>
              <p:cNvSpPr/>
              <p:nvPr/>
            </p:nvSpPr>
            <p:spPr>
              <a:xfrm>
                <a:off x="1023" y="1929"/>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9" name="Shape 309"/>
              <p:cNvSpPr/>
              <p:nvPr/>
            </p:nvSpPr>
            <p:spPr>
              <a:xfrm>
                <a:off x="1081"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0" name="Shape 310"/>
              <p:cNvSpPr/>
              <p:nvPr/>
            </p:nvSpPr>
            <p:spPr>
              <a:xfrm>
                <a:off x="1139" y="1929"/>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1" name="Shape 311"/>
              <p:cNvSpPr/>
              <p:nvPr/>
            </p:nvSpPr>
            <p:spPr>
              <a:xfrm>
                <a:off x="1196"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2" name="Shape 312"/>
              <p:cNvSpPr/>
              <p:nvPr/>
            </p:nvSpPr>
            <p:spPr>
              <a:xfrm>
                <a:off x="1253" y="1929"/>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3" name="Shape 313"/>
              <p:cNvSpPr/>
              <p:nvPr/>
            </p:nvSpPr>
            <p:spPr>
              <a:xfrm>
                <a:off x="1311"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4" name="Shape 314"/>
              <p:cNvSpPr/>
              <p:nvPr/>
            </p:nvSpPr>
            <p:spPr>
              <a:xfrm>
                <a:off x="1368"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5" name="Shape 315"/>
              <p:cNvSpPr/>
              <p:nvPr/>
            </p:nvSpPr>
            <p:spPr>
              <a:xfrm>
                <a:off x="1427"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6" name="Shape 316"/>
              <p:cNvSpPr/>
              <p:nvPr/>
            </p:nvSpPr>
            <p:spPr>
              <a:xfrm>
                <a:off x="1484"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7" name="Shape 317"/>
              <p:cNvSpPr/>
              <p:nvPr/>
            </p:nvSpPr>
            <p:spPr>
              <a:xfrm>
                <a:off x="1542"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8" name="Shape 318"/>
              <p:cNvSpPr/>
              <p:nvPr/>
            </p:nvSpPr>
            <p:spPr>
              <a:xfrm>
                <a:off x="1598"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9" name="Shape 319"/>
              <p:cNvSpPr/>
              <p:nvPr/>
            </p:nvSpPr>
            <p:spPr>
              <a:xfrm>
                <a:off x="1656"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0" name="Shape 320"/>
              <p:cNvSpPr/>
              <p:nvPr/>
            </p:nvSpPr>
            <p:spPr>
              <a:xfrm>
                <a:off x="1714"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1" name="Shape 321"/>
              <p:cNvSpPr/>
              <p:nvPr/>
            </p:nvSpPr>
            <p:spPr>
              <a:xfrm>
                <a:off x="1771"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2" name="Shape 322"/>
              <p:cNvSpPr/>
              <p:nvPr/>
            </p:nvSpPr>
            <p:spPr>
              <a:xfrm>
                <a:off x="1829"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3" name="Shape 323"/>
              <p:cNvSpPr/>
              <p:nvPr/>
            </p:nvSpPr>
            <p:spPr>
              <a:xfrm>
                <a:off x="1887"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4" name="Shape 324"/>
              <p:cNvSpPr/>
              <p:nvPr/>
            </p:nvSpPr>
            <p:spPr>
              <a:xfrm>
                <a:off x="1945"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5" name="Shape 325"/>
              <p:cNvSpPr/>
              <p:nvPr/>
            </p:nvSpPr>
            <p:spPr>
              <a:xfrm>
                <a:off x="2003"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6" name="Shape 326"/>
              <p:cNvSpPr/>
              <p:nvPr/>
            </p:nvSpPr>
            <p:spPr>
              <a:xfrm>
                <a:off x="2060"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7" name="Shape 327"/>
              <p:cNvSpPr/>
              <p:nvPr/>
            </p:nvSpPr>
            <p:spPr>
              <a:xfrm>
                <a:off x="2118" y="192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8" name="Shape 328"/>
              <p:cNvSpPr/>
              <p:nvPr/>
            </p:nvSpPr>
            <p:spPr>
              <a:xfrm>
                <a:off x="2175" y="192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9" name="Shape 329"/>
              <p:cNvSpPr/>
              <p:nvPr/>
            </p:nvSpPr>
            <p:spPr>
              <a:xfrm>
                <a:off x="390"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0" name="Shape 330"/>
              <p:cNvSpPr/>
              <p:nvPr/>
            </p:nvSpPr>
            <p:spPr>
              <a:xfrm>
                <a:off x="448" y="1987"/>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1" name="Shape 331"/>
              <p:cNvSpPr/>
              <p:nvPr/>
            </p:nvSpPr>
            <p:spPr>
              <a:xfrm>
                <a:off x="505"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2" name="Shape 332"/>
              <p:cNvSpPr/>
              <p:nvPr/>
            </p:nvSpPr>
            <p:spPr>
              <a:xfrm>
                <a:off x="563" y="1987"/>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3" name="Shape 333"/>
              <p:cNvSpPr/>
              <p:nvPr/>
            </p:nvSpPr>
            <p:spPr>
              <a:xfrm>
                <a:off x="619"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4" name="Shape 334"/>
              <p:cNvSpPr/>
              <p:nvPr/>
            </p:nvSpPr>
            <p:spPr>
              <a:xfrm>
                <a:off x="678"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5" name="Shape 335"/>
              <p:cNvSpPr/>
              <p:nvPr/>
            </p:nvSpPr>
            <p:spPr>
              <a:xfrm>
                <a:off x="736" y="1987"/>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6" name="Shape 336"/>
              <p:cNvSpPr/>
              <p:nvPr/>
            </p:nvSpPr>
            <p:spPr>
              <a:xfrm>
                <a:off x="792"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7" name="Shape 337"/>
              <p:cNvSpPr/>
              <p:nvPr/>
            </p:nvSpPr>
            <p:spPr>
              <a:xfrm>
                <a:off x="851" y="1987"/>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8" name="Shape 338"/>
              <p:cNvSpPr/>
              <p:nvPr/>
            </p:nvSpPr>
            <p:spPr>
              <a:xfrm>
                <a:off x="907"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9" name="Shape 339"/>
              <p:cNvSpPr/>
              <p:nvPr/>
            </p:nvSpPr>
            <p:spPr>
              <a:xfrm>
                <a:off x="965"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0" name="Shape 340"/>
              <p:cNvSpPr/>
              <p:nvPr/>
            </p:nvSpPr>
            <p:spPr>
              <a:xfrm>
                <a:off x="1023" y="1987"/>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1" name="Shape 341"/>
              <p:cNvSpPr/>
              <p:nvPr/>
            </p:nvSpPr>
            <p:spPr>
              <a:xfrm>
                <a:off x="1081"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2" name="Shape 342"/>
              <p:cNvSpPr/>
              <p:nvPr/>
            </p:nvSpPr>
            <p:spPr>
              <a:xfrm>
                <a:off x="1139" y="1987"/>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3" name="Shape 343"/>
              <p:cNvSpPr/>
              <p:nvPr/>
            </p:nvSpPr>
            <p:spPr>
              <a:xfrm>
                <a:off x="1196"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4" name="Shape 344"/>
              <p:cNvSpPr/>
              <p:nvPr/>
            </p:nvSpPr>
            <p:spPr>
              <a:xfrm>
                <a:off x="1253" y="1987"/>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5" name="Shape 345"/>
              <p:cNvSpPr/>
              <p:nvPr/>
            </p:nvSpPr>
            <p:spPr>
              <a:xfrm>
                <a:off x="1311"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6" name="Shape 346"/>
              <p:cNvSpPr/>
              <p:nvPr/>
            </p:nvSpPr>
            <p:spPr>
              <a:xfrm>
                <a:off x="1368"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7" name="Shape 347"/>
              <p:cNvSpPr/>
              <p:nvPr/>
            </p:nvSpPr>
            <p:spPr>
              <a:xfrm>
                <a:off x="1427"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8" name="Shape 348"/>
              <p:cNvSpPr/>
              <p:nvPr/>
            </p:nvSpPr>
            <p:spPr>
              <a:xfrm>
                <a:off x="1484"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9" name="Shape 349"/>
              <p:cNvSpPr/>
              <p:nvPr/>
            </p:nvSpPr>
            <p:spPr>
              <a:xfrm>
                <a:off x="1542"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0" name="Shape 350"/>
              <p:cNvSpPr/>
              <p:nvPr/>
            </p:nvSpPr>
            <p:spPr>
              <a:xfrm>
                <a:off x="1598"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1" name="Shape 351"/>
              <p:cNvSpPr/>
              <p:nvPr/>
            </p:nvSpPr>
            <p:spPr>
              <a:xfrm>
                <a:off x="1656"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2" name="Shape 352"/>
              <p:cNvSpPr/>
              <p:nvPr/>
            </p:nvSpPr>
            <p:spPr>
              <a:xfrm>
                <a:off x="1714"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3" name="Shape 353"/>
              <p:cNvSpPr/>
              <p:nvPr/>
            </p:nvSpPr>
            <p:spPr>
              <a:xfrm>
                <a:off x="1771"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4" name="Shape 354"/>
              <p:cNvSpPr/>
              <p:nvPr/>
            </p:nvSpPr>
            <p:spPr>
              <a:xfrm>
                <a:off x="1829"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5" name="Shape 355"/>
              <p:cNvSpPr/>
              <p:nvPr/>
            </p:nvSpPr>
            <p:spPr>
              <a:xfrm>
                <a:off x="1887"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6" name="Shape 356"/>
              <p:cNvSpPr/>
              <p:nvPr/>
            </p:nvSpPr>
            <p:spPr>
              <a:xfrm>
                <a:off x="1945"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7" name="Shape 357"/>
              <p:cNvSpPr/>
              <p:nvPr/>
            </p:nvSpPr>
            <p:spPr>
              <a:xfrm>
                <a:off x="2003"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8" name="Shape 358"/>
              <p:cNvSpPr/>
              <p:nvPr/>
            </p:nvSpPr>
            <p:spPr>
              <a:xfrm>
                <a:off x="2060"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9" name="Shape 359"/>
              <p:cNvSpPr/>
              <p:nvPr/>
            </p:nvSpPr>
            <p:spPr>
              <a:xfrm>
                <a:off x="2118" y="198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0" name="Shape 360"/>
              <p:cNvSpPr/>
              <p:nvPr/>
            </p:nvSpPr>
            <p:spPr>
              <a:xfrm>
                <a:off x="2175" y="198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1" name="Shape 361"/>
              <p:cNvSpPr/>
              <p:nvPr/>
            </p:nvSpPr>
            <p:spPr>
              <a:xfrm>
                <a:off x="390"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2" name="Shape 362"/>
              <p:cNvSpPr/>
              <p:nvPr/>
            </p:nvSpPr>
            <p:spPr>
              <a:xfrm>
                <a:off x="448" y="2045"/>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3" name="Shape 363"/>
              <p:cNvSpPr/>
              <p:nvPr/>
            </p:nvSpPr>
            <p:spPr>
              <a:xfrm>
                <a:off x="505"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4" name="Shape 364"/>
              <p:cNvSpPr/>
              <p:nvPr/>
            </p:nvSpPr>
            <p:spPr>
              <a:xfrm>
                <a:off x="563" y="2045"/>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5" name="Shape 365"/>
              <p:cNvSpPr/>
              <p:nvPr/>
            </p:nvSpPr>
            <p:spPr>
              <a:xfrm>
                <a:off x="619"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6" name="Shape 366"/>
              <p:cNvSpPr/>
              <p:nvPr/>
            </p:nvSpPr>
            <p:spPr>
              <a:xfrm>
                <a:off x="678"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7" name="Shape 367"/>
              <p:cNvSpPr/>
              <p:nvPr/>
            </p:nvSpPr>
            <p:spPr>
              <a:xfrm>
                <a:off x="736" y="2045"/>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8" name="Shape 368"/>
              <p:cNvSpPr/>
              <p:nvPr/>
            </p:nvSpPr>
            <p:spPr>
              <a:xfrm>
                <a:off x="792"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9" name="Shape 369"/>
              <p:cNvSpPr/>
              <p:nvPr/>
            </p:nvSpPr>
            <p:spPr>
              <a:xfrm>
                <a:off x="851" y="2045"/>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0" name="Shape 370"/>
              <p:cNvSpPr/>
              <p:nvPr/>
            </p:nvSpPr>
            <p:spPr>
              <a:xfrm>
                <a:off x="907"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1" name="Shape 371"/>
              <p:cNvSpPr/>
              <p:nvPr/>
            </p:nvSpPr>
            <p:spPr>
              <a:xfrm>
                <a:off x="965"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2" name="Shape 372"/>
              <p:cNvSpPr/>
              <p:nvPr/>
            </p:nvSpPr>
            <p:spPr>
              <a:xfrm>
                <a:off x="1023" y="2045"/>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3" name="Shape 373"/>
              <p:cNvSpPr/>
              <p:nvPr/>
            </p:nvSpPr>
            <p:spPr>
              <a:xfrm>
                <a:off x="1081"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4" name="Shape 374"/>
              <p:cNvSpPr/>
              <p:nvPr/>
            </p:nvSpPr>
            <p:spPr>
              <a:xfrm>
                <a:off x="1139" y="2045"/>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5" name="Shape 375"/>
              <p:cNvSpPr/>
              <p:nvPr/>
            </p:nvSpPr>
            <p:spPr>
              <a:xfrm>
                <a:off x="1196"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6" name="Shape 376"/>
              <p:cNvSpPr/>
              <p:nvPr/>
            </p:nvSpPr>
            <p:spPr>
              <a:xfrm>
                <a:off x="1253" y="2045"/>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7" name="Shape 377"/>
              <p:cNvSpPr/>
              <p:nvPr/>
            </p:nvSpPr>
            <p:spPr>
              <a:xfrm>
                <a:off x="1311"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8" name="Shape 378"/>
              <p:cNvSpPr/>
              <p:nvPr/>
            </p:nvSpPr>
            <p:spPr>
              <a:xfrm>
                <a:off x="1368"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79" name="Shape 379"/>
              <p:cNvSpPr/>
              <p:nvPr/>
            </p:nvSpPr>
            <p:spPr>
              <a:xfrm>
                <a:off x="1427"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0" name="Shape 380"/>
              <p:cNvSpPr/>
              <p:nvPr/>
            </p:nvSpPr>
            <p:spPr>
              <a:xfrm>
                <a:off x="1484"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1" name="Shape 381"/>
              <p:cNvSpPr/>
              <p:nvPr/>
            </p:nvSpPr>
            <p:spPr>
              <a:xfrm>
                <a:off x="1542"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2" name="Shape 382"/>
              <p:cNvSpPr/>
              <p:nvPr/>
            </p:nvSpPr>
            <p:spPr>
              <a:xfrm>
                <a:off x="1598"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3" name="Shape 383"/>
              <p:cNvSpPr/>
              <p:nvPr/>
            </p:nvSpPr>
            <p:spPr>
              <a:xfrm>
                <a:off x="1656"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4" name="Shape 384"/>
              <p:cNvSpPr/>
              <p:nvPr/>
            </p:nvSpPr>
            <p:spPr>
              <a:xfrm>
                <a:off x="1714"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5" name="Shape 385"/>
              <p:cNvSpPr/>
              <p:nvPr/>
            </p:nvSpPr>
            <p:spPr>
              <a:xfrm>
                <a:off x="1771"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6" name="Shape 386"/>
              <p:cNvSpPr/>
              <p:nvPr/>
            </p:nvSpPr>
            <p:spPr>
              <a:xfrm>
                <a:off x="1829"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7" name="Shape 387"/>
              <p:cNvSpPr/>
              <p:nvPr/>
            </p:nvSpPr>
            <p:spPr>
              <a:xfrm>
                <a:off x="1887"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8" name="Shape 388"/>
              <p:cNvSpPr/>
              <p:nvPr/>
            </p:nvSpPr>
            <p:spPr>
              <a:xfrm>
                <a:off x="1945"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9" name="Shape 389"/>
              <p:cNvSpPr/>
              <p:nvPr/>
            </p:nvSpPr>
            <p:spPr>
              <a:xfrm>
                <a:off x="2003"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0" name="Shape 390"/>
              <p:cNvSpPr/>
              <p:nvPr/>
            </p:nvSpPr>
            <p:spPr>
              <a:xfrm>
                <a:off x="2060"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1" name="Shape 391"/>
              <p:cNvSpPr/>
              <p:nvPr/>
            </p:nvSpPr>
            <p:spPr>
              <a:xfrm>
                <a:off x="2118" y="2045"/>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2" name="Shape 392"/>
              <p:cNvSpPr/>
              <p:nvPr/>
            </p:nvSpPr>
            <p:spPr>
              <a:xfrm>
                <a:off x="2175" y="2045"/>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3" name="Shape 393"/>
              <p:cNvSpPr/>
              <p:nvPr/>
            </p:nvSpPr>
            <p:spPr>
              <a:xfrm>
                <a:off x="390"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4" name="Shape 394"/>
              <p:cNvSpPr/>
              <p:nvPr/>
            </p:nvSpPr>
            <p:spPr>
              <a:xfrm>
                <a:off x="448" y="2102"/>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5" name="Shape 395"/>
              <p:cNvSpPr/>
              <p:nvPr/>
            </p:nvSpPr>
            <p:spPr>
              <a:xfrm>
                <a:off x="505"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6" name="Shape 396"/>
              <p:cNvSpPr/>
              <p:nvPr/>
            </p:nvSpPr>
            <p:spPr>
              <a:xfrm>
                <a:off x="563" y="2102"/>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7" name="Shape 397"/>
              <p:cNvSpPr/>
              <p:nvPr/>
            </p:nvSpPr>
            <p:spPr>
              <a:xfrm>
                <a:off x="619"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8" name="Shape 398"/>
              <p:cNvSpPr/>
              <p:nvPr/>
            </p:nvSpPr>
            <p:spPr>
              <a:xfrm>
                <a:off x="678"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9" name="Shape 399"/>
              <p:cNvSpPr/>
              <p:nvPr/>
            </p:nvSpPr>
            <p:spPr>
              <a:xfrm>
                <a:off x="736" y="2102"/>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0" name="Shape 400"/>
              <p:cNvSpPr/>
              <p:nvPr/>
            </p:nvSpPr>
            <p:spPr>
              <a:xfrm>
                <a:off x="792"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1" name="Shape 401"/>
              <p:cNvSpPr/>
              <p:nvPr/>
            </p:nvSpPr>
            <p:spPr>
              <a:xfrm>
                <a:off x="851" y="2102"/>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2" name="Shape 402"/>
              <p:cNvSpPr/>
              <p:nvPr/>
            </p:nvSpPr>
            <p:spPr>
              <a:xfrm>
                <a:off x="907"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3" name="Shape 403"/>
              <p:cNvSpPr/>
              <p:nvPr/>
            </p:nvSpPr>
            <p:spPr>
              <a:xfrm>
                <a:off x="965"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4" name="Shape 404"/>
              <p:cNvSpPr/>
              <p:nvPr/>
            </p:nvSpPr>
            <p:spPr>
              <a:xfrm>
                <a:off x="1023" y="2102"/>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5" name="Shape 405"/>
              <p:cNvSpPr/>
              <p:nvPr/>
            </p:nvSpPr>
            <p:spPr>
              <a:xfrm>
                <a:off x="1081"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6" name="Shape 406"/>
              <p:cNvSpPr/>
              <p:nvPr/>
            </p:nvSpPr>
            <p:spPr>
              <a:xfrm>
                <a:off x="1139" y="2102"/>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7" name="Shape 407"/>
              <p:cNvSpPr/>
              <p:nvPr/>
            </p:nvSpPr>
            <p:spPr>
              <a:xfrm>
                <a:off x="1196"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8" name="Shape 408"/>
              <p:cNvSpPr/>
              <p:nvPr/>
            </p:nvSpPr>
            <p:spPr>
              <a:xfrm>
                <a:off x="1253" y="2102"/>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09" name="Shape 409"/>
              <p:cNvSpPr/>
              <p:nvPr/>
            </p:nvSpPr>
            <p:spPr>
              <a:xfrm>
                <a:off x="1311"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0" name="Shape 410"/>
              <p:cNvSpPr/>
              <p:nvPr/>
            </p:nvSpPr>
            <p:spPr>
              <a:xfrm>
                <a:off x="1368"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1" name="Shape 411"/>
              <p:cNvSpPr/>
              <p:nvPr/>
            </p:nvSpPr>
            <p:spPr>
              <a:xfrm>
                <a:off x="1427"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2" name="Shape 412"/>
              <p:cNvSpPr/>
              <p:nvPr/>
            </p:nvSpPr>
            <p:spPr>
              <a:xfrm>
                <a:off x="1484"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3" name="Shape 413"/>
              <p:cNvSpPr/>
              <p:nvPr/>
            </p:nvSpPr>
            <p:spPr>
              <a:xfrm>
                <a:off x="1542"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4" name="Shape 414"/>
              <p:cNvSpPr/>
              <p:nvPr/>
            </p:nvSpPr>
            <p:spPr>
              <a:xfrm>
                <a:off x="1598"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5" name="Shape 415"/>
              <p:cNvSpPr/>
              <p:nvPr/>
            </p:nvSpPr>
            <p:spPr>
              <a:xfrm>
                <a:off x="1656"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6" name="Shape 416"/>
              <p:cNvSpPr/>
              <p:nvPr/>
            </p:nvSpPr>
            <p:spPr>
              <a:xfrm>
                <a:off x="1714"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7" name="Shape 417"/>
              <p:cNvSpPr/>
              <p:nvPr/>
            </p:nvSpPr>
            <p:spPr>
              <a:xfrm>
                <a:off x="1771"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8" name="Shape 418"/>
              <p:cNvSpPr/>
              <p:nvPr/>
            </p:nvSpPr>
            <p:spPr>
              <a:xfrm>
                <a:off x="1829"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9" name="Shape 419"/>
              <p:cNvSpPr/>
              <p:nvPr/>
            </p:nvSpPr>
            <p:spPr>
              <a:xfrm>
                <a:off x="1887"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0" name="Shape 420"/>
              <p:cNvSpPr/>
              <p:nvPr/>
            </p:nvSpPr>
            <p:spPr>
              <a:xfrm>
                <a:off x="1945"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1" name="Shape 421"/>
              <p:cNvSpPr/>
              <p:nvPr/>
            </p:nvSpPr>
            <p:spPr>
              <a:xfrm>
                <a:off x="2003"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2" name="Shape 422"/>
              <p:cNvSpPr/>
              <p:nvPr/>
            </p:nvSpPr>
            <p:spPr>
              <a:xfrm>
                <a:off x="2060"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3" name="Shape 423"/>
              <p:cNvSpPr/>
              <p:nvPr/>
            </p:nvSpPr>
            <p:spPr>
              <a:xfrm>
                <a:off x="2118" y="210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4" name="Shape 424"/>
              <p:cNvSpPr/>
              <p:nvPr/>
            </p:nvSpPr>
            <p:spPr>
              <a:xfrm>
                <a:off x="2175" y="210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5" name="Shape 425"/>
              <p:cNvSpPr/>
              <p:nvPr/>
            </p:nvSpPr>
            <p:spPr>
              <a:xfrm>
                <a:off x="390"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6" name="Shape 426"/>
              <p:cNvSpPr/>
              <p:nvPr/>
            </p:nvSpPr>
            <p:spPr>
              <a:xfrm>
                <a:off x="448"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7" name="Shape 427"/>
              <p:cNvSpPr/>
              <p:nvPr/>
            </p:nvSpPr>
            <p:spPr>
              <a:xfrm>
                <a:off x="505"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8" name="Shape 428"/>
              <p:cNvSpPr/>
              <p:nvPr/>
            </p:nvSpPr>
            <p:spPr>
              <a:xfrm>
                <a:off x="563"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9" name="Shape 429"/>
              <p:cNvSpPr/>
              <p:nvPr/>
            </p:nvSpPr>
            <p:spPr>
              <a:xfrm>
                <a:off x="619"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0" name="Shape 430"/>
              <p:cNvSpPr/>
              <p:nvPr/>
            </p:nvSpPr>
            <p:spPr>
              <a:xfrm>
                <a:off x="678"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1" name="Shape 431"/>
              <p:cNvSpPr/>
              <p:nvPr/>
            </p:nvSpPr>
            <p:spPr>
              <a:xfrm>
                <a:off x="736"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2" name="Shape 432"/>
              <p:cNvSpPr/>
              <p:nvPr/>
            </p:nvSpPr>
            <p:spPr>
              <a:xfrm>
                <a:off x="792"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3" name="Shape 433"/>
              <p:cNvSpPr/>
              <p:nvPr/>
            </p:nvSpPr>
            <p:spPr>
              <a:xfrm>
                <a:off x="851"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4" name="Shape 434"/>
              <p:cNvSpPr/>
              <p:nvPr/>
            </p:nvSpPr>
            <p:spPr>
              <a:xfrm>
                <a:off x="907"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5" name="Shape 435"/>
              <p:cNvSpPr/>
              <p:nvPr/>
            </p:nvSpPr>
            <p:spPr>
              <a:xfrm>
                <a:off x="965"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6" name="Shape 436"/>
              <p:cNvSpPr/>
              <p:nvPr/>
            </p:nvSpPr>
            <p:spPr>
              <a:xfrm>
                <a:off x="1023"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7" name="Shape 437"/>
              <p:cNvSpPr/>
              <p:nvPr/>
            </p:nvSpPr>
            <p:spPr>
              <a:xfrm>
                <a:off x="1081"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8" name="Shape 438"/>
              <p:cNvSpPr/>
              <p:nvPr/>
            </p:nvSpPr>
            <p:spPr>
              <a:xfrm>
                <a:off x="1139"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9" name="Shape 439"/>
              <p:cNvSpPr/>
              <p:nvPr/>
            </p:nvSpPr>
            <p:spPr>
              <a:xfrm>
                <a:off x="1196"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0" name="Shape 440"/>
              <p:cNvSpPr/>
              <p:nvPr/>
            </p:nvSpPr>
            <p:spPr>
              <a:xfrm>
                <a:off x="1253"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1" name="Shape 441"/>
              <p:cNvSpPr/>
              <p:nvPr/>
            </p:nvSpPr>
            <p:spPr>
              <a:xfrm>
                <a:off x="1311"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2" name="Shape 442"/>
              <p:cNvSpPr/>
              <p:nvPr/>
            </p:nvSpPr>
            <p:spPr>
              <a:xfrm>
                <a:off x="1368"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3" name="Shape 443"/>
              <p:cNvSpPr/>
              <p:nvPr/>
            </p:nvSpPr>
            <p:spPr>
              <a:xfrm>
                <a:off x="1427"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4" name="Shape 444"/>
              <p:cNvSpPr/>
              <p:nvPr/>
            </p:nvSpPr>
            <p:spPr>
              <a:xfrm>
                <a:off x="1484"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5" name="Shape 445"/>
              <p:cNvSpPr/>
              <p:nvPr/>
            </p:nvSpPr>
            <p:spPr>
              <a:xfrm>
                <a:off x="1542"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6" name="Shape 446"/>
              <p:cNvSpPr/>
              <p:nvPr/>
            </p:nvSpPr>
            <p:spPr>
              <a:xfrm>
                <a:off x="1598"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7" name="Shape 447"/>
              <p:cNvSpPr/>
              <p:nvPr/>
            </p:nvSpPr>
            <p:spPr>
              <a:xfrm>
                <a:off x="1656"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8" name="Shape 448"/>
              <p:cNvSpPr/>
              <p:nvPr/>
            </p:nvSpPr>
            <p:spPr>
              <a:xfrm>
                <a:off x="1714"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9" name="Shape 449"/>
              <p:cNvSpPr/>
              <p:nvPr/>
            </p:nvSpPr>
            <p:spPr>
              <a:xfrm>
                <a:off x="1771"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0" name="Shape 450"/>
              <p:cNvSpPr/>
              <p:nvPr/>
            </p:nvSpPr>
            <p:spPr>
              <a:xfrm>
                <a:off x="1829"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1" name="Shape 451"/>
              <p:cNvSpPr/>
              <p:nvPr/>
            </p:nvSpPr>
            <p:spPr>
              <a:xfrm>
                <a:off x="1887"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2" name="Shape 452"/>
              <p:cNvSpPr/>
              <p:nvPr/>
            </p:nvSpPr>
            <p:spPr>
              <a:xfrm>
                <a:off x="1945"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3" name="Shape 453"/>
              <p:cNvSpPr/>
              <p:nvPr/>
            </p:nvSpPr>
            <p:spPr>
              <a:xfrm>
                <a:off x="2003"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4" name="Shape 454"/>
              <p:cNvSpPr/>
              <p:nvPr/>
            </p:nvSpPr>
            <p:spPr>
              <a:xfrm>
                <a:off x="2060"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5" name="Shape 455"/>
              <p:cNvSpPr/>
              <p:nvPr/>
            </p:nvSpPr>
            <p:spPr>
              <a:xfrm>
                <a:off x="2118" y="216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6" name="Shape 456"/>
              <p:cNvSpPr/>
              <p:nvPr/>
            </p:nvSpPr>
            <p:spPr>
              <a:xfrm>
                <a:off x="2175" y="216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7" name="Shape 457"/>
              <p:cNvSpPr/>
              <p:nvPr/>
            </p:nvSpPr>
            <p:spPr>
              <a:xfrm>
                <a:off x="390"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8" name="Shape 458"/>
              <p:cNvSpPr/>
              <p:nvPr/>
            </p:nvSpPr>
            <p:spPr>
              <a:xfrm>
                <a:off x="448"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9" name="Shape 459"/>
              <p:cNvSpPr/>
              <p:nvPr/>
            </p:nvSpPr>
            <p:spPr>
              <a:xfrm>
                <a:off x="505"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0" name="Shape 460"/>
              <p:cNvSpPr/>
              <p:nvPr/>
            </p:nvSpPr>
            <p:spPr>
              <a:xfrm>
                <a:off x="563"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1" name="Shape 461"/>
              <p:cNvSpPr/>
              <p:nvPr/>
            </p:nvSpPr>
            <p:spPr>
              <a:xfrm>
                <a:off x="619"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2" name="Shape 462"/>
              <p:cNvSpPr/>
              <p:nvPr/>
            </p:nvSpPr>
            <p:spPr>
              <a:xfrm>
                <a:off x="678"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3" name="Shape 463"/>
              <p:cNvSpPr/>
              <p:nvPr/>
            </p:nvSpPr>
            <p:spPr>
              <a:xfrm>
                <a:off x="736"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4" name="Shape 464"/>
              <p:cNvSpPr/>
              <p:nvPr/>
            </p:nvSpPr>
            <p:spPr>
              <a:xfrm>
                <a:off x="792"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5" name="Shape 465"/>
              <p:cNvSpPr/>
              <p:nvPr/>
            </p:nvSpPr>
            <p:spPr>
              <a:xfrm>
                <a:off x="851"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6" name="Shape 466"/>
              <p:cNvSpPr/>
              <p:nvPr/>
            </p:nvSpPr>
            <p:spPr>
              <a:xfrm>
                <a:off x="907"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7" name="Shape 467"/>
              <p:cNvSpPr/>
              <p:nvPr/>
            </p:nvSpPr>
            <p:spPr>
              <a:xfrm>
                <a:off x="965"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8" name="Shape 468"/>
              <p:cNvSpPr/>
              <p:nvPr/>
            </p:nvSpPr>
            <p:spPr>
              <a:xfrm>
                <a:off x="1023"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9" name="Shape 469"/>
              <p:cNvSpPr/>
              <p:nvPr/>
            </p:nvSpPr>
            <p:spPr>
              <a:xfrm>
                <a:off x="1081"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0" name="Shape 470"/>
              <p:cNvSpPr/>
              <p:nvPr/>
            </p:nvSpPr>
            <p:spPr>
              <a:xfrm>
                <a:off x="1139"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1" name="Shape 471"/>
              <p:cNvSpPr/>
              <p:nvPr/>
            </p:nvSpPr>
            <p:spPr>
              <a:xfrm>
                <a:off x="1196"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2" name="Shape 472"/>
              <p:cNvSpPr/>
              <p:nvPr/>
            </p:nvSpPr>
            <p:spPr>
              <a:xfrm>
                <a:off x="1253"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3" name="Shape 473"/>
              <p:cNvSpPr/>
              <p:nvPr/>
            </p:nvSpPr>
            <p:spPr>
              <a:xfrm>
                <a:off x="1311"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4" name="Shape 474"/>
              <p:cNvSpPr/>
              <p:nvPr/>
            </p:nvSpPr>
            <p:spPr>
              <a:xfrm>
                <a:off x="1368"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5" name="Shape 475"/>
              <p:cNvSpPr/>
              <p:nvPr/>
            </p:nvSpPr>
            <p:spPr>
              <a:xfrm>
                <a:off x="1427"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6" name="Shape 476"/>
              <p:cNvSpPr/>
              <p:nvPr/>
            </p:nvSpPr>
            <p:spPr>
              <a:xfrm>
                <a:off x="1484"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7" name="Shape 477"/>
              <p:cNvSpPr/>
              <p:nvPr/>
            </p:nvSpPr>
            <p:spPr>
              <a:xfrm>
                <a:off x="1542"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8" name="Shape 478"/>
              <p:cNvSpPr/>
              <p:nvPr/>
            </p:nvSpPr>
            <p:spPr>
              <a:xfrm>
                <a:off x="1598"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79" name="Shape 479"/>
              <p:cNvSpPr/>
              <p:nvPr/>
            </p:nvSpPr>
            <p:spPr>
              <a:xfrm>
                <a:off x="1656"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0" name="Shape 480"/>
              <p:cNvSpPr/>
              <p:nvPr/>
            </p:nvSpPr>
            <p:spPr>
              <a:xfrm>
                <a:off x="1714"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1" name="Shape 481"/>
              <p:cNvSpPr/>
              <p:nvPr/>
            </p:nvSpPr>
            <p:spPr>
              <a:xfrm>
                <a:off x="1771"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2" name="Shape 482"/>
              <p:cNvSpPr/>
              <p:nvPr/>
            </p:nvSpPr>
            <p:spPr>
              <a:xfrm>
                <a:off x="1829"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3" name="Shape 483"/>
              <p:cNvSpPr/>
              <p:nvPr/>
            </p:nvSpPr>
            <p:spPr>
              <a:xfrm>
                <a:off x="1887"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4" name="Shape 484"/>
              <p:cNvSpPr/>
              <p:nvPr/>
            </p:nvSpPr>
            <p:spPr>
              <a:xfrm>
                <a:off x="1945"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5" name="Shape 485"/>
              <p:cNvSpPr/>
              <p:nvPr/>
            </p:nvSpPr>
            <p:spPr>
              <a:xfrm>
                <a:off x="2003"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6" name="Shape 486"/>
              <p:cNvSpPr/>
              <p:nvPr/>
            </p:nvSpPr>
            <p:spPr>
              <a:xfrm>
                <a:off x="2060"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7" name="Shape 487"/>
              <p:cNvSpPr/>
              <p:nvPr/>
            </p:nvSpPr>
            <p:spPr>
              <a:xfrm>
                <a:off x="2118" y="221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8" name="Shape 488"/>
              <p:cNvSpPr/>
              <p:nvPr/>
            </p:nvSpPr>
            <p:spPr>
              <a:xfrm>
                <a:off x="2175" y="221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9" name="Shape 489"/>
              <p:cNvSpPr/>
              <p:nvPr/>
            </p:nvSpPr>
            <p:spPr>
              <a:xfrm>
                <a:off x="390"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0" name="Shape 490"/>
              <p:cNvSpPr/>
              <p:nvPr/>
            </p:nvSpPr>
            <p:spPr>
              <a:xfrm>
                <a:off x="448"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1" name="Shape 491"/>
              <p:cNvSpPr/>
              <p:nvPr/>
            </p:nvSpPr>
            <p:spPr>
              <a:xfrm>
                <a:off x="505"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2" name="Shape 492"/>
              <p:cNvSpPr/>
              <p:nvPr/>
            </p:nvSpPr>
            <p:spPr>
              <a:xfrm>
                <a:off x="563"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3" name="Shape 493"/>
              <p:cNvSpPr/>
              <p:nvPr/>
            </p:nvSpPr>
            <p:spPr>
              <a:xfrm>
                <a:off x="619"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4" name="Shape 494"/>
              <p:cNvSpPr/>
              <p:nvPr/>
            </p:nvSpPr>
            <p:spPr>
              <a:xfrm>
                <a:off x="678"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5" name="Shape 495"/>
              <p:cNvSpPr/>
              <p:nvPr/>
            </p:nvSpPr>
            <p:spPr>
              <a:xfrm>
                <a:off x="736"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6" name="Shape 496"/>
              <p:cNvSpPr/>
              <p:nvPr/>
            </p:nvSpPr>
            <p:spPr>
              <a:xfrm>
                <a:off x="792"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7" name="Shape 497"/>
              <p:cNvSpPr/>
              <p:nvPr/>
            </p:nvSpPr>
            <p:spPr>
              <a:xfrm>
                <a:off x="851"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8" name="Shape 498"/>
              <p:cNvSpPr/>
              <p:nvPr/>
            </p:nvSpPr>
            <p:spPr>
              <a:xfrm>
                <a:off x="907"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9" name="Shape 499"/>
              <p:cNvSpPr/>
              <p:nvPr/>
            </p:nvSpPr>
            <p:spPr>
              <a:xfrm>
                <a:off x="965"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0" name="Shape 500"/>
              <p:cNvSpPr/>
              <p:nvPr/>
            </p:nvSpPr>
            <p:spPr>
              <a:xfrm>
                <a:off x="1023"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1" name="Shape 501"/>
              <p:cNvSpPr/>
              <p:nvPr/>
            </p:nvSpPr>
            <p:spPr>
              <a:xfrm>
                <a:off x="1081"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2" name="Shape 502"/>
              <p:cNvSpPr/>
              <p:nvPr/>
            </p:nvSpPr>
            <p:spPr>
              <a:xfrm>
                <a:off x="1139"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3" name="Shape 503"/>
              <p:cNvSpPr/>
              <p:nvPr/>
            </p:nvSpPr>
            <p:spPr>
              <a:xfrm>
                <a:off x="1196"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4" name="Shape 504"/>
              <p:cNvSpPr/>
              <p:nvPr/>
            </p:nvSpPr>
            <p:spPr>
              <a:xfrm>
                <a:off x="1253"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5" name="Shape 505"/>
              <p:cNvSpPr/>
              <p:nvPr/>
            </p:nvSpPr>
            <p:spPr>
              <a:xfrm>
                <a:off x="1311"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6" name="Shape 506"/>
              <p:cNvSpPr/>
              <p:nvPr/>
            </p:nvSpPr>
            <p:spPr>
              <a:xfrm>
                <a:off x="1368"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7" name="Shape 507"/>
              <p:cNvSpPr/>
              <p:nvPr/>
            </p:nvSpPr>
            <p:spPr>
              <a:xfrm>
                <a:off x="1427"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8" name="Shape 508"/>
              <p:cNvSpPr/>
              <p:nvPr/>
            </p:nvSpPr>
            <p:spPr>
              <a:xfrm>
                <a:off x="1484"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9" name="Shape 509"/>
              <p:cNvSpPr/>
              <p:nvPr/>
            </p:nvSpPr>
            <p:spPr>
              <a:xfrm>
                <a:off x="1542"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0" name="Shape 510"/>
              <p:cNvSpPr/>
              <p:nvPr/>
            </p:nvSpPr>
            <p:spPr>
              <a:xfrm>
                <a:off x="1598"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1" name="Shape 511"/>
              <p:cNvSpPr/>
              <p:nvPr/>
            </p:nvSpPr>
            <p:spPr>
              <a:xfrm>
                <a:off x="1656"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2" name="Shape 512"/>
              <p:cNvSpPr/>
              <p:nvPr/>
            </p:nvSpPr>
            <p:spPr>
              <a:xfrm>
                <a:off x="1714"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3" name="Shape 513"/>
              <p:cNvSpPr/>
              <p:nvPr/>
            </p:nvSpPr>
            <p:spPr>
              <a:xfrm>
                <a:off x="1771"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4" name="Shape 514"/>
              <p:cNvSpPr/>
              <p:nvPr/>
            </p:nvSpPr>
            <p:spPr>
              <a:xfrm>
                <a:off x="1829"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5" name="Shape 515"/>
              <p:cNvSpPr/>
              <p:nvPr/>
            </p:nvSpPr>
            <p:spPr>
              <a:xfrm>
                <a:off x="1887"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6" name="Shape 516"/>
              <p:cNvSpPr/>
              <p:nvPr/>
            </p:nvSpPr>
            <p:spPr>
              <a:xfrm>
                <a:off x="1945"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7" name="Shape 517"/>
              <p:cNvSpPr/>
              <p:nvPr/>
            </p:nvSpPr>
            <p:spPr>
              <a:xfrm>
                <a:off x="2003"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8" name="Shape 518"/>
              <p:cNvSpPr/>
              <p:nvPr/>
            </p:nvSpPr>
            <p:spPr>
              <a:xfrm>
                <a:off x="2060"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9" name="Shape 519"/>
              <p:cNvSpPr/>
              <p:nvPr/>
            </p:nvSpPr>
            <p:spPr>
              <a:xfrm>
                <a:off x="2118" y="227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0" name="Shape 520"/>
              <p:cNvSpPr/>
              <p:nvPr/>
            </p:nvSpPr>
            <p:spPr>
              <a:xfrm>
                <a:off x="2175" y="227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1" name="Shape 521"/>
              <p:cNvSpPr/>
              <p:nvPr/>
            </p:nvSpPr>
            <p:spPr>
              <a:xfrm>
                <a:off x="390"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2" name="Shape 522"/>
              <p:cNvSpPr/>
              <p:nvPr/>
            </p:nvSpPr>
            <p:spPr>
              <a:xfrm>
                <a:off x="448"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3" name="Shape 523"/>
              <p:cNvSpPr/>
              <p:nvPr/>
            </p:nvSpPr>
            <p:spPr>
              <a:xfrm>
                <a:off x="505"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4" name="Shape 524"/>
              <p:cNvSpPr/>
              <p:nvPr/>
            </p:nvSpPr>
            <p:spPr>
              <a:xfrm>
                <a:off x="563"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5" name="Shape 525"/>
              <p:cNvSpPr/>
              <p:nvPr/>
            </p:nvSpPr>
            <p:spPr>
              <a:xfrm>
                <a:off x="619"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6" name="Shape 526"/>
              <p:cNvSpPr/>
              <p:nvPr/>
            </p:nvSpPr>
            <p:spPr>
              <a:xfrm>
                <a:off x="678"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7" name="Shape 527"/>
              <p:cNvSpPr/>
              <p:nvPr/>
            </p:nvSpPr>
            <p:spPr>
              <a:xfrm>
                <a:off x="736"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8" name="Shape 528"/>
              <p:cNvSpPr/>
              <p:nvPr/>
            </p:nvSpPr>
            <p:spPr>
              <a:xfrm>
                <a:off x="792"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9" name="Shape 529"/>
              <p:cNvSpPr/>
              <p:nvPr/>
            </p:nvSpPr>
            <p:spPr>
              <a:xfrm>
                <a:off x="851"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0" name="Shape 530"/>
              <p:cNvSpPr/>
              <p:nvPr/>
            </p:nvSpPr>
            <p:spPr>
              <a:xfrm>
                <a:off x="907"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1" name="Shape 531"/>
              <p:cNvSpPr/>
              <p:nvPr/>
            </p:nvSpPr>
            <p:spPr>
              <a:xfrm>
                <a:off x="965"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2" name="Shape 532"/>
              <p:cNvSpPr/>
              <p:nvPr/>
            </p:nvSpPr>
            <p:spPr>
              <a:xfrm>
                <a:off x="1023"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3" name="Shape 533"/>
              <p:cNvSpPr/>
              <p:nvPr/>
            </p:nvSpPr>
            <p:spPr>
              <a:xfrm>
                <a:off x="1081"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4" name="Shape 534"/>
              <p:cNvSpPr/>
              <p:nvPr/>
            </p:nvSpPr>
            <p:spPr>
              <a:xfrm>
                <a:off x="1139"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5" name="Shape 535"/>
              <p:cNvSpPr/>
              <p:nvPr/>
            </p:nvSpPr>
            <p:spPr>
              <a:xfrm>
                <a:off x="1196"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6" name="Shape 536"/>
              <p:cNvSpPr/>
              <p:nvPr/>
            </p:nvSpPr>
            <p:spPr>
              <a:xfrm>
                <a:off x="1253"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7" name="Shape 537"/>
              <p:cNvSpPr/>
              <p:nvPr/>
            </p:nvSpPr>
            <p:spPr>
              <a:xfrm>
                <a:off x="1311"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8" name="Shape 538"/>
              <p:cNvSpPr/>
              <p:nvPr/>
            </p:nvSpPr>
            <p:spPr>
              <a:xfrm>
                <a:off x="1368"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39" name="Shape 539"/>
              <p:cNvSpPr/>
              <p:nvPr/>
            </p:nvSpPr>
            <p:spPr>
              <a:xfrm>
                <a:off x="1427"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0" name="Shape 540"/>
              <p:cNvSpPr/>
              <p:nvPr/>
            </p:nvSpPr>
            <p:spPr>
              <a:xfrm>
                <a:off x="1484"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1" name="Shape 541"/>
              <p:cNvSpPr/>
              <p:nvPr/>
            </p:nvSpPr>
            <p:spPr>
              <a:xfrm>
                <a:off x="1542"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2" name="Shape 542"/>
              <p:cNvSpPr/>
              <p:nvPr/>
            </p:nvSpPr>
            <p:spPr>
              <a:xfrm>
                <a:off x="1598"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3" name="Shape 543"/>
              <p:cNvSpPr/>
              <p:nvPr/>
            </p:nvSpPr>
            <p:spPr>
              <a:xfrm>
                <a:off x="1656"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4" name="Shape 544"/>
              <p:cNvSpPr/>
              <p:nvPr/>
            </p:nvSpPr>
            <p:spPr>
              <a:xfrm>
                <a:off x="1714"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5" name="Shape 545"/>
              <p:cNvSpPr/>
              <p:nvPr/>
            </p:nvSpPr>
            <p:spPr>
              <a:xfrm>
                <a:off x="1771"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6" name="Shape 546"/>
              <p:cNvSpPr/>
              <p:nvPr/>
            </p:nvSpPr>
            <p:spPr>
              <a:xfrm>
                <a:off x="1829"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7" name="Shape 547"/>
              <p:cNvSpPr/>
              <p:nvPr/>
            </p:nvSpPr>
            <p:spPr>
              <a:xfrm>
                <a:off x="1887"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8" name="Shape 548"/>
              <p:cNvSpPr/>
              <p:nvPr/>
            </p:nvSpPr>
            <p:spPr>
              <a:xfrm>
                <a:off x="1945"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49" name="Shape 549"/>
              <p:cNvSpPr/>
              <p:nvPr/>
            </p:nvSpPr>
            <p:spPr>
              <a:xfrm>
                <a:off x="2003"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0" name="Shape 550"/>
              <p:cNvSpPr/>
              <p:nvPr/>
            </p:nvSpPr>
            <p:spPr>
              <a:xfrm>
                <a:off x="2060"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1" name="Shape 551"/>
              <p:cNvSpPr/>
              <p:nvPr/>
            </p:nvSpPr>
            <p:spPr>
              <a:xfrm>
                <a:off x="2118" y="2332"/>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2" name="Shape 552"/>
              <p:cNvSpPr/>
              <p:nvPr/>
            </p:nvSpPr>
            <p:spPr>
              <a:xfrm>
                <a:off x="2175" y="2332"/>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3" name="Shape 553"/>
              <p:cNvSpPr/>
              <p:nvPr/>
            </p:nvSpPr>
            <p:spPr>
              <a:xfrm>
                <a:off x="390"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4" name="Shape 554"/>
              <p:cNvSpPr/>
              <p:nvPr/>
            </p:nvSpPr>
            <p:spPr>
              <a:xfrm>
                <a:off x="448"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5" name="Shape 555"/>
              <p:cNvSpPr/>
              <p:nvPr/>
            </p:nvSpPr>
            <p:spPr>
              <a:xfrm>
                <a:off x="505"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6" name="Shape 556"/>
              <p:cNvSpPr/>
              <p:nvPr/>
            </p:nvSpPr>
            <p:spPr>
              <a:xfrm>
                <a:off x="563"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7" name="Shape 557"/>
              <p:cNvSpPr/>
              <p:nvPr/>
            </p:nvSpPr>
            <p:spPr>
              <a:xfrm>
                <a:off x="619"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8" name="Shape 558"/>
              <p:cNvSpPr/>
              <p:nvPr/>
            </p:nvSpPr>
            <p:spPr>
              <a:xfrm>
                <a:off x="678"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9" name="Shape 559"/>
              <p:cNvSpPr/>
              <p:nvPr/>
            </p:nvSpPr>
            <p:spPr>
              <a:xfrm>
                <a:off x="736"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0" name="Shape 560"/>
              <p:cNvSpPr/>
              <p:nvPr/>
            </p:nvSpPr>
            <p:spPr>
              <a:xfrm>
                <a:off x="792"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1" name="Shape 561"/>
              <p:cNvSpPr/>
              <p:nvPr/>
            </p:nvSpPr>
            <p:spPr>
              <a:xfrm>
                <a:off x="851"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2" name="Shape 562"/>
              <p:cNvSpPr/>
              <p:nvPr/>
            </p:nvSpPr>
            <p:spPr>
              <a:xfrm>
                <a:off x="907"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3" name="Shape 563"/>
              <p:cNvSpPr/>
              <p:nvPr/>
            </p:nvSpPr>
            <p:spPr>
              <a:xfrm>
                <a:off x="965"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4" name="Shape 564"/>
              <p:cNvSpPr/>
              <p:nvPr/>
            </p:nvSpPr>
            <p:spPr>
              <a:xfrm>
                <a:off x="1023"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5" name="Shape 565"/>
              <p:cNvSpPr/>
              <p:nvPr/>
            </p:nvSpPr>
            <p:spPr>
              <a:xfrm>
                <a:off x="1081"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6" name="Shape 566"/>
              <p:cNvSpPr/>
              <p:nvPr/>
            </p:nvSpPr>
            <p:spPr>
              <a:xfrm>
                <a:off x="1139"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7" name="Shape 567"/>
              <p:cNvSpPr/>
              <p:nvPr/>
            </p:nvSpPr>
            <p:spPr>
              <a:xfrm>
                <a:off x="1196"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8" name="Shape 568"/>
              <p:cNvSpPr/>
              <p:nvPr/>
            </p:nvSpPr>
            <p:spPr>
              <a:xfrm>
                <a:off x="1253"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9" name="Shape 569"/>
              <p:cNvSpPr/>
              <p:nvPr/>
            </p:nvSpPr>
            <p:spPr>
              <a:xfrm>
                <a:off x="1311"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0" name="Shape 570"/>
              <p:cNvSpPr/>
              <p:nvPr/>
            </p:nvSpPr>
            <p:spPr>
              <a:xfrm>
                <a:off x="1368"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1" name="Shape 571"/>
              <p:cNvSpPr/>
              <p:nvPr/>
            </p:nvSpPr>
            <p:spPr>
              <a:xfrm>
                <a:off x="1427"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2" name="Shape 572"/>
              <p:cNvSpPr/>
              <p:nvPr/>
            </p:nvSpPr>
            <p:spPr>
              <a:xfrm>
                <a:off x="1484"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3" name="Shape 573"/>
              <p:cNvSpPr/>
              <p:nvPr/>
            </p:nvSpPr>
            <p:spPr>
              <a:xfrm>
                <a:off x="1542"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4" name="Shape 574"/>
              <p:cNvSpPr/>
              <p:nvPr/>
            </p:nvSpPr>
            <p:spPr>
              <a:xfrm>
                <a:off x="1598"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5" name="Shape 575"/>
              <p:cNvSpPr/>
              <p:nvPr/>
            </p:nvSpPr>
            <p:spPr>
              <a:xfrm>
                <a:off x="1656"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6" name="Shape 576"/>
              <p:cNvSpPr/>
              <p:nvPr/>
            </p:nvSpPr>
            <p:spPr>
              <a:xfrm>
                <a:off x="1714"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7" name="Shape 577"/>
              <p:cNvSpPr/>
              <p:nvPr/>
            </p:nvSpPr>
            <p:spPr>
              <a:xfrm>
                <a:off x="1771"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8" name="Shape 578"/>
              <p:cNvSpPr/>
              <p:nvPr/>
            </p:nvSpPr>
            <p:spPr>
              <a:xfrm>
                <a:off x="1829"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79" name="Shape 579"/>
              <p:cNvSpPr/>
              <p:nvPr/>
            </p:nvSpPr>
            <p:spPr>
              <a:xfrm>
                <a:off x="1887"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0" name="Shape 580"/>
              <p:cNvSpPr/>
              <p:nvPr/>
            </p:nvSpPr>
            <p:spPr>
              <a:xfrm>
                <a:off x="1945"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1" name="Shape 581"/>
              <p:cNvSpPr/>
              <p:nvPr/>
            </p:nvSpPr>
            <p:spPr>
              <a:xfrm>
                <a:off x="2003"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2" name="Shape 582"/>
              <p:cNvSpPr/>
              <p:nvPr/>
            </p:nvSpPr>
            <p:spPr>
              <a:xfrm>
                <a:off x="2060"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3" name="Shape 583"/>
              <p:cNvSpPr/>
              <p:nvPr/>
            </p:nvSpPr>
            <p:spPr>
              <a:xfrm>
                <a:off x="2118" y="2389"/>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4" name="Shape 584"/>
              <p:cNvSpPr/>
              <p:nvPr/>
            </p:nvSpPr>
            <p:spPr>
              <a:xfrm>
                <a:off x="2175" y="2389"/>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5" name="Shape 585"/>
              <p:cNvSpPr/>
              <p:nvPr/>
            </p:nvSpPr>
            <p:spPr>
              <a:xfrm>
                <a:off x="390"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6" name="Shape 586"/>
              <p:cNvSpPr/>
              <p:nvPr/>
            </p:nvSpPr>
            <p:spPr>
              <a:xfrm>
                <a:off x="448"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7" name="Shape 587"/>
              <p:cNvSpPr/>
              <p:nvPr/>
            </p:nvSpPr>
            <p:spPr>
              <a:xfrm>
                <a:off x="505"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8" name="Shape 588"/>
              <p:cNvSpPr/>
              <p:nvPr/>
            </p:nvSpPr>
            <p:spPr>
              <a:xfrm>
                <a:off x="563"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9" name="Shape 589"/>
              <p:cNvSpPr/>
              <p:nvPr/>
            </p:nvSpPr>
            <p:spPr>
              <a:xfrm>
                <a:off x="619"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0" name="Shape 590"/>
              <p:cNvSpPr/>
              <p:nvPr/>
            </p:nvSpPr>
            <p:spPr>
              <a:xfrm>
                <a:off x="678"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1" name="Shape 591"/>
              <p:cNvSpPr/>
              <p:nvPr/>
            </p:nvSpPr>
            <p:spPr>
              <a:xfrm>
                <a:off x="736"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2" name="Shape 592"/>
              <p:cNvSpPr/>
              <p:nvPr/>
            </p:nvSpPr>
            <p:spPr>
              <a:xfrm>
                <a:off x="792"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3" name="Shape 593"/>
              <p:cNvSpPr/>
              <p:nvPr/>
            </p:nvSpPr>
            <p:spPr>
              <a:xfrm>
                <a:off x="851"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4" name="Shape 594"/>
              <p:cNvSpPr/>
              <p:nvPr/>
            </p:nvSpPr>
            <p:spPr>
              <a:xfrm>
                <a:off x="907"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5" name="Shape 595"/>
              <p:cNvSpPr/>
              <p:nvPr/>
            </p:nvSpPr>
            <p:spPr>
              <a:xfrm>
                <a:off x="965"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6" name="Shape 596"/>
              <p:cNvSpPr/>
              <p:nvPr/>
            </p:nvSpPr>
            <p:spPr>
              <a:xfrm>
                <a:off x="1023"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7" name="Shape 597"/>
              <p:cNvSpPr/>
              <p:nvPr/>
            </p:nvSpPr>
            <p:spPr>
              <a:xfrm>
                <a:off x="1081"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8" name="Shape 598"/>
              <p:cNvSpPr/>
              <p:nvPr/>
            </p:nvSpPr>
            <p:spPr>
              <a:xfrm>
                <a:off x="1139"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9" name="Shape 599"/>
              <p:cNvSpPr/>
              <p:nvPr/>
            </p:nvSpPr>
            <p:spPr>
              <a:xfrm>
                <a:off x="1196"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0" name="Shape 600"/>
              <p:cNvSpPr/>
              <p:nvPr/>
            </p:nvSpPr>
            <p:spPr>
              <a:xfrm>
                <a:off x="1253"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1" name="Shape 601"/>
              <p:cNvSpPr/>
              <p:nvPr/>
            </p:nvSpPr>
            <p:spPr>
              <a:xfrm>
                <a:off x="1311"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2" name="Shape 602"/>
              <p:cNvSpPr/>
              <p:nvPr/>
            </p:nvSpPr>
            <p:spPr>
              <a:xfrm>
                <a:off x="1368"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3" name="Shape 603"/>
              <p:cNvSpPr/>
              <p:nvPr/>
            </p:nvSpPr>
            <p:spPr>
              <a:xfrm>
                <a:off x="1427"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4" name="Shape 604"/>
              <p:cNvSpPr/>
              <p:nvPr/>
            </p:nvSpPr>
            <p:spPr>
              <a:xfrm>
                <a:off x="1484"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5" name="Shape 605"/>
              <p:cNvSpPr/>
              <p:nvPr/>
            </p:nvSpPr>
            <p:spPr>
              <a:xfrm>
                <a:off x="1542"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6" name="Shape 606"/>
              <p:cNvSpPr/>
              <p:nvPr/>
            </p:nvSpPr>
            <p:spPr>
              <a:xfrm>
                <a:off x="1598"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7" name="Shape 607"/>
              <p:cNvSpPr/>
              <p:nvPr/>
            </p:nvSpPr>
            <p:spPr>
              <a:xfrm>
                <a:off x="1656"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8" name="Shape 608"/>
              <p:cNvSpPr/>
              <p:nvPr/>
            </p:nvSpPr>
            <p:spPr>
              <a:xfrm>
                <a:off x="1714"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9" name="Shape 609"/>
              <p:cNvSpPr/>
              <p:nvPr/>
            </p:nvSpPr>
            <p:spPr>
              <a:xfrm>
                <a:off x="1771"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0" name="Shape 610"/>
              <p:cNvSpPr/>
              <p:nvPr/>
            </p:nvSpPr>
            <p:spPr>
              <a:xfrm>
                <a:off x="1829"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1" name="Shape 611"/>
              <p:cNvSpPr/>
              <p:nvPr/>
            </p:nvSpPr>
            <p:spPr>
              <a:xfrm>
                <a:off x="1887"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2" name="Shape 612"/>
              <p:cNvSpPr/>
              <p:nvPr/>
            </p:nvSpPr>
            <p:spPr>
              <a:xfrm>
                <a:off x="1945"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3" name="Shape 613"/>
              <p:cNvSpPr/>
              <p:nvPr/>
            </p:nvSpPr>
            <p:spPr>
              <a:xfrm>
                <a:off x="2003"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4" name="Shape 614"/>
              <p:cNvSpPr/>
              <p:nvPr/>
            </p:nvSpPr>
            <p:spPr>
              <a:xfrm>
                <a:off x="2060"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5" name="Shape 615"/>
              <p:cNvSpPr/>
              <p:nvPr/>
            </p:nvSpPr>
            <p:spPr>
              <a:xfrm>
                <a:off x="2118" y="244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6" name="Shape 616"/>
              <p:cNvSpPr/>
              <p:nvPr/>
            </p:nvSpPr>
            <p:spPr>
              <a:xfrm>
                <a:off x="2175" y="244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7" name="Shape 617"/>
              <p:cNvSpPr/>
              <p:nvPr/>
            </p:nvSpPr>
            <p:spPr>
              <a:xfrm>
                <a:off x="390"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8" name="Shape 618"/>
              <p:cNvSpPr/>
              <p:nvPr/>
            </p:nvSpPr>
            <p:spPr>
              <a:xfrm>
                <a:off x="448"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19" name="Shape 619"/>
              <p:cNvSpPr/>
              <p:nvPr/>
            </p:nvSpPr>
            <p:spPr>
              <a:xfrm>
                <a:off x="505"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0" name="Shape 620"/>
              <p:cNvSpPr/>
              <p:nvPr/>
            </p:nvSpPr>
            <p:spPr>
              <a:xfrm>
                <a:off x="563"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1" name="Shape 621"/>
              <p:cNvSpPr/>
              <p:nvPr/>
            </p:nvSpPr>
            <p:spPr>
              <a:xfrm>
                <a:off x="619"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2" name="Shape 622"/>
              <p:cNvSpPr/>
              <p:nvPr/>
            </p:nvSpPr>
            <p:spPr>
              <a:xfrm>
                <a:off x="678"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3" name="Shape 623"/>
              <p:cNvSpPr/>
              <p:nvPr/>
            </p:nvSpPr>
            <p:spPr>
              <a:xfrm>
                <a:off x="736"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4" name="Shape 624"/>
              <p:cNvSpPr/>
              <p:nvPr/>
            </p:nvSpPr>
            <p:spPr>
              <a:xfrm>
                <a:off x="792"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5" name="Shape 625"/>
              <p:cNvSpPr/>
              <p:nvPr/>
            </p:nvSpPr>
            <p:spPr>
              <a:xfrm>
                <a:off x="851"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6" name="Shape 626"/>
              <p:cNvSpPr/>
              <p:nvPr/>
            </p:nvSpPr>
            <p:spPr>
              <a:xfrm>
                <a:off x="907"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7" name="Shape 627"/>
              <p:cNvSpPr/>
              <p:nvPr/>
            </p:nvSpPr>
            <p:spPr>
              <a:xfrm>
                <a:off x="965"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8" name="Shape 628"/>
              <p:cNvSpPr/>
              <p:nvPr/>
            </p:nvSpPr>
            <p:spPr>
              <a:xfrm>
                <a:off x="1023"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9" name="Shape 629"/>
              <p:cNvSpPr/>
              <p:nvPr/>
            </p:nvSpPr>
            <p:spPr>
              <a:xfrm>
                <a:off x="1081"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0" name="Shape 630"/>
              <p:cNvSpPr/>
              <p:nvPr/>
            </p:nvSpPr>
            <p:spPr>
              <a:xfrm>
                <a:off x="1139"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1" name="Shape 631"/>
              <p:cNvSpPr/>
              <p:nvPr/>
            </p:nvSpPr>
            <p:spPr>
              <a:xfrm>
                <a:off x="1196"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2" name="Shape 632"/>
              <p:cNvSpPr/>
              <p:nvPr/>
            </p:nvSpPr>
            <p:spPr>
              <a:xfrm>
                <a:off x="1253"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3" name="Shape 633"/>
              <p:cNvSpPr/>
              <p:nvPr/>
            </p:nvSpPr>
            <p:spPr>
              <a:xfrm>
                <a:off x="1311"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4" name="Shape 634"/>
              <p:cNvSpPr/>
              <p:nvPr/>
            </p:nvSpPr>
            <p:spPr>
              <a:xfrm>
                <a:off x="1368"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5" name="Shape 635"/>
              <p:cNvSpPr/>
              <p:nvPr/>
            </p:nvSpPr>
            <p:spPr>
              <a:xfrm>
                <a:off x="1427"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6" name="Shape 636"/>
              <p:cNvSpPr/>
              <p:nvPr/>
            </p:nvSpPr>
            <p:spPr>
              <a:xfrm>
                <a:off x="1484"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7" name="Shape 637"/>
              <p:cNvSpPr/>
              <p:nvPr/>
            </p:nvSpPr>
            <p:spPr>
              <a:xfrm>
                <a:off x="1542"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8" name="Shape 638"/>
              <p:cNvSpPr/>
              <p:nvPr/>
            </p:nvSpPr>
            <p:spPr>
              <a:xfrm>
                <a:off x="1598"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39" name="Shape 639"/>
              <p:cNvSpPr/>
              <p:nvPr/>
            </p:nvSpPr>
            <p:spPr>
              <a:xfrm>
                <a:off x="1656"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0" name="Shape 640"/>
              <p:cNvSpPr/>
              <p:nvPr/>
            </p:nvSpPr>
            <p:spPr>
              <a:xfrm>
                <a:off x="1714"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1" name="Shape 641"/>
              <p:cNvSpPr/>
              <p:nvPr/>
            </p:nvSpPr>
            <p:spPr>
              <a:xfrm>
                <a:off x="1771"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2" name="Shape 642"/>
              <p:cNvSpPr/>
              <p:nvPr/>
            </p:nvSpPr>
            <p:spPr>
              <a:xfrm>
                <a:off x="1829"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3" name="Shape 643"/>
              <p:cNvSpPr/>
              <p:nvPr/>
            </p:nvSpPr>
            <p:spPr>
              <a:xfrm>
                <a:off x="1887"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4" name="Shape 644"/>
              <p:cNvSpPr/>
              <p:nvPr/>
            </p:nvSpPr>
            <p:spPr>
              <a:xfrm>
                <a:off x="1945"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5" name="Shape 645"/>
              <p:cNvSpPr/>
              <p:nvPr/>
            </p:nvSpPr>
            <p:spPr>
              <a:xfrm>
                <a:off x="2003"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6" name="Shape 646"/>
              <p:cNvSpPr/>
              <p:nvPr/>
            </p:nvSpPr>
            <p:spPr>
              <a:xfrm>
                <a:off x="2060"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7" name="Shape 647"/>
              <p:cNvSpPr/>
              <p:nvPr/>
            </p:nvSpPr>
            <p:spPr>
              <a:xfrm>
                <a:off x="2118" y="250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8" name="Shape 648"/>
              <p:cNvSpPr/>
              <p:nvPr/>
            </p:nvSpPr>
            <p:spPr>
              <a:xfrm>
                <a:off x="2175" y="250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9" name="Shape 649"/>
              <p:cNvSpPr/>
              <p:nvPr/>
            </p:nvSpPr>
            <p:spPr>
              <a:xfrm>
                <a:off x="390"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0" name="Shape 650"/>
              <p:cNvSpPr/>
              <p:nvPr/>
            </p:nvSpPr>
            <p:spPr>
              <a:xfrm>
                <a:off x="448"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1" name="Shape 651"/>
              <p:cNvSpPr/>
              <p:nvPr/>
            </p:nvSpPr>
            <p:spPr>
              <a:xfrm>
                <a:off x="505"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2" name="Shape 652"/>
              <p:cNvSpPr/>
              <p:nvPr/>
            </p:nvSpPr>
            <p:spPr>
              <a:xfrm>
                <a:off x="563"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3" name="Shape 653"/>
              <p:cNvSpPr/>
              <p:nvPr/>
            </p:nvSpPr>
            <p:spPr>
              <a:xfrm>
                <a:off x="619"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4" name="Shape 654"/>
              <p:cNvSpPr/>
              <p:nvPr/>
            </p:nvSpPr>
            <p:spPr>
              <a:xfrm>
                <a:off x="678"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5" name="Shape 655"/>
              <p:cNvSpPr/>
              <p:nvPr/>
            </p:nvSpPr>
            <p:spPr>
              <a:xfrm>
                <a:off x="736"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6" name="Shape 656"/>
              <p:cNvSpPr/>
              <p:nvPr/>
            </p:nvSpPr>
            <p:spPr>
              <a:xfrm>
                <a:off x="792"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7" name="Shape 657"/>
              <p:cNvSpPr/>
              <p:nvPr/>
            </p:nvSpPr>
            <p:spPr>
              <a:xfrm>
                <a:off x="851"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8" name="Shape 658"/>
              <p:cNvSpPr/>
              <p:nvPr/>
            </p:nvSpPr>
            <p:spPr>
              <a:xfrm>
                <a:off x="907"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9" name="Shape 659"/>
              <p:cNvSpPr/>
              <p:nvPr/>
            </p:nvSpPr>
            <p:spPr>
              <a:xfrm>
                <a:off x="965"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0" name="Shape 660"/>
              <p:cNvSpPr/>
              <p:nvPr/>
            </p:nvSpPr>
            <p:spPr>
              <a:xfrm>
                <a:off x="1023"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1" name="Shape 661"/>
              <p:cNvSpPr/>
              <p:nvPr/>
            </p:nvSpPr>
            <p:spPr>
              <a:xfrm>
                <a:off x="1081"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2" name="Shape 662"/>
              <p:cNvSpPr/>
              <p:nvPr/>
            </p:nvSpPr>
            <p:spPr>
              <a:xfrm>
                <a:off x="1139"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3" name="Shape 663"/>
              <p:cNvSpPr/>
              <p:nvPr/>
            </p:nvSpPr>
            <p:spPr>
              <a:xfrm>
                <a:off x="1196"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4" name="Shape 664"/>
              <p:cNvSpPr/>
              <p:nvPr/>
            </p:nvSpPr>
            <p:spPr>
              <a:xfrm>
                <a:off x="1253"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5" name="Shape 665"/>
              <p:cNvSpPr/>
              <p:nvPr/>
            </p:nvSpPr>
            <p:spPr>
              <a:xfrm>
                <a:off x="1311"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6" name="Shape 666"/>
              <p:cNvSpPr/>
              <p:nvPr/>
            </p:nvSpPr>
            <p:spPr>
              <a:xfrm>
                <a:off x="1368"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7" name="Shape 667"/>
              <p:cNvSpPr/>
              <p:nvPr/>
            </p:nvSpPr>
            <p:spPr>
              <a:xfrm>
                <a:off x="1427"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8" name="Shape 668"/>
              <p:cNvSpPr/>
              <p:nvPr/>
            </p:nvSpPr>
            <p:spPr>
              <a:xfrm>
                <a:off x="1484"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9" name="Shape 669"/>
              <p:cNvSpPr/>
              <p:nvPr/>
            </p:nvSpPr>
            <p:spPr>
              <a:xfrm>
                <a:off x="1542"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0" name="Shape 670"/>
              <p:cNvSpPr/>
              <p:nvPr/>
            </p:nvSpPr>
            <p:spPr>
              <a:xfrm>
                <a:off x="1598"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1" name="Shape 671"/>
              <p:cNvSpPr/>
              <p:nvPr/>
            </p:nvSpPr>
            <p:spPr>
              <a:xfrm>
                <a:off x="1656"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2" name="Shape 672"/>
              <p:cNvSpPr/>
              <p:nvPr/>
            </p:nvSpPr>
            <p:spPr>
              <a:xfrm>
                <a:off x="1714"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3" name="Shape 673"/>
              <p:cNvSpPr/>
              <p:nvPr/>
            </p:nvSpPr>
            <p:spPr>
              <a:xfrm>
                <a:off x="1771"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4" name="Shape 674"/>
              <p:cNvSpPr/>
              <p:nvPr/>
            </p:nvSpPr>
            <p:spPr>
              <a:xfrm>
                <a:off x="1829"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5" name="Shape 675"/>
              <p:cNvSpPr/>
              <p:nvPr/>
            </p:nvSpPr>
            <p:spPr>
              <a:xfrm>
                <a:off x="1887"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6" name="Shape 676"/>
              <p:cNvSpPr/>
              <p:nvPr/>
            </p:nvSpPr>
            <p:spPr>
              <a:xfrm>
                <a:off x="1945"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7" name="Shape 677"/>
              <p:cNvSpPr/>
              <p:nvPr/>
            </p:nvSpPr>
            <p:spPr>
              <a:xfrm>
                <a:off x="2003"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8" name="Shape 678"/>
              <p:cNvSpPr/>
              <p:nvPr/>
            </p:nvSpPr>
            <p:spPr>
              <a:xfrm>
                <a:off x="2060"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9" name="Shape 679"/>
              <p:cNvSpPr/>
              <p:nvPr/>
            </p:nvSpPr>
            <p:spPr>
              <a:xfrm>
                <a:off x="2118" y="2562"/>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0" name="Shape 680"/>
              <p:cNvSpPr/>
              <p:nvPr/>
            </p:nvSpPr>
            <p:spPr>
              <a:xfrm>
                <a:off x="2175" y="2562"/>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1" name="Shape 681"/>
              <p:cNvSpPr/>
              <p:nvPr/>
            </p:nvSpPr>
            <p:spPr>
              <a:xfrm>
                <a:off x="390"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2" name="Shape 682"/>
              <p:cNvSpPr/>
              <p:nvPr/>
            </p:nvSpPr>
            <p:spPr>
              <a:xfrm>
                <a:off x="448"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3" name="Shape 683"/>
              <p:cNvSpPr/>
              <p:nvPr/>
            </p:nvSpPr>
            <p:spPr>
              <a:xfrm>
                <a:off x="505"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4" name="Shape 684"/>
              <p:cNvSpPr/>
              <p:nvPr/>
            </p:nvSpPr>
            <p:spPr>
              <a:xfrm>
                <a:off x="563"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5" name="Shape 685"/>
              <p:cNvSpPr/>
              <p:nvPr/>
            </p:nvSpPr>
            <p:spPr>
              <a:xfrm>
                <a:off x="619"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6" name="Shape 686"/>
              <p:cNvSpPr/>
              <p:nvPr/>
            </p:nvSpPr>
            <p:spPr>
              <a:xfrm>
                <a:off x="678"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7" name="Shape 687"/>
              <p:cNvSpPr/>
              <p:nvPr/>
            </p:nvSpPr>
            <p:spPr>
              <a:xfrm>
                <a:off x="736"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8" name="Shape 688"/>
              <p:cNvSpPr/>
              <p:nvPr/>
            </p:nvSpPr>
            <p:spPr>
              <a:xfrm>
                <a:off x="792"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9" name="Shape 689"/>
              <p:cNvSpPr/>
              <p:nvPr/>
            </p:nvSpPr>
            <p:spPr>
              <a:xfrm>
                <a:off x="851"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0" name="Shape 690"/>
              <p:cNvSpPr/>
              <p:nvPr/>
            </p:nvSpPr>
            <p:spPr>
              <a:xfrm>
                <a:off x="907"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1" name="Shape 691"/>
              <p:cNvSpPr/>
              <p:nvPr/>
            </p:nvSpPr>
            <p:spPr>
              <a:xfrm>
                <a:off x="965"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2" name="Shape 692"/>
              <p:cNvSpPr/>
              <p:nvPr/>
            </p:nvSpPr>
            <p:spPr>
              <a:xfrm>
                <a:off x="1023"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3" name="Shape 693"/>
              <p:cNvSpPr/>
              <p:nvPr/>
            </p:nvSpPr>
            <p:spPr>
              <a:xfrm>
                <a:off x="1081"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4" name="Shape 694"/>
              <p:cNvSpPr/>
              <p:nvPr/>
            </p:nvSpPr>
            <p:spPr>
              <a:xfrm>
                <a:off x="1139"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5" name="Shape 695"/>
              <p:cNvSpPr/>
              <p:nvPr/>
            </p:nvSpPr>
            <p:spPr>
              <a:xfrm>
                <a:off x="1196"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6" name="Shape 696"/>
              <p:cNvSpPr/>
              <p:nvPr/>
            </p:nvSpPr>
            <p:spPr>
              <a:xfrm>
                <a:off x="1253"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7" name="Shape 697"/>
              <p:cNvSpPr/>
              <p:nvPr/>
            </p:nvSpPr>
            <p:spPr>
              <a:xfrm>
                <a:off x="1311"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8" name="Shape 698"/>
              <p:cNvSpPr/>
              <p:nvPr/>
            </p:nvSpPr>
            <p:spPr>
              <a:xfrm>
                <a:off x="1368"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99" name="Shape 699"/>
              <p:cNvSpPr/>
              <p:nvPr/>
            </p:nvSpPr>
            <p:spPr>
              <a:xfrm>
                <a:off x="1427"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0" name="Shape 700"/>
              <p:cNvSpPr/>
              <p:nvPr/>
            </p:nvSpPr>
            <p:spPr>
              <a:xfrm>
                <a:off x="1484"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1" name="Shape 701"/>
              <p:cNvSpPr/>
              <p:nvPr/>
            </p:nvSpPr>
            <p:spPr>
              <a:xfrm>
                <a:off x="1542"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2" name="Shape 702"/>
              <p:cNvSpPr/>
              <p:nvPr/>
            </p:nvSpPr>
            <p:spPr>
              <a:xfrm>
                <a:off x="1598"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3" name="Shape 703"/>
              <p:cNvSpPr/>
              <p:nvPr/>
            </p:nvSpPr>
            <p:spPr>
              <a:xfrm>
                <a:off x="1656"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4" name="Shape 704"/>
              <p:cNvSpPr/>
              <p:nvPr/>
            </p:nvSpPr>
            <p:spPr>
              <a:xfrm>
                <a:off x="1714"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5" name="Shape 705"/>
              <p:cNvSpPr/>
              <p:nvPr/>
            </p:nvSpPr>
            <p:spPr>
              <a:xfrm>
                <a:off x="1771"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6" name="Shape 706"/>
              <p:cNvSpPr/>
              <p:nvPr/>
            </p:nvSpPr>
            <p:spPr>
              <a:xfrm>
                <a:off x="1829"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7" name="Shape 707"/>
              <p:cNvSpPr/>
              <p:nvPr/>
            </p:nvSpPr>
            <p:spPr>
              <a:xfrm>
                <a:off x="1887"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8" name="Shape 708"/>
              <p:cNvSpPr/>
              <p:nvPr/>
            </p:nvSpPr>
            <p:spPr>
              <a:xfrm>
                <a:off x="1945"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09" name="Shape 709"/>
              <p:cNvSpPr/>
              <p:nvPr/>
            </p:nvSpPr>
            <p:spPr>
              <a:xfrm>
                <a:off x="2003"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0" name="Shape 710"/>
              <p:cNvSpPr/>
              <p:nvPr/>
            </p:nvSpPr>
            <p:spPr>
              <a:xfrm>
                <a:off x="2060"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1" name="Shape 711"/>
              <p:cNvSpPr/>
              <p:nvPr/>
            </p:nvSpPr>
            <p:spPr>
              <a:xfrm>
                <a:off x="2118" y="2620"/>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2" name="Shape 712"/>
              <p:cNvSpPr/>
              <p:nvPr/>
            </p:nvSpPr>
            <p:spPr>
              <a:xfrm>
                <a:off x="2175" y="2620"/>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3" name="Shape 713"/>
              <p:cNvSpPr/>
              <p:nvPr/>
            </p:nvSpPr>
            <p:spPr>
              <a:xfrm>
                <a:off x="390"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4" name="Shape 714"/>
              <p:cNvSpPr/>
              <p:nvPr/>
            </p:nvSpPr>
            <p:spPr>
              <a:xfrm>
                <a:off x="448"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5" name="Shape 715"/>
              <p:cNvSpPr/>
              <p:nvPr/>
            </p:nvSpPr>
            <p:spPr>
              <a:xfrm>
                <a:off x="505"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6" name="Shape 716"/>
              <p:cNvSpPr/>
              <p:nvPr/>
            </p:nvSpPr>
            <p:spPr>
              <a:xfrm>
                <a:off x="563"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7" name="Shape 717"/>
              <p:cNvSpPr/>
              <p:nvPr/>
            </p:nvSpPr>
            <p:spPr>
              <a:xfrm>
                <a:off x="619"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8" name="Shape 718"/>
              <p:cNvSpPr/>
              <p:nvPr/>
            </p:nvSpPr>
            <p:spPr>
              <a:xfrm>
                <a:off x="678"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19" name="Shape 719"/>
              <p:cNvSpPr/>
              <p:nvPr/>
            </p:nvSpPr>
            <p:spPr>
              <a:xfrm>
                <a:off x="736"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0" name="Shape 720"/>
              <p:cNvSpPr/>
              <p:nvPr/>
            </p:nvSpPr>
            <p:spPr>
              <a:xfrm>
                <a:off x="792"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1" name="Shape 721"/>
              <p:cNvSpPr/>
              <p:nvPr/>
            </p:nvSpPr>
            <p:spPr>
              <a:xfrm>
                <a:off x="851"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2" name="Shape 722"/>
              <p:cNvSpPr/>
              <p:nvPr/>
            </p:nvSpPr>
            <p:spPr>
              <a:xfrm>
                <a:off x="907"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3" name="Shape 723"/>
              <p:cNvSpPr/>
              <p:nvPr/>
            </p:nvSpPr>
            <p:spPr>
              <a:xfrm>
                <a:off x="965"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4" name="Shape 724"/>
              <p:cNvSpPr/>
              <p:nvPr/>
            </p:nvSpPr>
            <p:spPr>
              <a:xfrm>
                <a:off x="1023"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5" name="Shape 725"/>
              <p:cNvSpPr/>
              <p:nvPr/>
            </p:nvSpPr>
            <p:spPr>
              <a:xfrm>
                <a:off x="1081"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6" name="Shape 726"/>
              <p:cNvSpPr/>
              <p:nvPr/>
            </p:nvSpPr>
            <p:spPr>
              <a:xfrm>
                <a:off x="1139"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7" name="Shape 727"/>
              <p:cNvSpPr/>
              <p:nvPr/>
            </p:nvSpPr>
            <p:spPr>
              <a:xfrm>
                <a:off x="1196"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8" name="Shape 728"/>
              <p:cNvSpPr/>
              <p:nvPr/>
            </p:nvSpPr>
            <p:spPr>
              <a:xfrm>
                <a:off x="1253"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29" name="Shape 729"/>
              <p:cNvSpPr/>
              <p:nvPr/>
            </p:nvSpPr>
            <p:spPr>
              <a:xfrm>
                <a:off x="1311"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0" name="Shape 730"/>
              <p:cNvSpPr/>
              <p:nvPr/>
            </p:nvSpPr>
            <p:spPr>
              <a:xfrm>
                <a:off x="1368"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1" name="Shape 731"/>
              <p:cNvSpPr/>
              <p:nvPr/>
            </p:nvSpPr>
            <p:spPr>
              <a:xfrm>
                <a:off x="1427"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2" name="Shape 732"/>
              <p:cNvSpPr/>
              <p:nvPr/>
            </p:nvSpPr>
            <p:spPr>
              <a:xfrm>
                <a:off x="1484"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3" name="Shape 733"/>
              <p:cNvSpPr/>
              <p:nvPr/>
            </p:nvSpPr>
            <p:spPr>
              <a:xfrm>
                <a:off x="1542"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4" name="Shape 734"/>
              <p:cNvSpPr/>
              <p:nvPr/>
            </p:nvSpPr>
            <p:spPr>
              <a:xfrm>
                <a:off x="1598"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5" name="Shape 735"/>
              <p:cNvSpPr/>
              <p:nvPr/>
            </p:nvSpPr>
            <p:spPr>
              <a:xfrm>
                <a:off x="1656"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6" name="Shape 736"/>
              <p:cNvSpPr/>
              <p:nvPr/>
            </p:nvSpPr>
            <p:spPr>
              <a:xfrm>
                <a:off x="1714"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7" name="Shape 737"/>
              <p:cNvSpPr/>
              <p:nvPr/>
            </p:nvSpPr>
            <p:spPr>
              <a:xfrm>
                <a:off x="1771"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8" name="Shape 738"/>
              <p:cNvSpPr/>
              <p:nvPr/>
            </p:nvSpPr>
            <p:spPr>
              <a:xfrm>
                <a:off x="1829"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9" name="Shape 739"/>
              <p:cNvSpPr/>
              <p:nvPr/>
            </p:nvSpPr>
            <p:spPr>
              <a:xfrm>
                <a:off x="1887"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0" name="Shape 740"/>
              <p:cNvSpPr/>
              <p:nvPr/>
            </p:nvSpPr>
            <p:spPr>
              <a:xfrm>
                <a:off x="1945"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1" name="Shape 741"/>
              <p:cNvSpPr/>
              <p:nvPr/>
            </p:nvSpPr>
            <p:spPr>
              <a:xfrm>
                <a:off x="2003"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2" name="Shape 742"/>
              <p:cNvSpPr/>
              <p:nvPr/>
            </p:nvSpPr>
            <p:spPr>
              <a:xfrm>
                <a:off x="2060"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3" name="Shape 743"/>
              <p:cNvSpPr/>
              <p:nvPr/>
            </p:nvSpPr>
            <p:spPr>
              <a:xfrm>
                <a:off x="2118" y="267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4" name="Shape 744"/>
              <p:cNvSpPr/>
              <p:nvPr/>
            </p:nvSpPr>
            <p:spPr>
              <a:xfrm>
                <a:off x="2175" y="267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5" name="Shape 745"/>
              <p:cNvSpPr/>
              <p:nvPr/>
            </p:nvSpPr>
            <p:spPr>
              <a:xfrm>
                <a:off x="390"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6" name="Shape 746"/>
              <p:cNvSpPr/>
              <p:nvPr/>
            </p:nvSpPr>
            <p:spPr>
              <a:xfrm>
                <a:off x="448"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7" name="Shape 747"/>
              <p:cNvSpPr/>
              <p:nvPr/>
            </p:nvSpPr>
            <p:spPr>
              <a:xfrm>
                <a:off x="505"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8" name="Shape 748"/>
              <p:cNvSpPr/>
              <p:nvPr/>
            </p:nvSpPr>
            <p:spPr>
              <a:xfrm>
                <a:off x="563"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49" name="Shape 749"/>
              <p:cNvSpPr/>
              <p:nvPr/>
            </p:nvSpPr>
            <p:spPr>
              <a:xfrm>
                <a:off x="619"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0" name="Shape 750"/>
              <p:cNvSpPr/>
              <p:nvPr/>
            </p:nvSpPr>
            <p:spPr>
              <a:xfrm>
                <a:off x="678"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1" name="Shape 751"/>
              <p:cNvSpPr/>
              <p:nvPr/>
            </p:nvSpPr>
            <p:spPr>
              <a:xfrm>
                <a:off x="736"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2" name="Shape 752"/>
              <p:cNvSpPr/>
              <p:nvPr/>
            </p:nvSpPr>
            <p:spPr>
              <a:xfrm>
                <a:off x="792"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3" name="Shape 753"/>
              <p:cNvSpPr/>
              <p:nvPr/>
            </p:nvSpPr>
            <p:spPr>
              <a:xfrm>
                <a:off x="851"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4" name="Shape 754"/>
              <p:cNvSpPr/>
              <p:nvPr/>
            </p:nvSpPr>
            <p:spPr>
              <a:xfrm>
                <a:off x="907"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5" name="Shape 755"/>
              <p:cNvSpPr/>
              <p:nvPr/>
            </p:nvSpPr>
            <p:spPr>
              <a:xfrm>
                <a:off x="965"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6" name="Shape 756"/>
              <p:cNvSpPr/>
              <p:nvPr/>
            </p:nvSpPr>
            <p:spPr>
              <a:xfrm>
                <a:off x="1023"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7" name="Shape 757"/>
              <p:cNvSpPr/>
              <p:nvPr/>
            </p:nvSpPr>
            <p:spPr>
              <a:xfrm>
                <a:off x="1081"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8" name="Shape 758"/>
              <p:cNvSpPr/>
              <p:nvPr/>
            </p:nvSpPr>
            <p:spPr>
              <a:xfrm>
                <a:off x="1139"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59" name="Shape 759"/>
              <p:cNvSpPr/>
              <p:nvPr/>
            </p:nvSpPr>
            <p:spPr>
              <a:xfrm>
                <a:off x="1196"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0" name="Shape 760"/>
              <p:cNvSpPr/>
              <p:nvPr/>
            </p:nvSpPr>
            <p:spPr>
              <a:xfrm>
                <a:off x="1253"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1" name="Shape 761"/>
              <p:cNvSpPr/>
              <p:nvPr/>
            </p:nvSpPr>
            <p:spPr>
              <a:xfrm>
                <a:off x="1311"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2" name="Shape 762"/>
              <p:cNvSpPr/>
              <p:nvPr/>
            </p:nvSpPr>
            <p:spPr>
              <a:xfrm>
                <a:off x="1368"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3" name="Shape 763"/>
              <p:cNvSpPr/>
              <p:nvPr/>
            </p:nvSpPr>
            <p:spPr>
              <a:xfrm>
                <a:off x="1427"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4" name="Shape 764"/>
              <p:cNvSpPr/>
              <p:nvPr/>
            </p:nvSpPr>
            <p:spPr>
              <a:xfrm>
                <a:off x="1484"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5" name="Shape 765"/>
              <p:cNvSpPr/>
              <p:nvPr/>
            </p:nvSpPr>
            <p:spPr>
              <a:xfrm>
                <a:off x="1542"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6" name="Shape 766"/>
              <p:cNvSpPr/>
              <p:nvPr/>
            </p:nvSpPr>
            <p:spPr>
              <a:xfrm>
                <a:off x="1598"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7" name="Shape 767"/>
              <p:cNvSpPr/>
              <p:nvPr/>
            </p:nvSpPr>
            <p:spPr>
              <a:xfrm>
                <a:off x="1656"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8" name="Shape 768"/>
              <p:cNvSpPr/>
              <p:nvPr/>
            </p:nvSpPr>
            <p:spPr>
              <a:xfrm>
                <a:off x="1714"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69" name="Shape 769"/>
              <p:cNvSpPr/>
              <p:nvPr/>
            </p:nvSpPr>
            <p:spPr>
              <a:xfrm>
                <a:off x="1771"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0" name="Shape 770"/>
              <p:cNvSpPr/>
              <p:nvPr/>
            </p:nvSpPr>
            <p:spPr>
              <a:xfrm>
                <a:off x="1829"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1" name="Shape 771"/>
              <p:cNvSpPr/>
              <p:nvPr/>
            </p:nvSpPr>
            <p:spPr>
              <a:xfrm>
                <a:off x="1887"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2" name="Shape 772"/>
              <p:cNvSpPr/>
              <p:nvPr/>
            </p:nvSpPr>
            <p:spPr>
              <a:xfrm>
                <a:off x="1945"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3" name="Shape 773"/>
              <p:cNvSpPr/>
              <p:nvPr/>
            </p:nvSpPr>
            <p:spPr>
              <a:xfrm>
                <a:off x="2003"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4" name="Shape 774"/>
              <p:cNvSpPr/>
              <p:nvPr/>
            </p:nvSpPr>
            <p:spPr>
              <a:xfrm>
                <a:off x="2060"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5" name="Shape 775"/>
              <p:cNvSpPr/>
              <p:nvPr/>
            </p:nvSpPr>
            <p:spPr>
              <a:xfrm>
                <a:off x="2118" y="2736"/>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6" name="Shape 776"/>
              <p:cNvSpPr/>
              <p:nvPr/>
            </p:nvSpPr>
            <p:spPr>
              <a:xfrm>
                <a:off x="2175" y="2736"/>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7" name="Shape 777"/>
              <p:cNvSpPr/>
              <p:nvPr/>
            </p:nvSpPr>
            <p:spPr>
              <a:xfrm>
                <a:off x="390"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8" name="Shape 778"/>
              <p:cNvSpPr/>
              <p:nvPr/>
            </p:nvSpPr>
            <p:spPr>
              <a:xfrm>
                <a:off x="448"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79" name="Shape 779"/>
              <p:cNvSpPr/>
              <p:nvPr/>
            </p:nvSpPr>
            <p:spPr>
              <a:xfrm>
                <a:off x="505"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0" name="Shape 780"/>
              <p:cNvSpPr/>
              <p:nvPr/>
            </p:nvSpPr>
            <p:spPr>
              <a:xfrm>
                <a:off x="563"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1" name="Shape 781"/>
              <p:cNvSpPr/>
              <p:nvPr/>
            </p:nvSpPr>
            <p:spPr>
              <a:xfrm>
                <a:off x="619"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2" name="Shape 782"/>
              <p:cNvSpPr/>
              <p:nvPr/>
            </p:nvSpPr>
            <p:spPr>
              <a:xfrm>
                <a:off x="678"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3" name="Shape 783"/>
              <p:cNvSpPr/>
              <p:nvPr/>
            </p:nvSpPr>
            <p:spPr>
              <a:xfrm>
                <a:off x="736"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4" name="Shape 784"/>
              <p:cNvSpPr/>
              <p:nvPr/>
            </p:nvSpPr>
            <p:spPr>
              <a:xfrm>
                <a:off x="792"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5" name="Shape 785"/>
              <p:cNvSpPr/>
              <p:nvPr/>
            </p:nvSpPr>
            <p:spPr>
              <a:xfrm>
                <a:off x="851"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6" name="Shape 786"/>
              <p:cNvSpPr/>
              <p:nvPr/>
            </p:nvSpPr>
            <p:spPr>
              <a:xfrm>
                <a:off x="907"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7" name="Shape 787"/>
              <p:cNvSpPr/>
              <p:nvPr/>
            </p:nvSpPr>
            <p:spPr>
              <a:xfrm>
                <a:off x="965"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8" name="Shape 788"/>
              <p:cNvSpPr/>
              <p:nvPr/>
            </p:nvSpPr>
            <p:spPr>
              <a:xfrm>
                <a:off x="1023"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89" name="Shape 789"/>
              <p:cNvSpPr/>
              <p:nvPr/>
            </p:nvSpPr>
            <p:spPr>
              <a:xfrm>
                <a:off x="1081"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0" name="Shape 790"/>
              <p:cNvSpPr/>
              <p:nvPr/>
            </p:nvSpPr>
            <p:spPr>
              <a:xfrm>
                <a:off x="1139"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1" name="Shape 791"/>
              <p:cNvSpPr/>
              <p:nvPr/>
            </p:nvSpPr>
            <p:spPr>
              <a:xfrm>
                <a:off x="1196"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2" name="Shape 792"/>
              <p:cNvSpPr/>
              <p:nvPr/>
            </p:nvSpPr>
            <p:spPr>
              <a:xfrm>
                <a:off x="1253"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3" name="Shape 793"/>
              <p:cNvSpPr/>
              <p:nvPr/>
            </p:nvSpPr>
            <p:spPr>
              <a:xfrm>
                <a:off x="1311"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4" name="Shape 794"/>
              <p:cNvSpPr/>
              <p:nvPr/>
            </p:nvSpPr>
            <p:spPr>
              <a:xfrm>
                <a:off x="1368"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5" name="Shape 795"/>
              <p:cNvSpPr/>
              <p:nvPr/>
            </p:nvSpPr>
            <p:spPr>
              <a:xfrm>
                <a:off x="1427"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6" name="Shape 796"/>
              <p:cNvSpPr/>
              <p:nvPr/>
            </p:nvSpPr>
            <p:spPr>
              <a:xfrm>
                <a:off x="1484"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7" name="Shape 797"/>
              <p:cNvSpPr/>
              <p:nvPr/>
            </p:nvSpPr>
            <p:spPr>
              <a:xfrm>
                <a:off x="1542"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8" name="Shape 798"/>
              <p:cNvSpPr/>
              <p:nvPr/>
            </p:nvSpPr>
            <p:spPr>
              <a:xfrm>
                <a:off x="1598"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99" name="Shape 799"/>
              <p:cNvSpPr/>
              <p:nvPr/>
            </p:nvSpPr>
            <p:spPr>
              <a:xfrm>
                <a:off x="1656"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0" name="Shape 800"/>
              <p:cNvSpPr/>
              <p:nvPr/>
            </p:nvSpPr>
            <p:spPr>
              <a:xfrm>
                <a:off x="1714"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1" name="Shape 801"/>
              <p:cNvSpPr/>
              <p:nvPr/>
            </p:nvSpPr>
            <p:spPr>
              <a:xfrm>
                <a:off x="1771"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2" name="Shape 802"/>
              <p:cNvSpPr/>
              <p:nvPr/>
            </p:nvSpPr>
            <p:spPr>
              <a:xfrm>
                <a:off x="1829"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3" name="Shape 803"/>
              <p:cNvSpPr/>
              <p:nvPr/>
            </p:nvSpPr>
            <p:spPr>
              <a:xfrm>
                <a:off x="1887"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4" name="Shape 804"/>
              <p:cNvSpPr/>
              <p:nvPr/>
            </p:nvSpPr>
            <p:spPr>
              <a:xfrm>
                <a:off x="1945"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5" name="Shape 805"/>
              <p:cNvSpPr/>
              <p:nvPr/>
            </p:nvSpPr>
            <p:spPr>
              <a:xfrm>
                <a:off x="2003"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6" name="Shape 806"/>
              <p:cNvSpPr/>
              <p:nvPr/>
            </p:nvSpPr>
            <p:spPr>
              <a:xfrm>
                <a:off x="2060"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7" name="Shape 807"/>
              <p:cNvSpPr/>
              <p:nvPr/>
            </p:nvSpPr>
            <p:spPr>
              <a:xfrm>
                <a:off x="2118" y="2793"/>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8" name="Shape 808"/>
              <p:cNvSpPr/>
              <p:nvPr/>
            </p:nvSpPr>
            <p:spPr>
              <a:xfrm>
                <a:off x="2175" y="2793"/>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09" name="Shape 809"/>
              <p:cNvSpPr/>
              <p:nvPr/>
            </p:nvSpPr>
            <p:spPr>
              <a:xfrm>
                <a:off x="390"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0" name="Shape 810"/>
              <p:cNvSpPr/>
              <p:nvPr/>
            </p:nvSpPr>
            <p:spPr>
              <a:xfrm>
                <a:off x="448"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1" name="Shape 811"/>
              <p:cNvSpPr/>
              <p:nvPr/>
            </p:nvSpPr>
            <p:spPr>
              <a:xfrm>
                <a:off x="505"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2" name="Shape 812"/>
              <p:cNvSpPr/>
              <p:nvPr/>
            </p:nvSpPr>
            <p:spPr>
              <a:xfrm>
                <a:off x="563"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3" name="Shape 813"/>
              <p:cNvSpPr/>
              <p:nvPr/>
            </p:nvSpPr>
            <p:spPr>
              <a:xfrm>
                <a:off x="619"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4" name="Shape 814"/>
              <p:cNvSpPr/>
              <p:nvPr/>
            </p:nvSpPr>
            <p:spPr>
              <a:xfrm>
                <a:off x="678"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5" name="Shape 815"/>
              <p:cNvSpPr/>
              <p:nvPr/>
            </p:nvSpPr>
            <p:spPr>
              <a:xfrm>
                <a:off x="736"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6" name="Shape 816"/>
              <p:cNvSpPr/>
              <p:nvPr/>
            </p:nvSpPr>
            <p:spPr>
              <a:xfrm>
                <a:off x="792"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7" name="Shape 817"/>
              <p:cNvSpPr/>
              <p:nvPr/>
            </p:nvSpPr>
            <p:spPr>
              <a:xfrm>
                <a:off x="851"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8" name="Shape 818"/>
              <p:cNvSpPr/>
              <p:nvPr/>
            </p:nvSpPr>
            <p:spPr>
              <a:xfrm>
                <a:off x="907"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19" name="Shape 819"/>
              <p:cNvSpPr/>
              <p:nvPr/>
            </p:nvSpPr>
            <p:spPr>
              <a:xfrm>
                <a:off x="965"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0" name="Shape 820"/>
              <p:cNvSpPr/>
              <p:nvPr/>
            </p:nvSpPr>
            <p:spPr>
              <a:xfrm>
                <a:off x="1023"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1" name="Shape 821"/>
              <p:cNvSpPr/>
              <p:nvPr/>
            </p:nvSpPr>
            <p:spPr>
              <a:xfrm>
                <a:off x="1081"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2" name="Shape 822"/>
              <p:cNvSpPr/>
              <p:nvPr/>
            </p:nvSpPr>
            <p:spPr>
              <a:xfrm>
                <a:off x="1139"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3" name="Shape 823"/>
              <p:cNvSpPr/>
              <p:nvPr/>
            </p:nvSpPr>
            <p:spPr>
              <a:xfrm>
                <a:off x="1196"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4" name="Shape 824"/>
              <p:cNvSpPr/>
              <p:nvPr/>
            </p:nvSpPr>
            <p:spPr>
              <a:xfrm>
                <a:off x="1253"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5" name="Shape 825"/>
              <p:cNvSpPr/>
              <p:nvPr/>
            </p:nvSpPr>
            <p:spPr>
              <a:xfrm>
                <a:off x="1311"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6" name="Shape 826"/>
              <p:cNvSpPr/>
              <p:nvPr/>
            </p:nvSpPr>
            <p:spPr>
              <a:xfrm>
                <a:off x="1368"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7" name="Shape 827"/>
              <p:cNvSpPr/>
              <p:nvPr/>
            </p:nvSpPr>
            <p:spPr>
              <a:xfrm>
                <a:off x="1427"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8" name="Shape 828"/>
              <p:cNvSpPr/>
              <p:nvPr/>
            </p:nvSpPr>
            <p:spPr>
              <a:xfrm>
                <a:off x="1484"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29" name="Shape 829"/>
              <p:cNvSpPr/>
              <p:nvPr/>
            </p:nvSpPr>
            <p:spPr>
              <a:xfrm>
                <a:off x="1542"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0" name="Shape 830"/>
              <p:cNvSpPr/>
              <p:nvPr/>
            </p:nvSpPr>
            <p:spPr>
              <a:xfrm>
                <a:off x="1598"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1" name="Shape 831"/>
              <p:cNvSpPr/>
              <p:nvPr/>
            </p:nvSpPr>
            <p:spPr>
              <a:xfrm>
                <a:off x="1656"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2" name="Shape 832"/>
              <p:cNvSpPr/>
              <p:nvPr/>
            </p:nvSpPr>
            <p:spPr>
              <a:xfrm>
                <a:off x="1714"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3" name="Shape 833"/>
              <p:cNvSpPr/>
              <p:nvPr/>
            </p:nvSpPr>
            <p:spPr>
              <a:xfrm>
                <a:off x="1771"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4" name="Shape 834"/>
              <p:cNvSpPr/>
              <p:nvPr/>
            </p:nvSpPr>
            <p:spPr>
              <a:xfrm>
                <a:off x="1829"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5" name="Shape 835"/>
              <p:cNvSpPr/>
              <p:nvPr/>
            </p:nvSpPr>
            <p:spPr>
              <a:xfrm>
                <a:off x="1887"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6" name="Shape 836"/>
              <p:cNvSpPr/>
              <p:nvPr/>
            </p:nvSpPr>
            <p:spPr>
              <a:xfrm>
                <a:off x="1945"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7" name="Shape 837"/>
              <p:cNvSpPr/>
              <p:nvPr/>
            </p:nvSpPr>
            <p:spPr>
              <a:xfrm>
                <a:off x="2003"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8" name="Shape 838"/>
              <p:cNvSpPr/>
              <p:nvPr/>
            </p:nvSpPr>
            <p:spPr>
              <a:xfrm>
                <a:off x="2060"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39" name="Shape 839"/>
              <p:cNvSpPr/>
              <p:nvPr/>
            </p:nvSpPr>
            <p:spPr>
              <a:xfrm>
                <a:off x="2118" y="285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0" name="Shape 840"/>
              <p:cNvSpPr/>
              <p:nvPr/>
            </p:nvSpPr>
            <p:spPr>
              <a:xfrm>
                <a:off x="2175" y="285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1" name="Shape 841"/>
              <p:cNvSpPr/>
              <p:nvPr/>
            </p:nvSpPr>
            <p:spPr>
              <a:xfrm>
                <a:off x="390"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2" name="Shape 842"/>
              <p:cNvSpPr/>
              <p:nvPr/>
            </p:nvSpPr>
            <p:spPr>
              <a:xfrm>
                <a:off x="448"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3" name="Shape 843"/>
              <p:cNvSpPr/>
              <p:nvPr/>
            </p:nvSpPr>
            <p:spPr>
              <a:xfrm>
                <a:off x="505"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4" name="Shape 844"/>
              <p:cNvSpPr/>
              <p:nvPr/>
            </p:nvSpPr>
            <p:spPr>
              <a:xfrm>
                <a:off x="563"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5" name="Shape 845"/>
              <p:cNvSpPr/>
              <p:nvPr/>
            </p:nvSpPr>
            <p:spPr>
              <a:xfrm>
                <a:off x="619"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6" name="Shape 846"/>
              <p:cNvSpPr/>
              <p:nvPr/>
            </p:nvSpPr>
            <p:spPr>
              <a:xfrm>
                <a:off x="678"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7" name="Shape 847"/>
              <p:cNvSpPr/>
              <p:nvPr/>
            </p:nvSpPr>
            <p:spPr>
              <a:xfrm>
                <a:off x="736"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8" name="Shape 848"/>
              <p:cNvSpPr/>
              <p:nvPr/>
            </p:nvSpPr>
            <p:spPr>
              <a:xfrm>
                <a:off x="792"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49" name="Shape 849"/>
              <p:cNvSpPr/>
              <p:nvPr/>
            </p:nvSpPr>
            <p:spPr>
              <a:xfrm>
                <a:off x="851"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0" name="Shape 850"/>
              <p:cNvSpPr/>
              <p:nvPr/>
            </p:nvSpPr>
            <p:spPr>
              <a:xfrm>
                <a:off x="907"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1" name="Shape 851"/>
              <p:cNvSpPr/>
              <p:nvPr/>
            </p:nvSpPr>
            <p:spPr>
              <a:xfrm>
                <a:off x="965"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2" name="Shape 852"/>
              <p:cNvSpPr/>
              <p:nvPr/>
            </p:nvSpPr>
            <p:spPr>
              <a:xfrm>
                <a:off x="1023"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3" name="Shape 853"/>
              <p:cNvSpPr/>
              <p:nvPr/>
            </p:nvSpPr>
            <p:spPr>
              <a:xfrm>
                <a:off x="1081"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4" name="Shape 854"/>
              <p:cNvSpPr/>
              <p:nvPr/>
            </p:nvSpPr>
            <p:spPr>
              <a:xfrm>
                <a:off x="1139"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5" name="Shape 855"/>
              <p:cNvSpPr/>
              <p:nvPr/>
            </p:nvSpPr>
            <p:spPr>
              <a:xfrm>
                <a:off x="1196"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6" name="Shape 856"/>
              <p:cNvSpPr/>
              <p:nvPr/>
            </p:nvSpPr>
            <p:spPr>
              <a:xfrm>
                <a:off x="1253"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7" name="Shape 857"/>
              <p:cNvSpPr/>
              <p:nvPr/>
            </p:nvSpPr>
            <p:spPr>
              <a:xfrm>
                <a:off x="1311"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8" name="Shape 858"/>
              <p:cNvSpPr/>
              <p:nvPr/>
            </p:nvSpPr>
            <p:spPr>
              <a:xfrm>
                <a:off x="1368"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9" name="Shape 859"/>
              <p:cNvSpPr/>
              <p:nvPr/>
            </p:nvSpPr>
            <p:spPr>
              <a:xfrm>
                <a:off x="1427"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0" name="Shape 860"/>
              <p:cNvSpPr/>
              <p:nvPr/>
            </p:nvSpPr>
            <p:spPr>
              <a:xfrm>
                <a:off x="1484"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1" name="Shape 861"/>
              <p:cNvSpPr/>
              <p:nvPr/>
            </p:nvSpPr>
            <p:spPr>
              <a:xfrm>
                <a:off x="1542"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2" name="Shape 862"/>
              <p:cNvSpPr/>
              <p:nvPr/>
            </p:nvSpPr>
            <p:spPr>
              <a:xfrm>
                <a:off x="1598"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3" name="Shape 863"/>
              <p:cNvSpPr/>
              <p:nvPr/>
            </p:nvSpPr>
            <p:spPr>
              <a:xfrm>
                <a:off x="1656"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4" name="Shape 864"/>
              <p:cNvSpPr/>
              <p:nvPr/>
            </p:nvSpPr>
            <p:spPr>
              <a:xfrm>
                <a:off x="1714"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5" name="Shape 865"/>
              <p:cNvSpPr/>
              <p:nvPr/>
            </p:nvSpPr>
            <p:spPr>
              <a:xfrm>
                <a:off x="1771"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6" name="Shape 866"/>
              <p:cNvSpPr/>
              <p:nvPr/>
            </p:nvSpPr>
            <p:spPr>
              <a:xfrm>
                <a:off x="1829"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7" name="Shape 867"/>
              <p:cNvSpPr/>
              <p:nvPr/>
            </p:nvSpPr>
            <p:spPr>
              <a:xfrm>
                <a:off x="1887"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8" name="Shape 868"/>
              <p:cNvSpPr/>
              <p:nvPr/>
            </p:nvSpPr>
            <p:spPr>
              <a:xfrm>
                <a:off x="1945"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9" name="Shape 869"/>
              <p:cNvSpPr/>
              <p:nvPr/>
            </p:nvSpPr>
            <p:spPr>
              <a:xfrm>
                <a:off x="2003"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0" name="Shape 870"/>
              <p:cNvSpPr/>
              <p:nvPr/>
            </p:nvSpPr>
            <p:spPr>
              <a:xfrm>
                <a:off x="2060"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1" name="Shape 871"/>
              <p:cNvSpPr/>
              <p:nvPr/>
            </p:nvSpPr>
            <p:spPr>
              <a:xfrm>
                <a:off x="2118" y="2907"/>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2" name="Shape 872"/>
              <p:cNvSpPr/>
              <p:nvPr/>
            </p:nvSpPr>
            <p:spPr>
              <a:xfrm>
                <a:off x="2175" y="2907"/>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3" name="Shape 873"/>
              <p:cNvSpPr/>
              <p:nvPr/>
            </p:nvSpPr>
            <p:spPr>
              <a:xfrm>
                <a:off x="390"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4" name="Shape 874"/>
              <p:cNvSpPr/>
              <p:nvPr/>
            </p:nvSpPr>
            <p:spPr>
              <a:xfrm>
                <a:off x="448"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5" name="Shape 875"/>
              <p:cNvSpPr/>
              <p:nvPr/>
            </p:nvSpPr>
            <p:spPr>
              <a:xfrm>
                <a:off x="505"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6" name="Shape 876"/>
              <p:cNvSpPr/>
              <p:nvPr/>
            </p:nvSpPr>
            <p:spPr>
              <a:xfrm>
                <a:off x="563"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7" name="Shape 877"/>
              <p:cNvSpPr/>
              <p:nvPr/>
            </p:nvSpPr>
            <p:spPr>
              <a:xfrm>
                <a:off x="619"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8" name="Shape 878"/>
              <p:cNvSpPr/>
              <p:nvPr/>
            </p:nvSpPr>
            <p:spPr>
              <a:xfrm>
                <a:off x="678"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9" name="Shape 879"/>
              <p:cNvSpPr/>
              <p:nvPr/>
            </p:nvSpPr>
            <p:spPr>
              <a:xfrm>
                <a:off x="736"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0" name="Shape 880"/>
              <p:cNvSpPr/>
              <p:nvPr/>
            </p:nvSpPr>
            <p:spPr>
              <a:xfrm>
                <a:off x="792"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1" name="Shape 881"/>
              <p:cNvSpPr/>
              <p:nvPr/>
            </p:nvSpPr>
            <p:spPr>
              <a:xfrm>
                <a:off x="851"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2" name="Shape 882"/>
              <p:cNvSpPr/>
              <p:nvPr/>
            </p:nvSpPr>
            <p:spPr>
              <a:xfrm>
                <a:off x="907"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3" name="Shape 883"/>
              <p:cNvSpPr/>
              <p:nvPr/>
            </p:nvSpPr>
            <p:spPr>
              <a:xfrm>
                <a:off x="965"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4" name="Shape 884"/>
              <p:cNvSpPr/>
              <p:nvPr/>
            </p:nvSpPr>
            <p:spPr>
              <a:xfrm>
                <a:off x="1023"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5" name="Shape 885"/>
              <p:cNvSpPr/>
              <p:nvPr/>
            </p:nvSpPr>
            <p:spPr>
              <a:xfrm>
                <a:off x="1081"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6" name="Shape 886"/>
              <p:cNvSpPr/>
              <p:nvPr/>
            </p:nvSpPr>
            <p:spPr>
              <a:xfrm>
                <a:off x="1139"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7" name="Shape 887"/>
              <p:cNvSpPr/>
              <p:nvPr/>
            </p:nvSpPr>
            <p:spPr>
              <a:xfrm>
                <a:off x="1196"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8" name="Shape 888"/>
              <p:cNvSpPr/>
              <p:nvPr/>
            </p:nvSpPr>
            <p:spPr>
              <a:xfrm>
                <a:off x="1253"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9" name="Shape 889"/>
              <p:cNvSpPr/>
              <p:nvPr/>
            </p:nvSpPr>
            <p:spPr>
              <a:xfrm>
                <a:off x="1311"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0" name="Shape 890"/>
              <p:cNvSpPr/>
              <p:nvPr/>
            </p:nvSpPr>
            <p:spPr>
              <a:xfrm>
                <a:off x="1368"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1" name="Shape 891"/>
              <p:cNvSpPr/>
              <p:nvPr/>
            </p:nvSpPr>
            <p:spPr>
              <a:xfrm>
                <a:off x="1427"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2" name="Shape 892"/>
              <p:cNvSpPr/>
              <p:nvPr/>
            </p:nvSpPr>
            <p:spPr>
              <a:xfrm>
                <a:off x="1484"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3" name="Shape 893"/>
              <p:cNvSpPr/>
              <p:nvPr/>
            </p:nvSpPr>
            <p:spPr>
              <a:xfrm>
                <a:off x="1542"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4" name="Shape 894"/>
              <p:cNvSpPr/>
              <p:nvPr/>
            </p:nvSpPr>
            <p:spPr>
              <a:xfrm>
                <a:off x="1598"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5" name="Shape 895"/>
              <p:cNvSpPr/>
              <p:nvPr/>
            </p:nvSpPr>
            <p:spPr>
              <a:xfrm>
                <a:off x="1656"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6" name="Shape 896"/>
              <p:cNvSpPr/>
              <p:nvPr/>
            </p:nvSpPr>
            <p:spPr>
              <a:xfrm>
                <a:off x="1714"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7" name="Shape 897"/>
              <p:cNvSpPr/>
              <p:nvPr/>
            </p:nvSpPr>
            <p:spPr>
              <a:xfrm>
                <a:off x="1771"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8" name="Shape 898"/>
              <p:cNvSpPr/>
              <p:nvPr/>
            </p:nvSpPr>
            <p:spPr>
              <a:xfrm>
                <a:off x="1829"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9" name="Shape 899"/>
              <p:cNvSpPr/>
              <p:nvPr/>
            </p:nvSpPr>
            <p:spPr>
              <a:xfrm>
                <a:off x="1887"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0" name="Shape 900"/>
              <p:cNvSpPr/>
              <p:nvPr/>
            </p:nvSpPr>
            <p:spPr>
              <a:xfrm>
                <a:off x="1945"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1" name="Shape 901"/>
              <p:cNvSpPr/>
              <p:nvPr/>
            </p:nvSpPr>
            <p:spPr>
              <a:xfrm>
                <a:off x="2003"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2" name="Shape 902"/>
              <p:cNvSpPr/>
              <p:nvPr/>
            </p:nvSpPr>
            <p:spPr>
              <a:xfrm>
                <a:off x="2060"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3" name="Shape 903"/>
              <p:cNvSpPr/>
              <p:nvPr/>
            </p:nvSpPr>
            <p:spPr>
              <a:xfrm>
                <a:off x="2118" y="296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4" name="Shape 904"/>
              <p:cNvSpPr/>
              <p:nvPr/>
            </p:nvSpPr>
            <p:spPr>
              <a:xfrm>
                <a:off x="2175" y="296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5" name="Shape 905"/>
              <p:cNvSpPr/>
              <p:nvPr/>
            </p:nvSpPr>
            <p:spPr>
              <a:xfrm>
                <a:off x="390"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6" name="Shape 906"/>
              <p:cNvSpPr/>
              <p:nvPr/>
            </p:nvSpPr>
            <p:spPr>
              <a:xfrm>
                <a:off x="448"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7" name="Shape 907"/>
              <p:cNvSpPr/>
              <p:nvPr/>
            </p:nvSpPr>
            <p:spPr>
              <a:xfrm>
                <a:off x="505"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8" name="Shape 908"/>
              <p:cNvSpPr/>
              <p:nvPr/>
            </p:nvSpPr>
            <p:spPr>
              <a:xfrm>
                <a:off x="563"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9" name="Shape 909"/>
              <p:cNvSpPr/>
              <p:nvPr/>
            </p:nvSpPr>
            <p:spPr>
              <a:xfrm>
                <a:off x="619"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0" name="Shape 910"/>
              <p:cNvSpPr/>
              <p:nvPr/>
            </p:nvSpPr>
            <p:spPr>
              <a:xfrm>
                <a:off x="678"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1" name="Shape 911"/>
              <p:cNvSpPr/>
              <p:nvPr/>
            </p:nvSpPr>
            <p:spPr>
              <a:xfrm>
                <a:off x="736"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2" name="Shape 912"/>
              <p:cNvSpPr/>
              <p:nvPr/>
            </p:nvSpPr>
            <p:spPr>
              <a:xfrm>
                <a:off x="792"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3" name="Shape 913"/>
              <p:cNvSpPr/>
              <p:nvPr/>
            </p:nvSpPr>
            <p:spPr>
              <a:xfrm>
                <a:off x="851"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4" name="Shape 914"/>
              <p:cNvSpPr/>
              <p:nvPr/>
            </p:nvSpPr>
            <p:spPr>
              <a:xfrm>
                <a:off x="907"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5" name="Shape 915"/>
              <p:cNvSpPr/>
              <p:nvPr/>
            </p:nvSpPr>
            <p:spPr>
              <a:xfrm>
                <a:off x="965"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6" name="Shape 916"/>
              <p:cNvSpPr/>
              <p:nvPr/>
            </p:nvSpPr>
            <p:spPr>
              <a:xfrm>
                <a:off x="1023"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7" name="Shape 917"/>
              <p:cNvSpPr/>
              <p:nvPr/>
            </p:nvSpPr>
            <p:spPr>
              <a:xfrm>
                <a:off x="1081"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8" name="Shape 918"/>
              <p:cNvSpPr/>
              <p:nvPr/>
            </p:nvSpPr>
            <p:spPr>
              <a:xfrm>
                <a:off x="1139"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19" name="Shape 919"/>
              <p:cNvSpPr/>
              <p:nvPr/>
            </p:nvSpPr>
            <p:spPr>
              <a:xfrm>
                <a:off x="1196"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0" name="Shape 920"/>
              <p:cNvSpPr/>
              <p:nvPr/>
            </p:nvSpPr>
            <p:spPr>
              <a:xfrm>
                <a:off x="1253"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1" name="Shape 921"/>
              <p:cNvSpPr/>
              <p:nvPr/>
            </p:nvSpPr>
            <p:spPr>
              <a:xfrm>
                <a:off x="1311"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2" name="Shape 922"/>
              <p:cNvSpPr/>
              <p:nvPr/>
            </p:nvSpPr>
            <p:spPr>
              <a:xfrm>
                <a:off x="1368"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3" name="Shape 923"/>
              <p:cNvSpPr/>
              <p:nvPr/>
            </p:nvSpPr>
            <p:spPr>
              <a:xfrm>
                <a:off x="1427"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4" name="Shape 924"/>
              <p:cNvSpPr/>
              <p:nvPr/>
            </p:nvSpPr>
            <p:spPr>
              <a:xfrm>
                <a:off x="1484"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5" name="Shape 925"/>
              <p:cNvSpPr/>
              <p:nvPr/>
            </p:nvSpPr>
            <p:spPr>
              <a:xfrm>
                <a:off x="1542"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6" name="Shape 926"/>
              <p:cNvSpPr/>
              <p:nvPr/>
            </p:nvSpPr>
            <p:spPr>
              <a:xfrm>
                <a:off x="1598"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7" name="Shape 927"/>
              <p:cNvSpPr/>
              <p:nvPr/>
            </p:nvSpPr>
            <p:spPr>
              <a:xfrm>
                <a:off x="1656"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8" name="Shape 928"/>
              <p:cNvSpPr/>
              <p:nvPr/>
            </p:nvSpPr>
            <p:spPr>
              <a:xfrm>
                <a:off x="1714"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9" name="Shape 929"/>
              <p:cNvSpPr/>
              <p:nvPr/>
            </p:nvSpPr>
            <p:spPr>
              <a:xfrm>
                <a:off x="1771"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0" name="Shape 930"/>
              <p:cNvSpPr/>
              <p:nvPr/>
            </p:nvSpPr>
            <p:spPr>
              <a:xfrm>
                <a:off x="1829"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1" name="Shape 931"/>
              <p:cNvSpPr/>
              <p:nvPr/>
            </p:nvSpPr>
            <p:spPr>
              <a:xfrm>
                <a:off x="1887"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2" name="Shape 932"/>
              <p:cNvSpPr/>
              <p:nvPr/>
            </p:nvSpPr>
            <p:spPr>
              <a:xfrm>
                <a:off x="1945"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3" name="Shape 933"/>
              <p:cNvSpPr/>
              <p:nvPr/>
            </p:nvSpPr>
            <p:spPr>
              <a:xfrm>
                <a:off x="2003"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4" name="Shape 934"/>
              <p:cNvSpPr/>
              <p:nvPr/>
            </p:nvSpPr>
            <p:spPr>
              <a:xfrm>
                <a:off x="2060"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5" name="Shape 935"/>
              <p:cNvSpPr/>
              <p:nvPr/>
            </p:nvSpPr>
            <p:spPr>
              <a:xfrm>
                <a:off x="2118" y="3023"/>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6" name="Shape 936"/>
              <p:cNvSpPr/>
              <p:nvPr/>
            </p:nvSpPr>
            <p:spPr>
              <a:xfrm>
                <a:off x="2175" y="3023"/>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7" name="Shape 937"/>
              <p:cNvSpPr/>
              <p:nvPr/>
            </p:nvSpPr>
            <p:spPr>
              <a:xfrm>
                <a:off x="390"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8" name="Shape 938"/>
              <p:cNvSpPr/>
              <p:nvPr/>
            </p:nvSpPr>
            <p:spPr>
              <a:xfrm>
                <a:off x="448"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9" name="Shape 939"/>
              <p:cNvSpPr/>
              <p:nvPr/>
            </p:nvSpPr>
            <p:spPr>
              <a:xfrm>
                <a:off x="505"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0" name="Shape 940"/>
              <p:cNvSpPr/>
              <p:nvPr/>
            </p:nvSpPr>
            <p:spPr>
              <a:xfrm>
                <a:off x="563"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1" name="Shape 941"/>
              <p:cNvSpPr/>
              <p:nvPr/>
            </p:nvSpPr>
            <p:spPr>
              <a:xfrm>
                <a:off x="619"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2" name="Shape 942"/>
              <p:cNvSpPr/>
              <p:nvPr/>
            </p:nvSpPr>
            <p:spPr>
              <a:xfrm>
                <a:off x="678"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3" name="Shape 943"/>
              <p:cNvSpPr/>
              <p:nvPr/>
            </p:nvSpPr>
            <p:spPr>
              <a:xfrm>
                <a:off x="736"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4" name="Shape 944"/>
              <p:cNvSpPr/>
              <p:nvPr/>
            </p:nvSpPr>
            <p:spPr>
              <a:xfrm>
                <a:off x="792"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5" name="Shape 945"/>
              <p:cNvSpPr/>
              <p:nvPr/>
            </p:nvSpPr>
            <p:spPr>
              <a:xfrm>
                <a:off x="851"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6" name="Shape 946"/>
              <p:cNvSpPr/>
              <p:nvPr/>
            </p:nvSpPr>
            <p:spPr>
              <a:xfrm>
                <a:off x="907"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7" name="Shape 947"/>
              <p:cNvSpPr/>
              <p:nvPr/>
            </p:nvSpPr>
            <p:spPr>
              <a:xfrm>
                <a:off x="965"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8" name="Shape 948"/>
              <p:cNvSpPr/>
              <p:nvPr/>
            </p:nvSpPr>
            <p:spPr>
              <a:xfrm>
                <a:off x="1023"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49" name="Shape 949"/>
              <p:cNvSpPr/>
              <p:nvPr/>
            </p:nvSpPr>
            <p:spPr>
              <a:xfrm>
                <a:off x="1081"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0" name="Shape 950"/>
              <p:cNvSpPr/>
              <p:nvPr/>
            </p:nvSpPr>
            <p:spPr>
              <a:xfrm>
                <a:off x="1139"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1" name="Shape 951"/>
              <p:cNvSpPr/>
              <p:nvPr/>
            </p:nvSpPr>
            <p:spPr>
              <a:xfrm>
                <a:off x="1196"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2" name="Shape 952"/>
              <p:cNvSpPr/>
              <p:nvPr/>
            </p:nvSpPr>
            <p:spPr>
              <a:xfrm>
                <a:off x="1253"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3" name="Shape 953"/>
              <p:cNvSpPr/>
              <p:nvPr/>
            </p:nvSpPr>
            <p:spPr>
              <a:xfrm>
                <a:off x="1311"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4" name="Shape 954"/>
              <p:cNvSpPr/>
              <p:nvPr/>
            </p:nvSpPr>
            <p:spPr>
              <a:xfrm>
                <a:off x="1368"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5" name="Shape 955"/>
              <p:cNvSpPr/>
              <p:nvPr/>
            </p:nvSpPr>
            <p:spPr>
              <a:xfrm>
                <a:off x="1427"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6" name="Shape 956"/>
              <p:cNvSpPr/>
              <p:nvPr/>
            </p:nvSpPr>
            <p:spPr>
              <a:xfrm>
                <a:off x="1484" y="3080"/>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7" name="Shape 957"/>
              <p:cNvSpPr/>
              <p:nvPr/>
            </p:nvSpPr>
            <p:spPr>
              <a:xfrm>
                <a:off x="1542" y="3080"/>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8" name="Shape 958"/>
              <p:cNvSpPr/>
              <p:nvPr/>
            </p:nvSpPr>
            <p:spPr>
              <a:xfrm>
                <a:off x="1598"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59" name="Shape 959"/>
              <p:cNvSpPr/>
              <p:nvPr/>
            </p:nvSpPr>
            <p:spPr>
              <a:xfrm>
                <a:off x="1656"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0" name="Shape 960"/>
              <p:cNvSpPr/>
              <p:nvPr/>
            </p:nvSpPr>
            <p:spPr>
              <a:xfrm>
                <a:off x="1714" y="3080"/>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1" name="Shape 961"/>
              <p:cNvSpPr/>
              <p:nvPr/>
            </p:nvSpPr>
            <p:spPr>
              <a:xfrm>
                <a:off x="1771"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2" name="Shape 962"/>
              <p:cNvSpPr/>
              <p:nvPr/>
            </p:nvSpPr>
            <p:spPr>
              <a:xfrm>
                <a:off x="1829" y="3080"/>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3" name="Shape 963"/>
              <p:cNvSpPr/>
              <p:nvPr/>
            </p:nvSpPr>
            <p:spPr>
              <a:xfrm>
                <a:off x="1887"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4" name="Shape 964"/>
              <p:cNvSpPr/>
              <p:nvPr/>
            </p:nvSpPr>
            <p:spPr>
              <a:xfrm>
                <a:off x="1945"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5" name="Shape 965"/>
              <p:cNvSpPr/>
              <p:nvPr/>
            </p:nvSpPr>
            <p:spPr>
              <a:xfrm>
                <a:off x="2003" y="3080"/>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6" name="Shape 966"/>
              <p:cNvSpPr/>
              <p:nvPr/>
            </p:nvSpPr>
            <p:spPr>
              <a:xfrm>
                <a:off x="2060"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7" name="Shape 967"/>
              <p:cNvSpPr/>
              <p:nvPr/>
            </p:nvSpPr>
            <p:spPr>
              <a:xfrm>
                <a:off x="2118" y="3080"/>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8" name="Shape 968"/>
              <p:cNvSpPr/>
              <p:nvPr/>
            </p:nvSpPr>
            <p:spPr>
              <a:xfrm>
                <a:off x="2175" y="3080"/>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69" name="Shape 969"/>
              <p:cNvSpPr/>
              <p:nvPr/>
            </p:nvSpPr>
            <p:spPr>
              <a:xfrm>
                <a:off x="390"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0" name="Shape 970"/>
              <p:cNvSpPr/>
              <p:nvPr/>
            </p:nvSpPr>
            <p:spPr>
              <a:xfrm>
                <a:off x="448"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1" name="Shape 971"/>
              <p:cNvSpPr/>
              <p:nvPr/>
            </p:nvSpPr>
            <p:spPr>
              <a:xfrm>
                <a:off x="505"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2" name="Shape 972"/>
              <p:cNvSpPr/>
              <p:nvPr/>
            </p:nvSpPr>
            <p:spPr>
              <a:xfrm>
                <a:off x="563"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3" name="Shape 973"/>
              <p:cNvSpPr/>
              <p:nvPr/>
            </p:nvSpPr>
            <p:spPr>
              <a:xfrm>
                <a:off x="619"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4" name="Shape 974"/>
              <p:cNvSpPr/>
              <p:nvPr/>
            </p:nvSpPr>
            <p:spPr>
              <a:xfrm>
                <a:off x="678"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5" name="Shape 975"/>
              <p:cNvSpPr/>
              <p:nvPr/>
            </p:nvSpPr>
            <p:spPr>
              <a:xfrm>
                <a:off x="736"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6" name="Shape 976"/>
              <p:cNvSpPr/>
              <p:nvPr/>
            </p:nvSpPr>
            <p:spPr>
              <a:xfrm>
                <a:off x="792"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7" name="Shape 977"/>
              <p:cNvSpPr/>
              <p:nvPr/>
            </p:nvSpPr>
            <p:spPr>
              <a:xfrm>
                <a:off x="851"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8" name="Shape 978"/>
              <p:cNvSpPr/>
              <p:nvPr/>
            </p:nvSpPr>
            <p:spPr>
              <a:xfrm>
                <a:off x="907"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79" name="Shape 979"/>
              <p:cNvSpPr/>
              <p:nvPr/>
            </p:nvSpPr>
            <p:spPr>
              <a:xfrm>
                <a:off x="965"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0" name="Shape 980"/>
              <p:cNvSpPr/>
              <p:nvPr/>
            </p:nvSpPr>
            <p:spPr>
              <a:xfrm>
                <a:off x="1023"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1" name="Shape 981"/>
              <p:cNvSpPr/>
              <p:nvPr/>
            </p:nvSpPr>
            <p:spPr>
              <a:xfrm>
                <a:off x="1081"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2" name="Shape 982"/>
              <p:cNvSpPr/>
              <p:nvPr/>
            </p:nvSpPr>
            <p:spPr>
              <a:xfrm>
                <a:off x="1139"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3" name="Shape 983"/>
              <p:cNvSpPr/>
              <p:nvPr/>
            </p:nvSpPr>
            <p:spPr>
              <a:xfrm>
                <a:off x="1196"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4" name="Shape 984"/>
              <p:cNvSpPr/>
              <p:nvPr/>
            </p:nvSpPr>
            <p:spPr>
              <a:xfrm>
                <a:off x="1253"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5" name="Shape 985"/>
              <p:cNvSpPr/>
              <p:nvPr/>
            </p:nvSpPr>
            <p:spPr>
              <a:xfrm>
                <a:off x="1311"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6" name="Shape 986"/>
              <p:cNvSpPr/>
              <p:nvPr/>
            </p:nvSpPr>
            <p:spPr>
              <a:xfrm>
                <a:off x="1368"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7" name="Shape 987"/>
              <p:cNvSpPr/>
              <p:nvPr/>
            </p:nvSpPr>
            <p:spPr>
              <a:xfrm>
                <a:off x="1427"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8" name="Shape 988"/>
              <p:cNvSpPr/>
              <p:nvPr/>
            </p:nvSpPr>
            <p:spPr>
              <a:xfrm>
                <a:off x="1484" y="3138"/>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89" name="Shape 989"/>
              <p:cNvSpPr/>
              <p:nvPr/>
            </p:nvSpPr>
            <p:spPr>
              <a:xfrm>
                <a:off x="1542" y="3138"/>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0" name="Shape 990"/>
              <p:cNvSpPr/>
              <p:nvPr/>
            </p:nvSpPr>
            <p:spPr>
              <a:xfrm>
                <a:off x="1598"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1" name="Shape 991"/>
              <p:cNvSpPr/>
              <p:nvPr/>
            </p:nvSpPr>
            <p:spPr>
              <a:xfrm>
                <a:off x="1656"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2" name="Shape 992"/>
              <p:cNvSpPr/>
              <p:nvPr/>
            </p:nvSpPr>
            <p:spPr>
              <a:xfrm>
                <a:off x="1714" y="3138"/>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3" name="Shape 993"/>
              <p:cNvSpPr/>
              <p:nvPr/>
            </p:nvSpPr>
            <p:spPr>
              <a:xfrm>
                <a:off x="1771"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4" name="Shape 994"/>
              <p:cNvSpPr/>
              <p:nvPr/>
            </p:nvSpPr>
            <p:spPr>
              <a:xfrm>
                <a:off x="1829" y="3138"/>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5" name="Shape 995"/>
              <p:cNvSpPr/>
              <p:nvPr/>
            </p:nvSpPr>
            <p:spPr>
              <a:xfrm>
                <a:off x="1887"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6" name="Shape 996"/>
              <p:cNvSpPr/>
              <p:nvPr/>
            </p:nvSpPr>
            <p:spPr>
              <a:xfrm>
                <a:off x="1945"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7" name="Shape 997"/>
              <p:cNvSpPr/>
              <p:nvPr/>
            </p:nvSpPr>
            <p:spPr>
              <a:xfrm>
                <a:off x="2003" y="3138"/>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8" name="Shape 998"/>
              <p:cNvSpPr/>
              <p:nvPr/>
            </p:nvSpPr>
            <p:spPr>
              <a:xfrm>
                <a:off x="2060"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99" name="Shape 999"/>
              <p:cNvSpPr/>
              <p:nvPr/>
            </p:nvSpPr>
            <p:spPr>
              <a:xfrm>
                <a:off x="2118" y="3138"/>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0" name="Shape 1000"/>
              <p:cNvSpPr/>
              <p:nvPr/>
            </p:nvSpPr>
            <p:spPr>
              <a:xfrm>
                <a:off x="2175" y="3138"/>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1" name="Shape 1001"/>
              <p:cNvSpPr/>
              <p:nvPr/>
            </p:nvSpPr>
            <p:spPr>
              <a:xfrm>
                <a:off x="390"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2" name="Shape 1002"/>
              <p:cNvSpPr/>
              <p:nvPr/>
            </p:nvSpPr>
            <p:spPr>
              <a:xfrm>
                <a:off x="448"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3" name="Shape 1003"/>
              <p:cNvSpPr/>
              <p:nvPr/>
            </p:nvSpPr>
            <p:spPr>
              <a:xfrm>
                <a:off x="505"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4" name="Shape 1004"/>
              <p:cNvSpPr/>
              <p:nvPr/>
            </p:nvSpPr>
            <p:spPr>
              <a:xfrm>
                <a:off x="563"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5" name="Shape 1005"/>
              <p:cNvSpPr/>
              <p:nvPr/>
            </p:nvSpPr>
            <p:spPr>
              <a:xfrm>
                <a:off x="619"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6" name="Shape 1006"/>
              <p:cNvSpPr/>
              <p:nvPr/>
            </p:nvSpPr>
            <p:spPr>
              <a:xfrm>
                <a:off x="678"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7" name="Shape 1007"/>
              <p:cNvSpPr/>
              <p:nvPr/>
            </p:nvSpPr>
            <p:spPr>
              <a:xfrm>
                <a:off x="736"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8" name="Shape 1008"/>
              <p:cNvSpPr/>
              <p:nvPr/>
            </p:nvSpPr>
            <p:spPr>
              <a:xfrm>
                <a:off x="792"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09" name="Shape 1009"/>
              <p:cNvSpPr/>
              <p:nvPr/>
            </p:nvSpPr>
            <p:spPr>
              <a:xfrm>
                <a:off x="851"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0" name="Shape 1010"/>
              <p:cNvSpPr/>
              <p:nvPr/>
            </p:nvSpPr>
            <p:spPr>
              <a:xfrm>
                <a:off x="907"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1" name="Shape 1011"/>
              <p:cNvSpPr/>
              <p:nvPr/>
            </p:nvSpPr>
            <p:spPr>
              <a:xfrm>
                <a:off x="965"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2" name="Shape 1012"/>
              <p:cNvSpPr/>
              <p:nvPr/>
            </p:nvSpPr>
            <p:spPr>
              <a:xfrm>
                <a:off x="1023"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3" name="Shape 1013"/>
              <p:cNvSpPr/>
              <p:nvPr/>
            </p:nvSpPr>
            <p:spPr>
              <a:xfrm>
                <a:off x="1081"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4" name="Shape 1014"/>
              <p:cNvSpPr/>
              <p:nvPr/>
            </p:nvSpPr>
            <p:spPr>
              <a:xfrm>
                <a:off x="1139"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5" name="Shape 1015"/>
              <p:cNvSpPr/>
              <p:nvPr/>
            </p:nvSpPr>
            <p:spPr>
              <a:xfrm>
                <a:off x="1196"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6" name="Shape 1016"/>
              <p:cNvSpPr/>
              <p:nvPr/>
            </p:nvSpPr>
            <p:spPr>
              <a:xfrm>
                <a:off x="1253"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7" name="Shape 1017"/>
              <p:cNvSpPr/>
              <p:nvPr/>
            </p:nvSpPr>
            <p:spPr>
              <a:xfrm>
                <a:off x="1311"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8" name="Shape 1018"/>
              <p:cNvSpPr/>
              <p:nvPr/>
            </p:nvSpPr>
            <p:spPr>
              <a:xfrm>
                <a:off x="1368"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19" name="Shape 1019"/>
              <p:cNvSpPr/>
              <p:nvPr/>
            </p:nvSpPr>
            <p:spPr>
              <a:xfrm>
                <a:off x="1427"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0" name="Shape 1020"/>
              <p:cNvSpPr/>
              <p:nvPr/>
            </p:nvSpPr>
            <p:spPr>
              <a:xfrm>
                <a:off x="1484" y="3195"/>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1" name="Shape 1021"/>
              <p:cNvSpPr/>
              <p:nvPr/>
            </p:nvSpPr>
            <p:spPr>
              <a:xfrm>
                <a:off x="1542" y="3195"/>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2" name="Shape 1022"/>
              <p:cNvSpPr/>
              <p:nvPr/>
            </p:nvSpPr>
            <p:spPr>
              <a:xfrm>
                <a:off x="1598"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3" name="Shape 1023"/>
              <p:cNvSpPr/>
              <p:nvPr/>
            </p:nvSpPr>
            <p:spPr>
              <a:xfrm>
                <a:off x="1656"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4" name="Shape 1024"/>
              <p:cNvSpPr/>
              <p:nvPr/>
            </p:nvSpPr>
            <p:spPr>
              <a:xfrm>
                <a:off x="1714" y="3195"/>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5" name="Shape 1025"/>
              <p:cNvSpPr/>
              <p:nvPr/>
            </p:nvSpPr>
            <p:spPr>
              <a:xfrm>
                <a:off x="1771"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6" name="Shape 1026"/>
              <p:cNvSpPr/>
              <p:nvPr/>
            </p:nvSpPr>
            <p:spPr>
              <a:xfrm>
                <a:off x="1829" y="3195"/>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7" name="Shape 1027"/>
              <p:cNvSpPr/>
              <p:nvPr/>
            </p:nvSpPr>
            <p:spPr>
              <a:xfrm>
                <a:off x="1887"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8" name="Shape 1028"/>
              <p:cNvSpPr/>
              <p:nvPr/>
            </p:nvSpPr>
            <p:spPr>
              <a:xfrm>
                <a:off x="1945"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29" name="Shape 1029"/>
              <p:cNvSpPr/>
              <p:nvPr/>
            </p:nvSpPr>
            <p:spPr>
              <a:xfrm>
                <a:off x="2003" y="3195"/>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0" name="Shape 1030"/>
              <p:cNvSpPr/>
              <p:nvPr/>
            </p:nvSpPr>
            <p:spPr>
              <a:xfrm>
                <a:off x="2060"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1" name="Shape 1031"/>
              <p:cNvSpPr/>
              <p:nvPr/>
            </p:nvSpPr>
            <p:spPr>
              <a:xfrm>
                <a:off x="2118" y="3195"/>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2" name="Shape 1032"/>
              <p:cNvSpPr/>
              <p:nvPr/>
            </p:nvSpPr>
            <p:spPr>
              <a:xfrm>
                <a:off x="2175" y="3195"/>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3" name="Shape 1033"/>
              <p:cNvSpPr/>
              <p:nvPr/>
            </p:nvSpPr>
            <p:spPr>
              <a:xfrm>
                <a:off x="390"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4" name="Shape 1034"/>
              <p:cNvSpPr/>
              <p:nvPr/>
            </p:nvSpPr>
            <p:spPr>
              <a:xfrm>
                <a:off x="448"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5" name="Shape 1035"/>
              <p:cNvSpPr/>
              <p:nvPr/>
            </p:nvSpPr>
            <p:spPr>
              <a:xfrm>
                <a:off x="505"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6" name="Shape 1036"/>
              <p:cNvSpPr/>
              <p:nvPr/>
            </p:nvSpPr>
            <p:spPr>
              <a:xfrm>
                <a:off x="563"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7" name="Shape 1037"/>
              <p:cNvSpPr/>
              <p:nvPr/>
            </p:nvSpPr>
            <p:spPr>
              <a:xfrm>
                <a:off x="619"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8" name="Shape 1038"/>
              <p:cNvSpPr/>
              <p:nvPr/>
            </p:nvSpPr>
            <p:spPr>
              <a:xfrm>
                <a:off x="678"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39" name="Shape 1039"/>
              <p:cNvSpPr/>
              <p:nvPr/>
            </p:nvSpPr>
            <p:spPr>
              <a:xfrm>
                <a:off x="736"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0" name="Shape 1040"/>
              <p:cNvSpPr/>
              <p:nvPr/>
            </p:nvSpPr>
            <p:spPr>
              <a:xfrm>
                <a:off x="792"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1" name="Shape 1041"/>
              <p:cNvSpPr/>
              <p:nvPr/>
            </p:nvSpPr>
            <p:spPr>
              <a:xfrm>
                <a:off x="851"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2" name="Shape 1042"/>
              <p:cNvSpPr/>
              <p:nvPr/>
            </p:nvSpPr>
            <p:spPr>
              <a:xfrm>
                <a:off x="907"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3" name="Shape 1043"/>
              <p:cNvSpPr/>
              <p:nvPr/>
            </p:nvSpPr>
            <p:spPr>
              <a:xfrm>
                <a:off x="965"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4" name="Shape 1044"/>
              <p:cNvSpPr/>
              <p:nvPr/>
            </p:nvSpPr>
            <p:spPr>
              <a:xfrm>
                <a:off x="1023"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5" name="Shape 1045"/>
              <p:cNvSpPr/>
              <p:nvPr/>
            </p:nvSpPr>
            <p:spPr>
              <a:xfrm>
                <a:off x="1081"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6" name="Shape 1046"/>
              <p:cNvSpPr/>
              <p:nvPr/>
            </p:nvSpPr>
            <p:spPr>
              <a:xfrm>
                <a:off x="1139"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7" name="Shape 1047"/>
              <p:cNvSpPr/>
              <p:nvPr/>
            </p:nvSpPr>
            <p:spPr>
              <a:xfrm>
                <a:off x="1196"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8" name="Shape 1048"/>
              <p:cNvSpPr/>
              <p:nvPr/>
            </p:nvSpPr>
            <p:spPr>
              <a:xfrm>
                <a:off x="1253"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49" name="Shape 1049"/>
              <p:cNvSpPr/>
              <p:nvPr/>
            </p:nvSpPr>
            <p:spPr>
              <a:xfrm>
                <a:off x="1311"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0" name="Shape 1050"/>
              <p:cNvSpPr/>
              <p:nvPr/>
            </p:nvSpPr>
            <p:spPr>
              <a:xfrm>
                <a:off x="1368"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1" name="Shape 1051"/>
              <p:cNvSpPr/>
              <p:nvPr/>
            </p:nvSpPr>
            <p:spPr>
              <a:xfrm>
                <a:off x="1427"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2" name="Shape 1052"/>
              <p:cNvSpPr/>
              <p:nvPr/>
            </p:nvSpPr>
            <p:spPr>
              <a:xfrm>
                <a:off x="1484" y="325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3" name="Shape 1053"/>
              <p:cNvSpPr/>
              <p:nvPr/>
            </p:nvSpPr>
            <p:spPr>
              <a:xfrm>
                <a:off x="1542" y="325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4" name="Shape 1054"/>
              <p:cNvSpPr/>
              <p:nvPr/>
            </p:nvSpPr>
            <p:spPr>
              <a:xfrm>
                <a:off x="1598"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5" name="Shape 1055"/>
              <p:cNvSpPr/>
              <p:nvPr/>
            </p:nvSpPr>
            <p:spPr>
              <a:xfrm>
                <a:off x="1656"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6" name="Shape 1056"/>
              <p:cNvSpPr/>
              <p:nvPr/>
            </p:nvSpPr>
            <p:spPr>
              <a:xfrm>
                <a:off x="1714" y="325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7" name="Shape 1057"/>
              <p:cNvSpPr/>
              <p:nvPr/>
            </p:nvSpPr>
            <p:spPr>
              <a:xfrm>
                <a:off x="1771"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8" name="Shape 1058"/>
              <p:cNvSpPr/>
              <p:nvPr/>
            </p:nvSpPr>
            <p:spPr>
              <a:xfrm>
                <a:off x="1829" y="325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59" name="Shape 1059"/>
              <p:cNvSpPr/>
              <p:nvPr/>
            </p:nvSpPr>
            <p:spPr>
              <a:xfrm>
                <a:off x="1887"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0" name="Shape 1060"/>
              <p:cNvSpPr/>
              <p:nvPr/>
            </p:nvSpPr>
            <p:spPr>
              <a:xfrm>
                <a:off x="1945"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1" name="Shape 1061"/>
              <p:cNvSpPr/>
              <p:nvPr/>
            </p:nvSpPr>
            <p:spPr>
              <a:xfrm>
                <a:off x="2003" y="325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2" name="Shape 1062"/>
              <p:cNvSpPr/>
              <p:nvPr/>
            </p:nvSpPr>
            <p:spPr>
              <a:xfrm>
                <a:off x="2060"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3" name="Shape 1063"/>
              <p:cNvSpPr/>
              <p:nvPr/>
            </p:nvSpPr>
            <p:spPr>
              <a:xfrm>
                <a:off x="2118" y="325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4" name="Shape 1064"/>
              <p:cNvSpPr/>
              <p:nvPr/>
            </p:nvSpPr>
            <p:spPr>
              <a:xfrm>
                <a:off x="2175" y="325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5" name="Shape 1065"/>
              <p:cNvSpPr/>
              <p:nvPr/>
            </p:nvSpPr>
            <p:spPr>
              <a:xfrm>
                <a:off x="390"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6" name="Shape 1066"/>
              <p:cNvSpPr/>
              <p:nvPr/>
            </p:nvSpPr>
            <p:spPr>
              <a:xfrm>
                <a:off x="448"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7" name="Shape 1067"/>
              <p:cNvSpPr/>
              <p:nvPr/>
            </p:nvSpPr>
            <p:spPr>
              <a:xfrm>
                <a:off x="505"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8" name="Shape 1068"/>
              <p:cNvSpPr/>
              <p:nvPr/>
            </p:nvSpPr>
            <p:spPr>
              <a:xfrm>
                <a:off x="563"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69" name="Shape 1069"/>
              <p:cNvSpPr/>
              <p:nvPr/>
            </p:nvSpPr>
            <p:spPr>
              <a:xfrm>
                <a:off x="619"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0" name="Shape 1070"/>
              <p:cNvSpPr/>
              <p:nvPr/>
            </p:nvSpPr>
            <p:spPr>
              <a:xfrm>
                <a:off x="678"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1" name="Shape 1071"/>
              <p:cNvSpPr/>
              <p:nvPr/>
            </p:nvSpPr>
            <p:spPr>
              <a:xfrm>
                <a:off x="736"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2" name="Shape 1072"/>
              <p:cNvSpPr/>
              <p:nvPr/>
            </p:nvSpPr>
            <p:spPr>
              <a:xfrm>
                <a:off x="792"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3" name="Shape 1073"/>
              <p:cNvSpPr/>
              <p:nvPr/>
            </p:nvSpPr>
            <p:spPr>
              <a:xfrm>
                <a:off x="851"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4" name="Shape 1074"/>
              <p:cNvSpPr/>
              <p:nvPr/>
            </p:nvSpPr>
            <p:spPr>
              <a:xfrm>
                <a:off x="907"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5" name="Shape 1075"/>
              <p:cNvSpPr/>
              <p:nvPr/>
            </p:nvSpPr>
            <p:spPr>
              <a:xfrm>
                <a:off x="965"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6" name="Shape 1076"/>
              <p:cNvSpPr/>
              <p:nvPr/>
            </p:nvSpPr>
            <p:spPr>
              <a:xfrm>
                <a:off x="1023"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7" name="Shape 1077"/>
              <p:cNvSpPr/>
              <p:nvPr/>
            </p:nvSpPr>
            <p:spPr>
              <a:xfrm>
                <a:off x="1081"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8" name="Shape 1078"/>
              <p:cNvSpPr/>
              <p:nvPr/>
            </p:nvSpPr>
            <p:spPr>
              <a:xfrm>
                <a:off x="1139"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79" name="Shape 1079"/>
              <p:cNvSpPr/>
              <p:nvPr/>
            </p:nvSpPr>
            <p:spPr>
              <a:xfrm>
                <a:off x="1196"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0" name="Shape 1080"/>
              <p:cNvSpPr/>
              <p:nvPr/>
            </p:nvSpPr>
            <p:spPr>
              <a:xfrm>
                <a:off x="1253"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1" name="Shape 1081"/>
              <p:cNvSpPr/>
              <p:nvPr/>
            </p:nvSpPr>
            <p:spPr>
              <a:xfrm>
                <a:off x="1311"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2" name="Shape 1082"/>
              <p:cNvSpPr/>
              <p:nvPr/>
            </p:nvSpPr>
            <p:spPr>
              <a:xfrm>
                <a:off x="1368"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3" name="Shape 1083"/>
              <p:cNvSpPr/>
              <p:nvPr/>
            </p:nvSpPr>
            <p:spPr>
              <a:xfrm>
                <a:off x="1427"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4" name="Shape 1084"/>
              <p:cNvSpPr/>
              <p:nvPr/>
            </p:nvSpPr>
            <p:spPr>
              <a:xfrm>
                <a:off x="1484" y="3311"/>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5" name="Shape 1085"/>
              <p:cNvSpPr/>
              <p:nvPr/>
            </p:nvSpPr>
            <p:spPr>
              <a:xfrm>
                <a:off x="1542" y="3311"/>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6" name="Shape 1086"/>
              <p:cNvSpPr/>
              <p:nvPr/>
            </p:nvSpPr>
            <p:spPr>
              <a:xfrm>
                <a:off x="1598"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7" name="Shape 1087"/>
              <p:cNvSpPr/>
              <p:nvPr/>
            </p:nvSpPr>
            <p:spPr>
              <a:xfrm>
                <a:off x="1656"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8" name="Shape 1088"/>
              <p:cNvSpPr/>
              <p:nvPr/>
            </p:nvSpPr>
            <p:spPr>
              <a:xfrm>
                <a:off x="1714" y="331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89" name="Shape 1089"/>
              <p:cNvSpPr/>
              <p:nvPr/>
            </p:nvSpPr>
            <p:spPr>
              <a:xfrm>
                <a:off x="1771"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0" name="Shape 1090"/>
              <p:cNvSpPr/>
              <p:nvPr/>
            </p:nvSpPr>
            <p:spPr>
              <a:xfrm>
                <a:off x="1829" y="331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1" name="Shape 1091"/>
              <p:cNvSpPr/>
              <p:nvPr/>
            </p:nvSpPr>
            <p:spPr>
              <a:xfrm>
                <a:off x="1887"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2" name="Shape 1092"/>
              <p:cNvSpPr/>
              <p:nvPr/>
            </p:nvSpPr>
            <p:spPr>
              <a:xfrm>
                <a:off x="1945"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3" name="Shape 1093"/>
              <p:cNvSpPr/>
              <p:nvPr/>
            </p:nvSpPr>
            <p:spPr>
              <a:xfrm>
                <a:off x="2003" y="331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4" name="Shape 1094"/>
              <p:cNvSpPr/>
              <p:nvPr/>
            </p:nvSpPr>
            <p:spPr>
              <a:xfrm>
                <a:off x="2060"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5" name="Shape 1095"/>
              <p:cNvSpPr/>
              <p:nvPr/>
            </p:nvSpPr>
            <p:spPr>
              <a:xfrm>
                <a:off x="2118" y="3311"/>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6" name="Shape 1096"/>
              <p:cNvSpPr/>
              <p:nvPr/>
            </p:nvSpPr>
            <p:spPr>
              <a:xfrm>
                <a:off x="2175" y="3311"/>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7" name="Shape 1097"/>
              <p:cNvSpPr/>
              <p:nvPr/>
            </p:nvSpPr>
            <p:spPr>
              <a:xfrm>
                <a:off x="390"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8" name="Shape 1098"/>
              <p:cNvSpPr/>
              <p:nvPr/>
            </p:nvSpPr>
            <p:spPr>
              <a:xfrm>
                <a:off x="448"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99" name="Shape 1099"/>
              <p:cNvSpPr/>
              <p:nvPr/>
            </p:nvSpPr>
            <p:spPr>
              <a:xfrm>
                <a:off x="505"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0" name="Shape 1100"/>
              <p:cNvSpPr/>
              <p:nvPr/>
            </p:nvSpPr>
            <p:spPr>
              <a:xfrm>
                <a:off x="563"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1" name="Shape 1101"/>
              <p:cNvSpPr/>
              <p:nvPr/>
            </p:nvSpPr>
            <p:spPr>
              <a:xfrm>
                <a:off x="619"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2" name="Shape 1102"/>
              <p:cNvSpPr/>
              <p:nvPr/>
            </p:nvSpPr>
            <p:spPr>
              <a:xfrm>
                <a:off x="678"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3" name="Shape 1103"/>
              <p:cNvSpPr/>
              <p:nvPr/>
            </p:nvSpPr>
            <p:spPr>
              <a:xfrm>
                <a:off x="736"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4" name="Shape 1104"/>
              <p:cNvSpPr/>
              <p:nvPr/>
            </p:nvSpPr>
            <p:spPr>
              <a:xfrm>
                <a:off x="792"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5" name="Shape 1105"/>
              <p:cNvSpPr/>
              <p:nvPr/>
            </p:nvSpPr>
            <p:spPr>
              <a:xfrm>
                <a:off x="851"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6" name="Shape 1106"/>
              <p:cNvSpPr/>
              <p:nvPr/>
            </p:nvSpPr>
            <p:spPr>
              <a:xfrm>
                <a:off x="907"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7" name="Shape 1107"/>
              <p:cNvSpPr/>
              <p:nvPr/>
            </p:nvSpPr>
            <p:spPr>
              <a:xfrm>
                <a:off x="965"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8" name="Shape 1108"/>
              <p:cNvSpPr/>
              <p:nvPr/>
            </p:nvSpPr>
            <p:spPr>
              <a:xfrm>
                <a:off x="1023"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09" name="Shape 1109"/>
              <p:cNvSpPr/>
              <p:nvPr/>
            </p:nvSpPr>
            <p:spPr>
              <a:xfrm>
                <a:off x="1081"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0" name="Shape 1110"/>
              <p:cNvSpPr/>
              <p:nvPr/>
            </p:nvSpPr>
            <p:spPr>
              <a:xfrm>
                <a:off x="1139"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1" name="Shape 1111"/>
              <p:cNvSpPr/>
              <p:nvPr/>
            </p:nvSpPr>
            <p:spPr>
              <a:xfrm>
                <a:off x="1196"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2" name="Shape 1112"/>
              <p:cNvSpPr/>
              <p:nvPr/>
            </p:nvSpPr>
            <p:spPr>
              <a:xfrm>
                <a:off x="1253"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3" name="Shape 1113"/>
              <p:cNvSpPr/>
              <p:nvPr/>
            </p:nvSpPr>
            <p:spPr>
              <a:xfrm>
                <a:off x="1311"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4" name="Shape 1114"/>
              <p:cNvSpPr/>
              <p:nvPr/>
            </p:nvSpPr>
            <p:spPr>
              <a:xfrm>
                <a:off x="1368"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5" name="Shape 1115"/>
              <p:cNvSpPr/>
              <p:nvPr/>
            </p:nvSpPr>
            <p:spPr>
              <a:xfrm>
                <a:off x="1427"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6" name="Shape 1116"/>
              <p:cNvSpPr/>
              <p:nvPr/>
            </p:nvSpPr>
            <p:spPr>
              <a:xfrm>
                <a:off x="1484" y="3368"/>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7" name="Shape 1117"/>
              <p:cNvSpPr/>
              <p:nvPr/>
            </p:nvSpPr>
            <p:spPr>
              <a:xfrm>
                <a:off x="1542" y="3368"/>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8" name="Shape 1118"/>
              <p:cNvSpPr/>
              <p:nvPr/>
            </p:nvSpPr>
            <p:spPr>
              <a:xfrm>
                <a:off x="1598"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9" name="Shape 1119"/>
              <p:cNvSpPr/>
              <p:nvPr/>
            </p:nvSpPr>
            <p:spPr>
              <a:xfrm>
                <a:off x="1656"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0" name="Shape 1120"/>
              <p:cNvSpPr/>
              <p:nvPr/>
            </p:nvSpPr>
            <p:spPr>
              <a:xfrm>
                <a:off x="1714" y="336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1" name="Shape 1121"/>
              <p:cNvSpPr/>
              <p:nvPr/>
            </p:nvSpPr>
            <p:spPr>
              <a:xfrm>
                <a:off x="1771"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2" name="Shape 1122"/>
              <p:cNvSpPr/>
              <p:nvPr/>
            </p:nvSpPr>
            <p:spPr>
              <a:xfrm>
                <a:off x="1829" y="336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3" name="Shape 1123"/>
              <p:cNvSpPr/>
              <p:nvPr/>
            </p:nvSpPr>
            <p:spPr>
              <a:xfrm>
                <a:off x="1887"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4" name="Shape 1124"/>
              <p:cNvSpPr/>
              <p:nvPr/>
            </p:nvSpPr>
            <p:spPr>
              <a:xfrm>
                <a:off x="1945"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5" name="Shape 1125"/>
              <p:cNvSpPr/>
              <p:nvPr/>
            </p:nvSpPr>
            <p:spPr>
              <a:xfrm>
                <a:off x="2003" y="336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6" name="Shape 1126"/>
              <p:cNvSpPr/>
              <p:nvPr/>
            </p:nvSpPr>
            <p:spPr>
              <a:xfrm>
                <a:off x="2060"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7" name="Shape 1127"/>
              <p:cNvSpPr/>
              <p:nvPr/>
            </p:nvSpPr>
            <p:spPr>
              <a:xfrm>
                <a:off x="2118" y="3368"/>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8" name="Shape 1128"/>
              <p:cNvSpPr/>
              <p:nvPr/>
            </p:nvSpPr>
            <p:spPr>
              <a:xfrm>
                <a:off x="2175" y="3368"/>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9" name="Shape 1129"/>
              <p:cNvSpPr/>
              <p:nvPr/>
            </p:nvSpPr>
            <p:spPr>
              <a:xfrm>
                <a:off x="390"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0" name="Shape 1130"/>
              <p:cNvSpPr/>
              <p:nvPr/>
            </p:nvSpPr>
            <p:spPr>
              <a:xfrm>
                <a:off x="448"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1" name="Shape 1131"/>
              <p:cNvSpPr/>
              <p:nvPr/>
            </p:nvSpPr>
            <p:spPr>
              <a:xfrm>
                <a:off x="505"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2" name="Shape 1132"/>
              <p:cNvSpPr/>
              <p:nvPr/>
            </p:nvSpPr>
            <p:spPr>
              <a:xfrm>
                <a:off x="563"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3" name="Shape 1133"/>
              <p:cNvSpPr/>
              <p:nvPr/>
            </p:nvSpPr>
            <p:spPr>
              <a:xfrm>
                <a:off x="619"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4" name="Shape 1134"/>
              <p:cNvSpPr/>
              <p:nvPr/>
            </p:nvSpPr>
            <p:spPr>
              <a:xfrm>
                <a:off x="678"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5" name="Shape 1135"/>
              <p:cNvSpPr/>
              <p:nvPr/>
            </p:nvSpPr>
            <p:spPr>
              <a:xfrm>
                <a:off x="736"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6" name="Shape 1136"/>
              <p:cNvSpPr/>
              <p:nvPr/>
            </p:nvSpPr>
            <p:spPr>
              <a:xfrm>
                <a:off x="792"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7" name="Shape 1137"/>
              <p:cNvSpPr/>
              <p:nvPr/>
            </p:nvSpPr>
            <p:spPr>
              <a:xfrm>
                <a:off x="851"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8" name="Shape 1138"/>
              <p:cNvSpPr/>
              <p:nvPr/>
            </p:nvSpPr>
            <p:spPr>
              <a:xfrm>
                <a:off x="907"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9" name="Shape 1139"/>
              <p:cNvSpPr/>
              <p:nvPr/>
            </p:nvSpPr>
            <p:spPr>
              <a:xfrm>
                <a:off x="965"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0" name="Shape 1140"/>
              <p:cNvSpPr/>
              <p:nvPr/>
            </p:nvSpPr>
            <p:spPr>
              <a:xfrm>
                <a:off x="1023"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1" name="Shape 1141"/>
              <p:cNvSpPr/>
              <p:nvPr/>
            </p:nvSpPr>
            <p:spPr>
              <a:xfrm>
                <a:off x="1081"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2" name="Shape 1142"/>
              <p:cNvSpPr/>
              <p:nvPr/>
            </p:nvSpPr>
            <p:spPr>
              <a:xfrm>
                <a:off x="1139"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3" name="Shape 1143"/>
              <p:cNvSpPr/>
              <p:nvPr/>
            </p:nvSpPr>
            <p:spPr>
              <a:xfrm>
                <a:off x="1196"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4" name="Shape 1144"/>
              <p:cNvSpPr/>
              <p:nvPr/>
            </p:nvSpPr>
            <p:spPr>
              <a:xfrm>
                <a:off x="1253"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5" name="Shape 1145"/>
              <p:cNvSpPr/>
              <p:nvPr/>
            </p:nvSpPr>
            <p:spPr>
              <a:xfrm>
                <a:off x="1311"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6" name="Shape 1146"/>
              <p:cNvSpPr/>
              <p:nvPr/>
            </p:nvSpPr>
            <p:spPr>
              <a:xfrm>
                <a:off x="1368"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7" name="Shape 1147"/>
              <p:cNvSpPr/>
              <p:nvPr/>
            </p:nvSpPr>
            <p:spPr>
              <a:xfrm>
                <a:off x="1427"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8" name="Shape 1148"/>
              <p:cNvSpPr/>
              <p:nvPr/>
            </p:nvSpPr>
            <p:spPr>
              <a:xfrm>
                <a:off x="1484" y="3427"/>
                <a:ext cx="57"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9" name="Shape 1149"/>
              <p:cNvSpPr/>
              <p:nvPr/>
            </p:nvSpPr>
            <p:spPr>
              <a:xfrm>
                <a:off x="1542" y="3427"/>
                <a:ext cx="56" cy="56"/>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0" name="Shape 1150"/>
              <p:cNvSpPr/>
              <p:nvPr/>
            </p:nvSpPr>
            <p:spPr>
              <a:xfrm>
                <a:off x="1598"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1" name="Shape 1151"/>
              <p:cNvSpPr/>
              <p:nvPr/>
            </p:nvSpPr>
            <p:spPr>
              <a:xfrm>
                <a:off x="1656"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2" name="Shape 1152"/>
              <p:cNvSpPr/>
              <p:nvPr/>
            </p:nvSpPr>
            <p:spPr>
              <a:xfrm>
                <a:off x="1714" y="3427"/>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3" name="Shape 1153"/>
              <p:cNvSpPr/>
              <p:nvPr/>
            </p:nvSpPr>
            <p:spPr>
              <a:xfrm>
                <a:off x="1771"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4" name="Shape 1154"/>
              <p:cNvSpPr/>
              <p:nvPr/>
            </p:nvSpPr>
            <p:spPr>
              <a:xfrm>
                <a:off x="1829" y="3427"/>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5" name="Shape 1155"/>
              <p:cNvSpPr/>
              <p:nvPr/>
            </p:nvSpPr>
            <p:spPr>
              <a:xfrm>
                <a:off x="1887"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6" name="Shape 1156"/>
              <p:cNvSpPr/>
              <p:nvPr/>
            </p:nvSpPr>
            <p:spPr>
              <a:xfrm>
                <a:off x="1945"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7" name="Shape 1157"/>
              <p:cNvSpPr/>
              <p:nvPr/>
            </p:nvSpPr>
            <p:spPr>
              <a:xfrm>
                <a:off x="2003" y="3427"/>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8" name="Shape 1158"/>
              <p:cNvSpPr/>
              <p:nvPr/>
            </p:nvSpPr>
            <p:spPr>
              <a:xfrm>
                <a:off x="2060"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59" name="Shape 1159"/>
              <p:cNvSpPr/>
              <p:nvPr/>
            </p:nvSpPr>
            <p:spPr>
              <a:xfrm>
                <a:off x="2118" y="3427"/>
                <a:ext cx="56"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0" name="Shape 1160"/>
              <p:cNvSpPr/>
              <p:nvPr/>
            </p:nvSpPr>
            <p:spPr>
              <a:xfrm>
                <a:off x="2175" y="3427"/>
                <a:ext cx="57" cy="56"/>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1" name="Shape 1161"/>
              <p:cNvSpPr/>
              <p:nvPr/>
            </p:nvSpPr>
            <p:spPr>
              <a:xfrm>
                <a:off x="390"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2" name="Shape 1162"/>
              <p:cNvSpPr/>
              <p:nvPr/>
            </p:nvSpPr>
            <p:spPr>
              <a:xfrm>
                <a:off x="448"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3" name="Shape 1163"/>
              <p:cNvSpPr/>
              <p:nvPr/>
            </p:nvSpPr>
            <p:spPr>
              <a:xfrm>
                <a:off x="505"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4" name="Shape 1164"/>
              <p:cNvSpPr/>
              <p:nvPr/>
            </p:nvSpPr>
            <p:spPr>
              <a:xfrm>
                <a:off x="563"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5" name="Shape 1165"/>
              <p:cNvSpPr/>
              <p:nvPr/>
            </p:nvSpPr>
            <p:spPr>
              <a:xfrm>
                <a:off x="619"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6" name="Shape 1166"/>
              <p:cNvSpPr/>
              <p:nvPr/>
            </p:nvSpPr>
            <p:spPr>
              <a:xfrm>
                <a:off x="678"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7" name="Shape 1167"/>
              <p:cNvSpPr/>
              <p:nvPr/>
            </p:nvSpPr>
            <p:spPr>
              <a:xfrm>
                <a:off x="736"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8" name="Shape 1168"/>
              <p:cNvSpPr/>
              <p:nvPr/>
            </p:nvSpPr>
            <p:spPr>
              <a:xfrm>
                <a:off x="792"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9" name="Shape 1169"/>
              <p:cNvSpPr/>
              <p:nvPr/>
            </p:nvSpPr>
            <p:spPr>
              <a:xfrm>
                <a:off x="851"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0" name="Shape 1170"/>
              <p:cNvSpPr/>
              <p:nvPr/>
            </p:nvSpPr>
            <p:spPr>
              <a:xfrm>
                <a:off x="907"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1" name="Shape 1171"/>
              <p:cNvSpPr/>
              <p:nvPr/>
            </p:nvSpPr>
            <p:spPr>
              <a:xfrm>
                <a:off x="965"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2" name="Shape 1172"/>
              <p:cNvSpPr/>
              <p:nvPr/>
            </p:nvSpPr>
            <p:spPr>
              <a:xfrm>
                <a:off x="1023"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3" name="Shape 1173"/>
              <p:cNvSpPr/>
              <p:nvPr/>
            </p:nvSpPr>
            <p:spPr>
              <a:xfrm>
                <a:off x="1081"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4" name="Shape 1174"/>
              <p:cNvSpPr/>
              <p:nvPr/>
            </p:nvSpPr>
            <p:spPr>
              <a:xfrm>
                <a:off x="1139"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5" name="Shape 1175"/>
              <p:cNvSpPr/>
              <p:nvPr/>
            </p:nvSpPr>
            <p:spPr>
              <a:xfrm>
                <a:off x="1196"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6" name="Shape 1176"/>
              <p:cNvSpPr/>
              <p:nvPr/>
            </p:nvSpPr>
            <p:spPr>
              <a:xfrm>
                <a:off x="1253"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7" name="Shape 1177"/>
              <p:cNvSpPr/>
              <p:nvPr/>
            </p:nvSpPr>
            <p:spPr>
              <a:xfrm>
                <a:off x="1311"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8" name="Shape 1178"/>
              <p:cNvSpPr/>
              <p:nvPr/>
            </p:nvSpPr>
            <p:spPr>
              <a:xfrm>
                <a:off x="1368"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79" name="Shape 1179"/>
              <p:cNvSpPr/>
              <p:nvPr/>
            </p:nvSpPr>
            <p:spPr>
              <a:xfrm>
                <a:off x="1427"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0" name="Shape 1180"/>
              <p:cNvSpPr/>
              <p:nvPr/>
            </p:nvSpPr>
            <p:spPr>
              <a:xfrm>
                <a:off x="1484" y="3484"/>
                <a:ext cx="57"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1" name="Shape 1181"/>
              <p:cNvSpPr/>
              <p:nvPr/>
            </p:nvSpPr>
            <p:spPr>
              <a:xfrm>
                <a:off x="1542" y="3484"/>
                <a:ext cx="56" cy="57"/>
              </a:xfrm>
              <a:prstGeom prst="rect">
                <a:avLst/>
              </a:prstGeom>
              <a:no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2" name="Shape 1182"/>
              <p:cNvSpPr/>
              <p:nvPr/>
            </p:nvSpPr>
            <p:spPr>
              <a:xfrm>
                <a:off x="1598"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3" name="Shape 1183"/>
              <p:cNvSpPr/>
              <p:nvPr/>
            </p:nvSpPr>
            <p:spPr>
              <a:xfrm>
                <a:off x="1656"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4" name="Shape 1184"/>
              <p:cNvSpPr/>
              <p:nvPr/>
            </p:nvSpPr>
            <p:spPr>
              <a:xfrm>
                <a:off x="1714" y="348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5" name="Shape 1185"/>
              <p:cNvSpPr/>
              <p:nvPr/>
            </p:nvSpPr>
            <p:spPr>
              <a:xfrm>
                <a:off x="1771"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6" name="Shape 1186"/>
              <p:cNvSpPr/>
              <p:nvPr/>
            </p:nvSpPr>
            <p:spPr>
              <a:xfrm>
                <a:off x="1829" y="348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7" name="Shape 1187"/>
              <p:cNvSpPr/>
              <p:nvPr/>
            </p:nvSpPr>
            <p:spPr>
              <a:xfrm>
                <a:off x="1887"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8" name="Shape 1188"/>
              <p:cNvSpPr/>
              <p:nvPr/>
            </p:nvSpPr>
            <p:spPr>
              <a:xfrm>
                <a:off x="1945"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89" name="Shape 1189"/>
              <p:cNvSpPr/>
              <p:nvPr/>
            </p:nvSpPr>
            <p:spPr>
              <a:xfrm>
                <a:off x="2003" y="348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90" name="Shape 1190"/>
              <p:cNvSpPr/>
              <p:nvPr/>
            </p:nvSpPr>
            <p:spPr>
              <a:xfrm>
                <a:off x="2060"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91" name="Shape 1191"/>
              <p:cNvSpPr/>
              <p:nvPr/>
            </p:nvSpPr>
            <p:spPr>
              <a:xfrm>
                <a:off x="2118" y="3484"/>
                <a:ext cx="56"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92" name="Shape 1192"/>
              <p:cNvSpPr/>
              <p:nvPr/>
            </p:nvSpPr>
            <p:spPr>
              <a:xfrm>
                <a:off x="2175" y="3484"/>
                <a:ext cx="57" cy="57"/>
              </a:xfrm>
              <a:prstGeom prst="rect">
                <a:avLst/>
              </a:prstGeom>
              <a:solidFill>
                <a:srgbClr val="FFFFFF"/>
              </a:solidFill>
              <a:ln w="9525" cap="flat">
                <a:solidFill>
                  <a:srgbClr val="969696"/>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93" name="Shape 1193"/>
              <p:cNvSpPr/>
              <p:nvPr/>
            </p:nvSpPr>
            <p:spPr>
              <a:xfrm>
                <a:off x="390" y="1698"/>
                <a:ext cx="1842" cy="1842"/>
              </a:xfrm>
              <a:prstGeom prst="rect">
                <a:avLst/>
              </a:prstGeom>
              <a:no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94" name="Shape 1194"/>
            <p:cNvGrpSpPr/>
            <p:nvPr/>
          </p:nvGrpSpPr>
          <p:grpSpPr>
            <a:xfrm rot="-5400000">
              <a:off x="5650051" y="3937651"/>
              <a:ext cx="2835275" cy="857137"/>
              <a:chOff x="2954" y="1719"/>
              <a:chExt cx="5686" cy="4020"/>
            </a:xfrm>
          </p:grpSpPr>
          <p:sp>
            <p:nvSpPr>
              <p:cNvPr id="1195" name="Shape 1195"/>
              <p:cNvSpPr/>
              <p:nvPr/>
            </p:nvSpPr>
            <p:spPr>
              <a:xfrm>
                <a:off x="2954" y="1719"/>
                <a:ext cx="2054" cy="2985"/>
              </a:xfrm>
              <a:custGeom>
                <a:avLst/>
                <a:gdLst/>
                <a:ahLst/>
                <a:cxnLst/>
                <a:rect l="0" t="0" r="0" b="0"/>
                <a:pathLst>
                  <a:path w="2055" h="2986" extrusionOk="0">
                    <a:moveTo>
                      <a:pt x="0" y="2010"/>
                    </a:moveTo>
                    <a:lnTo>
                      <a:pt x="15" y="1920"/>
                    </a:lnTo>
                    <a:lnTo>
                      <a:pt x="30" y="1830"/>
                    </a:lnTo>
                    <a:lnTo>
                      <a:pt x="45" y="1740"/>
                    </a:lnTo>
                    <a:lnTo>
                      <a:pt x="60" y="1650"/>
                    </a:lnTo>
                    <a:lnTo>
                      <a:pt x="75" y="1560"/>
                    </a:lnTo>
                    <a:lnTo>
                      <a:pt x="90" y="1470"/>
                    </a:lnTo>
                    <a:lnTo>
                      <a:pt x="105" y="1380"/>
                    </a:lnTo>
                    <a:lnTo>
                      <a:pt x="120" y="1290"/>
                    </a:lnTo>
                    <a:lnTo>
                      <a:pt x="135" y="1215"/>
                    </a:lnTo>
                    <a:lnTo>
                      <a:pt x="150" y="1125"/>
                    </a:lnTo>
                    <a:lnTo>
                      <a:pt x="180" y="1050"/>
                    </a:lnTo>
                    <a:lnTo>
                      <a:pt x="195" y="960"/>
                    </a:lnTo>
                    <a:lnTo>
                      <a:pt x="210" y="885"/>
                    </a:lnTo>
                    <a:lnTo>
                      <a:pt x="225" y="810"/>
                    </a:lnTo>
                    <a:lnTo>
                      <a:pt x="240" y="750"/>
                    </a:lnTo>
                    <a:lnTo>
                      <a:pt x="255" y="675"/>
                    </a:lnTo>
                    <a:lnTo>
                      <a:pt x="270" y="615"/>
                    </a:lnTo>
                    <a:lnTo>
                      <a:pt x="285" y="540"/>
                    </a:lnTo>
                    <a:lnTo>
                      <a:pt x="300" y="480"/>
                    </a:lnTo>
                    <a:lnTo>
                      <a:pt x="315" y="420"/>
                    </a:lnTo>
                    <a:lnTo>
                      <a:pt x="330" y="375"/>
                    </a:lnTo>
                    <a:lnTo>
                      <a:pt x="345" y="315"/>
                    </a:lnTo>
                    <a:lnTo>
                      <a:pt x="375" y="270"/>
                    </a:lnTo>
                    <a:lnTo>
                      <a:pt x="390" y="225"/>
                    </a:lnTo>
                    <a:lnTo>
                      <a:pt x="405" y="195"/>
                    </a:lnTo>
                    <a:lnTo>
                      <a:pt x="420" y="150"/>
                    </a:lnTo>
                    <a:lnTo>
                      <a:pt x="435" y="120"/>
                    </a:lnTo>
                    <a:lnTo>
                      <a:pt x="450" y="90"/>
                    </a:lnTo>
                    <a:lnTo>
                      <a:pt x="465" y="75"/>
                    </a:lnTo>
                    <a:lnTo>
                      <a:pt x="480" y="45"/>
                    </a:lnTo>
                    <a:lnTo>
                      <a:pt x="495" y="30"/>
                    </a:lnTo>
                    <a:lnTo>
                      <a:pt x="510" y="15"/>
                    </a:lnTo>
                    <a:lnTo>
                      <a:pt x="525" y="15"/>
                    </a:lnTo>
                    <a:lnTo>
                      <a:pt x="540" y="0"/>
                    </a:lnTo>
                    <a:lnTo>
                      <a:pt x="570" y="0"/>
                    </a:lnTo>
                    <a:lnTo>
                      <a:pt x="585" y="15"/>
                    </a:lnTo>
                    <a:lnTo>
                      <a:pt x="600" y="15"/>
                    </a:lnTo>
                    <a:lnTo>
                      <a:pt x="615" y="30"/>
                    </a:lnTo>
                    <a:lnTo>
                      <a:pt x="630" y="45"/>
                    </a:lnTo>
                    <a:lnTo>
                      <a:pt x="645" y="60"/>
                    </a:lnTo>
                    <a:lnTo>
                      <a:pt x="660" y="90"/>
                    </a:lnTo>
                    <a:lnTo>
                      <a:pt x="675" y="105"/>
                    </a:lnTo>
                    <a:lnTo>
                      <a:pt x="690" y="135"/>
                    </a:lnTo>
                    <a:lnTo>
                      <a:pt x="705" y="180"/>
                    </a:lnTo>
                    <a:lnTo>
                      <a:pt x="720" y="210"/>
                    </a:lnTo>
                    <a:lnTo>
                      <a:pt x="735" y="255"/>
                    </a:lnTo>
                    <a:lnTo>
                      <a:pt x="765" y="285"/>
                    </a:lnTo>
                    <a:lnTo>
                      <a:pt x="780" y="345"/>
                    </a:lnTo>
                    <a:lnTo>
                      <a:pt x="795" y="390"/>
                    </a:lnTo>
                    <a:lnTo>
                      <a:pt x="810" y="435"/>
                    </a:lnTo>
                    <a:lnTo>
                      <a:pt x="825" y="495"/>
                    </a:lnTo>
                    <a:lnTo>
                      <a:pt x="840" y="555"/>
                    </a:lnTo>
                    <a:lnTo>
                      <a:pt x="855" y="615"/>
                    </a:lnTo>
                    <a:lnTo>
                      <a:pt x="870" y="675"/>
                    </a:lnTo>
                    <a:lnTo>
                      <a:pt x="885" y="735"/>
                    </a:lnTo>
                    <a:lnTo>
                      <a:pt x="900" y="795"/>
                    </a:lnTo>
                    <a:lnTo>
                      <a:pt x="915" y="870"/>
                    </a:lnTo>
                    <a:lnTo>
                      <a:pt x="945" y="930"/>
                    </a:lnTo>
                    <a:lnTo>
                      <a:pt x="960" y="1005"/>
                    </a:lnTo>
                    <a:lnTo>
                      <a:pt x="975" y="1080"/>
                    </a:lnTo>
                    <a:lnTo>
                      <a:pt x="990" y="1140"/>
                    </a:lnTo>
                    <a:lnTo>
                      <a:pt x="1005" y="1215"/>
                    </a:lnTo>
                    <a:lnTo>
                      <a:pt x="1020" y="1290"/>
                    </a:lnTo>
                    <a:lnTo>
                      <a:pt x="1035" y="1365"/>
                    </a:lnTo>
                    <a:lnTo>
                      <a:pt x="1050" y="1440"/>
                    </a:lnTo>
                    <a:lnTo>
                      <a:pt x="1065" y="1515"/>
                    </a:lnTo>
                    <a:lnTo>
                      <a:pt x="1080" y="1590"/>
                    </a:lnTo>
                    <a:lnTo>
                      <a:pt x="1095" y="1665"/>
                    </a:lnTo>
                    <a:lnTo>
                      <a:pt x="1110" y="1725"/>
                    </a:lnTo>
                    <a:lnTo>
                      <a:pt x="1140" y="1800"/>
                    </a:lnTo>
                    <a:lnTo>
                      <a:pt x="1155" y="1875"/>
                    </a:lnTo>
                    <a:lnTo>
                      <a:pt x="1170" y="1950"/>
                    </a:lnTo>
                    <a:lnTo>
                      <a:pt x="1185" y="2010"/>
                    </a:lnTo>
                    <a:lnTo>
                      <a:pt x="1200" y="2085"/>
                    </a:lnTo>
                    <a:lnTo>
                      <a:pt x="1215" y="2145"/>
                    </a:lnTo>
                    <a:lnTo>
                      <a:pt x="1230" y="2220"/>
                    </a:lnTo>
                    <a:lnTo>
                      <a:pt x="1245" y="2280"/>
                    </a:lnTo>
                    <a:lnTo>
                      <a:pt x="1260" y="2340"/>
                    </a:lnTo>
                    <a:lnTo>
                      <a:pt x="1275" y="2400"/>
                    </a:lnTo>
                    <a:lnTo>
                      <a:pt x="1290" y="2460"/>
                    </a:lnTo>
                    <a:lnTo>
                      <a:pt x="1305" y="2505"/>
                    </a:lnTo>
                    <a:lnTo>
                      <a:pt x="1335" y="2565"/>
                    </a:lnTo>
                    <a:lnTo>
                      <a:pt x="1350" y="2610"/>
                    </a:lnTo>
                    <a:lnTo>
                      <a:pt x="1365" y="2655"/>
                    </a:lnTo>
                    <a:lnTo>
                      <a:pt x="1380" y="2700"/>
                    </a:lnTo>
                    <a:lnTo>
                      <a:pt x="1395" y="2745"/>
                    </a:lnTo>
                    <a:lnTo>
                      <a:pt x="1410" y="2775"/>
                    </a:lnTo>
                    <a:lnTo>
                      <a:pt x="1425" y="2820"/>
                    </a:lnTo>
                    <a:lnTo>
                      <a:pt x="1440" y="2850"/>
                    </a:lnTo>
                    <a:lnTo>
                      <a:pt x="1455" y="2881"/>
                    </a:lnTo>
                    <a:lnTo>
                      <a:pt x="1470" y="2896"/>
                    </a:lnTo>
                    <a:lnTo>
                      <a:pt x="1485" y="2926"/>
                    </a:lnTo>
                    <a:lnTo>
                      <a:pt x="1500" y="2941"/>
                    </a:lnTo>
                    <a:lnTo>
                      <a:pt x="1530" y="2956"/>
                    </a:lnTo>
                    <a:lnTo>
                      <a:pt x="1545" y="2971"/>
                    </a:lnTo>
                    <a:lnTo>
                      <a:pt x="1560" y="2971"/>
                    </a:lnTo>
                    <a:lnTo>
                      <a:pt x="1575" y="2986"/>
                    </a:lnTo>
                    <a:lnTo>
                      <a:pt x="1590" y="2986"/>
                    </a:lnTo>
                    <a:lnTo>
                      <a:pt x="1605" y="2986"/>
                    </a:lnTo>
                    <a:lnTo>
                      <a:pt x="1620" y="2986"/>
                    </a:lnTo>
                    <a:lnTo>
                      <a:pt x="1635" y="2971"/>
                    </a:lnTo>
                    <a:lnTo>
                      <a:pt x="1650" y="2956"/>
                    </a:lnTo>
                    <a:lnTo>
                      <a:pt x="1665" y="2941"/>
                    </a:lnTo>
                    <a:lnTo>
                      <a:pt x="1680" y="2926"/>
                    </a:lnTo>
                    <a:lnTo>
                      <a:pt x="1710" y="2911"/>
                    </a:lnTo>
                    <a:lnTo>
                      <a:pt x="1725" y="2881"/>
                    </a:lnTo>
                    <a:lnTo>
                      <a:pt x="1740" y="2866"/>
                    </a:lnTo>
                    <a:lnTo>
                      <a:pt x="1755" y="2835"/>
                    </a:lnTo>
                    <a:lnTo>
                      <a:pt x="1770" y="2805"/>
                    </a:lnTo>
                    <a:lnTo>
                      <a:pt x="1785" y="2760"/>
                    </a:lnTo>
                    <a:lnTo>
                      <a:pt x="1800" y="2730"/>
                    </a:lnTo>
                    <a:lnTo>
                      <a:pt x="1815" y="2685"/>
                    </a:lnTo>
                    <a:lnTo>
                      <a:pt x="1830" y="2655"/>
                    </a:lnTo>
                    <a:lnTo>
                      <a:pt x="1845" y="2610"/>
                    </a:lnTo>
                    <a:lnTo>
                      <a:pt x="1860" y="2565"/>
                    </a:lnTo>
                    <a:lnTo>
                      <a:pt x="1875" y="2520"/>
                    </a:lnTo>
                    <a:lnTo>
                      <a:pt x="1905" y="2475"/>
                    </a:lnTo>
                    <a:lnTo>
                      <a:pt x="1920" y="2415"/>
                    </a:lnTo>
                    <a:lnTo>
                      <a:pt x="1935" y="2370"/>
                    </a:lnTo>
                    <a:lnTo>
                      <a:pt x="1950" y="2310"/>
                    </a:lnTo>
                    <a:lnTo>
                      <a:pt x="1965" y="2265"/>
                    </a:lnTo>
                    <a:lnTo>
                      <a:pt x="1980" y="2205"/>
                    </a:lnTo>
                    <a:lnTo>
                      <a:pt x="1995" y="2160"/>
                    </a:lnTo>
                    <a:lnTo>
                      <a:pt x="2010" y="2100"/>
                    </a:lnTo>
                    <a:lnTo>
                      <a:pt x="2025" y="2055"/>
                    </a:lnTo>
                    <a:lnTo>
                      <a:pt x="2040" y="1995"/>
                    </a:lnTo>
                    <a:lnTo>
                      <a:pt x="2055" y="1935"/>
                    </a:lnTo>
                  </a:path>
                </a:pathLst>
              </a:custGeom>
              <a:noFill/>
              <a:ln w="27925"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96" name="Shape 1196"/>
              <p:cNvSpPr/>
              <p:nvPr/>
            </p:nvSpPr>
            <p:spPr>
              <a:xfrm>
                <a:off x="5009" y="2754"/>
                <a:ext cx="2070" cy="2985"/>
              </a:xfrm>
              <a:custGeom>
                <a:avLst/>
                <a:gdLst/>
                <a:ahLst/>
                <a:cxnLst/>
                <a:rect l="0" t="0" r="0" b="0"/>
                <a:pathLst>
                  <a:path w="2071" h="2986" extrusionOk="0">
                    <a:moveTo>
                      <a:pt x="0" y="900"/>
                    </a:moveTo>
                    <a:lnTo>
                      <a:pt x="15" y="855"/>
                    </a:lnTo>
                    <a:lnTo>
                      <a:pt x="45" y="795"/>
                    </a:lnTo>
                    <a:lnTo>
                      <a:pt x="60" y="735"/>
                    </a:lnTo>
                    <a:lnTo>
                      <a:pt x="75" y="690"/>
                    </a:lnTo>
                    <a:lnTo>
                      <a:pt x="90" y="630"/>
                    </a:lnTo>
                    <a:lnTo>
                      <a:pt x="105" y="585"/>
                    </a:lnTo>
                    <a:lnTo>
                      <a:pt x="120" y="540"/>
                    </a:lnTo>
                    <a:lnTo>
                      <a:pt x="135" y="480"/>
                    </a:lnTo>
                    <a:lnTo>
                      <a:pt x="150" y="435"/>
                    </a:lnTo>
                    <a:lnTo>
                      <a:pt x="165" y="390"/>
                    </a:lnTo>
                    <a:lnTo>
                      <a:pt x="180" y="345"/>
                    </a:lnTo>
                    <a:lnTo>
                      <a:pt x="195" y="315"/>
                    </a:lnTo>
                    <a:lnTo>
                      <a:pt x="210" y="270"/>
                    </a:lnTo>
                    <a:lnTo>
                      <a:pt x="240" y="240"/>
                    </a:lnTo>
                    <a:lnTo>
                      <a:pt x="255" y="195"/>
                    </a:lnTo>
                    <a:lnTo>
                      <a:pt x="270" y="165"/>
                    </a:lnTo>
                    <a:lnTo>
                      <a:pt x="285" y="135"/>
                    </a:lnTo>
                    <a:lnTo>
                      <a:pt x="300" y="105"/>
                    </a:lnTo>
                    <a:lnTo>
                      <a:pt x="315" y="90"/>
                    </a:lnTo>
                    <a:lnTo>
                      <a:pt x="330" y="60"/>
                    </a:lnTo>
                    <a:lnTo>
                      <a:pt x="345" y="45"/>
                    </a:lnTo>
                    <a:lnTo>
                      <a:pt x="360" y="30"/>
                    </a:lnTo>
                    <a:lnTo>
                      <a:pt x="375" y="15"/>
                    </a:lnTo>
                    <a:lnTo>
                      <a:pt x="390" y="15"/>
                    </a:lnTo>
                    <a:lnTo>
                      <a:pt x="420" y="0"/>
                    </a:lnTo>
                    <a:lnTo>
                      <a:pt x="435" y="0"/>
                    </a:lnTo>
                    <a:lnTo>
                      <a:pt x="450" y="0"/>
                    </a:lnTo>
                    <a:lnTo>
                      <a:pt x="465" y="15"/>
                    </a:lnTo>
                    <a:lnTo>
                      <a:pt x="480" y="15"/>
                    </a:lnTo>
                    <a:lnTo>
                      <a:pt x="495" y="30"/>
                    </a:lnTo>
                    <a:lnTo>
                      <a:pt x="510" y="45"/>
                    </a:lnTo>
                    <a:lnTo>
                      <a:pt x="525" y="60"/>
                    </a:lnTo>
                    <a:lnTo>
                      <a:pt x="540" y="75"/>
                    </a:lnTo>
                    <a:lnTo>
                      <a:pt x="555" y="105"/>
                    </a:lnTo>
                    <a:lnTo>
                      <a:pt x="570" y="135"/>
                    </a:lnTo>
                    <a:lnTo>
                      <a:pt x="585" y="165"/>
                    </a:lnTo>
                    <a:lnTo>
                      <a:pt x="615" y="195"/>
                    </a:lnTo>
                    <a:lnTo>
                      <a:pt x="630" y="240"/>
                    </a:lnTo>
                    <a:lnTo>
                      <a:pt x="645" y="270"/>
                    </a:lnTo>
                    <a:lnTo>
                      <a:pt x="660" y="315"/>
                    </a:lnTo>
                    <a:lnTo>
                      <a:pt x="675" y="360"/>
                    </a:lnTo>
                    <a:lnTo>
                      <a:pt x="690" y="405"/>
                    </a:lnTo>
                    <a:lnTo>
                      <a:pt x="705" y="465"/>
                    </a:lnTo>
                    <a:lnTo>
                      <a:pt x="720" y="510"/>
                    </a:lnTo>
                    <a:lnTo>
                      <a:pt x="735" y="570"/>
                    </a:lnTo>
                    <a:lnTo>
                      <a:pt x="750" y="630"/>
                    </a:lnTo>
                    <a:lnTo>
                      <a:pt x="765" y="690"/>
                    </a:lnTo>
                    <a:lnTo>
                      <a:pt x="781" y="750"/>
                    </a:lnTo>
                    <a:lnTo>
                      <a:pt x="811" y="810"/>
                    </a:lnTo>
                    <a:lnTo>
                      <a:pt x="826" y="885"/>
                    </a:lnTo>
                    <a:lnTo>
                      <a:pt x="841" y="945"/>
                    </a:lnTo>
                    <a:lnTo>
                      <a:pt x="856" y="1020"/>
                    </a:lnTo>
                    <a:lnTo>
                      <a:pt x="871" y="1095"/>
                    </a:lnTo>
                    <a:lnTo>
                      <a:pt x="886" y="1155"/>
                    </a:lnTo>
                    <a:lnTo>
                      <a:pt x="901" y="1230"/>
                    </a:lnTo>
                    <a:lnTo>
                      <a:pt x="916" y="1305"/>
                    </a:lnTo>
                    <a:lnTo>
                      <a:pt x="931" y="1380"/>
                    </a:lnTo>
                    <a:lnTo>
                      <a:pt x="946" y="1455"/>
                    </a:lnTo>
                    <a:lnTo>
                      <a:pt x="961" y="1530"/>
                    </a:lnTo>
                    <a:lnTo>
                      <a:pt x="976" y="1605"/>
                    </a:lnTo>
                    <a:lnTo>
                      <a:pt x="1006" y="1680"/>
                    </a:lnTo>
                    <a:lnTo>
                      <a:pt x="1021" y="1740"/>
                    </a:lnTo>
                    <a:lnTo>
                      <a:pt x="1036" y="1815"/>
                    </a:lnTo>
                    <a:lnTo>
                      <a:pt x="1051" y="1891"/>
                    </a:lnTo>
                    <a:lnTo>
                      <a:pt x="1066" y="1966"/>
                    </a:lnTo>
                    <a:lnTo>
                      <a:pt x="1081" y="2026"/>
                    </a:lnTo>
                    <a:lnTo>
                      <a:pt x="1096" y="2101"/>
                    </a:lnTo>
                    <a:lnTo>
                      <a:pt x="1111" y="2176"/>
                    </a:lnTo>
                    <a:lnTo>
                      <a:pt x="1126" y="2236"/>
                    </a:lnTo>
                    <a:lnTo>
                      <a:pt x="1141" y="2296"/>
                    </a:lnTo>
                    <a:lnTo>
                      <a:pt x="1156" y="2356"/>
                    </a:lnTo>
                    <a:lnTo>
                      <a:pt x="1186" y="2416"/>
                    </a:lnTo>
                    <a:lnTo>
                      <a:pt x="1201" y="2476"/>
                    </a:lnTo>
                    <a:lnTo>
                      <a:pt x="1216" y="2536"/>
                    </a:lnTo>
                    <a:lnTo>
                      <a:pt x="1231" y="2581"/>
                    </a:lnTo>
                    <a:lnTo>
                      <a:pt x="1246" y="2641"/>
                    </a:lnTo>
                    <a:lnTo>
                      <a:pt x="1261" y="2686"/>
                    </a:lnTo>
                    <a:lnTo>
                      <a:pt x="1276" y="2731"/>
                    </a:lnTo>
                    <a:lnTo>
                      <a:pt x="1291" y="2761"/>
                    </a:lnTo>
                    <a:lnTo>
                      <a:pt x="1306" y="2806"/>
                    </a:lnTo>
                    <a:lnTo>
                      <a:pt x="1321" y="2836"/>
                    </a:lnTo>
                    <a:lnTo>
                      <a:pt x="1336" y="2866"/>
                    </a:lnTo>
                    <a:lnTo>
                      <a:pt x="1351" y="2896"/>
                    </a:lnTo>
                    <a:lnTo>
                      <a:pt x="1381" y="2926"/>
                    </a:lnTo>
                    <a:lnTo>
                      <a:pt x="1396" y="2941"/>
                    </a:lnTo>
                    <a:lnTo>
                      <a:pt x="1411" y="2956"/>
                    </a:lnTo>
                    <a:lnTo>
                      <a:pt x="1426" y="2971"/>
                    </a:lnTo>
                    <a:lnTo>
                      <a:pt x="1441" y="2971"/>
                    </a:lnTo>
                    <a:lnTo>
                      <a:pt x="1456" y="2986"/>
                    </a:lnTo>
                    <a:lnTo>
                      <a:pt x="1471" y="2986"/>
                    </a:lnTo>
                    <a:lnTo>
                      <a:pt x="1486" y="2971"/>
                    </a:lnTo>
                    <a:lnTo>
                      <a:pt x="1501" y="2971"/>
                    </a:lnTo>
                    <a:lnTo>
                      <a:pt x="1516" y="2956"/>
                    </a:lnTo>
                    <a:lnTo>
                      <a:pt x="1531" y="2941"/>
                    </a:lnTo>
                    <a:lnTo>
                      <a:pt x="1546" y="2926"/>
                    </a:lnTo>
                    <a:lnTo>
                      <a:pt x="1576" y="2896"/>
                    </a:lnTo>
                    <a:lnTo>
                      <a:pt x="1591" y="2881"/>
                    </a:lnTo>
                    <a:lnTo>
                      <a:pt x="1606" y="2851"/>
                    </a:lnTo>
                    <a:lnTo>
                      <a:pt x="1621" y="2806"/>
                    </a:lnTo>
                    <a:lnTo>
                      <a:pt x="1636" y="2776"/>
                    </a:lnTo>
                    <a:lnTo>
                      <a:pt x="1651" y="2731"/>
                    </a:lnTo>
                    <a:lnTo>
                      <a:pt x="1666" y="2686"/>
                    </a:lnTo>
                    <a:lnTo>
                      <a:pt x="1681" y="2626"/>
                    </a:lnTo>
                    <a:lnTo>
                      <a:pt x="1696" y="2581"/>
                    </a:lnTo>
                    <a:lnTo>
                      <a:pt x="1711" y="2521"/>
                    </a:lnTo>
                    <a:lnTo>
                      <a:pt x="1726" y="2461"/>
                    </a:lnTo>
                    <a:lnTo>
                      <a:pt x="1741" y="2401"/>
                    </a:lnTo>
                    <a:lnTo>
                      <a:pt x="1771" y="2341"/>
                    </a:lnTo>
                    <a:lnTo>
                      <a:pt x="1786" y="2266"/>
                    </a:lnTo>
                    <a:lnTo>
                      <a:pt x="1801" y="2191"/>
                    </a:lnTo>
                    <a:lnTo>
                      <a:pt x="1816" y="2116"/>
                    </a:lnTo>
                    <a:lnTo>
                      <a:pt x="1831" y="2041"/>
                    </a:lnTo>
                    <a:lnTo>
                      <a:pt x="1846" y="1966"/>
                    </a:lnTo>
                    <a:lnTo>
                      <a:pt x="1861" y="1891"/>
                    </a:lnTo>
                    <a:lnTo>
                      <a:pt x="1876" y="1800"/>
                    </a:lnTo>
                    <a:lnTo>
                      <a:pt x="1891" y="1725"/>
                    </a:lnTo>
                    <a:lnTo>
                      <a:pt x="1906" y="1635"/>
                    </a:lnTo>
                    <a:lnTo>
                      <a:pt x="1921" y="1545"/>
                    </a:lnTo>
                    <a:lnTo>
                      <a:pt x="1936" y="1455"/>
                    </a:lnTo>
                    <a:lnTo>
                      <a:pt x="1966" y="1365"/>
                    </a:lnTo>
                    <a:lnTo>
                      <a:pt x="1981" y="1275"/>
                    </a:lnTo>
                    <a:lnTo>
                      <a:pt x="1996" y="1185"/>
                    </a:lnTo>
                    <a:lnTo>
                      <a:pt x="2011" y="1095"/>
                    </a:lnTo>
                    <a:lnTo>
                      <a:pt x="2026" y="1005"/>
                    </a:lnTo>
                    <a:lnTo>
                      <a:pt x="2041" y="915"/>
                    </a:lnTo>
                    <a:lnTo>
                      <a:pt x="2056" y="825"/>
                    </a:lnTo>
                    <a:lnTo>
                      <a:pt x="2071" y="735"/>
                    </a:lnTo>
                  </a:path>
                </a:pathLst>
              </a:custGeom>
              <a:noFill/>
              <a:ln w="27925"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97" name="Shape 1197"/>
              <p:cNvSpPr/>
              <p:nvPr/>
            </p:nvSpPr>
            <p:spPr>
              <a:xfrm>
                <a:off x="7080" y="1719"/>
                <a:ext cx="1559" cy="2985"/>
              </a:xfrm>
              <a:custGeom>
                <a:avLst/>
                <a:gdLst/>
                <a:ahLst/>
                <a:cxnLst/>
                <a:rect l="0" t="0" r="0" b="0"/>
                <a:pathLst>
                  <a:path w="1560" h="2986" extrusionOk="0">
                    <a:moveTo>
                      <a:pt x="0" y="1770"/>
                    </a:moveTo>
                    <a:lnTo>
                      <a:pt x="15" y="1680"/>
                    </a:lnTo>
                    <a:lnTo>
                      <a:pt x="30" y="1590"/>
                    </a:lnTo>
                    <a:lnTo>
                      <a:pt x="45" y="1500"/>
                    </a:lnTo>
                    <a:lnTo>
                      <a:pt x="75" y="1410"/>
                    </a:lnTo>
                    <a:lnTo>
                      <a:pt x="90" y="1320"/>
                    </a:lnTo>
                    <a:lnTo>
                      <a:pt x="105" y="1245"/>
                    </a:lnTo>
                    <a:lnTo>
                      <a:pt x="120" y="1155"/>
                    </a:lnTo>
                    <a:lnTo>
                      <a:pt x="135" y="1065"/>
                    </a:lnTo>
                    <a:lnTo>
                      <a:pt x="150" y="990"/>
                    </a:lnTo>
                    <a:lnTo>
                      <a:pt x="165" y="915"/>
                    </a:lnTo>
                    <a:lnTo>
                      <a:pt x="180" y="840"/>
                    </a:lnTo>
                    <a:lnTo>
                      <a:pt x="195" y="765"/>
                    </a:lnTo>
                    <a:lnTo>
                      <a:pt x="210" y="690"/>
                    </a:lnTo>
                    <a:lnTo>
                      <a:pt x="225" y="630"/>
                    </a:lnTo>
                    <a:lnTo>
                      <a:pt x="240" y="570"/>
                    </a:lnTo>
                    <a:lnTo>
                      <a:pt x="270" y="510"/>
                    </a:lnTo>
                    <a:lnTo>
                      <a:pt x="285" y="450"/>
                    </a:lnTo>
                    <a:lnTo>
                      <a:pt x="300" y="390"/>
                    </a:lnTo>
                    <a:lnTo>
                      <a:pt x="315" y="345"/>
                    </a:lnTo>
                    <a:lnTo>
                      <a:pt x="330" y="285"/>
                    </a:lnTo>
                    <a:lnTo>
                      <a:pt x="345" y="240"/>
                    </a:lnTo>
                    <a:lnTo>
                      <a:pt x="360" y="210"/>
                    </a:lnTo>
                    <a:lnTo>
                      <a:pt x="375" y="165"/>
                    </a:lnTo>
                    <a:lnTo>
                      <a:pt x="390" y="135"/>
                    </a:lnTo>
                    <a:lnTo>
                      <a:pt x="405" y="105"/>
                    </a:lnTo>
                    <a:lnTo>
                      <a:pt x="420" y="75"/>
                    </a:lnTo>
                    <a:lnTo>
                      <a:pt x="435" y="60"/>
                    </a:lnTo>
                    <a:lnTo>
                      <a:pt x="465" y="45"/>
                    </a:lnTo>
                    <a:lnTo>
                      <a:pt x="480" y="30"/>
                    </a:lnTo>
                    <a:lnTo>
                      <a:pt x="495" y="15"/>
                    </a:lnTo>
                    <a:lnTo>
                      <a:pt x="510" y="15"/>
                    </a:lnTo>
                    <a:lnTo>
                      <a:pt x="525" y="0"/>
                    </a:lnTo>
                    <a:lnTo>
                      <a:pt x="540" y="15"/>
                    </a:lnTo>
                    <a:lnTo>
                      <a:pt x="555" y="15"/>
                    </a:lnTo>
                    <a:lnTo>
                      <a:pt x="570" y="30"/>
                    </a:lnTo>
                    <a:lnTo>
                      <a:pt x="585" y="45"/>
                    </a:lnTo>
                    <a:lnTo>
                      <a:pt x="600" y="60"/>
                    </a:lnTo>
                    <a:lnTo>
                      <a:pt x="615" y="75"/>
                    </a:lnTo>
                    <a:lnTo>
                      <a:pt x="630" y="105"/>
                    </a:lnTo>
                    <a:lnTo>
                      <a:pt x="660" y="135"/>
                    </a:lnTo>
                    <a:lnTo>
                      <a:pt x="675" y="165"/>
                    </a:lnTo>
                    <a:lnTo>
                      <a:pt x="690" y="195"/>
                    </a:lnTo>
                    <a:lnTo>
                      <a:pt x="705" y="240"/>
                    </a:lnTo>
                    <a:lnTo>
                      <a:pt x="720" y="285"/>
                    </a:lnTo>
                    <a:lnTo>
                      <a:pt x="735" y="330"/>
                    </a:lnTo>
                    <a:lnTo>
                      <a:pt x="750" y="375"/>
                    </a:lnTo>
                    <a:lnTo>
                      <a:pt x="765" y="420"/>
                    </a:lnTo>
                    <a:lnTo>
                      <a:pt x="780" y="480"/>
                    </a:lnTo>
                    <a:lnTo>
                      <a:pt x="795" y="525"/>
                    </a:lnTo>
                    <a:lnTo>
                      <a:pt x="810" y="585"/>
                    </a:lnTo>
                    <a:lnTo>
                      <a:pt x="840" y="645"/>
                    </a:lnTo>
                    <a:lnTo>
                      <a:pt x="855" y="705"/>
                    </a:lnTo>
                    <a:lnTo>
                      <a:pt x="870" y="780"/>
                    </a:lnTo>
                    <a:lnTo>
                      <a:pt x="885" y="840"/>
                    </a:lnTo>
                    <a:lnTo>
                      <a:pt x="900" y="915"/>
                    </a:lnTo>
                    <a:lnTo>
                      <a:pt x="915" y="975"/>
                    </a:lnTo>
                    <a:lnTo>
                      <a:pt x="930" y="1050"/>
                    </a:lnTo>
                    <a:lnTo>
                      <a:pt x="945" y="1125"/>
                    </a:lnTo>
                    <a:lnTo>
                      <a:pt x="960" y="1200"/>
                    </a:lnTo>
                    <a:lnTo>
                      <a:pt x="975" y="1260"/>
                    </a:lnTo>
                    <a:lnTo>
                      <a:pt x="990" y="1335"/>
                    </a:lnTo>
                    <a:lnTo>
                      <a:pt x="1005" y="1410"/>
                    </a:lnTo>
                    <a:lnTo>
                      <a:pt x="1035" y="1485"/>
                    </a:lnTo>
                    <a:lnTo>
                      <a:pt x="1050" y="1560"/>
                    </a:lnTo>
                    <a:lnTo>
                      <a:pt x="1065" y="1635"/>
                    </a:lnTo>
                    <a:lnTo>
                      <a:pt x="1080" y="1710"/>
                    </a:lnTo>
                    <a:lnTo>
                      <a:pt x="1095" y="1785"/>
                    </a:lnTo>
                    <a:lnTo>
                      <a:pt x="1110" y="1845"/>
                    </a:lnTo>
                    <a:lnTo>
                      <a:pt x="1125" y="1920"/>
                    </a:lnTo>
                    <a:lnTo>
                      <a:pt x="1140" y="1995"/>
                    </a:lnTo>
                    <a:lnTo>
                      <a:pt x="1155" y="2055"/>
                    </a:lnTo>
                    <a:lnTo>
                      <a:pt x="1170" y="2130"/>
                    </a:lnTo>
                    <a:lnTo>
                      <a:pt x="1185" y="2190"/>
                    </a:lnTo>
                    <a:lnTo>
                      <a:pt x="1200" y="2250"/>
                    </a:lnTo>
                    <a:lnTo>
                      <a:pt x="1230" y="2325"/>
                    </a:lnTo>
                    <a:lnTo>
                      <a:pt x="1245" y="2385"/>
                    </a:lnTo>
                    <a:lnTo>
                      <a:pt x="1260" y="2430"/>
                    </a:lnTo>
                    <a:lnTo>
                      <a:pt x="1275" y="2490"/>
                    </a:lnTo>
                    <a:lnTo>
                      <a:pt x="1290" y="2550"/>
                    </a:lnTo>
                    <a:lnTo>
                      <a:pt x="1305" y="2595"/>
                    </a:lnTo>
                    <a:lnTo>
                      <a:pt x="1320" y="2640"/>
                    </a:lnTo>
                    <a:lnTo>
                      <a:pt x="1335" y="2685"/>
                    </a:lnTo>
                    <a:lnTo>
                      <a:pt x="1350" y="2730"/>
                    </a:lnTo>
                    <a:lnTo>
                      <a:pt x="1365" y="2760"/>
                    </a:lnTo>
                    <a:lnTo>
                      <a:pt x="1380" y="2805"/>
                    </a:lnTo>
                    <a:lnTo>
                      <a:pt x="1395" y="2835"/>
                    </a:lnTo>
                    <a:lnTo>
                      <a:pt x="1425" y="2866"/>
                    </a:lnTo>
                    <a:lnTo>
                      <a:pt x="1440" y="2896"/>
                    </a:lnTo>
                    <a:lnTo>
                      <a:pt x="1455" y="2911"/>
                    </a:lnTo>
                    <a:lnTo>
                      <a:pt x="1470" y="2941"/>
                    </a:lnTo>
                    <a:lnTo>
                      <a:pt x="1485" y="2956"/>
                    </a:lnTo>
                    <a:lnTo>
                      <a:pt x="1500" y="2971"/>
                    </a:lnTo>
                    <a:lnTo>
                      <a:pt x="1515" y="2971"/>
                    </a:lnTo>
                    <a:lnTo>
                      <a:pt x="1530" y="2986"/>
                    </a:lnTo>
                    <a:lnTo>
                      <a:pt x="1545" y="2986"/>
                    </a:lnTo>
                    <a:lnTo>
                      <a:pt x="1560" y="2986"/>
                    </a:lnTo>
                  </a:path>
                </a:pathLst>
              </a:custGeom>
              <a:noFill/>
              <a:ln w="27925" cap="flat">
                <a:solidFill>
                  <a:srgbClr val="FF000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98" name="Shape 1198"/>
            <p:cNvGrpSpPr/>
            <p:nvPr/>
          </p:nvGrpSpPr>
          <p:grpSpPr>
            <a:xfrm>
              <a:off x="7748109" y="2137370"/>
              <a:ext cx="3729081" cy="636587"/>
              <a:chOff x="2954" y="1659"/>
              <a:chExt cx="5686" cy="4275"/>
            </a:xfrm>
          </p:grpSpPr>
          <p:sp>
            <p:nvSpPr>
              <p:cNvPr id="1199" name="Shape 1199"/>
              <p:cNvSpPr/>
              <p:nvPr/>
            </p:nvSpPr>
            <p:spPr>
              <a:xfrm>
                <a:off x="2954" y="1659"/>
                <a:ext cx="2054" cy="3180"/>
              </a:xfrm>
              <a:custGeom>
                <a:avLst/>
                <a:gdLst/>
                <a:ahLst/>
                <a:cxnLst/>
                <a:rect l="0" t="0" r="0" b="0"/>
                <a:pathLst>
                  <a:path w="2055" h="3181" extrusionOk="0">
                    <a:moveTo>
                      <a:pt x="0" y="2070"/>
                    </a:moveTo>
                    <a:lnTo>
                      <a:pt x="15" y="1965"/>
                    </a:lnTo>
                    <a:lnTo>
                      <a:pt x="30" y="1860"/>
                    </a:lnTo>
                    <a:lnTo>
                      <a:pt x="45" y="1755"/>
                    </a:lnTo>
                    <a:lnTo>
                      <a:pt x="60" y="1650"/>
                    </a:lnTo>
                    <a:lnTo>
                      <a:pt x="75" y="1545"/>
                    </a:lnTo>
                    <a:lnTo>
                      <a:pt x="90" y="1440"/>
                    </a:lnTo>
                    <a:lnTo>
                      <a:pt x="105" y="1350"/>
                    </a:lnTo>
                    <a:lnTo>
                      <a:pt x="120" y="1245"/>
                    </a:lnTo>
                    <a:lnTo>
                      <a:pt x="135" y="1155"/>
                    </a:lnTo>
                    <a:lnTo>
                      <a:pt x="150" y="1065"/>
                    </a:lnTo>
                    <a:lnTo>
                      <a:pt x="180" y="975"/>
                    </a:lnTo>
                    <a:lnTo>
                      <a:pt x="195" y="885"/>
                    </a:lnTo>
                    <a:lnTo>
                      <a:pt x="210" y="795"/>
                    </a:lnTo>
                    <a:lnTo>
                      <a:pt x="225" y="720"/>
                    </a:lnTo>
                    <a:lnTo>
                      <a:pt x="240" y="630"/>
                    </a:lnTo>
                    <a:lnTo>
                      <a:pt x="255" y="555"/>
                    </a:lnTo>
                    <a:lnTo>
                      <a:pt x="270" y="495"/>
                    </a:lnTo>
                    <a:lnTo>
                      <a:pt x="285" y="420"/>
                    </a:lnTo>
                    <a:lnTo>
                      <a:pt x="300" y="360"/>
                    </a:lnTo>
                    <a:lnTo>
                      <a:pt x="315" y="300"/>
                    </a:lnTo>
                    <a:lnTo>
                      <a:pt x="330" y="255"/>
                    </a:lnTo>
                    <a:lnTo>
                      <a:pt x="345" y="210"/>
                    </a:lnTo>
                    <a:lnTo>
                      <a:pt x="375" y="165"/>
                    </a:lnTo>
                    <a:lnTo>
                      <a:pt x="390" y="120"/>
                    </a:lnTo>
                    <a:lnTo>
                      <a:pt x="405" y="90"/>
                    </a:lnTo>
                    <a:lnTo>
                      <a:pt x="420" y="60"/>
                    </a:lnTo>
                    <a:lnTo>
                      <a:pt x="435" y="45"/>
                    </a:lnTo>
                    <a:lnTo>
                      <a:pt x="450" y="15"/>
                    </a:lnTo>
                    <a:lnTo>
                      <a:pt x="465" y="15"/>
                    </a:lnTo>
                    <a:lnTo>
                      <a:pt x="480" y="0"/>
                    </a:lnTo>
                    <a:lnTo>
                      <a:pt x="495" y="0"/>
                    </a:lnTo>
                    <a:lnTo>
                      <a:pt x="510" y="0"/>
                    </a:lnTo>
                    <a:lnTo>
                      <a:pt x="525" y="15"/>
                    </a:lnTo>
                    <a:lnTo>
                      <a:pt x="540" y="15"/>
                    </a:lnTo>
                    <a:lnTo>
                      <a:pt x="570" y="45"/>
                    </a:lnTo>
                    <a:lnTo>
                      <a:pt x="585" y="60"/>
                    </a:lnTo>
                    <a:lnTo>
                      <a:pt x="600" y="90"/>
                    </a:lnTo>
                    <a:lnTo>
                      <a:pt x="615" y="120"/>
                    </a:lnTo>
                    <a:lnTo>
                      <a:pt x="630" y="150"/>
                    </a:lnTo>
                    <a:lnTo>
                      <a:pt x="645" y="195"/>
                    </a:lnTo>
                    <a:lnTo>
                      <a:pt x="660" y="240"/>
                    </a:lnTo>
                    <a:lnTo>
                      <a:pt x="675" y="300"/>
                    </a:lnTo>
                    <a:lnTo>
                      <a:pt x="690" y="345"/>
                    </a:lnTo>
                    <a:lnTo>
                      <a:pt x="705" y="405"/>
                    </a:lnTo>
                    <a:lnTo>
                      <a:pt x="720" y="465"/>
                    </a:lnTo>
                    <a:lnTo>
                      <a:pt x="735" y="525"/>
                    </a:lnTo>
                    <a:lnTo>
                      <a:pt x="765" y="600"/>
                    </a:lnTo>
                    <a:lnTo>
                      <a:pt x="780" y="675"/>
                    </a:lnTo>
                    <a:lnTo>
                      <a:pt x="795" y="750"/>
                    </a:lnTo>
                    <a:lnTo>
                      <a:pt x="810" y="825"/>
                    </a:lnTo>
                    <a:lnTo>
                      <a:pt x="825" y="900"/>
                    </a:lnTo>
                    <a:lnTo>
                      <a:pt x="840" y="975"/>
                    </a:lnTo>
                    <a:lnTo>
                      <a:pt x="855" y="1065"/>
                    </a:lnTo>
                    <a:lnTo>
                      <a:pt x="870" y="1140"/>
                    </a:lnTo>
                    <a:lnTo>
                      <a:pt x="885" y="1230"/>
                    </a:lnTo>
                    <a:lnTo>
                      <a:pt x="900" y="1320"/>
                    </a:lnTo>
                    <a:lnTo>
                      <a:pt x="915" y="1410"/>
                    </a:lnTo>
                    <a:lnTo>
                      <a:pt x="945" y="1485"/>
                    </a:lnTo>
                    <a:lnTo>
                      <a:pt x="960" y="1575"/>
                    </a:lnTo>
                    <a:lnTo>
                      <a:pt x="975" y="1665"/>
                    </a:lnTo>
                    <a:lnTo>
                      <a:pt x="990" y="1755"/>
                    </a:lnTo>
                    <a:lnTo>
                      <a:pt x="1005" y="1845"/>
                    </a:lnTo>
                    <a:lnTo>
                      <a:pt x="1020" y="1920"/>
                    </a:lnTo>
                    <a:lnTo>
                      <a:pt x="1035" y="2010"/>
                    </a:lnTo>
                    <a:lnTo>
                      <a:pt x="1050" y="2100"/>
                    </a:lnTo>
                    <a:lnTo>
                      <a:pt x="1065" y="2175"/>
                    </a:lnTo>
                    <a:lnTo>
                      <a:pt x="1080" y="2250"/>
                    </a:lnTo>
                    <a:lnTo>
                      <a:pt x="1095" y="2340"/>
                    </a:lnTo>
                    <a:lnTo>
                      <a:pt x="1110" y="2415"/>
                    </a:lnTo>
                    <a:lnTo>
                      <a:pt x="1140" y="2475"/>
                    </a:lnTo>
                    <a:lnTo>
                      <a:pt x="1155" y="2550"/>
                    </a:lnTo>
                    <a:lnTo>
                      <a:pt x="1170" y="2625"/>
                    </a:lnTo>
                    <a:lnTo>
                      <a:pt x="1185" y="2685"/>
                    </a:lnTo>
                    <a:lnTo>
                      <a:pt x="1200" y="2745"/>
                    </a:lnTo>
                    <a:lnTo>
                      <a:pt x="1215" y="2805"/>
                    </a:lnTo>
                    <a:lnTo>
                      <a:pt x="1230" y="2850"/>
                    </a:lnTo>
                    <a:lnTo>
                      <a:pt x="1245" y="2910"/>
                    </a:lnTo>
                    <a:lnTo>
                      <a:pt x="1260" y="2956"/>
                    </a:lnTo>
                    <a:lnTo>
                      <a:pt x="1275" y="2986"/>
                    </a:lnTo>
                    <a:lnTo>
                      <a:pt x="1290" y="3031"/>
                    </a:lnTo>
                    <a:lnTo>
                      <a:pt x="1305" y="3061"/>
                    </a:lnTo>
                    <a:lnTo>
                      <a:pt x="1335" y="3091"/>
                    </a:lnTo>
                    <a:lnTo>
                      <a:pt x="1350" y="3121"/>
                    </a:lnTo>
                    <a:lnTo>
                      <a:pt x="1365" y="3136"/>
                    </a:lnTo>
                    <a:lnTo>
                      <a:pt x="1380" y="3151"/>
                    </a:lnTo>
                    <a:lnTo>
                      <a:pt x="1395" y="3166"/>
                    </a:lnTo>
                    <a:lnTo>
                      <a:pt x="1410" y="3166"/>
                    </a:lnTo>
                    <a:lnTo>
                      <a:pt x="1425" y="3181"/>
                    </a:lnTo>
                    <a:lnTo>
                      <a:pt x="1440" y="3166"/>
                    </a:lnTo>
                    <a:lnTo>
                      <a:pt x="1455" y="3166"/>
                    </a:lnTo>
                    <a:lnTo>
                      <a:pt x="1470" y="3151"/>
                    </a:lnTo>
                    <a:lnTo>
                      <a:pt x="1485" y="3136"/>
                    </a:lnTo>
                    <a:lnTo>
                      <a:pt x="1500" y="3121"/>
                    </a:lnTo>
                    <a:lnTo>
                      <a:pt x="1530" y="3091"/>
                    </a:lnTo>
                    <a:lnTo>
                      <a:pt x="1545" y="3061"/>
                    </a:lnTo>
                    <a:lnTo>
                      <a:pt x="1560" y="3031"/>
                    </a:lnTo>
                    <a:lnTo>
                      <a:pt x="1575" y="3001"/>
                    </a:lnTo>
                    <a:lnTo>
                      <a:pt x="1590" y="2956"/>
                    </a:lnTo>
                    <a:lnTo>
                      <a:pt x="1605" y="2910"/>
                    </a:lnTo>
                    <a:lnTo>
                      <a:pt x="1620" y="2865"/>
                    </a:lnTo>
                    <a:lnTo>
                      <a:pt x="1635" y="2820"/>
                    </a:lnTo>
                    <a:lnTo>
                      <a:pt x="1650" y="2760"/>
                    </a:lnTo>
                    <a:lnTo>
                      <a:pt x="1665" y="2715"/>
                    </a:lnTo>
                    <a:lnTo>
                      <a:pt x="1680" y="2655"/>
                    </a:lnTo>
                    <a:lnTo>
                      <a:pt x="1710" y="2595"/>
                    </a:lnTo>
                    <a:lnTo>
                      <a:pt x="1725" y="2535"/>
                    </a:lnTo>
                    <a:lnTo>
                      <a:pt x="1740" y="2460"/>
                    </a:lnTo>
                    <a:lnTo>
                      <a:pt x="1755" y="2400"/>
                    </a:lnTo>
                    <a:lnTo>
                      <a:pt x="1770" y="2325"/>
                    </a:lnTo>
                    <a:lnTo>
                      <a:pt x="1785" y="2265"/>
                    </a:lnTo>
                    <a:lnTo>
                      <a:pt x="1800" y="2190"/>
                    </a:lnTo>
                    <a:lnTo>
                      <a:pt x="1815" y="2115"/>
                    </a:lnTo>
                    <a:lnTo>
                      <a:pt x="1830" y="2055"/>
                    </a:lnTo>
                    <a:lnTo>
                      <a:pt x="1845" y="1980"/>
                    </a:lnTo>
                    <a:lnTo>
                      <a:pt x="1860" y="1905"/>
                    </a:lnTo>
                    <a:lnTo>
                      <a:pt x="1875" y="1830"/>
                    </a:lnTo>
                    <a:lnTo>
                      <a:pt x="1905" y="1755"/>
                    </a:lnTo>
                    <a:lnTo>
                      <a:pt x="1920" y="1695"/>
                    </a:lnTo>
                    <a:lnTo>
                      <a:pt x="1935" y="1620"/>
                    </a:lnTo>
                    <a:lnTo>
                      <a:pt x="1950" y="1560"/>
                    </a:lnTo>
                    <a:lnTo>
                      <a:pt x="1965" y="1485"/>
                    </a:lnTo>
                    <a:lnTo>
                      <a:pt x="1980" y="1425"/>
                    </a:lnTo>
                    <a:lnTo>
                      <a:pt x="1995" y="1365"/>
                    </a:lnTo>
                    <a:lnTo>
                      <a:pt x="2010" y="1305"/>
                    </a:lnTo>
                    <a:lnTo>
                      <a:pt x="2025" y="1245"/>
                    </a:lnTo>
                    <a:lnTo>
                      <a:pt x="2040" y="1185"/>
                    </a:lnTo>
                    <a:lnTo>
                      <a:pt x="2055" y="1140"/>
                    </a:lnTo>
                  </a:path>
                </a:pathLst>
              </a:custGeom>
              <a:noFill/>
              <a:ln w="26025"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0" name="Shape 1200"/>
              <p:cNvSpPr/>
              <p:nvPr/>
            </p:nvSpPr>
            <p:spPr>
              <a:xfrm>
                <a:off x="5009" y="1929"/>
                <a:ext cx="2070" cy="4005"/>
              </a:xfrm>
              <a:custGeom>
                <a:avLst/>
                <a:gdLst/>
                <a:ahLst/>
                <a:cxnLst/>
                <a:rect l="0" t="0" r="0" b="0"/>
                <a:pathLst>
                  <a:path w="2071" h="4006" extrusionOk="0">
                    <a:moveTo>
                      <a:pt x="0" y="870"/>
                    </a:moveTo>
                    <a:lnTo>
                      <a:pt x="15" y="810"/>
                    </a:lnTo>
                    <a:lnTo>
                      <a:pt x="45" y="765"/>
                    </a:lnTo>
                    <a:lnTo>
                      <a:pt x="60" y="735"/>
                    </a:lnTo>
                    <a:lnTo>
                      <a:pt x="75" y="690"/>
                    </a:lnTo>
                    <a:lnTo>
                      <a:pt x="90" y="660"/>
                    </a:lnTo>
                    <a:lnTo>
                      <a:pt x="105" y="630"/>
                    </a:lnTo>
                    <a:lnTo>
                      <a:pt x="120" y="600"/>
                    </a:lnTo>
                    <a:lnTo>
                      <a:pt x="135" y="570"/>
                    </a:lnTo>
                    <a:lnTo>
                      <a:pt x="150" y="555"/>
                    </a:lnTo>
                    <a:lnTo>
                      <a:pt x="165" y="540"/>
                    </a:lnTo>
                    <a:lnTo>
                      <a:pt x="180" y="525"/>
                    </a:lnTo>
                    <a:lnTo>
                      <a:pt x="195" y="525"/>
                    </a:lnTo>
                    <a:lnTo>
                      <a:pt x="210" y="525"/>
                    </a:lnTo>
                    <a:lnTo>
                      <a:pt x="240" y="525"/>
                    </a:lnTo>
                    <a:lnTo>
                      <a:pt x="255" y="540"/>
                    </a:lnTo>
                    <a:lnTo>
                      <a:pt x="270" y="555"/>
                    </a:lnTo>
                    <a:lnTo>
                      <a:pt x="285" y="570"/>
                    </a:lnTo>
                    <a:lnTo>
                      <a:pt x="300" y="585"/>
                    </a:lnTo>
                    <a:lnTo>
                      <a:pt x="315" y="615"/>
                    </a:lnTo>
                    <a:lnTo>
                      <a:pt x="330" y="645"/>
                    </a:lnTo>
                    <a:lnTo>
                      <a:pt x="345" y="675"/>
                    </a:lnTo>
                    <a:lnTo>
                      <a:pt x="360" y="720"/>
                    </a:lnTo>
                    <a:lnTo>
                      <a:pt x="375" y="765"/>
                    </a:lnTo>
                    <a:lnTo>
                      <a:pt x="390" y="810"/>
                    </a:lnTo>
                    <a:lnTo>
                      <a:pt x="420" y="870"/>
                    </a:lnTo>
                    <a:lnTo>
                      <a:pt x="435" y="930"/>
                    </a:lnTo>
                    <a:lnTo>
                      <a:pt x="450" y="990"/>
                    </a:lnTo>
                    <a:lnTo>
                      <a:pt x="465" y="1050"/>
                    </a:lnTo>
                    <a:lnTo>
                      <a:pt x="480" y="1125"/>
                    </a:lnTo>
                    <a:lnTo>
                      <a:pt x="495" y="1185"/>
                    </a:lnTo>
                    <a:lnTo>
                      <a:pt x="510" y="1260"/>
                    </a:lnTo>
                    <a:lnTo>
                      <a:pt x="525" y="1335"/>
                    </a:lnTo>
                    <a:lnTo>
                      <a:pt x="540" y="1425"/>
                    </a:lnTo>
                    <a:lnTo>
                      <a:pt x="555" y="1500"/>
                    </a:lnTo>
                    <a:lnTo>
                      <a:pt x="570" y="1590"/>
                    </a:lnTo>
                    <a:lnTo>
                      <a:pt x="585" y="1665"/>
                    </a:lnTo>
                    <a:lnTo>
                      <a:pt x="615" y="1755"/>
                    </a:lnTo>
                    <a:lnTo>
                      <a:pt x="630" y="1845"/>
                    </a:lnTo>
                    <a:lnTo>
                      <a:pt x="645" y="1935"/>
                    </a:lnTo>
                    <a:lnTo>
                      <a:pt x="660" y="2040"/>
                    </a:lnTo>
                    <a:lnTo>
                      <a:pt x="675" y="2130"/>
                    </a:lnTo>
                    <a:lnTo>
                      <a:pt x="690" y="2220"/>
                    </a:lnTo>
                    <a:lnTo>
                      <a:pt x="705" y="2310"/>
                    </a:lnTo>
                    <a:lnTo>
                      <a:pt x="720" y="2400"/>
                    </a:lnTo>
                    <a:lnTo>
                      <a:pt x="735" y="2505"/>
                    </a:lnTo>
                    <a:lnTo>
                      <a:pt x="750" y="2595"/>
                    </a:lnTo>
                    <a:lnTo>
                      <a:pt x="765" y="2686"/>
                    </a:lnTo>
                    <a:lnTo>
                      <a:pt x="781" y="2776"/>
                    </a:lnTo>
                    <a:lnTo>
                      <a:pt x="811" y="2866"/>
                    </a:lnTo>
                    <a:lnTo>
                      <a:pt x="826" y="2956"/>
                    </a:lnTo>
                    <a:lnTo>
                      <a:pt x="841" y="3031"/>
                    </a:lnTo>
                    <a:lnTo>
                      <a:pt x="856" y="3121"/>
                    </a:lnTo>
                    <a:lnTo>
                      <a:pt x="871" y="3196"/>
                    </a:lnTo>
                    <a:lnTo>
                      <a:pt x="886" y="3271"/>
                    </a:lnTo>
                    <a:lnTo>
                      <a:pt x="901" y="3346"/>
                    </a:lnTo>
                    <a:lnTo>
                      <a:pt x="916" y="3421"/>
                    </a:lnTo>
                    <a:lnTo>
                      <a:pt x="931" y="3496"/>
                    </a:lnTo>
                    <a:lnTo>
                      <a:pt x="946" y="3556"/>
                    </a:lnTo>
                    <a:lnTo>
                      <a:pt x="961" y="3616"/>
                    </a:lnTo>
                    <a:lnTo>
                      <a:pt x="976" y="3676"/>
                    </a:lnTo>
                    <a:lnTo>
                      <a:pt x="1006" y="3736"/>
                    </a:lnTo>
                    <a:lnTo>
                      <a:pt x="1021" y="3781"/>
                    </a:lnTo>
                    <a:lnTo>
                      <a:pt x="1036" y="3826"/>
                    </a:lnTo>
                    <a:lnTo>
                      <a:pt x="1051" y="3856"/>
                    </a:lnTo>
                    <a:lnTo>
                      <a:pt x="1066" y="3901"/>
                    </a:lnTo>
                    <a:lnTo>
                      <a:pt x="1081" y="3931"/>
                    </a:lnTo>
                    <a:lnTo>
                      <a:pt x="1096" y="3946"/>
                    </a:lnTo>
                    <a:lnTo>
                      <a:pt x="1111" y="3976"/>
                    </a:lnTo>
                    <a:lnTo>
                      <a:pt x="1126" y="3991"/>
                    </a:lnTo>
                    <a:lnTo>
                      <a:pt x="1141" y="4006"/>
                    </a:lnTo>
                    <a:lnTo>
                      <a:pt x="1156" y="4006"/>
                    </a:lnTo>
                    <a:lnTo>
                      <a:pt x="1186" y="4006"/>
                    </a:lnTo>
                    <a:lnTo>
                      <a:pt x="1201" y="3991"/>
                    </a:lnTo>
                    <a:lnTo>
                      <a:pt x="1216" y="3991"/>
                    </a:lnTo>
                    <a:lnTo>
                      <a:pt x="1231" y="3976"/>
                    </a:lnTo>
                    <a:lnTo>
                      <a:pt x="1246" y="3946"/>
                    </a:lnTo>
                    <a:lnTo>
                      <a:pt x="1261" y="3916"/>
                    </a:lnTo>
                    <a:lnTo>
                      <a:pt x="1276" y="3886"/>
                    </a:lnTo>
                    <a:lnTo>
                      <a:pt x="1291" y="3856"/>
                    </a:lnTo>
                    <a:lnTo>
                      <a:pt x="1306" y="3811"/>
                    </a:lnTo>
                    <a:lnTo>
                      <a:pt x="1321" y="3766"/>
                    </a:lnTo>
                    <a:lnTo>
                      <a:pt x="1336" y="3706"/>
                    </a:lnTo>
                    <a:lnTo>
                      <a:pt x="1351" y="3661"/>
                    </a:lnTo>
                    <a:lnTo>
                      <a:pt x="1381" y="3601"/>
                    </a:lnTo>
                    <a:lnTo>
                      <a:pt x="1396" y="3526"/>
                    </a:lnTo>
                    <a:lnTo>
                      <a:pt x="1411" y="3466"/>
                    </a:lnTo>
                    <a:lnTo>
                      <a:pt x="1426" y="3391"/>
                    </a:lnTo>
                    <a:lnTo>
                      <a:pt x="1441" y="3316"/>
                    </a:lnTo>
                    <a:lnTo>
                      <a:pt x="1456" y="3226"/>
                    </a:lnTo>
                    <a:lnTo>
                      <a:pt x="1471" y="3151"/>
                    </a:lnTo>
                    <a:lnTo>
                      <a:pt x="1486" y="3061"/>
                    </a:lnTo>
                    <a:lnTo>
                      <a:pt x="1501" y="2971"/>
                    </a:lnTo>
                    <a:lnTo>
                      <a:pt x="1516" y="2881"/>
                    </a:lnTo>
                    <a:lnTo>
                      <a:pt x="1531" y="2791"/>
                    </a:lnTo>
                    <a:lnTo>
                      <a:pt x="1546" y="2686"/>
                    </a:lnTo>
                    <a:lnTo>
                      <a:pt x="1576" y="2580"/>
                    </a:lnTo>
                    <a:lnTo>
                      <a:pt x="1591" y="2490"/>
                    </a:lnTo>
                    <a:lnTo>
                      <a:pt x="1606" y="2385"/>
                    </a:lnTo>
                    <a:lnTo>
                      <a:pt x="1621" y="2280"/>
                    </a:lnTo>
                    <a:lnTo>
                      <a:pt x="1636" y="2175"/>
                    </a:lnTo>
                    <a:lnTo>
                      <a:pt x="1651" y="2070"/>
                    </a:lnTo>
                    <a:lnTo>
                      <a:pt x="1666" y="1965"/>
                    </a:lnTo>
                    <a:lnTo>
                      <a:pt x="1681" y="1860"/>
                    </a:lnTo>
                    <a:lnTo>
                      <a:pt x="1696" y="1755"/>
                    </a:lnTo>
                    <a:lnTo>
                      <a:pt x="1711" y="1650"/>
                    </a:lnTo>
                    <a:lnTo>
                      <a:pt x="1726" y="1545"/>
                    </a:lnTo>
                    <a:lnTo>
                      <a:pt x="1741" y="1455"/>
                    </a:lnTo>
                    <a:lnTo>
                      <a:pt x="1771" y="1350"/>
                    </a:lnTo>
                    <a:lnTo>
                      <a:pt x="1786" y="1245"/>
                    </a:lnTo>
                    <a:lnTo>
                      <a:pt x="1801" y="1155"/>
                    </a:lnTo>
                    <a:lnTo>
                      <a:pt x="1816" y="1065"/>
                    </a:lnTo>
                    <a:lnTo>
                      <a:pt x="1831" y="960"/>
                    </a:lnTo>
                    <a:lnTo>
                      <a:pt x="1846" y="870"/>
                    </a:lnTo>
                    <a:lnTo>
                      <a:pt x="1861" y="795"/>
                    </a:lnTo>
                    <a:lnTo>
                      <a:pt x="1876" y="705"/>
                    </a:lnTo>
                    <a:lnTo>
                      <a:pt x="1891" y="630"/>
                    </a:lnTo>
                    <a:lnTo>
                      <a:pt x="1906" y="540"/>
                    </a:lnTo>
                    <a:lnTo>
                      <a:pt x="1921" y="465"/>
                    </a:lnTo>
                    <a:lnTo>
                      <a:pt x="1936" y="405"/>
                    </a:lnTo>
                    <a:lnTo>
                      <a:pt x="1966" y="330"/>
                    </a:lnTo>
                    <a:lnTo>
                      <a:pt x="1981" y="270"/>
                    </a:lnTo>
                    <a:lnTo>
                      <a:pt x="1996" y="225"/>
                    </a:lnTo>
                    <a:lnTo>
                      <a:pt x="2011" y="165"/>
                    </a:lnTo>
                    <a:lnTo>
                      <a:pt x="2026" y="120"/>
                    </a:lnTo>
                    <a:lnTo>
                      <a:pt x="2041" y="75"/>
                    </a:lnTo>
                    <a:lnTo>
                      <a:pt x="2056" y="30"/>
                    </a:lnTo>
                    <a:lnTo>
                      <a:pt x="2071" y="0"/>
                    </a:lnTo>
                  </a:path>
                </a:pathLst>
              </a:custGeom>
              <a:noFill/>
              <a:ln w="26025"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1" name="Shape 1201"/>
              <p:cNvSpPr/>
              <p:nvPr/>
            </p:nvSpPr>
            <p:spPr>
              <a:xfrm>
                <a:off x="7080" y="1838"/>
                <a:ext cx="1559" cy="2880"/>
              </a:xfrm>
              <a:custGeom>
                <a:avLst/>
                <a:gdLst/>
                <a:ahLst/>
                <a:cxnLst/>
                <a:rect l="0" t="0" r="0" b="0"/>
                <a:pathLst>
                  <a:path w="1560" h="2881" extrusionOk="0">
                    <a:moveTo>
                      <a:pt x="0" y="90"/>
                    </a:moveTo>
                    <a:lnTo>
                      <a:pt x="15" y="60"/>
                    </a:lnTo>
                    <a:lnTo>
                      <a:pt x="30" y="45"/>
                    </a:lnTo>
                    <a:lnTo>
                      <a:pt x="45" y="30"/>
                    </a:lnTo>
                    <a:lnTo>
                      <a:pt x="75" y="15"/>
                    </a:lnTo>
                    <a:lnTo>
                      <a:pt x="90" y="0"/>
                    </a:lnTo>
                    <a:lnTo>
                      <a:pt x="105" y="0"/>
                    </a:lnTo>
                    <a:lnTo>
                      <a:pt x="120" y="0"/>
                    </a:lnTo>
                    <a:lnTo>
                      <a:pt x="135" y="0"/>
                    </a:lnTo>
                    <a:lnTo>
                      <a:pt x="150" y="15"/>
                    </a:lnTo>
                    <a:lnTo>
                      <a:pt x="165" y="30"/>
                    </a:lnTo>
                    <a:lnTo>
                      <a:pt x="180" y="60"/>
                    </a:lnTo>
                    <a:lnTo>
                      <a:pt x="195" y="75"/>
                    </a:lnTo>
                    <a:lnTo>
                      <a:pt x="210" y="105"/>
                    </a:lnTo>
                    <a:lnTo>
                      <a:pt x="225" y="150"/>
                    </a:lnTo>
                    <a:lnTo>
                      <a:pt x="240" y="180"/>
                    </a:lnTo>
                    <a:lnTo>
                      <a:pt x="270" y="225"/>
                    </a:lnTo>
                    <a:lnTo>
                      <a:pt x="285" y="270"/>
                    </a:lnTo>
                    <a:lnTo>
                      <a:pt x="300" y="330"/>
                    </a:lnTo>
                    <a:lnTo>
                      <a:pt x="315" y="375"/>
                    </a:lnTo>
                    <a:lnTo>
                      <a:pt x="330" y="435"/>
                    </a:lnTo>
                    <a:lnTo>
                      <a:pt x="345" y="495"/>
                    </a:lnTo>
                    <a:lnTo>
                      <a:pt x="360" y="570"/>
                    </a:lnTo>
                    <a:lnTo>
                      <a:pt x="375" y="630"/>
                    </a:lnTo>
                    <a:lnTo>
                      <a:pt x="390" y="705"/>
                    </a:lnTo>
                    <a:lnTo>
                      <a:pt x="405" y="780"/>
                    </a:lnTo>
                    <a:lnTo>
                      <a:pt x="420" y="855"/>
                    </a:lnTo>
                    <a:lnTo>
                      <a:pt x="435" y="930"/>
                    </a:lnTo>
                    <a:lnTo>
                      <a:pt x="465" y="1005"/>
                    </a:lnTo>
                    <a:lnTo>
                      <a:pt x="480" y="1080"/>
                    </a:lnTo>
                    <a:lnTo>
                      <a:pt x="495" y="1155"/>
                    </a:lnTo>
                    <a:lnTo>
                      <a:pt x="510" y="1245"/>
                    </a:lnTo>
                    <a:lnTo>
                      <a:pt x="525" y="1320"/>
                    </a:lnTo>
                    <a:lnTo>
                      <a:pt x="540" y="1410"/>
                    </a:lnTo>
                    <a:lnTo>
                      <a:pt x="555" y="1485"/>
                    </a:lnTo>
                    <a:lnTo>
                      <a:pt x="570" y="1575"/>
                    </a:lnTo>
                    <a:lnTo>
                      <a:pt x="585" y="1650"/>
                    </a:lnTo>
                    <a:lnTo>
                      <a:pt x="600" y="1725"/>
                    </a:lnTo>
                    <a:lnTo>
                      <a:pt x="615" y="1815"/>
                    </a:lnTo>
                    <a:lnTo>
                      <a:pt x="630" y="1890"/>
                    </a:lnTo>
                    <a:lnTo>
                      <a:pt x="660" y="1965"/>
                    </a:lnTo>
                    <a:lnTo>
                      <a:pt x="675" y="2040"/>
                    </a:lnTo>
                    <a:lnTo>
                      <a:pt x="690" y="2115"/>
                    </a:lnTo>
                    <a:lnTo>
                      <a:pt x="705" y="2190"/>
                    </a:lnTo>
                    <a:lnTo>
                      <a:pt x="720" y="2250"/>
                    </a:lnTo>
                    <a:lnTo>
                      <a:pt x="735" y="2310"/>
                    </a:lnTo>
                    <a:lnTo>
                      <a:pt x="750" y="2385"/>
                    </a:lnTo>
                    <a:lnTo>
                      <a:pt x="765" y="2445"/>
                    </a:lnTo>
                    <a:lnTo>
                      <a:pt x="780" y="2490"/>
                    </a:lnTo>
                    <a:lnTo>
                      <a:pt x="795" y="2550"/>
                    </a:lnTo>
                    <a:lnTo>
                      <a:pt x="810" y="2595"/>
                    </a:lnTo>
                    <a:lnTo>
                      <a:pt x="840" y="2640"/>
                    </a:lnTo>
                    <a:lnTo>
                      <a:pt x="855" y="2685"/>
                    </a:lnTo>
                    <a:lnTo>
                      <a:pt x="870" y="2730"/>
                    </a:lnTo>
                    <a:lnTo>
                      <a:pt x="885" y="2761"/>
                    </a:lnTo>
                    <a:lnTo>
                      <a:pt x="900" y="2791"/>
                    </a:lnTo>
                    <a:lnTo>
                      <a:pt x="915" y="2821"/>
                    </a:lnTo>
                    <a:lnTo>
                      <a:pt x="930" y="2836"/>
                    </a:lnTo>
                    <a:lnTo>
                      <a:pt x="945" y="2851"/>
                    </a:lnTo>
                    <a:lnTo>
                      <a:pt x="960" y="2866"/>
                    </a:lnTo>
                    <a:lnTo>
                      <a:pt x="975" y="2881"/>
                    </a:lnTo>
                    <a:lnTo>
                      <a:pt x="990" y="2881"/>
                    </a:lnTo>
                    <a:lnTo>
                      <a:pt x="1005" y="2881"/>
                    </a:lnTo>
                    <a:lnTo>
                      <a:pt x="1035" y="2881"/>
                    </a:lnTo>
                    <a:lnTo>
                      <a:pt x="1050" y="2866"/>
                    </a:lnTo>
                    <a:lnTo>
                      <a:pt x="1065" y="2851"/>
                    </a:lnTo>
                    <a:lnTo>
                      <a:pt x="1080" y="2836"/>
                    </a:lnTo>
                    <a:lnTo>
                      <a:pt x="1095" y="2806"/>
                    </a:lnTo>
                    <a:lnTo>
                      <a:pt x="1110" y="2791"/>
                    </a:lnTo>
                    <a:lnTo>
                      <a:pt x="1125" y="2746"/>
                    </a:lnTo>
                    <a:lnTo>
                      <a:pt x="1140" y="2715"/>
                    </a:lnTo>
                    <a:lnTo>
                      <a:pt x="1155" y="2685"/>
                    </a:lnTo>
                    <a:lnTo>
                      <a:pt x="1170" y="2640"/>
                    </a:lnTo>
                    <a:lnTo>
                      <a:pt x="1185" y="2595"/>
                    </a:lnTo>
                    <a:lnTo>
                      <a:pt x="1200" y="2550"/>
                    </a:lnTo>
                    <a:lnTo>
                      <a:pt x="1230" y="2490"/>
                    </a:lnTo>
                    <a:lnTo>
                      <a:pt x="1245" y="2430"/>
                    </a:lnTo>
                    <a:lnTo>
                      <a:pt x="1260" y="2385"/>
                    </a:lnTo>
                    <a:lnTo>
                      <a:pt x="1275" y="2325"/>
                    </a:lnTo>
                    <a:lnTo>
                      <a:pt x="1290" y="2250"/>
                    </a:lnTo>
                    <a:lnTo>
                      <a:pt x="1305" y="2190"/>
                    </a:lnTo>
                    <a:lnTo>
                      <a:pt x="1320" y="2130"/>
                    </a:lnTo>
                    <a:lnTo>
                      <a:pt x="1335" y="2055"/>
                    </a:lnTo>
                    <a:lnTo>
                      <a:pt x="1350" y="1980"/>
                    </a:lnTo>
                    <a:lnTo>
                      <a:pt x="1365" y="1920"/>
                    </a:lnTo>
                    <a:lnTo>
                      <a:pt x="1380" y="1845"/>
                    </a:lnTo>
                    <a:lnTo>
                      <a:pt x="1395" y="1770"/>
                    </a:lnTo>
                    <a:lnTo>
                      <a:pt x="1425" y="1695"/>
                    </a:lnTo>
                    <a:lnTo>
                      <a:pt x="1440" y="1620"/>
                    </a:lnTo>
                    <a:lnTo>
                      <a:pt x="1455" y="1545"/>
                    </a:lnTo>
                    <a:lnTo>
                      <a:pt x="1470" y="1470"/>
                    </a:lnTo>
                    <a:lnTo>
                      <a:pt x="1485" y="1395"/>
                    </a:lnTo>
                    <a:lnTo>
                      <a:pt x="1500" y="1320"/>
                    </a:lnTo>
                    <a:lnTo>
                      <a:pt x="1515" y="1260"/>
                    </a:lnTo>
                    <a:lnTo>
                      <a:pt x="1530" y="1185"/>
                    </a:lnTo>
                    <a:lnTo>
                      <a:pt x="1545" y="1125"/>
                    </a:lnTo>
                    <a:lnTo>
                      <a:pt x="1560" y="1050"/>
                    </a:lnTo>
                  </a:path>
                </a:pathLst>
              </a:custGeom>
              <a:noFill/>
              <a:ln w="26025" cap="flat">
                <a:solidFill>
                  <a:srgbClr val="0000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02" name="Shape 1202"/>
            <p:cNvGrpSpPr/>
            <p:nvPr/>
          </p:nvGrpSpPr>
          <p:grpSpPr>
            <a:xfrm>
              <a:off x="7665569" y="2913658"/>
              <a:ext cx="3900510" cy="2925762"/>
              <a:chOff x="401" y="153"/>
              <a:chExt cx="1843" cy="1842"/>
            </a:xfrm>
          </p:grpSpPr>
          <p:sp>
            <p:nvSpPr>
              <p:cNvPr id="1203" name="Shape 1203"/>
              <p:cNvSpPr/>
              <p:nvPr/>
            </p:nvSpPr>
            <p:spPr>
              <a:xfrm>
                <a:off x="1956" y="211"/>
                <a:ext cx="56" cy="56"/>
              </a:xfrm>
              <a:prstGeom prst="rect">
                <a:avLst/>
              </a:prstGeom>
              <a:solidFill>
                <a:srgbClr val="00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4" name="Shape 1204"/>
              <p:cNvSpPr/>
              <p:nvPr/>
            </p:nvSpPr>
            <p:spPr>
              <a:xfrm>
                <a:off x="2013" y="211"/>
                <a:ext cx="57" cy="56"/>
              </a:xfrm>
              <a:prstGeom prst="rect">
                <a:avLst/>
              </a:prstGeom>
              <a:solidFill>
                <a:srgbClr val="00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5" name="Shape 1205"/>
              <p:cNvSpPr/>
              <p:nvPr/>
            </p:nvSpPr>
            <p:spPr>
              <a:xfrm>
                <a:off x="2187" y="153"/>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6" name="Shape 1206"/>
              <p:cNvSpPr/>
              <p:nvPr/>
            </p:nvSpPr>
            <p:spPr>
              <a:xfrm>
                <a:off x="2071" y="211"/>
                <a:ext cx="57" cy="56"/>
              </a:xfrm>
              <a:prstGeom prst="rect">
                <a:avLst/>
              </a:prstGeom>
              <a:solidFill>
                <a:srgbClr val="00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7" name="Shape 1207"/>
              <p:cNvSpPr/>
              <p:nvPr/>
            </p:nvSpPr>
            <p:spPr>
              <a:xfrm>
                <a:off x="2129" y="211"/>
                <a:ext cx="56" cy="56"/>
              </a:xfrm>
              <a:prstGeom prst="rect">
                <a:avLst/>
              </a:prstGeom>
              <a:solidFill>
                <a:srgbClr val="00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8" name="Shape 1208"/>
              <p:cNvSpPr/>
              <p:nvPr/>
            </p:nvSpPr>
            <p:spPr>
              <a:xfrm>
                <a:off x="1669" y="557"/>
                <a:ext cx="57" cy="57"/>
              </a:xfrm>
              <a:prstGeom prst="rect">
                <a:avLst/>
              </a:prstGeom>
              <a:solidFill>
                <a:srgbClr val="FF99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09" name="Shape 1209"/>
              <p:cNvSpPr/>
              <p:nvPr/>
            </p:nvSpPr>
            <p:spPr>
              <a:xfrm>
                <a:off x="1381" y="902"/>
                <a:ext cx="57" cy="56"/>
              </a:xfrm>
              <a:prstGeom prst="rect">
                <a:avLst/>
              </a:prstGeom>
              <a:solidFill>
                <a:srgbClr val="800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0" name="Shape 1210"/>
              <p:cNvSpPr/>
              <p:nvPr/>
            </p:nvSpPr>
            <p:spPr>
              <a:xfrm>
                <a:off x="1322" y="960"/>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1" name="Shape 1211"/>
              <p:cNvSpPr/>
              <p:nvPr/>
            </p:nvSpPr>
            <p:spPr>
              <a:xfrm>
                <a:off x="1265" y="1018"/>
                <a:ext cx="56"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2" name="Shape 1212"/>
              <p:cNvSpPr/>
              <p:nvPr/>
            </p:nvSpPr>
            <p:spPr>
              <a:xfrm>
                <a:off x="1207" y="1075"/>
                <a:ext cx="57" cy="57"/>
              </a:xfrm>
              <a:prstGeom prst="rect">
                <a:avLst/>
              </a:prstGeom>
              <a:solidFill>
                <a:srgbClr val="008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3" name="Shape 1213"/>
              <p:cNvSpPr/>
              <p:nvPr/>
            </p:nvSpPr>
            <p:spPr>
              <a:xfrm>
                <a:off x="1898" y="269"/>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4" name="Shape 1214"/>
              <p:cNvSpPr/>
              <p:nvPr/>
            </p:nvSpPr>
            <p:spPr>
              <a:xfrm>
                <a:off x="1842" y="326"/>
                <a:ext cx="56"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5" name="Shape 1215"/>
              <p:cNvSpPr/>
              <p:nvPr/>
            </p:nvSpPr>
            <p:spPr>
              <a:xfrm>
                <a:off x="1784" y="383"/>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6" name="Shape 1216"/>
              <p:cNvSpPr/>
              <p:nvPr/>
            </p:nvSpPr>
            <p:spPr>
              <a:xfrm>
                <a:off x="1727" y="442"/>
                <a:ext cx="56"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7" name="Shape 1217"/>
              <p:cNvSpPr/>
              <p:nvPr/>
            </p:nvSpPr>
            <p:spPr>
              <a:xfrm>
                <a:off x="1669" y="500"/>
                <a:ext cx="57" cy="56"/>
              </a:xfrm>
              <a:prstGeom prst="rect">
                <a:avLst/>
              </a:prstGeom>
              <a:solidFill>
                <a:srgbClr val="FF99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8" name="Shape 1218"/>
              <p:cNvSpPr/>
              <p:nvPr/>
            </p:nvSpPr>
            <p:spPr>
              <a:xfrm>
                <a:off x="1611" y="615"/>
                <a:ext cx="57"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19" name="Shape 1219"/>
              <p:cNvSpPr/>
              <p:nvPr/>
            </p:nvSpPr>
            <p:spPr>
              <a:xfrm>
                <a:off x="1553" y="671"/>
                <a:ext cx="56"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0" name="Shape 1220"/>
              <p:cNvSpPr/>
              <p:nvPr/>
            </p:nvSpPr>
            <p:spPr>
              <a:xfrm>
                <a:off x="1496" y="730"/>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1" name="Shape 1221"/>
              <p:cNvSpPr/>
              <p:nvPr/>
            </p:nvSpPr>
            <p:spPr>
              <a:xfrm>
                <a:off x="1439" y="788"/>
                <a:ext cx="56"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2" name="Shape 1222"/>
              <p:cNvSpPr/>
              <p:nvPr/>
            </p:nvSpPr>
            <p:spPr>
              <a:xfrm>
                <a:off x="1381" y="844"/>
                <a:ext cx="57" cy="57"/>
              </a:xfrm>
              <a:prstGeom prst="rect">
                <a:avLst/>
              </a:prstGeom>
              <a:solidFill>
                <a:srgbClr val="800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3" name="Shape 1223"/>
              <p:cNvSpPr/>
              <p:nvPr/>
            </p:nvSpPr>
            <p:spPr>
              <a:xfrm>
                <a:off x="1151" y="1075"/>
                <a:ext cx="56" cy="57"/>
              </a:xfrm>
              <a:prstGeom prst="rect">
                <a:avLst/>
              </a:prstGeom>
              <a:solidFill>
                <a:srgbClr val="0080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4" name="Shape 1224"/>
              <p:cNvSpPr/>
              <p:nvPr/>
            </p:nvSpPr>
            <p:spPr>
              <a:xfrm>
                <a:off x="1093" y="1132"/>
                <a:ext cx="57" cy="57"/>
              </a:xfrm>
              <a:prstGeom prst="rect">
                <a:avLst/>
              </a:prstGeom>
              <a:solidFill>
                <a:srgbClr val="9933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5" name="Shape 1225"/>
              <p:cNvSpPr/>
              <p:nvPr/>
            </p:nvSpPr>
            <p:spPr>
              <a:xfrm>
                <a:off x="1093" y="1190"/>
                <a:ext cx="57" cy="56"/>
              </a:xfrm>
              <a:prstGeom prst="rect">
                <a:avLst/>
              </a:prstGeom>
              <a:solidFill>
                <a:srgbClr val="99330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6" name="Shape 1226"/>
              <p:cNvSpPr/>
              <p:nvPr/>
            </p:nvSpPr>
            <p:spPr>
              <a:xfrm>
                <a:off x="1035" y="1247"/>
                <a:ext cx="56"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7" name="Shape 1227"/>
              <p:cNvSpPr/>
              <p:nvPr/>
            </p:nvSpPr>
            <p:spPr>
              <a:xfrm>
                <a:off x="977" y="1306"/>
                <a:ext cx="57"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8" name="Shape 1228"/>
              <p:cNvSpPr/>
              <p:nvPr/>
            </p:nvSpPr>
            <p:spPr>
              <a:xfrm>
                <a:off x="919" y="1363"/>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9" name="Shape 1229"/>
              <p:cNvSpPr/>
              <p:nvPr/>
            </p:nvSpPr>
            <p:spPr>
              <a:xfrm>
                <a:off x="863" y="1421"/>
                <a:ext cx="56"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0" name="Shape 1230"/>
              <p:cNvSpPr/>
              <p:nvPr/>
            </p:nvSpPr>
            <p:spPr>
              <a:xfrm>
                <a:off x="805" y="1478"/>
                <a:ext cx="57"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1" name="Shape 1231"/>
              <p:cNvSpPr/>
              <p:nvPr/>
            </p:nvSpPr>
            <p:spPr>
              <a:xfrm>
                <a:off x="748" y="1535"/>
                <a:ext cx="56"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2" name="Shape 1232"/>
              <p:cNvSpPr/>
              <p:nvPr/>
            </p:nvSpPr>
            <p:spPr>
              <a:xfrm>
                <a:off x="690" y="1593"/>
                <a:ext cx="57"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3" name="Shape 1233"/>
              <p:cNvSpPr/>
              <p:nvPr/>
            </p:nvSpPr>
            <p:spPr>
              <a:xfrm>
                <a:off x="632" y="1651"/>
                <a:ext cx="57" cy="57"/>
              </a:xfrm>
              <a:prstGeom prst="rect">
                <a:avLst/>
              </a:prstGeom>
              <a:solidFill>
                <a:srgbClr val="000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4" name="Shape 1234"/>
              <p:cNvSpPr/>
              <p:nvPr/>
            </p:nvSpPr>
            <p:spPr>
              <a:xfrm>
                <a:off x="632" y="1709"/>
                <a:ext cx="57" cy="57"/>
              </a:xfrm>
              <a:prstGeom prst="rect">
                <a:avLst/>
              </a:prstGeom>
              <a:solidFill>
                <a:srgbClr val="000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5" name="Shape 1235"/>
              <p:cNvSpPr/>
              <p:nvPr/>
            </p:nvSpPr>
            <p:spPr>
              <a:xfrm>
                <a:off x="575" y="1767"/>
                <a:ext cx="56"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6" name="Shape 1236"/>
              <p:cNvSpPr/>
              <p:nvPr/>
            </p:nvSpPr>
            <p:spPr>
              <a:xfrm>
                <a:off x="517" y="1823"/>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7" name="Shape 1237"/>
              <p:cNvSpPr/>
              <p:nvPr/>
            </p:nvSpPr>
            <p:spPr>
              <a:xfrm>
                <a:off x="459" y="1881"/>
                <a:ext cx="56" cy="56"/>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38" name="Shape 1238"/>
              <p:cNvSpPr/>
              <p:nvPr/>
            </p:nvSpPr>
            <p:spPr>
              <a:xfrm>
                <a:off x="401" y="1938"/>
                <a:ext cx="57" cy="57"/>
              </a:xfrm>
              <a:prstGeom prst="rect">
                <a:avLst/>
              </a:prstGeom>
              <a:solidFill>
                <a:srgbClr val="808080"/>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239" name="Shape 1239"/>
            <p:cNvSpPr txBox="1"/>
            <p:nvPr/>
          </p:nvSpPr>
          <p:spPr>
            <a:xfrm>
              <a:off x="6479198" y="6165303"/>
              <a:ext cx="1837361"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Warping path </a:t>
              </a:r>
              <a:r>
                <a:rPr lang="en" sz="1400" b="0" i="1" u="none" strike="noStrike" cap="none" baseline="0">
                  <a:solidFill>
                    <a:srgbClr val="000000"/>
                  </a:solidFill>
                  <a:latin typeface="Arial"/>
                  <a:ea typeface="Arial"/>
                  <a:cs typeface="Arial"/>
                  <a:sym typeface="Arial"/>
                </a:rPr>
                <a:t>w</a:t>
              </a:r>
            </a:p>
          </p:txBody>
        </p:sp>
        <p:cxnSp>
          <p:nvCxnSpPr>
            <p:cNvPr id="1240" name="Shape 1240"/>
            <p:cNvCxnSpPr/>
            <p:nvPr/>
          </p:nvCxnSpPr>
          <p:spPr>
            <a:xfrm rot="10800000" flipH="1">
              <a:off x="7280385" y="5902921"/>
              <a:ext cx="349204" cy="238124"/>
            </a:xfrm>
            <a:prstGeom prst="straightConnector1">
              <a:avLst/>
            </a:prstGeom>
            <a:noFill/>
            <a:ln w="9525" cap="flat">
              <a:solidFill>
                <a:schemeClr val="dk1"/>
              </a:solidFill>
              <a:prstDash val="solid"/>
              <a:round/>
              <a:headEnd type="none" w="med" len="med"/>
              <a:tailEnd type="triangle" w="lg" len="lg"/>
            </a:ln>
          </p:spPr>
        </p:cxnSp>
        <p:sp>
          <p:nvSpPr>
            <p:cNvPr id="1241" name="Shape 1241"/>
            <p:cNvSpPr txBox="1"/>
            <p:nvPr/>
          </p:nvSpPr>
          <p:spPr>
            <a:xfrm>
              <a:off x="8591159" y="2204864"/>
              <a:ext cx="383992"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T</a:t>
              </a:r>
            </a:p>
          </p:txBody>
        </p:sp>
        <p:sp>
          <p:nvSpPr>
            <p:cNvPr id="1242" name="Shape 1242"/>
            <p:cNvSpPr txBox="1"/>
            <p:nvPr/>
          </p:nvSpPr>
          <p:spPr>
            <a:xfrm>
              <a:off x="6479198" y="4005064"/>
              <a:ext cx="575989"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S</a:t>
              </a:r>
            </a:p>
          </p:txBody>
        </p:sp>
      </p:gr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Shape 1247"/>
          <p:cNvSpPr txBox="1">
            <a:spLocks noGrp="1"/>
          </p:cNvSpPr>
          <p:nvPr>
            <p:ph type="title"/>
          </p:nvPr>
        </p:nvSpPr>
        <p:spPr>
          <a:xfrm>
            <a:off x="1049100" y="205973"/>
            <a:ext cx="5694600" cy="7186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0" i="0" u="none" strike="noStrike" cap="none" baseline="0">
                <a:solidFill>
                  <a:srgbClr val="FFFFFF"/>
                </a:solidFill>
                <a:latin typeface="Quattrocento Sans"/>
                <a:ea typeface="Quattrocento Sans"/>
                <a:cs typeface="Quattrocento Sans"/>
                <a:sym typeface="Quattrocento Sans"/>
              </a:rPr>
              <a:t>Advantages of UCR DTW</a:t>
            </a:r>
          </a:p>
        </p:txBody>
      </p:sp>
      <p:sp>
        <p:nvSpPr>
          <p:cNvPr id="1248" name="Shape 1248"/>
          <p:cNvSpPr txBox="1">
            <a:spLocks noGrp="1"/>
          </p:cNvSpPr>
          <p:nvPr>
            <p:ph type="body" idx="1"/>
          </p:nvPr>
        </p:nvSpPr>
        <p:spPr>
          <a:xfrm>
            <a:off x="457200" y="1405974"/>
            <a:ext cx="8229600" cy="3519949"/>
          </a:xfrm>
          <a:prstGeom prst="rect">
            <a:avLst/>
          </a:prstGeom>
          <a:noFill/>
          <a:ln>
            <a:noFill/>
          </a:ln>
        </p:spPr>
        <p:txBody>
          <a:bodyPr lIns="91425" tIns="91425" rIns="91425" bIns="91425" anchor="t" anchorCtr="0">
            <a:noAutofit/>
          </a:bodyPr>
          <a:lstStyle/>
          <a:p>
            <a:pPr marL="457200" marR="0" lvl="0" indent="-3810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rgbClr val="000000"/>
                </a:solidFill>
                <a:latin typeface="Quattrocento Sans"/>
                <a:ea typeface="Quattrocento Sans"/>
                <a:cs typeface="Quattrocento Sans"/>
                <a:sym typeface="Quattrocento Sans"/>
              </a:rPr>
              <a:t>It is </a:t>
            </a:r>
            <a:r>
              <a:rPr lang="en" sz="2000" b="0" i="1" u="none" strike="noStrike" cap="none" baseline="0">
                <a:solidFill>
                  <a:srgbClr val="000000"/>
                </a:solidFill>
                <a:latin typeface="Quattrocento Sans"/>
                <a:ea typeface="Quattrocento Sans"/>
                <a:cs typeface="Quattrocento Sans"/>
                <a:sym typeface="Quattrocento Sans"/>
              </a:rPr>
              <a:t>exact</a:t>
            </a:r>
            <a:r>
              <a:rPr lang="en" sz="2000" b="0" i="0" u="none" strike="noStrike" cap="none" baseline="0">
                <a:solidFill>
                  <a:srgbClr val="000000"/>
                </a:solidFill>
                <a:latin typeface="Quattrocento Sans"/>
                <a:ea typeface="Quattrocento Sans"/>
                <a:cs typeface="Quattrocento Sans"/>
                <a:sym typeface="Quattrocento Sans"/>
              </a:rPr>
              <a:t>, not </a:t>
            </a:r>
            <a:r>
              <a:rPr lang="en" sz="2000" b="0" i="1" u="none" strike="noStrike" cap="none" baseline="0">
                <a:solidFill>
                  <a:srgbClr val="000000"/>
                </a:solidFill>
                <a:latin typeface="Quattrocento Sans"/>
                <a:ea typeface="Quattrocento Sans"/>
                <a:cs typeface="Quattrocento Sans"/>
                <a:sym typeface="Quattrocento Sans"/>
              </a:rPr>
              <a:t>approximate</a:t>
            </a:r>
            <a:r>
              <a:rPr lang="en" sz="2000" b="0" i="0" u="none" strike="noStrike" cap="none" baseline="0">
                <a:solidFill>
                  <a:srgbClr val="000000"/>
                </a:solidFill>
                <a:latin typeface="Quattrocento Sans"/>
                <a:ea typeface="Quattrocento Sans"/>
                <a:cs typeface="Quattrocento Sans"/>
                <a:sym typeface="Quattrocento Sans"/>
              </a:rPr>
              <a:t>. </a:t>
            </a:r>
          </a:p>
          <a:p>
            <a:pPr marL="457200" marR="0" lvl="0" indent="-3810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rgbClr val="000000"/>
                </a:solidFill>
                <a:latin typeface="Quattrocento Sans"/>
                <a:ea typeface="Quattrocento Sans"/>
                <a:cs typeface="Quattrocento Sans"/>
                <a:sym typeface="Quattrocento Sans"/>
              </a:rPr>
              <a:t>It does not require parameters to be set.</a:t>
            </a:r>
          </a:p>
          <a:p>
            <a:pPr marL="457200" marR="0" lvl="0" indent="-3810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rgbClr val="000000"/>
                </a:solidFill>
                <a:latin typeface="Quattrocento Sans"/>
                <a:ea typeface="Quattrocento Sans"/>
                <a:cs typeface="Quattrocento Sans"/>
                <a:sym typeface="Quattrocento Sans"/>
              </a:rPr>
              <a:t>It correctly z-normalizes the data.</a:t>
            </a:r>
          </a:p>
          <a:p>
            <a:pPr marL="457200" marR="0" lvl="0" indent="-3810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rgbClr val="000000"/>
                </a:solidFill>
                <a:latin typeface="Quattrocento Sans"/>
                <a:ea typeface="Quattrocento Sans"/>
                <a:cs typeface="Quattrocento Sans"/>
                <a:sym typeface="Quattrocento Sans"/>
              </a:rPr>
              <a:t>It has no minimum or maximum query length.</a:t>
            </a:r>
          </a:p>
          <a:p>
            <a:pPr marL="457200" marR="0" lvl="0" indent="-3810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rgbClr val="000000"/>
                </a:solidFill>
                <a:latin typeface="Quattrocento Sans"/>
                <a:ea typeface="Quattrocento Sans"/>
                <a:cs typeface="Quattrocento Sans"/>
                <a:sym typeface="Quattrocento Sans"/>
              </a:rPr>
              <a:t>It can also handle exact queries under uniform scaling</a:t>
            </a:r>
          </a:p>
          <a:p>
            <a:pPr marL="457200" marR="0" lvl="0" indent="-381000" algn="l" rtl="0">
              <a:lnSpc>
                <a:spcPct val="115000"/>
              </a:lnSpc>
              <a:spcBef>
                <a:spcPts val="0"/>
              </a:spcBef>
              <a:spcAft>
                <a:spcPts val="0"/>
              </a:spcAft>
              <a:buClr>
                <a:schemeClr val="dk1"/>
              </a:buClr>
              <a:buSzPct val="100000"/>
              <a:buFont typeface="Noto Symbol"/>
              <a:buChar char="▪"/>
            </a:pPr>
            <a:r>
              <a:rPr lang="en" sz="2000" b="0" i="0" u="none" strike="noStrike" cap="none" baseline="0">
                <a:solidFill>
                  <a:srgbClr val="000000"/>
                </a:solidFill>
                <a:latin typeface="Quattrocento Sans"/>
                <a:ea typeface="Quattrocento Sans"/>
                <a:cs typeface="Quattrocento Sans"/>
                <a:sym typeface="Quattrocento Sans"/>
              </a:rPr>
              <a:t>Finally, we are simply </a:t>
            </a:r>
            <a:r>
              <a:rPr lang="en" sz="2000" b="0" i="1" u="none" strike="noStrike" cap="none" baseline="0">
                <a:solidFill>
                  <a:srgbClr val="000000"/>
                </a:solidFill>
                <a:latin typeface="Quattrocento Sans"/>
                <a:ea typeface="Quattrocento Sans"/>
                <a:cs typeface="Quattrocento Sans"/>
                <a:sym typeface="Quattrocento Sans"/>
              </a:rPr>
              <a:t>much</a:t>
            </a:r>
            <a:r>
              <a:rPr lang="en" sz="2000" b="0" i="0" u="none" strike="noStrike" cap="none" baseline="0">
                <a:solidFill>
                  <a:srgbClr val="000000"/>
                </a:solidFill>
                <a:latin typeface="Quattrocento Sans"/>
                <a:ea typeface="Quattrocento Sans"/>
                <a:cs typeface="Quattrocento Sans"/>
                <a:sym typeface="Quattrocento Sans"/>
              </a:rPr>
              <a:t> faster than any known technique.</a:t>
            </a:r>
          </a:p>
          <a:p>
            <a:pPr marL="457200" marR="0" lvl="0" indent="-228600" algn="l" rtl="0">
              <a:lnSpc>
                <a:spcPct val="115000"/>
              </a:lnSpc>
              <a:spcBef>
                <a:spcPts val="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a:p>
            <a:pPr marL="457200" marR="0" lvl="0" indent="-228600" algn="l" rtl="0">
              <a:lnSpc>
                <a:spcPct val="115000"/>
              </a:lnSpc>
              <a:spcBef>
                <a:spcPts val="0"/>
              </a:spcBef>
              <a:spcAft>
                <a:spcPts val="0"/>
              </a:spcAft>
              <a:buClr>
                <a:schemeClr val="dk1"/>
              </a:buClr>
              <a:buFont typeface="Noto Symbol"/>
              <a:buNone/>
            </a:pPr>
            <a:endParaRPr sz="2400" b="0" i="0" u="none" strike="noStrike" cap="none" baseline="0">
              <a:solidFill>
                <a:schemeClr val="dk1"/>
              </a:solidFill>
              <a:latin typeface="Quattrocento Sans"/>
              <a:ea typeface="Quattrocento Sans"/>
              <a:cs typeface="Quattrocento Sans"/>
              <a:sym typeface="Quattrocento Sans"/>
            </a:endParaRPr>
          </a:p>
        </p:txBody>
      </p:sp>
      <p:pic>
        <p:nvPicPr>
          <p:cNvPr id="1249" name="Shape 1249"/>
          <p:cNvPicPr preferRelativeResize="0"/>
          <p:nvPr/>
        </p:nvPicPr>
        <p:blipFill rotWithShape="1">
          <a:blip r:embed="rId3">
            <a:alphaModFix/>
          </a:blip>
          <a:srcRect/>
          <a:stretch/>
        </p:blipFill>
        <p:spPr>
          <a:xfrm>
            <a:off x="2" y="0"/>
            <a:ext cx="1049100" cy="1200298"/>
          </a:xfrm>
          <a:prstGeom prst="rect">
            <a:avLst/>
          </a:prstGeom>
          <a:noFill/>
          <a:ln>
            <a:noFill/>
          </a:ln>
        </p:spPr>
      </p:pic>
      <p:pic>
        <p:nvPicPr>
          <p:cNvPr id="1250" name="Shape 1250"/>
          <p:cNvPicPr preferRelativeResize="0"/>
          <p:nvPr/>
        </p:nvPicPr>
        <p:blipFill rotWithShape="1">
          <a:blip r:embed="rId4">
            <a:alphaModFix/>
          </a:blip>
          <a:srcRect/>
          <a:stretch/>
        </p:blipFill>
        <p:spPr>
          <a:xfrm>
            <a:off x="6743700" y="75"/>
            <a:ext cx="2400300" cy="1200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1828</Words>
  <Application>Microsoft Office PowerPoint</Application>
  <PresentationFormat>On-screen Show (16:9)</PresentationFormat>
  <Paragraphs>192</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biz</vt:lpstr>
      <vt:lpstr>Time Series (GPU)</vt:lpstr>
      <vt:lpstr>Introduction to Time Series</vt:lpstr>
      <vt:lpstr>Application of Time Series Analysis</vt:lpstr>
      <vt:lpstr>Literature Survey</vt:lpstr>
      <vt:lpstr>Time Series Analysis by  UCR DTW</vt:lpstr>
      <vt:lpstr>LB_KIM</vt:lpstr>
      <vt:lpstr>LB_KEOGH</vt:lpstr>
      <vt:lpstr>DTW DISTANCE</vt:lpstr>
      <vt:lpstr>Advantages of UCR DTW</vt:lpstr>
      <vt:lpstr>Work Done So Far</vt:lpstr>
      <vt:lpstr>Problem Definition</vt:lpstr>
      <vt:lpstr>Why GPU?</vt:lpstr>
      <vt:lpstr>Differences between a GPU and a CPU</vt:lpstr>
      <vt:lpstr>Nvidia Cuda Architecture - 1</vt:lpstr>
      <vt:lpstr>Nvidia Cuda Architecture - 2</vt:lpstr>
      <vt:lpstr>Unified Memory</vt:lpstr>
      <vt:lpstr>Shared Memory in GPU</vt:lpstr>
      <vt:lpstr>       Implementation Of Keogh On GPU</vt:lpstr>
      <vt:lpstr>Warps in GPU</vt:lpstr>
      <vt:lpstr>Pipeline Architecture</vt:lpstr>
      <vt:lpstr>Pipeline Architecture</vt:lpstr>
      <vt:lpstr>READING OPTIMISATIONS</vt:lpstr>
      <vt:lpstr>Results</vt:lpstr>
      <vt:lpstr>Results</vt:lpstr>
      <vt:lpstr>Results</vt:lpstr>
      <vt:lpstr>Results</vt:lpstr>
      <vt:lpstr>UCR BAD QUERY</vt:lpstr>
      <vt:lpstr>Results</vt:lpstr>
      <vt:lpstr>Conclusion</vt:lpstr>
      <vt:lpstr>Future Enhancements</vt:lpstr>
      <vt:lpstr>Bibliography</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(GPU)</dc:title>
  <dc:creator>Rachita Pradeep</dc:creator>
  <cp:lastModifiedBy>Rachita Pradeep</cp:lastModifiedBy>
  <cp:revision>26</cp:revision>
  <dcterms:modified xsi:type="dcterms:W3CDTF">2015-05-15T04:46:07Z</dcterms:modified>
</cp:coreProperties>
</file>