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4" r:id="rId4"/>
    <p:sldId id="265" r:id="rId5"/>
    <p:sldId id="258" r:id="rId6"/>
    <p:sldId id="259" r:id="rId7"/>
    <p:sldId id="276" r:id="rId8"/>
    <p:sldId id="278" r:id="rId9"/>
    <p:sldId id="277" r:id="rId10"/>
    <p:sldId id="260" r:id="rId11"/>
    <p:sldId id="279" r:id="rId12"/>
    <p:sldId id="261" r:id="rId13"/>
    <p:sldId id="262" r:id="rId14"/>
    <p:sldId id="267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29" autoAdjust="0"/>
    <p:restoredTop sz="86738" autoAdjust="0"/>
  </p:normalViewPr>
  <p:slideViewPr>
    <p:cSldViewPr>
      <p:cViewPr varScale="1">
        <p:scale>
          <a:sx n="63" d="100"/>
          <a:sy n="63" d="100"/>
        </p:scale>
        <p:origin x="-15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72F451A-CA91-4CD4-B48B-7A8B2ABF93E0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F5E30B4-2542-494A-A48C-55D8E0457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451A-CA91-4CD4-B48B-7A8B2ABF93E0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30B4-2542-494A-A48C-55D8E0457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451A-CA91-4CD4-B48B-7A8B2ABF93E0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30B4-2542-494A-A48C-55D8E0457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451A-CA91-4CD4-B48B-7A8B2ABF93E0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30B4-2542-494A-A48C-55D8E0457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451A-CA91-4CD4-B48B-7A8B2ABF93E0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30B4-2542-494A-A48C-55D8E0457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451A-CA91-4CD4-B48B-7A8B2ABF93E0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30B4-2542-494A-A48C-55D8E0457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72F451A-CA91-4CD4-B48B-7A8B2ABF93E0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F5E30B4-2542-494A-A48C-55D8E04576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72F451A-CA91-4CD4-B48B-7A8B2ABF93E0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F5E30B4-2542-494A-A48C-55D8E0457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451A-CA91-4CD4-B48B-7A8B2ABF93E0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30B4-2542-494A-A48C-55D8E0457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451A-CA91-4CD4-B48B-7A8B2ABF93E0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30B4-2542-494A-A48C-55D8E0457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451A-CA91-4CD4-B48B-7A8B2ABF93E0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30B4-2542-494A-A48C-55D8E0457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72F451A-CA91-4CD4-B48B-7A8B2ABF93E0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F5E30B4-2542-494A-A48C-55D8E0457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8458200" cy="1470025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Calibri" pitchFamily="34" charset="0"/>
                <a:cs typeface="Times New Roman" pitchFamily="18" charset="0"/>
              </a:rPr>
              <a:t>STANCE DETECTION IN TWEETS</a:t>
            </a:r>
            <a:endParaRPr lang="en-US" sz="4800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4267200"/>
            <a:ext cx="5791200" cy="228600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NLP GIANTS:</a:t>
            </a:r>
          </a:p>
          <a:p>
            <a:r>
              <a:rPr lang="en-US" dirty="0" smtClean="0"/>
              <a:t>Bharath Chandra Reddy(M12510331)</a:t>
            </a:r>
          </a:p>
          <a:p>
            <a:r>
              <a:rPr lang="en-US" dirty="0" smtClean="0"/>
              <a:t>Rachit Aggarwal(M12506500)</a:t>
            </a:r>
          </a:p>
          <a:p>
            <a:r>
              <a:rPr lang="en-US" dirty="0" smtClean="0"/>
              <a:t>Kowshik Bhowmik(M10584257)</a:t>
            </a:r>
          </a:p>
          <a:p>
            <a:r>
              <a:rPr lang="en-US" dirty="0" smtClean="0"/>
              <a:t>Krishna Sai </a:t>
            </a:r>
            <a:r>
              <a:rPr lang="en-US" dirty="0" err="1" smtClean="0"/>
              <a:t>Patnana</a:t>
            </a:r>
            <a:r>
              <a:rPr lang="en-US" dirty="0" smtClean="0"/>
              <a:t>(M12483628)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.</a:t>
            </a:r>
          </a:p>
          <a:p>
            <a:r>
              <a:rPr lang="en-US" dirty="0" smtClean="0"/>
              <a:t>Subtask-A: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Supervised Learning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Used Gaussian Naïve </a:t>
            </a:r>
            <a:r>
              <a:rPr lang="en-US" dirty="0" err="1" smtClean="0"/>
              <a:t>Bayes</a:t>
            </a:r>
            <a:endParaRPr lang="en-US" dirty="0" smtClean="0"/>
          </a:p>
          <a:p>
            <a:r>
              <a:rPr lang="en-US" dirty="0" smtClean="0"/>
              <a:t>Subtask-B: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Unsupervised Learning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Used k-Means Clustering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 Task A:</a:t>
            </a:r>
          </a:p>
          <a:p>
            <a:r>
              <a:rPr lang="en-US" dirty="0" smtClean="0"/>
              <a:t>Achieved Improvement ~ (18% </a:t>
            </a:r>
            <a:r>
              <a:rPr lang="en-US" sz="1600" dirty="0" smtClean="0"/>
              <a:t>on an avg. for all targets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Avg. Accuracy: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Proposal performance:   37.5 % accurate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Final performance:   55.7 % accurate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Discussion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Differences between our Proposal and Final Performances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Pre processing: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Lower casing</a:t>
            </a:r>
          </a:p>
          <a:p>
            <a:pPr lvl="1">
              <a:buNone/>
            </a:pPr>
            <a:endParaRPr lang="en-US" dirty="0" smtClean="0"/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Additional Features: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Added Noun Phrases,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Sentiment Scores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Hashtags</a:t>
            </a:r>
            <a:r>
              <a:rPr lang="en-US" dirty="0" smtClean="0"/>
              <a:t> as features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Discussion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>
            <a:normAutofit/>
          </a:bodyPr>
          <a:lstStyle/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Classification for Subtask A: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Proposal – Multinomial Naïve </a:t>
            </a:r>
            <a:r>
              <a:rPr lang="en-US" dirty="0" err="1" smtClean="0"/>
              <a:t>Bayes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Final – Gaussian Naïve </a:t>
            </a:r>
            <a:r>
              <a:rPr lang="en-US" dirty="0" err="1" smtClean="0"/>
              <a:t>Bayes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Discrete values Vs Continuous values</a:t>
            </a:r>
          </a:p>
          <a:p>
            <a:pPr marL="365760" lvl="1" indent="-256032"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Classification for Subtask B: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No results for our proposal</a:t>
            </a:r>
          </a:p>
          <a:p>
            <a:pPr marL="365760" lvl="1" indent="-256032">
              <a:buClr>
                <a:schemeClr val="accent3"/>
              </a:buClr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 Distribution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6000" dirty="0" smtClean="0"/>
              <a:t>         THANK YOU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Stance Detection?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600" dirty="0" smtClean="0"/>
              <a:t>Stance detection is the process of detecting the stance of the person on a particular subject/target.</a:t>
            </a:r>
          </a:p>
          <a:p>
            <a:pPr algn="just"/>
            <a:endParaRPr lang="en-US" dirty="0" smtClean="0"/>
          </a:p>
          <a:p>
            <a:pPr algn="just"/>
            <a:r>
              <a:rPr lang="en-US" sz="3600" dirty="0" smtClean="0"/>
              <a:t>We are going to detect from a person’s tweet if he/she is in favor or against a given target entity.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Target: </a:t>
            </a:r>
            <a:r>
              <a:rPr lang="en-US" dirty="0" smtClean="0"/>
              <a:t>​legalization of abortion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b="1" dirty="0" smtClean="0"/>
              <a:t>Tweet: ​ </a:t>
            </a:r>
            <a:r>
              <a:rPr lang="en-US" dirty="0" smtClean="0"/>
              <a:t>A </a:t>
            </a:r>
            <a:r>
              <a:rPr lang="en-US" dirty="0" err="1" smtClean="0"/>
              <a:t>foetus</a:t>
            </a:r>
            <a:r>
              <a:rPr lang="en-US" dirty="0" smtClean="0"/>
              <a:t> has rights too! Make your voice heard.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Stance</a:t>
            </a:r>
            <a:r>
              <a:rPr lang="en-US" dirty="0" smtClean="0"/>
              <a:t>: Against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Sub-task A: Supervised Framework</a:t>
            </a:r>
            <a:r>
              <a:rPr lang="en-US" dirty="0"/>
              <a:t>	</a:t>
            </a:r>
            <a:endParaRPr lang="en-US" sz="2400" dirty="0" smtClean="0"/>
          </a:p>
          <a:p>
            <a:pPr lvl="1"/>
            <a:r>
              <a:rPr lang="en-US" sz="2400" dirty="0" smtClean="0"/>
              <a:t>Atheism</a:t>
            </a:r>
          </a:p>
          <a:p>
            <a:pPr lvl="1"/>
            <a:r>
              <a:rPr lang="en-US" sz="2400" dirty="0" smtClean="0"/>
              <a:t>Climate Change is a Real Concern</a:t>
            </a:r>
          </a:p>
          <a:p>
            <a:pPr lvl="1"/>
            <a:r>
              <a:rPr lang="en-US" sz="2400" dirty="0" smtClean="0"/>
              <a:t>Feminist Movement</a:t>
            </a:r>
          </a:p>
          <a:p>
            <a:pPr lvl="1"/>
            <a:r>
              <a:rPr lang="en-US" sz="2400" dirty="0" smtClean="0"/>
              <a:t>Hillary Clinton</a:t>
            </a:r>
          </a:p>
          <a:p>
            <a:pPr lvl="1"/>
            <a:r>
              <a:rPr lang="en-US" sz="2400" dirty="0" smtClean="0"/>
              <a:t>Legalization of Abortion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(~3000 Labeled Tweets combined for All Targets)</a:t>
            </a:r>
          </a:p>
          <a:p>
            <a:r>
              <a:rPr lang="en-US" dirty="0" smtClean="0"/>
              <a:t>Sub-task B: Un-Supervised Framework</a:t>
            </a:r>
          </a:p>
          <a:p>
            <a:pPr lvl="1"/>
            <a:r>
              <a:rPr lang="en-US" sz="2400" dirty="0" smtClean="0"/>
              <a:t>Donald Trump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smtClean="0"/>
              <a:t>(~</a:t>
            </a:r>
            <a:r>
              <a:rPr lang="en-US" sz="2400" dirty="0" smtClean="0"/>
              <a:t>70,000  unlabeled tweets 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SzPct val="50000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2590800"/>
          <a:ext cx="6781800" cy="3428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00"/>
                <a:gridCol w="3390900"/>
              </a:tblGrid>
              <a:tr h="111045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Sub-Task-A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Sub-Task-B</a:t>
                      </a:r>
                      <a:endParaRPr lang="en-US" sz="3200" dirty="0"/>
                    </a:p>
                  </a:txBody>
                  <a:tcPr/>
                </a:tc>
              </a:tr>
              <a:tr h="9009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Pre-processing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76625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Feature Selection &amp; Extraction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65131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Classification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Clustering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                 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325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This stage involves :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Separation of </a:t>
            </a:r>
            <a:r>
              <a:rPr lang="en-US" dirty="0" err="1" smtClean="0"/>
              <a:t>Hashtags</a:t>
            </a:r>
            <a:r>
              <a:rPr lang="en-US" dirty="0" smtClean="0"/>
              <a:t>,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Elimination of punctuations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Conversion of slangs and abbreviations into their correct forms from the training corpus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Lowercasing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Removal of URL’s and “Not Available” tweets(Sub-task B)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Bi-Grams</a:t>
            </a:r>
          </a:p>
          <a:p>
            <a:endParaRPr lang="en-US" dirty="0" smtClean="0"/>
          </a:p>
          <a:p>
            <a:r>
              <a:rPr lang="en-US" dirty="0" smtClean="0"/>
              <a:t>Noun Phrases </a:t>
            </a:r>
          </a:p>
          <a:p>
            <a:endParaRPr lang="en-US" dirty="0" smtClean="0"/>
          </a:p>
          <a:p>
            <a:r>
              <a:rPr lang="en-US" dirty="0" err="1" smtClean="0"/>
              <a:t>Hashtags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Sentiment scores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/>
          </a:bodyPr>
          <a:lstStyle/>
          <a:p>
            <a:r>
              <a:rPr lang="en-US" dirty="0" smtClean="0"/>
              <a:t>Bi-Grams 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Extracted only the most frequent 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Discarded the Stop word Bigrams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Tf-idf</a:t>
            </a:r>
            <a:r>
              <a:rPr lang="en-US" dirty="0" smtClean="0"/>
              <a:t> </a:t>
            </a:r>
            <a:r>
              <a:rPr lang="en-US" dirty="0" err="1" smtClean="0"/>
              <a:t>vectorization</a:t>
            </a:r>
            <a:r>
              <a:rPr lang="en-US" dirty="0" smtClean="0"/>
              <a:t> for Bigrams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r>
              <a:rPr lang="en-US" dirty="0" smtClean="0"/>
              <a:t>Noun Phrases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Tokenization-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POS Tagging-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Parsing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Count </a:t>
            </a:r>
            <a:r>
              <a:rPr lang="en-US" dirty="0" err="1" smtClean="0"/>
              <a:t>Vectorization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Hashtags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Re- Introduce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Used most frequent </a:t>
            </a:r>
            <a:r>
              <a:rPr lang="en-US" sz="1800" dirty="0" err="1" smtClean="0"/>
              <a:t>Hashtags</a:t>
            </a: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Count </a:t>
            </a:r>
            <a:r>
              <a:rPr lang="en-US" dirty="0" err="1" smtClean="0"/>
              <a:t>Vectorization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Sentiment scores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Calculated using AFFIN Dictionary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Normalized the scores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564</TotalTime>
  <Words>292</Words>
  <Application>Microsoft Office PowerPoint</Application>
  <PresentationFormat>On-screen Show (4:3)</PresentationFormat>
  <Paragraphs>111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Urban</vt:lpstr>
      <vt:lpstr>STANCE DETECTION IN TWEETS</vt:lpstr>
      <vt:lpstr>What is Stance Detection?</vt:lpstr>
      <vt:lpstr>Example</vt:lpstr>
      <vt:lpstr>Task Description</vt:lpstr>
      <vt:lpstr>Approach</vt:lpstr>
      <vt:lpstr>                  Pre-Processing</vt:lpstr>
      <vt:lpstr>Feature Selection</vt:lpstr>
      <vt:lpstr>Feature Extraction</vt:lpstr>
      <vt:lpstr>Feature Extraction</vt:lpstr>
      <vt:lpstr>Classification</vt:lpstr>
      <vt:lpstr>Results</vt:lpstr>
      <vt:lpstr>Discussion  </vt:lpstr>
      <vt:lpstr>Discussion (contd.)</vt:lpstr>
      <vt:lpstr>Work Distribution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STANCE DETECTION IN TWEETS</dc:title>
  <dc:creator>Perfect</dc:creator>
  <cp:lastModifiedBy>Perfect</cp:lastModifiedBy>
  <cp:revision>57</cp:revision>
  <dcterms:created xsi:type="dcterms:W3CDTF">2017-10-18T01:45:06Z</dcterms:created>
  <dcterms:modified xsi:type="dcterms:W3CDTF">2017-12-01T02:19:41Z</dcterms:modified>
</cp:coreProperties>
</file>