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74" r:id="rId4"/>
    <p:sldId id="265" r:id="rId5"/>
    <p:sldId id="258" r:id="rId6"/>
    <p:sldId id="259" r:id="rId7"/>
    <p:sldId id="276" r:id="rId8"/>
    <p:sldId id="278" r:id="rId9"/>
    <p:sldId id="277" r:id="rId10"/>
    <p:sldId id="260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1" r:id="rId21"/>
    <p:sldId id="262" r:id="rId22"/>
    <p:sldId id="267" r:id="rId23"/>
    <p:sldId id="288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88710" autoAdjust="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4C5F-33DC-40AE-A348-DADA6A44FC7C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D8-15BA-4E67-86A6-7345162D0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D8-15BA-4E67-86A6-7345162D0F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D8-15BA-4E67-86A6-7345162D0FF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D8-15BA-4E67-86A6-7345162D0FF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1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1"/>
            <a:ext cx="9144000" cy="24417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" y="3675528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1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2" y="308277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47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2F451A-CA91-4CD4-B48B-7A8B2ABF93E0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F5E30B4-2542-494A-A48C-55D8E0457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STANCE DETECTION IN TWEETS</a:t>
            </a:r>
            <a:endParaRPr lang="en-US" sz="48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267200"/>
            <a:ext cx="5791200" cy="22860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NLP GIANTS:</a:t>
            </a:r>
          </a:p>
          <a:p>
            <a:r>
              <a:rPr lang="en-US" dirty="0" smtClean="0"/>
              <a:t>Bharath Chandra Reddy(M12510331)</a:t>
            </a:r>
          </a:p>
          <a:p>
            <a:r>
              <a:rPr lang="en-US" dirty="0" smtClean="0"/>
              <a:t>Rachit Aggarwal(M12506500)</a:t>
            </a:r>
          </a:p>
          <a:p>
            <a:r>
              <a:rPr lang="en-US" dirty="0" smtClean="0"/>
              <a:t>Kowshik Bhowmik(M10584257)</a:t>
            </a:r>
          </a:p>
          <a:p>
            <a:r>
              <a:rPr lang="en-US" dirty="0" smtClean="0"/>
              <a:t>Krishna Sai </a:t>
            </a:r>
            <a:r>
              <a:rPr lang="en-US" dirty="0" err="1" smtClean="0"/>
              <a:t>Patnana</a:t>
            </a:r>
            <a:r>
              <a:rPr lang="en-US" dirty="0" smtClean="0"/>
              <a:t>(M12483628)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r>
              <a:rPr lang="en-US" dirty="0" smtClean="0"/>
              <a:t>Subtask-A: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Supervised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Gaussian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Subtask-B: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Unsupervised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k-Means Clustering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Task A:</a:t>
            </a:r>
          </a:p>
          <a:p>
            <a:r>
              <a:rPr lang="en-US" dirty="0" smtClean="0"/>
              <a:t>Achieved Improvement ~ (18% </a:t>
            </a:r>
            <a:r>
              <a:rPr lang="en-US" sz="1600" dirty="0" smtClean="0"/>
              <a:t>on an avg. for all targets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Avg. Accuracy: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Proposal performance:   37.5 % accurate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 performance:   55.7 % accurate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143000" y="5410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Accuracy Performance measure Task-A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54864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F-score Performance measure Task-A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524000"/>
            <a:ext cx="77374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990600" y="762000"/>
            <a:ext cx="718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Subtask A: Feminist Movement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" y="50292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We achieved an F-score of 49% on this task.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stood 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among the 20 teams which have performed this task.</a:t>
            </a: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3268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914400"/>
            <a:ext cx="1059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Subtask A: Climate Change is a Real Concern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919008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We achieved an F-score of 40% on this task.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stood 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among the 20 teams which performed the task.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Subtask A: Hillary Clinton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919008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We achieved an F-score of 43.7% on this task.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stood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among the 20 teams which performed the task.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439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Subtask A: Legalization of Abortion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919008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We achieved an F-score of 44% on this task.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stood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among the 20 teams which performed the task.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069263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Subtask A: Atheism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919008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We achieved an F-score of 43% on this task.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stood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among the 20 teams which performed the task.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077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Task B: Donald Trump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919008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We achieved an F-score of 28% on this task.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stood 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among the 20 teams which performed the task.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1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Stance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Stance detection is the process of detecting the stance of the person on a particular subject/target.</a:t>
            </a:r>
          </a:p>
          <a:p>
            <a:pPr algn="just"/>
            <a:endParaRPr lang="en-US" dirty="0" smtClean="0"/>
          </a:p>
          <a:p>
            <a:pPr algn="just"/>
            <a:r>
              <a:rPr lang="en-US" sz="3600" dirty="0" smtClean="0"/>
              <a:t>We are going to detect from a person’s tweet if he/she is in favor or against a given target entity.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Differences between our Proposal and Final Performances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 processing: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Performed lowercasing of tweets from the data</a:t>
            </a:r>
          </a:p>
          <a:p>
            <a:pPr lvl="1">
              <a:buNone/>
            </a:pPr>
            <a:endParaRPr lang="en-US" dirty="0" smtClean="0"/>
          </a:p>
          <a:p>
            <a:pPr marL="365760" lvl="1" indent="-256032"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Additional Features: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Added Noun Phrases,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Sentiment Scores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Hashtags</a:t>
            </a:r>
            <a:r>
              <a:rPr lang="en-US" dirty="0" smtClean="0"/>
              <a:t> as features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Classification for Subtask A: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Proposal – Multinomial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 – Gaussian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Discrete values Vs Continuous values</a:t>
            </a:r>
          </a:p>
          <a:p>
            <a:pPr marL="365760" lvl="1" indent="-256032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Classification for Subtask B: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results for our proposal</a:t>
            </a:r>
          </a:p>
          <a:p>
            <a:pPr marL="365760" lvl="1" indent="-256032">
              <a:buClr>
                <a:schemeClr val="accent3"/>
              </a:buCl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Work Distribution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13861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Rachit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Aggarwal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+mn-lt"/>
                        </a:rPr>
                        <a:t>Reviewed</a:t>
                      </a:r>
                      <a:r>
                        <a:rPr lang="en-US" sz="1800" baseline="0" dirty="0" smtClean="0">
                          <a:latin typeface="+mn-lt"/>
                        </a:rPr>
                        <a:t> research papers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baseline="0" dirty="0" smtClean="0">
                        <a:latin typeface="+mn-lt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</a:rPr>
                        <a:t>Performed preprocessing on data  which includes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seperation</a:t>
                      </a:r>
                      <a:r>
                        <a:rPr lang="en-US" sz="1800" baseline="0" dirty="0" smtClean="0">
                          <a:latin typeface="+mn-lt"/>
                        </a:rPr>
                        <a:t> of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hashtags</a:t>
                      </a:r>
                      <a:r>
                        <a:rPr lang="en-US" sz="1800" baseline="0" dirty="0" smtClean="0">
                          <a:latin typeface="+mn-lt"/>
                        </a:rPr>
                        <a:t>, elimination of punctuations and conversion of slangs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baseline="0" dirty="0" smtClean="0">
                        <a:latin typeface="+mn-lt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</a:rPr>
                        <a:t> Implemented K-means Clustering algorithm on Task-b.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+mn-lt"/>
                        </a:rPr>
                        <a:t>Worked on the report and the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Powerpoint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1577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Kowshik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Bhowmik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Reviewed research papers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Performed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feauture</a:t>
                      </a:r>
                      <a:r>
                        <a:rPr lang="en-US" baseline="0" dirty="0" smtClean="0"/>
                        <a:t> selection and </a:t>
                      </a:r>
                      <a:r>
                        <a:rPr lang="en-US" baseline="0" dirty="0" err="1" smtClean="0"/>
                        <a:t>classfication</a:t>
                      </a:r>
                      <a:r>
                        <a:rPr lang="en-US" baseline="0" dirty="0" smtClean="0"/>
                        <a:t> which includes incorporation of Bi-grams, </a:t>
                      </a:r>
                      <a:r>
                        <a:rPr lang="en-US" baseline="0" dirty="0" err="1" smtClean="0"/>
                        <a:t>hashtags,sentiment</a:t>
                      </a:r>
                      <a:r>
                        <a:rPr lang="en-US" baseline="0" dirty="0" smtClean="0"/>
                        <a:t> features and classifier.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Worked and implemented </a:t>
                      </a:r>
                      <a:r>
                        <a:rPr lang="en-US" baseline="0" dirty="0" err="1" smtClean="0"/>
                        <a:t>Guassian</a:t>
                      </a:r>
                      <a:r>
                        <a:rPr lang="en-US" baseline="0" dirty="0" smtClean="0"/>
                        <a:t> Naïve </a:t>
                      </a:r>
                      <a:r>
                        <a:rPr lang="en-US" baseline="0" dirty="0" err="1" smtClean="0"/>
                        <a:t>Bayes</a:t>
                      </a:r>
                      <a:r>
                        <a:rPr lang="en-US" baseline="0" dirty="0" smtClean="0"/>
                        <a:t> Classifier.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Worked on the report and the </a:t>
                      </a:r>
                      <a:r>
                        <a:rPr lang="en-US" baseline="0" dirty="0" err="1" smtClean="0"/>
                        <a:t>Powerpoint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1752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Bharath</a:t>
                      </a:r>
                      <a:r>
                        <a:rPr lang="en-US" sz="1600" dirty="0" smtClean="0"/>
                        <a:t> Chandra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Reviewed research papers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Performed preprocessing</a:t>
                      </a:r>
                      <a:r>
                        <a:rPr lang="en-US" baseline="0" dirty="0" smtClean="0"/>
                        <a:t> on Task-B which involves removal of URL’s, unnecessary punctuations and “Not Available Tweets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Implemented the  report and </a:t>
                      </a:r>
                      <a:r>
                        <a:rPr lang="en-US" baseline="0" dirty="0" err="1" smtClean="0"/>
                        <a:t>Powerpoint</a:t>
                      </a:r>
                      <a:endParaRPr lang="en-US" dirty="0"/>
                    </a:p>
                  </a:txBody>
                  <a:tcPr/>
                </a:tc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Krishna </a:t>
                      </a:r>
                      <a:r>
                        <a:rPr lang="en-US" sz="1600" dirty="0" err="1" smtClean="0"/>
                        <a:t>Sai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Reviewed research papers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Performed feature extraction for Noun</a:t>
                      </a:r>
                      <a:r>
                        <a:rPr lang="en-US" baseline="0" dirty="0" smtClean="0"/>
                        <a:t> phrases and worked on different classifiers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Removed Tweet id’s of “Not Available tweets.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Implemented the report and </a:t>
                      </a:r>
                      <a:r>
                        <a:rPr lang="en-US" baseline="0" dirty="0" err="1" smtClean="0"/>
                        <a:t>Powerpoint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6000" dirty="0" smtClean="0"/>
              <a:t>         THANK YOU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Target: </a:t>
            </a:r>
            <a:r>
              <a:rPr lang="en-US" dirty="0" smtClean="0"/>
              <a:t>​legalization of abortion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Tweet: ​ </a:t>
            </a:r>
            <a:r>
              <a:rPr lang="en-US" dirty="0" smtClean="0"/>
              <a:t>A </a:t>
            </a:r>
            <a:r>
              <a:rPr lang="en-US" dirty="0" err="1" smtClean="0"/>
              <a:t>foetus</a:t>
            </a:r>
            <a:r>
              <a:rPr lang="en-US" dirty="0" smtClean="0"/>
              <a:t> has rights too! Make your voice heard.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Stance</a:t>
            </a:r>
            <a:r>
              <a:rPr lang="en-US" dirty="0" smtClean="0"/>
              <a:t>: Against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Sub-task A: Supervised Framework</a:t>
            </a:r>
            <a:r>
              <a:rPr lang="en-US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Atheism</a:t>
            </a:r>
          </a:p>
          <a:p>
            <a:pPr lvl="1"/>
            <a:r>
              <a:rPr lang="en-US" sz="2400" dirty="0" smtClean="0"/>
              <a:t>Climate Change is a Real Concern</a:t>
            </a:r>
          </a:p>
          <a:p>
            <a:pPr lvl="1"/>
            <a:r>
              <a:rPr lang="en-US" sz="2400" dirty="0" smtClean="0"/>
              <a:t>Feminist Movement</a:t>
            </a:r>
          </a:p>
          <a:p>
            <a:pPr lvl="1"/>
            <a:r>
              <a:rPr lang="en-US" sz="2400" dirty="0" smtClean="0"/>
              <a:t>Hillary Clinton</a:t>
            </a:r>
          </a:p>
          <a:p>
            <a:pPr lvl="1"/>
            <a:r>
              <a:rPr lang="en-US" sz="2400" dirty="0" smtClean="0"/>
              <a:t>Legalization of Abortion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(~3000 Labeled Tweets combined for All Targets)</a:t>
            </a:r>
          </a:p>
          <a:p>
            <a:r>
              <a:rPr lang="en-US" dirty="0" smtClean="0"/>
              <a:t>Sub-task B: Un-Supervised Framework</a:t>
            </a:r>
          </a:p>
          <a:p>
            <a:pPr lvl="1"/>
            <a:r>
              <a:rPr lang="en-US" sz="2400" dirty="0" smtClean="0"/>
              <a:t>Donald Trump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/>
              <a:t>(~</a:t>
            </a:r>
            <a:r>
              <a:rPr lang="en-US" sz="2400" dirty="0" smtClean="0"/>
              <a:t>70,000  unlabeled tweets 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SzPct val="500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2"/>
          <a:ext cx="6781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11104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Sub-Task-A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Sub-Task-B</a:t>
                      </a:r>
                      <a:endParaRPr lang="en-US" sz="3200" dirty="0"/>
                    </a:p>
                  </a:txBody>
                  <a:tcPr/>
                </a:tc>
              </a:tr>
              <a:tr h="9009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Pre-processing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7662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Feature Selection &amp; Extraction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513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Classification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Clustering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                 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stage involves 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Separation of </a:t>
            </a:r>
            <a:r>
              <a:rPr lang="en-US" dirty="0" err="1" smtClean="0"/>
              <a:t>Hashtags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Elimination of punctuations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Conversion of slangs and abbreviations into their correct forms from the training corpus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Lowercasing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Removal of URL’s and “Not Available” tweets(Sub-task B)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Bi-Grams</a:t>
            </a:r>
          </a:p>
          <a:p>
            <a:endParaRPr lang="en-US" dirty="0" smtClean="0"/>
          </a:p>
          <a:p>
            <a:r>
              <a:rPr lang="en-US" dirty="0" smtClean="0"/>
              <a:t>Noun Phrases </a:t>
            </a:r>
          </a:p>
          <a:p>
            <a:endParaRPr lang="en-US" dirty="0" smtClean="0"/>
          </a:p>
          <a:p>
            <a:r>
              <a:rPr lang="en-US" dirty="0" err="1" smtClean="0"/>
              <a:t>Hashtags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Sentiment scores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dirty="0" smtClean="0"/>
              <a:t>Bi-Grams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Extracted only the most frequent Bigrams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Discarded the Stop word Bigrams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vectorization</a:t>
            </a:r>
            <a:r>
              <a:rPr lang="en-US" sz="2800" dirty="0" smtClean="0"/>
              <a:t> for Bigrams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Noun Phrases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Tokenization-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POS Tagging-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Parsing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Count </a:t>
            </a:r>
            <a:r>
              <a:rPr lang="en-US" sz="2800" dirty="0" err="1" smtClean="0"/>
              <a:t>Vectorization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Hashtags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Re- Introduced </a:t>
            </a:r>
            <a:r>
              <a:rPr lang="en-US" sz="2800" dirty="0" err="1" smtClean="0"/>
              <a:t>Hashtags</a:t>
            </a:r>
            <a:r>
              <a:rPr lang="en-US" sz="2800" dirty="0" smtClean="0"/>
              <a:t> in this phase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Used only the most frequent </a:t>
            </a:r>
            <a:r>
              <a:rPr lang="en-US" sz="2800" dirty="0" err="1" smtClean="0"/>
              <a:t>Hashtags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Count </a:t>
            </a:r>
            <a:r>
              <a:rPr lang="en-US" sz="2800" dirty="0" err="1" smtClean="0"/>
              <a:t>Vectorization</a:t>
            </a:r>
            <a:endParaRPr lang="en-US" sz="2800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Sentiment scores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Calculated using AFFIN Dictionary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Normalized the scores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625</Words>
  <Application>Microsoft Office PowerPoint</Application>
  <PresentationFormat>On-screen Show (4:3)</PresentationFormat>
  <Paragraphs>157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STANCE DETECTION IN TWEETS</vt:lpstr>
      <vt:lpstr>What is Stance Detection?</vt:lpstr>
      <vt:lpstr>Example</vt:lpstr>
      <vt:lpstr>Task Description</vt:lpstr>
      <vt:lpstr>Approach</vt:lpstr>
      <vt:lpstr>                  Pre-Processing</vt:lpstr>
      <vt:lpstr>Feature Selection</vt:lpstr>
      <vt:lpstr>Feature Extraction</vt:lpstr>
      <vt:lpstr>Feature Extraction</vt:lpstr>
      <vt:lpstr>Classification</vt:lpstr>
      <vt:lpstr>Results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Discussion  </vt:lpstr>
      <vt:lpstr>Discussion (contd.)</vt:lpstr>
      <vt:lpstr>Work Distribution</vt:lpstr>
      <vt:lpstr>Work Distribution(Contd.)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 DETECTION IN TWEETS</dc:title>
  <dc:creator>Perfect</dc:creator>
  <cp:lastModifiedBy>Perfect</cp:lastModifiedBy>
  <cp:revision>71</cp:revision>
  <dcterms:created xsi:type="dcterms:W3CDTF">2017-10-18T01:45:06Z</dcterms:created>
  <dcterms:modified xsi:type="dcterms:W3CDTF">2017-12-01T08:50:50Z</dcterms:modified>
</cp:coreProperties>
</file>