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7" r:id="rId12"/>
    <p:sldId id="268" r:id="rId13"/>
    <p:sldId id="269" r:id="rId14"/>
    <p:sldId id="270" r:id="rId15"/>
    <p:sldId id="271" r:id="rId16"/>
    <p:sldId id="26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60" autoAdjust="0"/>
    <p:restoredTop sz="94660"/>
  </p:normalViewPr>
  <p:slideViewPr>
    <p:cSldViewPr snapToGrid="0">
      <p:cViewPr>
        <p:scale>
          <a:sx n="80" d="100"/>
          <a:sy n="80" d="100"/>
        </p:scale>
        <p:origin x="135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C1BA-4F04-D890-0DCD-3427B3D13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A49AF-2135-F6BF-E9E2-C65169AFF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F3B7E-600B-435C-3671-0DAE5A8A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0274A-B0C9-172F-50AF-78274C58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C922-C8CC-545E-06BF-3167B6B7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89D-88A1-98AF-395B-67CB0145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02453-55C5-32D5-5E78-47F84F4F1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54F-6B2F-FCC2-A3F8-2F8D9494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972EB-64E6-F4D0-FC48-2D0C9520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8ED8-7D4D-4169-035B-397304B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4F4A3-EFEF-B5B7-9F5D-5D0F39B53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7ECFB-9E8C-7E7A-8B3B-39FE63C5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D0F5-AE2C-EB3A-3A62-99F6017A8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912BE-CC76-0AC0-E58B-1E45ABEC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FB58C-BE51-38BF-F264-6A379BEB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4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F772-C5E8-36B5-8ACC-6945E42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EA0D-1E89-B5CE-4F51-E2AAE05FB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E3211-D6DE-BAE0-1678-8F48C6ED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A3AC8-E38F-19EC-52D5-71B56716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367A-2EDB-7E29-1AF7-602DE985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0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681-9CC1-D1EE-2A07-55D468A7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7D9F7-F1FB-FA22-0840-61E5B8016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A1CE-E7C7-8FDB-71AC-5F97406F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73E68-6B3D-AE59-DE00-0386FC66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C8B5-D51D-192D-D0EF-3E04178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6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01C1-5EC2-316D-BA87-9EC8F5E4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76EE9-C515-9573-A760-11E8C2ECA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B581-FE1B-6386-5278-7EC25D7ED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A908-910C-E3C7-57DC-5ACBCA6A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A0EF-FA7B-ECCB-F50C-07C35251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91A72-41CA-202A-085A-AD175F36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4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FE98-0F42-F304-1284-00D1224B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DDF63-46E4-2A79-D752-4E8D41AB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8874E-936E-AA08-1E16-51EF7C0B1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DEF4B-13AA-719B-9351-932651179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7AE02-EC93-FFDC-C9F6-8B8E9117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6B26F-C6CC-57C9-9B61-AD2D218F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ED758-054F-FEEA-16B3-CE4DF777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1888C-A8FD-EC90-DE90-A767A334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1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C486-EE1F-3058-AFC0-F23A9CC2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E068E-F380-1199-9170-824FAA5D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4E777-58ED-C5BD-7031-DB095C5C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C0528-4CCC-1FE2-5FE5-E3B5896E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4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BE27B-2CBD-8231-FAA6-35EEE864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35881-03CD-1A5D-0FF6-B426015E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071D0-7130-5591-116E-E153ACBA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2224-AC0D-D7A2-9E9A-1D20A6AF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CC6A-E827-6D11-2124-65FCCC3E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B4E04-33CE-4013-0B48-D7E9CBEA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6DB53-4D5D-1C6A-F305-1C7BC553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DBED2-8314-2933-E025-30874290E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735F1-E52F-26AE-9617-A3597F80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1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8C35-64FA-FC68-2A00-B01E6CC8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3D4BB-8C91-BB9A-3C8C-638661562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E6F87-EA39-A8B6-93DB-8B2FD8839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E772B-80E8-0D73-C8ED-67F456BD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285F3-4FC6-6E5D-C926-6550888F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AA30-7C64-9C07-E9A9-84E7D694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0E87D-CE5B-DF5E-13E1-645B0F00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D19CF-8F96-D5B4-BBE2-6C50BA8C2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C518-9165-BF02-D01E-56C99D969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7C228-88B1-4451-8249-705C4E8B466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6389-3CFF-3393-8981-D76CEE33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0C93-ADEA-B90E-8F19-BECFD15F1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6D26-E3FD-4AB1-975B-31897A0E7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983164-9514-DBF8-0A14-65DF68CEA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6796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E9DA996-9A8D-C9EA-271C-79432CD2B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9640" y="3519949"/>
            <a:ext cx="3608437" cy="766916"/>
          </a:xfrm>
        </p:spPr>
        <p:txBody>
          <a:bodyPr>
            <a:norm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UNCOVERING INSIGHTS FROM SALES DATA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0D621E-620A-8AF9-06E4-6E71D22B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23" y="2438402"/>
            <a:ext cx="6971072" cy="1081547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PIZZA SALES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2863D-4FFA-F1C5-71BA-40B0F9DBBB1A}"/>
              </a:ext>
            </a:extLst>
          </p:cNvPr>
          <p:cNvSpPr txBox="1"/>
          <p:nvPr/>
        </p:nvSpPr>
        <p:spPr>
          <a:xfrm>
            <a:off x="98323" y="88491"/>
            <a:ext cx="2349909" cy="580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ABCAD-E458-2927-5DD3-79C05B6ED69E}"/>
              </a:ext>
            </a:extLst>
          </p:cNvPr>
          <p:cNvSpPr txBox="1"/>
          <p:nvPr/>
        </p:nvSpPr>
        <p:spPr>
          <a:xfrm>
            <a:off x="3952567" y="4450971"/>
            <a:ext cx="287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BY - Rachit Gupta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C095A-84CA-5970-6097-53678E7698D5}"/>
              </a:ext>
            </a:extLst>
          </p:cNvPr>
          <p:cNvSpPr txBox="1"/>
          <p:nvPr/>
        </p:nvSpPr>
        <p:spPr>
          <a:xfrm>
            <a:off x="197715" y="6384851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MY GITHUB REPOSITORY : https://github.com/Rachitgupta9993</a:t>
            </a:r>
          </a:p>
        </p:txBody>
      </p:sp>
    </p:spTree>
    <p:extLst>
      <p:ext uri="{BB962C8B-B14F-4D97-AF65-F5344CB8AC3E}">
        <p14:creationId xmlns:p14="http://schemas.microsoft.com/office/powerpoint/2010/main" val="394418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210F7-64E7-4CC7-8469-2FA36401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274EE-53A6-22ED-47EA-AE406240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1338519"/>
            <a:ext cx="5592097" cy="903236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QUERIES: INTERMIDIATE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E6B90-7304-AF55-F49C-A374D2BE5A5B}"/>
              </a:ext>
            </a:extLst>
          </p:cNvPr>
          <p:cNvSpPr txBox="1"/>
          <p:nvPr/>
        </p:nvSpPr>
        <p:spPr>
          <a:xfrm>
            <a:off x="147485" y="2507225"/>
            <a:ext cx="7993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Total Quantity by Pizza Category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Hourly Order Distribution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Category-Wise Pizza Distribution 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Daily Average Orders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Top 3 Pizzas by Revenue</a:t>
            </a:r>
          </a:p>
        </p:txBody>
      </p:sp>
    </p:spTree>
    <p:extLst>
      <p:ext uri="{BB962C8B-B14F-4D97-AF65-F5344CB8AC3E}">
        <p14:creationId xmlns:p14="http://schemas.microsoft.com/office/powerpoint/2010/main" val="350787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Total Quantity by Pizza Category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5935E-6A5A-3367-5AC9-8CC31B193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8" y="2659673"/>
            <a:ext cx="5620534" cy="286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2A890F-92AE-1C3A-3E8C-3232C9A17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49" y="5003150"/>
            <a:ext cx="3529187" cy="17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Hourly Order Distribution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89117-91BD-8F76-8C0F-A1C6D18A5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8" y="3044085"/>
            <a:ext cx="5005764" cy="15570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C342B-2483-E72B-C51A-B52701E10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87" y="3547604"/>
            <a:ext cx="2067213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5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Category-Wise Pizza Distribution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4B221-BAAF-D12B-0F40-6C575DE35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69" y="3217739"/>
            <a:ext cx="7494362" cy="861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F57898-20A2-6F92-EA8A-846E03465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04" y="4532637"/>
            <a:ext cx="2712264" cy="19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Daily Average Orders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AED96-9716-130B-C257-C51360F27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2" y="2794369"/>
            <a:ext cx="6606636" cy="2662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79C0C-160C-2BA7-4AE6-9926FCD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519" y="5753401"/>
            <a:ext cx="3729959" cy="8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8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INTERMIDIATE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Top 3 Pizzas by Revenue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CF00E-3437-FC80-6E5E-B00E7C5F6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22" y="2747666"/>
            <a:ext cx="5713278" cy="31751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F88D9F-578E-3207-CDAB-E651474FB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90" y="5412455"/>
            <a:ext cx="3429162" cy="10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9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210F7-64E7-4CC7-8469-2FA36401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274EE-53A6-22ED-47EA-AE406240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1338519"/>
            <a:ext cx="5592097" cy="903236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QUERIES: ADVANCED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E6B90-7304-AF55-F49C-A374D2BE5A5B}"/>
              </a:ext>
            </a:extLst>
          </p:cNvPr>
          <p:cNvSpPr txBox="1"/>
          <p:nvPr/>
        </p:nvSpPr>
        <p:spPr>
          <a:xfrm>
            <a:off x="147485" y="2507225"/>
            <a:ext cx="79936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Calculate the percentage contribution of each pizza type to total revenue.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Analyze the cumulative revenue generated over time.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Determine the top 3 most ordered pizza types based on revenue for each pizza category.</a:t>
            </a:r>
          </a:p>
        </p:txBody>
      </p:sp>
    </p:spTree>
    <p:extLst>
      <p:ext uri="{BB962C8B-B14F-4D97-AF65-F5344CB8AC3E}">
        <p14:creationId xmlns:p14="http://schemas.microsoft.com/office/powerpoint/2010/main" val="3721097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58418" y="156491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Calculate the percentage contribution of each pizza type to total revenue.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A3F21-92B0-7765-A485-20FA9C8DD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090" y="4937646"/>
            <a:ext cx="2512981" cy="1574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7945C6-AC6F-25A4-80C4-EA79040DF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5" y="2876013"/>
            <a:ext cx="5589441" cy="367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71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58418" y="156491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Analyze the cumulative revenue generated over time.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FD0F0-48B7-DAA4-89DA-DAC4BC5A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72" y="4919869"/>
            <a:ext cx="3208244" cy="1710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CC07C-C3B2-91E8-7A9B-22373B44A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6" y="2890803"/>
            <a:ext cx="5233499" cy="30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1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39" y="106154"/>
            <a:ext cx="5284303" cy="738671"/>
          </a:xfrm>
        </p:spPr>
        <p:txBody>
          <a:bodyPr>
            <a:normAutofit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ADVANCED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58418" y="156491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Determine the top 3 most ordered pizza types based on revenue for each pizza category.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C01F8A-DC75-5390-07F4-D17C70CD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5" y="2919128"/>
            <a:ext cx="7779025" cy="2654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9E2F7-D83C-FEC8-3895-A76DB22ED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52" y="4467356"/>
            <a:ext cx="2974767" cy="22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6DC9F-4A88-22CB-3D8D-511CA91B3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C3F90-5EDB-7A15-0D2A-C9D95488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61" y="1908790"/>
            <a:ext cx="5670754" cy="1060553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PURPOSE OF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2C3D1-259E-124F-3AB8-5AD70A19DD06}"/>
              </a:ext>
            </a:extLst>
          </p:cNvPr>
          <p:cNvSpPr txBox="1"/>
          <p:nvPr/>
        </p:nvSpPr>
        <p:spPr>
          <a:xfrm>
            <a:off x="796413" y="3067665"/>
            <a:ext cx="55945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primary goal of this analysis is to leverage pizza sales data to uncover key business insights that can help improve sales strategies, enhance customer satisfaction, and optimize operations.</a:t>
            </a:r>
          </a:p>
        </p:txBody>
      </p:sp>
    </p:spTree>
    <p:extLst>
      <p:ext uri="{BB962C8B-B14F-4D97-AF65-F5344CB8AC3E}">
        <p14:creationId xmlns:p14="http://schemas.microsoft.com/office/powerpoint/2010/main" val="125817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5392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6471" y="86276"/>
            <a:ext cx="2948608" cy="639281"/>
          </a:xfrm>
        </p:spPr>
        <p:txBody>
          <a:bodyPr>
            <a:normAutofit fontScale="90000"/>
          </a:bodyPr>
          <a:lstStyle/>
          <a:p>
            <a:r>
              <a:rPr lang="en-US" sz="53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INSIGHTS</a:t>
            </a:r>
            <a:endParaRPr lang="en-US" b="1" u="sng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72423-EF36-43EA-DEFA-6067D4D410D1}"/>
              </a:ext>
            </a:extLst>
          </p:cNvPr>
          <p:cNvSpPr txBox="1"/>
          <p:nvPr/>
        </p:nvSpPr>
        <p:spPr>
          <a:xfrm>
            <a:off x="325120" y="1666240"/>
            <a:ext cx="115925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The Veg category has the highest total quantity ordered, indicating a strong preference for vegetarian options among customers.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2. Peak order times are around lunch (12 PM - 2 PM) and dinner (6 PM - 8 PM).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Non-Veg pizzas also have a significant share, particularly popular in larger sizes.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The top 3 pizzas contributing the most to revenue are The Thai Chicken Pizza, The Barbecue Chicken Pizza, and The California Chicken Pizza.</a:t>
            </a:r>
          </a:p>
          <a:p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Classis And Supreme Pizzas are the most ordered Pizzas</a:t>
            </a:r>
          </a:p>
        </p:txBody>
      </p:sp>
    </p:spTree>
    <p:extLst>
      <p:ext uri="{BB962C8B-B14F-4D97-AF65-F5344CB8AC3E}">
        <p14:creationId xmlns:p14="http://schemas.microsoft.com/office/powerpoint/2010/main" val="4015843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12824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230" y="193839"/>
            <a:ext cx="7094329" cy="639281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SUGGESTION TO INCREASE SALES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272423-EF36-43EA-DEFA-6067D4D410D1}"/>
              </a:ext>
            </a:extLst>
          </p:cNvPr>
          <p:cNvSpPr txBox="1"/>
          <p:nvPr/>
        </p:nvSpPr>
        <p:spPr>
          <a:xfrm>
            <a:off x="325120" y="1666240"/>
            <a:ext cx="12476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Consider expanding the Veg menu to include more variety or special offers to boost sales further.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Optimize staffing and kitchen operations during peak hours to ensure timely service and maximize order fulfillment.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Introduce combo deals or meal packages that include popular Non-Veg pizzas to increase average order value.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Enhance loyalty programs to reward frequent customers with discounts, free items, or exclusive deals, encouraging repeat business.</a:t>
            </a:r>
          </a:p>
          <a:p>
            <a:pPr marL="514350" indent="-514350">
              <a:buAutoNum type="arabicPeriod"/>
            </a:pP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Focus marketing efforts on these top sellers with special promotions, feature them prominently on the menu, and ensure consistent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5048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33B418A-3B14-92DE-3A81-9AFBE1B83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EA02E-8F90-A61D-C5BE-9D23CFAB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SCHEMA &amp;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86B2B9-F1EF-79F8-9FEE-F4CE02016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43" y="1835457"/>
            <a:ext cx="7707431" cy="4150699"/>
          </a:xfrm>
        </p:spPr>
      </p:pic>
    </p:spTree>
    <p:extLst>
      <p:ext uri="{BB962C8B-B14F-4D97-AF65-F5344CB8AC3E}">
        <p14:creationId xmlns:p14="http://schemas.microsoft.com/office/powerpoint/2010/main" val="1526498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5D210F7-64E7-4CC7-8469-2FA364012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1274EE-53A6-22ED-47EA-AE406240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1338519"/>
            <a:ext cx="3615813" cy="90323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QUERIES: BASIC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E6B90-7304-AF55-F49C-A374D2BE5A5B}"/>
              </a:ext>
            </a:extLst>
          </p:cNvPr>
          <p:cNvSpPr txBox="1"/>
          <p:nvPr/>
        </p:nvSpPr>
        <p:spPr>
          <a:xfrm>
            <a:off x="147485" y="2507225"/>
            <a:ext cx="84262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Retrieve the total number of orders placed.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.Calculate the total revenue generated from pizza sales.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Identify the highest-priced pizza.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Identify the most common pizza size ordered.</a:t>
            </a:r>
          </a:p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List the top 5 most ordered pizza types along with their quantities.</a:t>
            </a:r>
          </a:p>
        </p:txBody>
      </p:sp>
    </p:spTree>
    <p:extLst>
      <p:ext uri="{BB962C8B-B14F-4D97-AF65-F5344CB8AC3E}">
        <p14:creationId xmlns:p14="http://schemas.microsoft.com/office/powerpoint/2010/main" val="40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188843" y="1828800"/>
            <a:ext cx="8527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1. Retrieve The Total Number Of Orders Placed.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8F2FDB-5071-82DC-F847-4B48A4C4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39" y="2862183"/>
            <a:ext cx="5411582" cy="1819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FFA4C-4856-FCB3-34A1-875D1BC3C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461" y="5200903"/>
            <a:ext cx="2817295" cy="110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18661" y="1694119"/>
            <a:ext cx="85277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 .Calculate the total revenue generated from pizza sales.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126F1-1252-C77F-552D-50649C6EC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59" y="2905234"/>
            <a:ext cx="5924858" cy="22586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C3FB00-B336-2763-9972-5E6CA5EC56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56" y="5384851"/>
            <a:ext cx="2677057" cy="99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1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527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3. Identify the highest-priced pizza.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2FCC02-A69E-CAE1-5D31-F65CC292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77" y="2836943"/>
            <a:ext cx="6667525" cy="2512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27D430-93B0-6277-3348-9F096155C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1" y="5609988"/>
            <a:ext cx="3938655" cy="8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5277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4. Identify the most common pizza size ordered.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1422C-751F-B461-E1A0-06AAEBF24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79" y="2764615"/>
            <a:ext cx="6111921" cy="2832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435813-6DCB-E391-34FB-765079EB2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085" y="5768306"/>
            <a:ext cx="3059099" cy="8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4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971C88D-BF50-366F-F294-DF231D7B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03"/>
            <a:ext cx="12192000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100F45-4902-A075-8C23-5B57865B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940" y="106154"/>
            <a:ext cx="3763618" cy="738671"/>
          </a:xfrm>
        </p:spPr>
        <p:txBody>
          <a:bodyPr/>
          <a:lstStyle/>
          <a:p>
            <a:r>
              <a:rPr lang="en-US" b="1" u="sng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BASIC QUERIES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E0760-F922-C082-E150-CF0BA4B24BE5}"/>
              </a:ext>
            </a:extLst>
          </p:cNvPr>
          <p:cNvSpPr txBox="1"/>
          <p:nvPr/>
        </p:nvSpPr>
        <p:spPr>
          <a:xfrm>
            <a:off x="248479" y="1902841"/>
            <a:ext cx="843832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5. List the top 5 most ordered pizza types along with their quantities.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C5652-6ED9-1E76-8EE0-5E43B0C9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14" y="3252134"/>
            <a:ext cx="4442148" cy="2398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18CE3-A83E-171B-5B25-44A8E48B0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719" y="5574384"/>
            <a:ext cx="3134162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34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547</Words>
  <Application>Microsoft Office PowerPoint</Application>
  <PresentationFormat>Widescreen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PIZZA SALES ANALYSIS</vt:lpstr>
      <vt:lpstr>PURPOSE OF ANALYSIS</vt:lpstr>
      <vt:lpstr>SCHEMA &amp; DATA</vt:lpstr>
      <vt:lpstr>QUERIES: BASIC</vt:lpstr>
      <vt:lpstr>BASIC QUERIES</vt:lpstr>
      <vt:lpstr>BASIC QUERIES</vt:lpstr>
      <vt:lpstr>BASIC QUERIES</vt:lpstr>
      <vt:lpstr>BASIC QUERIES</vt:lpstr>
      <vt:lpstr>BASIC QUERIES</vt:lpstr>
      <vt:lpstr>QUERIES: INTERMIDIATE</vt:lpstr>
      <vt:lpstr>INTERMIDIATE QUERIES</vt:lpstr>
      <vt:lpstr>INTERMIDIATE QUERIES</vt:lpstr>
      <vt:lpstr>INTERMIDIATE QUERIES</vt:lpstr>
      <vt:lpstr>INTERMIDIATE QUERIES</vt:lpstr>
      <vt:lpstr>INTERMIDIATE QUERIES</vt:lpstr>
      <vt:lpstr>QUERIES: ADVANCED</vt:lpstr>
      <vt:lpstr>ADVANCED QUERIES</vt:lpstr>
      <vt:lpstr>ADVANCED QUERIES</vt:lpstr>
      <vt:lpstr>ADVANCED QUERIES</vt:lpstr>
      <vt:lpstr>INSIGHTS</vt:lpstr>
      <vt:lpstr>SUGGESTION TO INCREASE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 </dc:title>
  <dc:creator>Kabir Pandya</dc:creator>
  <cp:lastModifiedBy>RACHIT GUPTA</cp:lastModifiedBy>
  <cp:revision>11</cp:revision>
  <dcterms:created xsi:type="dcterms:W3CDTF">2024-05-18T13:45:18Z</dcterms:created>
  <dcterms:modified xsi:type="dcterms:W3CDTF">2025-06-15T07:38:26Z</dcterms:modified>
</cp:coreProperties>
</file>