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Industrial Equipment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3B 4B 3B 6B 6B 6B 6B 7B 7B 7B</a:t>
            </a:r>
          </a:p>
        </p:txBody>
      </p:sp>
      <p:pic>
        <p:nvPicPr>
          <p:cNvPr id="4" name="Picture 3" descr="frame_0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2057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