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Industrial Equipment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frame_0001</a:t>
            </a:r>
          </a:p>
        </p:txBody>
      </p:sp>
      <p:pic>
        <p:nvPicPr>
          <p:cNvPr id="4" name="Picture 3" descr="frame_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jpg: a metal object with a red and black flame </a:t>
            </a:r>
          </a:p>
          <a:p>
            <a:r>
              <a:t>frame_0002</a:t>
            </a:r>
          </a:p>
        </p:txBody>
      </p:sp>
      <p:pic>
        <p:nvPicPr>
          <p:cNvPr id="4" name="Picture 3" descr="frame_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jpg: a fire hydrant with a lot of smoke coming out of it </a:t>
            </a:r>
          </a:p>
          <a:p>
            <a:r>
              <a:t>frame_0003</a:t>
            </a:r>
          </a:p>
        </p:txBody>
      </p:sp>
      <p:pic>
        <p:nvPicPr>
          <p:cNvPr id="4" name="Picture 3" descr="frame_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jpg: a fire pit with a lot of food inside of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