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7" r:id="rId3"/>
    <p:sldId id="270" r:id="rId4"/>
    <p:sldId id="286" r:id="rId5"/>
    <p:sldId id="269" r:id="rId6"/>
    <p:sldId id="285" r:id="rId7"/>
    <p:sldId id="276" r:id="rId8"/>
    <p:sldId id="287" r:id="rId9"/>
    <p:sldId id="279" r:id="rId10"/>
    <p:sldId id="288" r:id="rId11"/>
    <p:sldId id="284" r:id="rId12"/>
    <p:sldId id="289" r:id="rId13"/>
    <p:sldId id="283" r:id="rId14"/>
    <p:sldId id="290" r:id="rId15"/>
    <p:sldId id="282" r:id="rId16"/>
    <p:sldId id="281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F9228C-09CF-4AF7-866E-722E2802B1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6A2CBF0-BA8E-4D30-A0BF-1AA3075877F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2667000"/>
            <a:ext cx="5334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E-COMMERCE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WEBSITE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274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274638"/>
            <a:ext cx="1371600" cy="1935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76200"/>
            <a:ext cx="809413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3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8001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2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76200"/>
            <a:ext cx="7499350" cy="5881092"/>
          </a:xfrm>
        </p:spPr>
      </p:pic>
    </p:spTree>
    <p:extLst>
      <p:ext uri="{BB962C8B-B14F-4D97-AF65-F5344CB8AC3E}">
        <p14:creationId xmlns:p14="http://schemas.microsoft.com/office/powerpoint/2010/main" val="285634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57250"/>
            <a:ext cx="7543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304800"/>
            <a:ext cx="7499350" cy="5652492"/>
          </a:xfrm>
        </p:spPr>
      </p:pic>
    </p:spTree>
    <p:extLst>
      <p:ext uri="{BB962C8B-B14F-4D97-AF65-F5344CB8AC3E}">
        <p14:creationId xmlns:p14="http://schemas.microsoft.com/office/powerpoint/2010/main" val="48985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57250"/>
            <a:ext cx="7772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4" y="857250"/>
            <a:ext cx="8071556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1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5336" y="2967335"/>
            <a:ext cx="4913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1981200"/>
            <a:ext cx="723166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RACHIT JADON(201500538)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RAHUL RAJPUT(201500548)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910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75438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990600"/>
            <a:ext cx="2133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HEADER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21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685800"/>
            <a:ext cx="7499350" cy="5271492"/>
          </a:xfrm>
        </p:spPr>
      </p:pic>
    </p:spTree>
    <p:extLst>
      <p:ext uri="{BB962C8B-B14F-4D97-AF65-F5344CB8AC3E}">
        <p14:creationId xmlns:p14="http://schemas.microsoft.com/office/powerpoint/2010/main" val="276779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924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7499350" cy="4218384"/>
          </a:xfrm>
        </p:spPr>
      </p:pic>
    </p:spTree>
    <p:extLst>
      <p:ext uri="{BB962C8B-B14F-4D97-AF65-F5344CB8AC3E}">
        <p14:creationId xmlns:p14="http://schemas.microsoft.com/office/powerpoint/2010/main" val="162793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57250"/>
            <a:ext cx="79248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7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7200"/>
            <a:ext cx="7499350" cy="5943600"/>
          </a:xfrm>
        </p:spPr>
      </p:pic>
    </p:spTree>
    <p:extLst>
      <p:ext uri="{BB962C8B-B14F-4D97-AF65-F5344CB8AC3E}">
        <p14:creationId xmlns:p14="http://schemas.microsoft.com/office/powerpoint/2010/main" val="381801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57250"/>
            <a:ext cx="8001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34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</TotalTime>
  <Words>11</Words>
  <Application>Microsoft Office PowerPoint</Application>
  <PresentationFormat>On-screen Show (4:3)</PresentationFormat>
  <Paragraphs>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2023-04-28T20:51:55Z</dcterms:created>
  <dcterms:modified xsi:type="dcterms:W3CDTF">2023-04-28T21:33:46Z</dcterms:modified>
</cp:coreProperties>
</file>