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charts/chart1.xml" ContentType="application/vnd.openxmlformats-officedocument.drawingml.chart+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p:cViewPr>
        <p:scale>
          <a:sx n="76" d="100"/>
          <a:sy n="7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800" b="0" i="0" u="none" strike="noStrike" baseline="0">
                <a:solidFill>
                  <a:srgbClr val="595959"/>
                </a:solidFill>
                <a:latin typeface="Droid Sans"/>
                <a:ea typeface="Droid Sans"/>
                <a:cs typeface="Lucida Sans"/>
              </a:rPr>
              <a:t>Employee</a:t>
            </a:r>
            <a:r>
              <a:rPr lang="zh-CN" sz="1800" b="0" i="0" u="none" strike="noStrike" baseline="0">
                <a:solidFill>
                  <a:srgbClr val="595959"/>
                </a:solidFill>
                <a:latin typeface="Droid Sans"/>
                <a:ea typeface="Droid Sans"/>
                <a:cs typeface="Lucida Sans"/>
              </a:rPr>
              <a:t> Performance Analysis</a:t>
            </a:r>
          </a:p>
        </c:rich>
      </c:tx>
      <c:layout>
        <c:manualLayout>
          <c:xMode val="edge"/>
          <c:yMode val="edge"/>
          <c:x val="0.25881007"/>
          <c:y val="0.019323671"/>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49880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13746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34736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423248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808696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784196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620963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2037281"/>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353043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06828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14027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097862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92345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263307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35858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00364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826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860979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36915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85481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66836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20280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80688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83099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75437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08225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3403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74381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520355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73289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941678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R.Rachiyavathi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312200876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3rd year B.com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Pachaiyappas</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for womens Kanchipuram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86587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731213" y="1295399"/>
            <a:ext cx="10058401"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Data Collection:</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 data were collected from Edunet Foundations.</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Feature Selection:</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The employee dataset originally had 26 features. </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We selected 9 important features, including Login ID, First Name, Business Unit, Employee Status, Employee Type, Performance Level, Employee Rating, Gender, and Performance Score.</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57417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矩形"/>
          <p:cNvSpPr>
            <a:spLocks/>
          </p:cNvSpPr>
          <p:nvPr/>
        </p:nvSpPr>
        <p:spPr>
          <a:xfrm rot="0">
            <a:off x="731213" y="1295399"/>
            <a:ext cx="10058401" cy="43428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Highlighting Blank Columns: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Use conditional formatting to highlight blank cells.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Navigate to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Conditional Formatting &gt; Highlight Cell Rules &gt; More Rules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 new formatting dialog box will open).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Select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Format only cells with</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and choose the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Blanks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option.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Click on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Format &gt; Fill &gt; Select Red color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and then click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OK</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299069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矩形"/>
          <p:cNvSpPr>
            <a:spLocks/>
          </p:cNvSpPr>
          <p:nvPr/>
        </p:nvSpPr>
        <p:spPr>
          <a:xfrm rot="0">
            <a:off x="731213" y="1295399"/>
            <a:ext cx="10058401" cy="43428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2.Filtering and Removing Blank Columns: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To filter and remove blank columns, select the "Exit Date" column.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 to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Sort &amp; Filter &gt; Filter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filter icon will appear on the Exit Date column. Click on it to filter out blank cells.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blank rows will then be removed from the dataset.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736129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490843" y="1219200"/>
            <a:ext cx="11210313" cy="6027611"/>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Performance Level: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Identify the performance level using the following formula:</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IFS(Z8&gt;=5, "Very High", Z8&gt;=4, "High", Z8&gt;=3, "Medium", TRUE, "Low")</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5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Visualization: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Create a Pivot Table: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 to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Insert &gt; Pivot Table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Select the table and range, and choose to create the Pivot Table in a new worksheet.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Pivot Table will be created.</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5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897660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矩形"/>
          <p:cNvSpPr>
            <a:spLocks/>
          </p:cNvSpPr>
          <p:nvPr/>
        </p:nvSpPr>
        <p:spPr>
          <a:xfrm rot="0">
            <a:off x="879993" y="965217"/>
            <a:ext cx="8822672" cy="6555641"/>
          </a:xfrm>
          <a:prstGeom prst="rect"/>
          <a:noFill/>
          <a:ln w="12700" cmpd="sng" cap="flat">
            <a:noFill/>
            <a:prstDash val="solid"/>
            <a:round/>
          </a:ln>
        </p:spPr>
        <p:txBody>
          <a:bodyPr vert="horz" wrap="none" lIns="91440" tIns="45720" rIns="91440" bIns="45720" anchor="ctr" anchorCtr="0">
            <a:prstTxWarp prst="textNoShape"/>
            <a:spAutoFit/>
          </a:bodyPr>
          <a:lstStyle/>
          <a:p>
            <a:pPr lvl="1" marL="742950" indent="-285750" algn="l">
              <a:lnSpc>
                <a:spcPct val="100000"/>
              </a:lnSpc>
              <a:spcBef>
                <a:spcPts val="0"/>
              </a:spcBef>
              <a:spcAft>
                <a:spcPts val="0"/>
              </a:spcAft>
              <a:buClrTx/>
              <a:buAutoNum type="arabicPeriod"/>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100000"/>
              </a:lnSpc>
              <a:spcBef>
                <a:spcPts val="0"/>
              </a:spcBef>
              <a:spcAft>
                <a:spcPts val="0"/>
              </a:spcAft>
              <a:buClrTx/>
              <a:buAutoNum type="arabicPeriod" startAt="2"/>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Set up the Pivot Table: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Select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Business Unit</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for Rows.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Select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Performance Level</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for Columns.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Gender</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as a filter.</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Add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First Name</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as the value.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100000"/>
              </a:lnSpc>
              <a:spcBef>
                <a:spcPts val="0"/>
              </a:spcBef>
              <a:spcAft>
                <a:spcPts val="0"/>
              </a:spcAft>
              <a:buClrTx/>
              <a:buAutoNum type="arabicPeriod" startAt="2"/>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Create a Chart: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Go to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Insert &gt; Recommended Charts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chart will be created automatically.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100000"/>
              </a:lnSpc>
              <a:spcBef>
                <a:spcPts val="0"/>
              </a:spcBef>
              <a:spcAft>
                <a:spcPts val="0"/>
              </a:spcAft>
              <a:buClrTx/>
              <a:buAutoNum type="arabicPeriod" startAt="2"/>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Name the chart as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"Employee Performance Analysis"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374574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1143000" y="1291975"/>
          <a:ext cx="7924800" cy="46005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789366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矩形"/>
          <p:cNvSpPr>
            <a:spLocks/>
          </p:cNvSpPr>
          <p:nvPr/>
        </p:nvSpPr>
        <p:spPr>
          <a:xfrm rot="0">
            <a:off x="755332" y="1709871"/>
            <a:ext cx="9379269" cy="2345322"/>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79795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53949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7407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45652" y="1695450"/>
            <a:ext cx="6102847" cy="363473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Organizations frequently struggle with efficiently analyzing employee performance due to fragmented data and a lack of cohesive tools.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5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50798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3710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Times New Roman" pitchFamily="18" charset="0"/>
                <a:ea typeface="Tahoma" pitchFamily="34" charset="0"/>
                <a:cs typeface="Times New Roman" pitchFamily="18" charset="0"/>
              </a:rPr>
              <a:t>The project focuses on creating an Excel-based tool for Employee Performance Analysis.</a:t>
            </a:r>
            <a:endParaRPr lang="en-US" altLang="zh-CN" sz="2400" b="0" i="0" u="none" strike="noStrike" kern="1200" cap="none" spc="0" baseline="0">
              <a:solidFill>
                <a:schemeClr val="tx1"/>
              </a:solidFill>
              <a:latin typeface="Times New Roman" pitchFamily="18" charset="0"/>
              <a:ea typeface="Tahoma" pitchFamily="34" charset="0"/>
              <a:cs typeface="Times New Roman" pitchFamily="18"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Times New Roman" pitchFamily="18" charset="0"/>
                <a:ea typeface="Tahoma" pitchFamily="34" charset="0"/>
                <a:cs typeface="Times New Roman" pitchFamily="18" charset="0"/>
              </a:rPr>
              <a:t> This tool will simplify data management, facilitate performance measurement, and offer visual insights, empowering organizations to make informed decisions that enhance workforce productivity and development.</a:t>
            </a:r>
            <a:endParaRPr lang="en-US" altLang="zh-CN" sz="2400" b="0" i="0" u="none" strike="noStrike" kern="1200" cap="none" spc="0" baseline="0">
              <a:solidFill>
                <a:srgbClr val="0D0D0D"/>
              </a:solidFill>
              <a:latin typeface="Times New Roman" pitchFamily="18" charset="0"/>
              <a:ea typeface="Tahoma" pitchFamily="34"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543208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0" name="图片" descr="Annual Employee Performance Appraisals | Human Resources"/>
          <p:cNvPicPr>
            <a:picLocks noChangeAspect="1"/>
          </p:cNvPicPr>
          <p:nvPr/>
        </p:nvPicPr>
        <p:blipFill>
          <a:blip r:embed="rId2" cstate="print"/>
          <a:stretch>
            <a:fillRect/>
          </a:stretch>
        </p:blipFill>
        <p:spPr>
          <a:xfrm rot="0">
            <a:off x="1066800" y="1388004"/>
            <a:ext cx="6705600" cy="5181218"/>
          </a:xfrm>
          <a:prstGeom prst="rect"/>
          <a:noFill/>
          <a:ln w="12700" cmpd="sng" cap="flat">
            <a:noFill/>
            <a:prstDash val="solid"/>
            <a:miter/>
          </a:ln>
        </p:spPr>
      </p:pic>
    </p:spTree>
    <p:extLst>
      <p:ext uri="{BB962C8B-B14F-4D97-AF65-F5344CB8AC3E}">
        <p14:creationId xmlns:p14="http://schemas.microsoft.com/office/powerpoint/2010/main" val="17524519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1695450"/>
            <a:ext cx="6381750" cy="444801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Highlighting - Features</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Conditional Formatting – Missing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Filter – Remove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380529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990600" y="1143634"/>
            <a:ext cx="8458200" cy="604627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Dataset – Edunet Foundations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26 – Features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9 – Features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 Numerical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Name – Text format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Type – Text format (Full time/contract/Part time)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 – Text format (Very High/ High /Medium/ 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Gender – Male/Female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Rating – Numerical data (1 to 5)</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Score – Text (Exceeds/Fully meet/Need Improvement)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Classification Type – Text Format(Full time, Part time , Temporary)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Business Unit - Text</a:t>
            </a:r>
            <a:br>
              <a:rPr lang="zh-CN" altLang="en-US" sz="2000" b="0" i="0" u="none" strike="noStrike" kern="1200" cap="none" spc="0" baseline="0">
                <a:solidFill>
                  <a:schemeClr val="tx1"/>
                </a:solidFill>
                <a:latin typeface="Calibri" pitchFamily="0" charset="0"/>
                <a:ea typeface="宋体" pitchFamily="0" charset="0"/>
                <a:cs typeface="Calibri" pitchFamily="0" charset="0"/>
              </a:rPr>
            </a:b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387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913925" y="1753582"/>
            <a:ext cx="8382000" cy="22320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Formula </a:t>
            </a:r>
            <a:r>
              <a:rPr lang="en-US" altLang="zh-CN" sz="3200" b="1" i="0" u="none" strike="noStrike" kern="1200" cap="none" spc="0" baseline="0">
                <a:solidFill>
                  <a:schemeClr val="tx1"/>
                </a:solidFill>
                <a:latin typeface="Calibri" pitchFamily="0" charset="0"/>
                <a:ea typeface="宋体" pitchFamily="0" charset="0"/>
                <a:cs typeface="Calibri" pitchFamily="0" charset="0"/>
              </a:rPr>
              <a:t>=IFS(z8&gt;=5,”Very High”,z8&gt;=4,”High”,Z8&gt;=3,”Medium”,True,”Low”)</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628770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28</cp:revision>
  <dcterms:created xsi:type="dcterms:W3CDTF">2024-03-29T15:07:22Z</dcterms:created>
  <dcterms:modified xsi:type="dcterms:W3CDTF">2024-08-31T03:05:49Z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