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74" r:id="rId2"/>
    <p:sldId id="324" r:id="rId3"/>
    <p:sldId id="320" r:id="rId4"/>
    <p:sldId id="336" r:id="rId5"/>
    <p:sldId id="281" r:id="rId6"/>
    <p:sldId id="323" r:id="rId7"/>
    <p:sldId id="326" r:id="rId8"/>
    <p:sldId id="325" r:id="rId9"/>
    <p:sldId id="337" r:id="rId10"/>
    <p:sldId id="332" r:id="rId11"/>
    <p:sldId id="329" r:id="rId12"/>
    <p:sldId id="328" r:id="rId13"/>
    <p:sldId id="333" r:id="rId14"/>
    <p:sldId id="341" r:id="rId15"/>
    <p:sldId id="334" r:id="rId16"/>
    <p:sldId id="340" r:id="rId17"/>
    <p:sldId id="262" r:id="rId18"/>
    <p:sldId id="258" r:id="rId19"/>
    <p:sldId id="265" r:id="rId20"/>
    <p:sldId id="259" r:id="rId21"/>
    <p:sldId id="260" r:id="rId22"/>
    <p:sldId id="261" r:id="rId23"/>
    <p:sldId id="264" r:id="rId24"/>
    <p:sldId id="267" r:id="rId25"/>
    <p:sldId id="268" r:id="rId26"/>
    <p:sldId id="266" r:id="rId27"/>
    <p:sldId id="269" r:id="rId28"/>
    <p:sldId id="270" r:id="rId29"/>
    <p:sldId id="271" r:id="rId30"/>
    <p:sldId id="272" r:id="rId31"/>
    <p:sldId id="273" r:id="rId32"/>
    <p:sldId id="338" r:id="rId33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endahuluan" id="{977CC053-CE77-4162-8C49-9E6D22C3E178}">
          <p14:sldIdLst>
            <p14:sldId id="274"/>
            <p14:sldId id="324"/>
            <p14:sldId id="320"/>
            <p14:sldId id="336"/>
            <p14:sldId id="281"/>
            <p14:sldId id="323"/>
            <p14:sldId id="326"/>
            <p14:sldId id="325"/>
            <p14:sldId id="337"/>
            <p14:sldId id="332"/>
            <p14:sldId id="329"/>
            <p14:sldId id="328"/>
            <p14:sldId id="333"/>
            <p14:sldId id="341"/>
            <p14:sldId id="334"/>
          </p14:sldIdLst>
        </p14:section>
        <p14:section name="Train test split" id="{32B3075F-7D6E-40A5-90FD-132947C7200D}">
          <p14:sldIdLst>
            <p14:sldId id="340"/>
          </p14:sldIdLst>
        </p14:section>
        <p14:section name="Forward" id="{C4714AF1-74AB-44E5-BE75-A7873F61AD90}">
          <p14:sldIdLst>
            <p14:sldId id="262"/>
            <p14:sldId id="258"/>
            <p14:sldId id="265"/>
            <p14:sldId id="259"/>
            <p14:sldId id="260"/>
            <p14:sldId id="261"/>
            <p14:sldId id="264"/>
          </p14:sldIdLst>
        </p14:section>
        <p14:section name="Backward" id="{51259E8B-C66E-4438-9C09-89590D1AAE05}">
          <p14:sldIdLst>
            <p14:sldId id="267"/>
            <p14:sldId id="268"/>
            <p14:sldId id="266"/>
            <p14:sldId id="269"/>
            <p14:sldId id="270"/>
            <p14:sldId id="271"/>
          </p14:sldIdLst>
        </p14:section>
        <p14:section name="Derivative Bobot" id="{19EBEB19-6A10-41E9-A52C-1A1C6DA8F29B}">
          <p14:sldIdLst>
            <p14:sldId id="272"/>
          </p14:sldIdLst>
        </p14:section>
        <p14:section name="Optiamsi bobot" id="{8F9C6234-158B-4514-8E31-FD5CC31D2C5D}">
          <p14:sldIdLst>
            <p14:sldId id="273"/>
          </p14:sldIdLst>
        </p14:section>
        <p14:section name="MSE" id="{9997111A-0DCC-4489-AB8B-2ED4B338052A}">
          <p14:sldIdLst>
            <p14:sldId id="33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B45D22"/>
    <a:srgbClr val="B5B5B5"/>
    <a:srgbClr val="91D150"/>
    <a:srgbClr val="70AD47"/>
    <a:srgbClr val="F2A46E"/>
    <a:srgbClr val="BF9000"/>
    <a:srgbClr val="7C9CD6"/>
    <a:srgbClr val="C0C0C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86" autoAdjust="0"/>
    <p:restoredTop sz="76130" autoAdjust="0"/>
  </p:normalViewPr>
  <p:slideViewPr>
    <p:cSldViewPr snapToGrid="0">
      <p:cViewPr varScale="1">
        <p:scale>
          <a:sx n="52" d="100"/>
          <a:sy n="52" d="100"/>
        </p:scale>
        <p:origin x="10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chmad agung" userId="a180493ac439f31d" providerId="LiveId" clId="{24C62394-10E9-4126-B306-8FB7570EED22}"/>
    <pc:docChg chg="undo redo custSel addSld delSld modSld sldOrd modMainMaster addSection modSection">
      <pc:chgData name="rachmad agung" userId="a180493ac439f31d" providerId="LiveId" clId="{24C62394-10E9-4126-B306-8FB7570EED22}" dt="2020-02-08T14:25:56.430" v="5999"/>
      <pc:docMkLst>
        <pc:docMk/>
      </pc:docMkLst>
      <pc:sldChg chg="modSp">
        <pc:chgData name="rachmad agung" userId="a180493ac439f31d" providerId="LiveId" clId="{24C62394-10E9-4126-B306-8FB7570EED22}" dt="2020-02-05T06:26:04.215" v="385" actId="27116"/>
        <pc:sldMkLst>
          <pc:docMk/>
          <pc:sldMk cId="1262423767" sldId="261"/>
        </pc:sldMkLst>
        <pc:graphicFrameChg chg="modGraphic">
          <ac:chgData name="rachmad agung" userId="a180493ac439f31d" providerId="LiveId" clId="{24C62394-10E9-4126-B306-8FB7570EED22}" dt="2020-02-05T06:26:04.215" v="385" actId="27116"/>
          <ac:graphicFrameMkLst>
            <pc:docMk/>
            <pc:sldMk cId="1262423767" sldId="261"/>
            <ac:graphicFrameMk id="132" creationId="{A41F4400-4CA3-4611-A6F8-CE7CE222EB38}"/>
          </ac:graphicFrameMkLst>
        </pc:graphicFrameChg>
      </pc:sldChg>
      <pc:sldChg chg="modTransition">
        <pc:chgData name="rachmad agung" userId="a180493ac439f31d" providerId="LiveId" clId="{24C62394-10E9-4126-B306-8FB7570EED22}" dt="2020-02-05T06:27:36.502" v="391"/>
        <pc:sldMkLst>
          <pc:docMk/>
          <pc:sldMk cId="1387724379" sldId="264"/>
        </pc:sldMkLst>
      </pc:sldChg>
      <pc:sldChg chg="delSp modSp">
        <pc:chgData name="rachmad agung" userId="a180493ac439f31d" providerId="LiveId" clId="{24C62394-10E9-4126-B306-8FB7570EED22}" dt="2020-02-05T07:08:33.927" v="425" actId="1076"/>
        <pc:sldMkLst>
          <pc:docMk/>
          <pc:sldMk cId="1210937202" sldId="265"/>
        </pc:sldMkLst>
        <pc:spChg chg="del">
          <ac:chgData name="rachmad agung" userId="a180493ac439f31d" providerId="LiveId" clId="{24C62394-10E9-4126-B306-8FB7570EED22}" dt="2020-02-05T07:08:29.042" v="424" actId="478"/>
          <ac:spMkLst>
            <pc:docMk/>
            <pc:sldMk cId="1210937202" sldId="265"/>
            <ac:spMk id="115" creationId="{96DB4A40-67C5-4619-96AA-A545DA4CE361}"/>
          </ac:spMkLst>
        </pc:spChg>
        <pc:spChg chg="mod">
          <ac:chgData name="rachmad agung" userId="a180493ac439f31d" providerId="LiveId" clId="{24C62394-10E9-4126-B306-8FB7570EED22}" dt="2020-02-05T07:08:33.927" v="425" actId="1076"/>
          <ac:spMkLst>
            <pc:docMk/>
            <pc:sldMk cId="1210937202" sldId="265"/>
            <ac:spMk id="124" creationId="{C0525292-032B-4823-A14A-3F56278806ED}"/>
          </ac:spMkLst>
        </pc:spChg>
      </pc:sldChg>
      <pc:sldChg chg="addSp delSp modSp ord modTransition modAnim">
        <pc:chgData name="rachmad agung" userId="a180493ac439f31d" providerId="LiveId" clId="{24C62394-10E9-4126-B306-8FB7570EED22}" dt="2020-02-08T01:29:29.273" v="4380"/>
        <pc:sldMkLst>
          <pc:docMk/>
          <pc:sldMk cId="1252739301" sldId="266"/>
        </pc:sldMkLst>
        <pc:spChg chg="mod ord topLvl">
          <ac:chgData name="rachmad agung" userId="a180493ac439f31d" providerId="LiveId" clId="{24C62394-10E9-4126-B306-8FB7570EED22}" dt="2020-02-05T13:35:00.836" v="1491" actId="167"/>
          <ac:spMkLst>
            <pc:docMk/>
            <pc:sldMk cId="1252739301" sldId="266"/>
            <ac:spMk id="10" creationId="{7BEA64E7-4140-49C9-ADA1-98C140BB3363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1" creationId="{7B53EC08-3571-443A-8941-5C1DFCE9DCAB}"/>
          </ac:spMkLst>
        </pc:spChg>
        <pc:spChg chg="mod or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2" creationId="{DBC625D9-859E-4882-A163-C1496A7DA4A8}"/>
          </ac:spMkLst>
        </pc:spChg>
        <pc:spChg chg="mod ord topLvl">
          <ac:chgData name="rachmad agung" userId="a180493ac439f31d" providerId="LiveId" clId="{24C62394-10E9-4126-B306-8FB7570EED22}" dt="2020-02-05T13:34:55.584" v="1490" actId="167"/>
          <ac:spMkLst>
            <pc:docMk/>
            <pc:sldMk cId="1252739301" sldId="266"/>
            <ac:spMk id="13" creationId="{F3B70E6B-128E-4D5D-8AB4-6A9CD7CE6D21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4" creationId="{8B6A47D9-2424-47BC-BB3E-BF6665D96DD2}"/>
          </ac:spMkLst>
        </pc:spChg>
        <pc:spChg chg="del">
          <ac:chgData name="rachmad agung" userId="a180493ac439f31d" providerId="LiveId" clId="{24C62394-10E9-4126-B306-8FB7570EED22}" dt="2020-02-05T04:28:11.780" v="0" actId="478"/>
          <ac:spMkLst>
            <pc:docMk/>
            <pc:sldMk cId="1252739301" sldId="266"/>
            <ac:spMk id="15" creationId="{0B798A2A-D940-47BD-A93E-986A696DCD6E}"/>
          </ac:spMkLst>
        </pc:spChg>
        <pc:spChg chg="del mod topLvl">
          <ac:chgData name="rachmad agung" userId="a180493ac439f31d" providerId="LiveId" clId="{24C62394-10E9-4126-B306-8FB7570EED22}" dt="2020-02-05T08:59:12.860" v="744" actId="478"/>
          <ac:spMkLst>
            <pc:docMk/>
            <pc:sldMk cId="1252739301" sldId="266"/>
            <ac:spMk id="16" creationId="{BA19C35E-F769-490A-9FB7-63AC79FDA245}"/>
          </ac:spMkLst>
        </pc:spChg>
        <pc:spChg chg="mod ord topLvl">
          <ac:chgData name="rachmad agung" userId="a180493ac439f31d" providerId="LiveId" clId="{24C62394-10E9-4126-B306-8FB7570EED22}" dt="2020-02-05T13:24:24.622" v="1058" actId="167"/>
          <ac:spMkLst>
            <pc:docMk/>
            <pc:sldMk cId="1252739301" sldId="266"/>
            <ac:spMk id="17" creationId="{D30BD6B4-F03A-4C3B-8E5D-3E25724E2069}"/>
          </ac:spMkLst>
        </pc:spChg>
        <pc:spChg chg="mod or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8" creationId="{737BAC22-BA57-4BAA-8DE3-F7B37AA814DD}"/>
          </ac:spMkLst>
        </pc:spChg>
        <pc:spChg chg="del">
          <ac:chgData name="rachmad agung" userId="a180493ac439f31d" providerId="LiveId" clId="{24C62394-10E9-4126-B306-8FB7570EED22}" dt="2020-02-05T04:31:29.205" v="51" actId="478"/>
          <ac:spMkLst>
            <pc:docMk/>
            <pc:sldMk cId="1252739301" sldId="266"/>
            <ac:spMk id="19" creationId="{E6E4BB48-A853-440A-A8EA-142BD4B5A8B0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20" creationId="{163B81AA-FE82-4DC8-B4C9-61E0C4292289}"/>
          </ac:spMkLst>
        </pc:spChg>
        <pc:spChg chg="del">
          <ac:chgData name="rachmad agung" userId="a180493ac439f31d" providerId="LiveId" clId="{24C62394-10E9-4126-B306-8FB7570EED22}" dt="2020-02-05T04:31:01.566" v="40" actId="478"/>
          <ac:spMkLst>
            <pc:docMk/>
            <pc:sldMk cId="1252739301" sldId="266"/>
            <ac:spMk id="21" creationId="{C03F1179-3C8A-44BE-BB12-83B9D796806E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22" creationId="{480E81DD-FFB2-4798-AD01-8E34A754E4F3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23" creationId="{7AB171CD-3221-4976-A96D-38292248E48C}"/>
          </ac:spMkLst>
        </pc:spChg>
        <pc:spChg chg="del ord">
          <ac:chgData name="rachmad agung" userId="a180493ac439f31d" providerId="LiveId" clId="{24C62394-10E9-4126-B306-8FB7570EED22}" dt="2020-02-05T04:49:42.618" v="243" actId="478"/>
          <ac:spMkLst>
            <pc:docMk/>
            <pc:sldMk cId="1252739301" sldId="266"/>
            <ac:spMk id="25" creationId="{435143D4-634F-4037-B310-E3F539A1D50D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26" creationId="{B5320BCF-7AA4-476B-A241-4B3115647016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27" creationId="{766DD004-6843-49D5-9552-0CA5D706D186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28" creationId="{5C2D0CD0-A440-4489-8330-62FD90756DDE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29" creationId="{67D6A9D2-F521-49D4-A8E7-D4B3DE385285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30" creationId="{F6B54B3A-F379-4FF6-85C9-B93D258F83C1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31" creationId="{84CE7E4B-AC8A-40E1-82D4-309310EA3CC3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32" creationId="{8964B897-541C-4355-8A61-1B8D9F56B030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33" creationId="{7A4407BC-D236-48D3-AA0F-5AFA061B8E6B}"/>
          </ac:spMkLst>
        </pc:spChg>
        <pc:spChg chg="del">
          <ac:chgData name="rachmad agung" userId="a180493ac439f31d" providerId="LiveId" clId="{24C62394-10E9-4126-B306-8FB7570EED22}" dt="2020-02-05T04:36:01.164" v="122" actId="478"/>
          <ac:spMkLst>
            <pc:docMk/>
            <pc:sldMk cId="1252739301" sldId="266"/>
            <ac:spMk id="34" creationId="{29784A8A-8D3F-483C-ACB2-685CA20221C5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35" creationId="{E5F54DFC-1A4B-483D-8257-7C2ABAD5BAC8}"/>
          </ac:spMkLst>
        </pc:spChg>
        <pc:spChg chg="del">
          <ac:chgData name="rachmad agung" userId="a180493ac439f31d" providerId="LiveId" clId="{24C62394-10E9-4126-B306-8FB7570EED22}" dt="2020-02-05T04:35:04.285" v="112" actId="478"/>
          <ac:spMkLst>
            <pc:docMk/>
            <pc:sldMk cId="1252739301" sldId="266"/>
            <ac:spMk id="36" creationId="{59938781-A5AD-4009-A7F6-43D115B2DA24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37" creationId="{F6444BF7-D922-44FC-9CA7-78A89DDE46D6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38" creationId="{587768CC-2A04-44DA-9A17-0865FCF90D5E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39" creationId="{A9FA5487-7364-4672-A6B0-BC1C43C65A60}"/>
          </ac:spMkLst>
        </pc:spChg>
        <pc:spChg chg="del mod topLvl">
          <ac:chgData name="rachmad agung" userId="a180493ac439f31d" providerId="LiveId" clId="{24C62394-10E9-4126-B306-8FB7570EED22}" dt="2020-02-05T13:20:18.378" v="1041" actId="478"/>
          <ac:spMkLst>
            <pc:docMk/>
            <pc:sldMk cId="1252739301" sldId="266"/>
            <ac:spMk id="40" creationId="{16C7F4F9-0944-43CD-812A-924504648523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41" creationId="{32161D3B-DC9A-4ABB-8F85-78C0A5738A99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42" creationId="{B7ED39FD-C630-4399-AB9E-0302DF5F5FE3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43" creationId="{9503FAC8-B9CD-4FD6-8857-710E023076A1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44" creationId="{C8B54137-280E-40F1-BF39-CA32DBF9343B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45" creationId="{2F5ED977-8BB6-4B6E-B7D0-6FC4A3A8005D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46" creationId="{7E73AA58-65EA-48D9-AD4A-77182DD106F3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47" creationId="{D6EA2B1A-6289-485B-99EB-4170922960DF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48" creationId="{A3D11BB4-8FDD-41DE-8E05-1541D74943D6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49" creationId="{690C735A-9BBC-4090-9C14-247155CC8A01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50" creationId="{1BF0ADE0-D5FC-4EDD-B958-95D673FEAB13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51" creationId="{E015814F-042A-4BB1-BB50-0D43CBA96C8D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52" creationId="{4BEAAB89-E311-4606-B7B1-A555C4BB6CAF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53" creationId="{A9B8B3AB-D306-498F-A11E-33D43FA6B17B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54" creationId="{6890983F-A86E-4052-9F15-8E722941D4BD}"/>
          </ac:spMkLst>
        </pc:spChg>
        <pc:spChg chg="del">
          <ac:chgData name="rachmad agung" userId="a180493ac439f31d" providerId="LiveId" clId="{24C62394-10E9-4126-B306-8FB7570EED22}" dt="2020-02-05T04:34:02.264" v="82" actId="478"/>
          <ac:spMkLst>
            <pc:docMk/>
            <pc:sldMk cId="1252739301" sldId="266"/>
            <ac:spMk id="55" creationId="{A4265415-0C1A-48BD-BDCD-A4264E7BFC1B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56" creationId="{D7FE504D-30E0-4A8D-BB45-D2D06CACD094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57" creationId="{0DB4921A-5096-4B83-A6E4-66093106BADD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58" creationId="{0B507225-8801-42F9-8710-E18E4012FC87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59" creationId="{6F0C2E79-1512-40A3-81DF-5F32ABE57121}"/>
          </ac:spMkLst>
        </pc:spChg>
        <pc:spChg chg="mod ord topLvl">
          <ac:chgData name="rachmad agung" userId="a180493ac439f31d" providerId="LiveId" clId="{24C62394-10E9-4126-B306-8FB7570EED22}" dt="2020-02-05T07:21:10.618" v="494" actId="6549"/>
          <ac:spMkLst>
            <pc:docMk/>
            <pc:sldMk cId="1252739301" sldId="266"/>
            <ac:spMk id="60" creationId="{DCF62435-F1A3-44D0-9D15-202618BC9A0A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61" creationId="{271ACCE4-F01C-4D76-AF1C-0BDC73E1FEC0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62" creationId="{DD4CC8EB-1ED4-42C5-8EEA-A7137005F3E5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63" creationId="{C930FD1B-22F9-4D3A-9F2C-56F9188412DA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64" creationId="{DCEA17E4-6C8F-4C59-A228-3B5A91CFCABA}"/>
          </ac:spMkLst>
        </pc:spChg>
        <pc:spChg chg="mod ord topLvl">
          <ac:chgData name="rachmad agung" userId="a180493ac439f31d" providerId="LiveId" clId="{24C62394-10E9-4126-B306-8FB7570EED22}" dt="2020-02-05T13:24:24.622" v="1058" actId="167"/>
          <ac:spMkLst>
            <pc:docMk/>
            <pc:sldMk cId="1252739301" sldId="266"/>
            <ac:spMk id="65" creationId="{988DFC53-44C6-4708-BCBA-B6A2A84CDDDA}"/>
          </ac:spMkLst>
        </pc:spChg>
        <pc:spChg chg="del">
          <ac:chgData name="rachmad agung" userId="a180493ac439f31d" providerId="LiveId" clId="{24C62394-10E9-4126-B306-8FB7570EED22}" dt="2020-02-05T04:29:45.362" v="13" actId="478"/>
          <ac:spMkLst>
            <pc:docMk/>
            <pc:sldMk cId="1252739301" sldId="266"/>
            <ac:spMk id="66" creationId="{875A83AA-FA2E-4F36-96EF-93C1F700E522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67" creationId="{5DE1CDAD-8B11-4AC4-AE61-B9B41D638C15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68" creationId="{7E547ABD-0400-4BA7-8822-7FE4B9986FD3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69" creationId="{F2C0A3A3-A0B9-45CF-869F-7482AA8FFE9A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70" creationId="{D9E63EBF-A80F-4B0C-8D6F-4C753496FD98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71" creationId="{DB3BA047-1881-459C-9F60-947C730D62D6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72" creationId="{37DA89F3-F82F-4686-9F1D-155480380D55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73" creationId="{1DF68227-AC28-4B3E-971C-4E280E80F871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74" creationId="{CADB7C38-3995-4B92-8D12-4D179C9F5354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75" creationId="{0D274585-34E2-4537-91F0-F3CD02AB37DB}"/>
          </ac:spMkLst>
        </pc:spChg>
        <pc:spChg chg="mod topLvl">
          <ac:chgData name="rachmad agung" userId="a180493ac439f31d" providerId="LiveId" clId="{24C62394-10E9-4126-B306-8FB7570EED22}" dt="2020-02-05T07:32:56.844" v="625" actId="14100"/>
          <ac:spMkLst>
            <pc:docMk/>
            <pc:sldMk cId="1252739301" sldId="266"/>
            <ac:spMk id="76" creationId="{69EDB5CC-1FD0-4BA8-932D-010C813E8C46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77" creationId="{1A324862-A99C-4B32-94E8-7C6395822F1D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78" creationId="{15B67121-2B43-4E90-B735-11FFBFB191E1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79" creationId="{9A3CBD10-2183-41DC-8E80-F957C14A1691}"/>
          </ac:spMkLst>
        </pc:spChg>
        <pc:spChg chg="del">
          <ac:chgData name="rachmad agung" userId="a180493ac439f31d" providerId="LiveId" clId="{24C62394-10E9-4126-B306-8FB7570EED22}" dt="2020-02-05T04:49:50.634" v="246" actId="478"/>
          <ac:spMkLst>
            <pc:docMk/>
            <pc:sldMk cId="1252739301" sldId="266"/>
            <ac:spMk id="80" creationId="{C134DD64-DBA6-4FF6-89BE-ED786DB6D4DF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81" creationId="{FC307F16-A001-4A4D-BFE9-54FF99075417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82" creationId="{A190C930-C733-46BE-8439-0A9465B3259C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83" creationId="{323F1641-A1AA-4296-9342-9C23269A93B8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84" creationId="{409271CA-8209-49F7-A9DE-220711DE5D7A}"/>
          </ac:spMkLst>
        </pc:spChg>
        <pc:spChg chg="mod ord topLvl">
          <ac:chgData name="rachmad agung" userId="a180493ac439f31d" providerId="LiveId" clId="{24C62394-10E9-4126-B306-8FB7570EED22}" dt="2020-02-05T13:34:51.579" v="1489" actId="167"/>
          <ac:spMkLst>
            <pc:docMk/>
            <pc:sldMk cId="1252739301" sldId="266"/>
            <ac:spMk id="85" creationId="{C71717BA-9374-4B61-9C8B-79F38CF2B7FF}"/>
          </ac:spMkLst>
        </pc:spChg>
        <pc:spChg chg="del mod topLvl">
          <ac:chgData name="rachmad agung" userId="a180493ac439f31d" providerId="LiveId" clId="{24C62394-10E9-4126-B306-8FB7570EED22}" dt="2020-02-05T08:59:09.931" v="743" actId="478"/>
          <ac:spMkLst>
            <pc:docMk/>
            <pc:sldMk cId="1252739301" sldId="266"/>
            <ac:spMk id="86" creationId="{B398E701-742A-4B04-9D22-471A81750597}"/>
          </ac:spMkLst>
        </pc:spChg>
        <pc:spChg chg="del mod">
          <ac:chgData name="rachmad agung" userId="a180493ac439f31d" providerId="LiveId" clId="{24C62394-10E9-4126-B306-8FB7570EED22}" dt="2020-02-05T04:33:43.005" v="74" actId="478"/>
          <ac:spMkLst>
            <pc:docMk/>
            <pc:sldMk cId="1252739301" sldId="266"/>
            <ac:spMk id="87" creationId="{9D6912DF-615F-4F1B-A6EB-0F3FAD83B71A}"/>
          </ac:spMkLst>
        </pc:spChg>
        <pc:spChg chg="mod topLvl">
          <ac:chgData name="rachmad agung" userId="a180493ac439f31d" providerId="LiveId" clId="{24C62394-10E9-4126-B306-8FB7570EED22}" dt="2020-02-05T07:32:53.715" v="624" actId="14100"/>
          <ac:spMkLst>
            <pc:docMk/>
            <pc:sldMk cId="1252739301" sldId="266"/>
            <ac:spMk id="88" creationId="{C7E04A7A-EDB7-4CCE-B98A-DD83FA389EDA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89" creationId="{63E6FE9C-889C-4C49-96D3-7C34C271B33B}"/>
          </ac:spMkLst>
        </pc:spChg>
        <pc:spChg chg="del">
          <ac:chgData name="rachmad agung" userId="a180493ac439f31d" providerId="LiveId" clId="{24C62394-10E9-4126-B306-8FB7570EED22}" dt="2020-02-05T04:30:36.679" v="32" actId="478"/>
          <ac:spMkLst>
            <pc:docMk/>
            <pc:sldMk cId="1252739301" sldId="266"/>
            <ac:spMk id="90" creationId="{701C2251-0054-41F0-804D-60E8D96C0F85}"/>
          </ac:spMkLst>
        </pc:spChg>
        <pc:spChg chg="mod topLvl">
          <ac:chgData name="rachmad agung" userId="a180493ac439f31d" providerId="LiveId" clId="{24C62394-10E9-4126-B306-8FB7570EED22}" dt="2020-02-05T07:21:25.223" v="497" actId="14100"/>
          <ac:spMkLst>
            <pc:docMk/>
            <pc:sldMk cId="1252739301" sldId="266"/>
            <ac:spMk id="92" creationId="{749D58D0-7E42-48CE-9526-CF075560F789}"/>
          </ac:spMkLst>
        </pc:spChg>
        <pc:spChg chg="del">
          <ac:chgData name="rachmad agung" userId="a180493ac439f31d" providerId="LiveId" clId="{24C62394-10E9-4126-B306-8FB7570EED22}" dt="2020-02-05T04:32:15.729" v="59" actId="478"/>
          <ac:spMkLst>
            <pc:docMk/>
            <pc:sldMk cId="1252739301" sldId="266"/>
            <ac:spMk id="93" creationId="{6426852B-90A2-4330-BD63-829EB7475B60}"/>
          </ac:spMkLst>
        </pc:spChg>
        <pc:spChg chg="mod or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94" creationId="{8BF69DDE-5905-42B4-8CFC-7D5BBA7063AD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95" creationId="{E9C15638-5E45-43B9-937F-871E8D261E96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96" creationId="{2B521939-7B06-47F9-B8EE-D2A2EBB38E4C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97" creationId="{7B6775A1-C006-4286-A7DB-997ABB04EBB8}"/>
          </ac:spMkLst>
        </pc:spChg>
        <pc:spChg chg="mod ord topLvl">
          <ac:chgData name="rachmad agung" userId="a180493ac439f31d" providerId="LiveId" clId="{24C62394-10E9-4126-B306-8FB7570EED22}" dt="2020-02-05T13:35:12.505" v="1492" actId="166"/>
          <ac:spMkLst>
            <pc:docMk/>
            <pc:sldMk cId="1252739301" sldId="266"/>
            <ac:spMk id="98" creationId="{9CC21629-617F-4644-9A86-35134D20A8F3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99" creationId="{92EC6A2A-5C33-46FE-86C8-A408DDBE319E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00" creationId="{4D0CC799-BF8E-4D7F-BB14-6127056ECE47}"/>
          </ac:spMkLst>
        </pc:spChg>
        <pc:spChg chg="del mod ord topLvl">
          <ac:chgData name="rachmad agung" userId="a180493ac439f31d" providerId="LiveId" clId="{24C62394-10E9-4126-B306-8FB7570EED22}" dt="2020-02-05T13:23:58.619" v="1056" actId="478"/>
          <ac:spMkLst>
            <pc:docMk/>
            <pc:sldMk cId="1252739301" sldId="266"/>
            <ac:spMk id="101" creationId="{703B7714-F683-42DA-8214-E76185F6FBE8}"/>
          </ac:spMkLst>
        </pc:spChg>
        <pc:spChg chg="mod topLvl">
          <ac:chgData name="rachmad agung" userId="a180493ac439f31d" providerId="LiveId" clId="{24C62394-10E9-4126-B306-8FB7570EED22}" dt="2020-02-05T13:03:24.296" v="964" actId="14100"/>
          <ac:spMkLst>
            <pc:docMk/>
            <pc:sldMk cId="1252739301" sldId="266"/>
            <ac:spMk id="102" creationId="{4994AD56-EB13-44E8-BDD2-8AFE4A8AB97D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03" creationId="{0812A2BC-19BE-4A58-BD69-5C90D32F43E4}"/>
          </ac:spMkLst>
        </pc:spChg>
        <pc:spChg chg="add del mod topLvl">
          <ac:chgData name="rachmad agung" userId="a180493ac439f31d" providerId="LiveId" clId="{24C62394-10E9-4126-B306-8FB7570EED22}" dt="2020-02-05T13:03:36.988" v="968" actId="1076"/>
          <ac:spMkLst>
            <pc:docMk/>
            <pc:sldMk cId="1252739301" sldId="266"/>
            <ac:spMk id="104" creationId="{7213DA99-92FD-4406-80EF-7DF409A3BB74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05" creationId="{0E5F4486-BF66-4831-AF1B-31C15E608F3B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06" creationId="{B1B89DB2-4495-4C17-A6E2-2C8E7DF27CF0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07" creationId="{E2D969A1-4A58-4448-AD7F-494B4A37B1FB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08" creationId="{CBFDE718-C328-406A-80B4-7013DB8BD3E6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09" creationId="{CE629CB4-3105-4FEF-9392-1606EE2E38B5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10" creationId="{B6C3C7DD-803C-4583-8E18-18A80D10CCC7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11" creationId="{9E3C1D10-125B-40C3-A71A-40C58C31DB40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12" creationId="{9794B655-FB5E-4D75-9660-FB705FC80DAD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13" creationId="{38C85266-7E32-45E3-B121-3DC703589E54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14" creationId="{83CE5E41-0B91-48FA-88ED-C6F236186B50}"/>
          </ac:spMkLst>
        </pc:spChg>
        <pc:spChg chg="mod or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15" creationId="{E096BD6D-AE6C-4D4A-928D-5A7841FA8A63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16" creationId="{903FDDB1-B456-4D61-A4B9-B40C46662BED}"/>
          </ac:spMkLst>
        </pc:spChg>
        <pc:spChg chg="del">
          <ac:chgData name="rachmad agung" userId="a180493ac439f31d" providerId="LiveId" clId="{24C62394-10E9-4126-B306-8FB7570EED22}" dt="2020-02-05T04:28:25.134" v="2" actId="478"/>
          <ac:spMkLst>
            <pc:docMk/>
            <pc:sldMk cId="1252739301" sldId="266"/>
            <ac:spMk id="117" creationId="{B5DA81AA-9E74-4362-A14E-B6346304808C}"/>
          </ac:spMkLst>
        </pc:spChg>
        <pc:spChg chg="mod or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18" creationId="{6435645B-60D3-4A09-AAAF-26F6EDE06573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19" creationId="{B4EE4FB4-6143-48F4-A35A-82D051205B62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20" creationId="{5E950E75-FBFB-42A8-9171-CEA589EE42D5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21" creationId="{2F608FEB-2499-4B2F-9E19-5192E9BF5A8B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22" creationId="{8E15851A-5081-4EAC-9CD3-8F3F5BD7E2EF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24" creationId="{FEE2BE09-03F3-4A12-940D-64F12D9CE918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25" creationId="{A3387E64-AC2A-40C9-BCB8-78FC0788B93B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26" creationId="{0D99A3C8-2F34-423B-AD63-846859A6D91F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28" creationId="{99819426-D1F3-4BDD-B425-D7334AB6F70F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29" creationId="{A03098DE-B8F8-402B-84F0-6BE9F027D415}"/>
          </ac:spMkLst>
        </pc:spChg>
        <pc:spChg chg="mod ord topLvl">
          <ac:chgData name="rachmad agung" userId="a180493ac439f31d" providerId="LiveId" clId="{24C62394-10E9-4126-B306-8FB7570EED22}" dt="2020-02-05T13:24:33.668" v="1059" actId="167"/>
          <ac:spMkLst>
            <pc:docMk/>
            <pc:sldMk cId="1252739301" sldId="266"/>
            <ac:spMk id="130" creationId="{D99B6A19-997C-4753-9E9C-2A7AE1D21284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31" creationId="{B50DE349-A8A2-486F-B6E1-B620132F27A1}"/>
          </ac:spMkLst>
        </pc:spChg>
        <pc:spChg chg="del">
          <ac:chgData name="rachmad agung" userId="a180493ac439f31d" providerId="LiveId" clId="{24C62394-10E9-4126-B306-8FB7570EED22}" dt="2020-02-05T04:28:23.030" v="1" actId="478"/>
          <ac:spMkLst>
            <pc:docMk/>
            <pc:sldMk cId="1252739301" sldId="266"/>
            <ac:spMk id="132" creationId="{4135CDF4-EBAC-4629-B892-F7AC7584CFB9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33" creationId="{CCB837BB-F763-467E-8818-5E1A1B4C21DE}"/>
          </ac:spMkLst>
        </pc:spChg>
        <pc:spChg chg="mod topLvl">
          <ac:chgData name="rachmad agung" userId="a180493ac439f31d" providerId="LiveId" clId="{24C62394-10E9-4126-B306-8FB7570EED22}" dt="2020-02-05T07:21:38.172" v="518" actId="1035"/>
          <ac:spMkLst>
            <pc:docMk/>
            <pc:sldMk cId="1252739301" sldId="266"/>
            <ac:spMk id="134" creationId="{DA41EDA4-4B3E-4B2B-8F8B-7CE60970F50B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35" creationId="{AC1F0EDD-1E82-4A1E-AD6D-B2DFD03F586B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36" creationId="{1D905AD7-2AF2-4C11-B58C-BFE91D38F32E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37" creationId="{07A936F1-FF67-4856-9389-10F77FA2612A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38" creationId="{39A82513-EBAE-44DE-B259-A431873BF2B1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39" creationId="{3D271747-E309-41AA-A6EC-1F7B0C15E7C5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40" creationId="{725F1B98-3E55-4970-BE78-1CB228D66A42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41" creationId="{F401491A-9916-4025-BE4D-6A7726554658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42" creationId="{46664A81-E4C1-4B26-A5A5-56CEF63E4CFC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43" creationId="{D4ED5C31-18D8-4F99-B9AD-DB64512FA0F2}"/>
          </ac:spMkLst>
        </pc:spChg>
        <pc:spChg chg="del">
          <ac:chgData name="rachmad agung" userId="a180493ac439f31d" providerId="LiveId" clId="{24C62394-10E9-4126-B306-8FB7570EED22}" dt="2020-02-05T04:28:23.030" v="1" actId="478"/>
          <ac:spMkLst>
            <pc:docMk/>
            <pc:sldMk cId="1252739301" sldId="266"/>
            <ac:spMk id="144" creationId="{A71910E6-BF64-48BA-A5A3-AD8E109AB032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45" creationId="{F3DC57BE-BCCB-4256-9E2F-A002F610F321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46" creationId="{68D8CA6F-2864-40EE-BD5E-34607143429C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47" creationId="{358E2DC1-9C88-4F11-9475-3520DBB36A85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48" creationId="{A4A016DE-E2FC-471F-90FC-178E546BE0BD}"/>
          </ac:spMkLst>
        </pc:spChg>
        <pc:spChg chg="del">
          <ac:chgData name="rachmad agung" userId="a180493ac439f31d" providerId="LiveId" clId="{24C62394-10E9-4126-B306-8FB7570EED22}" dt="2020-02-05T04:31:39.635" v="54" actId="478"/>
          <ac:spMkLst>
            <pc:docMk/>
            <pc:sldMk cId="1252739301" sldId="266"/>
            <ac:spMk id="149" creationId="{9FAD085A-D35D-461A-8F10-FF724FF4E885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50" creationId="{2B2987F6-249E-47F5-87E9-59A63C009E43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51" creationId="{CC982473-2FE5-4D22-8F3E-0D8CFC7395DC}"/>
          </ac:spMkLst>
        </pc:spChg>
        <pc:spChg chg="del">
          <ac:chgData name="rachmad agung" userId="a180493ac439f31d" providerId="LiveId" clId="{24C62394-10E9-4126-B306-8FB7570EED22}" dt="2020-02-05T04:35:18.952" v="116" actId="478"/>
          <ac:spMkLst>
            <pc:docMk/>
            <pc:sldMk cId="1252739301" sldId="266"/>
            <ac:spMk id="152" creationId="{CE65570D-E7BF-46BE-AA60-5E6CB5FF6798}"/>
          </ac:spMkLst>
        </pc:spChg>
        <pc:spChg chg="mod topLvl">
          <ac:chgData name="rachmad agung" userId="a180493ac439f31d" providerId="LiveId" clId="{24C62394-10E9-4126-B306-8FB7570EED22}" dt="2020-02-05T07:24:52.219" v="621" actId="1036"/>
          <ac:spMkLst>
            <pc:docMk/>
            <pc:sldMk cId="1252739301" sldId="266"/>
            <ac:spMk id="153" creationId="{76C29537-5DB2-4574-A27F-9551C72545D5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54" creationId="{DFF36A12-E7D8-48E5-96EA-E29E6D3AB315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55" creationId="{EAE9A72D-EA99-4F45-8E43-AA677966DCDE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56" creationId="{CB661789-9CE6-49B8-BA5D-8F971714570A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57" creationId="{68385527-C2CA-473C-8AAC-8A4BF2E72856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58" creationId="{44DF8738-4EEF-4318-8072-44145335B91A}"/>
          </ac:spMkLst>
        </pc:spChg>
        <pc:spChg chg="del">
          <ac:chgData name="rachmad agung" userId="a180493ac439f31d" providerId="LiveId" clId="{24C62394-10E9-4126-B306-8FB7570EED22}" dt="2020-02-05T04:35:17.958" v="115" actId="478"/>
          <ac:spMkLst>
            <pc:docMk/>
            <pc:sldMk cId="1252739301" sldId="266"/>
            <ac:spMk id="159" creationId="{7CE661E2-950D-4574-A904-05508FBCF0C9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60" creationId="{81FC0C78-0B06-4F8B-A3D0-F9978AF59F51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61" creationId="{03C4CAE7-0A29-448D-930F-1611031BFED6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63" creationId="{1C4B0116-8106-4AEB-8A3F-28AF556D8DE8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64" creationId="{DD7D9222-F20A-4B98-A73A-89F422B1C833}"/>
          </ac:spMkLst>
        </pc:spChg>
        <pc:spChg chg="del">
          <ac:chgData name="rachmad agung" userId="a180493ac439f31d" providerId="LiveId" clId="{24C62394-10E9-4126-B306-8FB7570EED22}" dt="2020-02-05T04:36:23.866" v="130" actId="478"/>
          <ac:spMkLst>
            <pc:docMk/>
            <pc:sldMk cId="1252739301" sldId="266"/>
            <ac:spMk id="165" creationId="{861E493C-19A5-4A9D-8051-F4C65739387D}"/>
          </ac:spMkLst>
        </pc:spChg>
        <pc:spChg chg="mod topLvl">
          <ac:chgData name="rachmad agung" userId="a180493ac439f31d" providerId="LiveId" clId="{24C62394-10E9-4126-B306-8FB7570EED22}" dt="2020-02-05T07:24:33.634" v="611" actId="14100"/>
          <ac:spMkLst>
            <pc:docMk/>
            <pc:sldMk cId="1252739301" sldId="266"/>
            <ac:spMk id="166" creationId="{D517AC74-D98C-4B74-83EA-5263970D8291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67" creationId="{8A86824C-62FC-4C6C-9BCF-022AD36133E4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68" creationId="{D7AD69EC-F882-4247-8A6B-D33B081B07A8}"/>
          </ac:spMkLst>
        </pc:spChg>
        <pc:spChg chg="mod topLvl">
          <ac:chgData name="rachmad agung" userId="a180493ac439f31d" providerId="LiveId" clId="{24C62394-10E9-4126-B306-8FB7570EED22}" dt="2020-02-05T09:00:32.640" v="767" actId="1076"/>
          <ac:spMkLst>
            <pc:docMk/>
            <pc:sldMk cId="1252739301" sldId="266"/>
            <ac:spMk id="171" creationId="{9DA6BF99-34A4-4F0B-9AAE-81AF7E159B3D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72" creationId="{437636D6-6368-4321-AC8B-C924F64EC1CD}"/>
          </ac:spMkLst>
        </pc:spChg>
        <pc:spChg chg="del">
          <ac:chgData name="rachmad agung" userId="a180493ac439f31d" providerId="LiveId" clId="{24C62394-10E9-4126-B306-8FB7570EED22}" dt="2020-02-05T04:49:22.254" v="234" actId="478"/>
          <ac:spMkLst>
            <pc:docMk/>
            <pc:sldMk cId="1252739301" sldId="266"/>
            <ac:spMk id="173" creationId="{373A6EA5-8044-4FF0-84DD-A739C9AA44B4}"/>
          </ac:spMkLst>
        </pc:spChg>
        <pc:spChg chg="add mod topLvl">
          <ac:chgData name="rachmad agung" userId="a180493ac439f31d" providerId="LiveId" clId="{24C62394-10E9-4126-B306-8FB7570EED22}" dt="2020-02-05T12:25:57.713" v="863" actId="14100"/>
          <ac:spMkLst>
            <pc:docMk/>
            <pc:sldMk cId="1252739301" sldId="266"/>
            <ac:spMk id="192" creationId="{58915AC7-6B57-4FAE-8802-D4F672C6ACF1}"/>
          </ac:spMkLst>
        </pc:spChg>
        <pc:spChg chg="add 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93" creationId="{6BA1B9D4-4603-433D-A047-43FF10B81239}"/>
          </ac:spMkLst>
        </pc:spChg>
        <pc:spChg chg="add mod topLvl">
          <ac:chgData name="rachmad agung" userId="a180493ac439f31d" providerId="LiveId" clId="{24C62394-10E9-4126-B306-8FB7570EED22}" dt="2020-02-05T07:33:16.833" v="629" actId="14100"/>
          <ac:spMkLst>
            <pc:docMk/>
            <pc:sldMk cId="1252739301" sldId="266"/>
            <ac:spMk id="194" creationId="{F52F87B9-3514-4EB8-B7FE-8E95B0F1D661}"/>
          </ac:spMkLst>
        </pc:spChg>
        <pc:spChg chg="add mod topLvl">
          <ac:chgData name="rachmad agung" userId="a180493ac439f31d" providerId="LiveId" clId="{24C62394-10E9-4126-B306-8FB7570EED22}" dt="2020-02-05T07:33:25.926" v="631" actId="14100"/>
          <ac:spMkLst>
            <pc:docMk/>
            <pc:sldMk cId="1252739301" sldId="266"/>
            <ac:spMk id="195" creationId="{41C3550A-2CA8-4933-ACB2-D7AF94279A0C}"/>
          </ac:spMkLst>
        </pc:spChg>
        <pc:spChg chg="add mod topLvl">
          <ac:chgData name="rachmad agung" userId="a180493ac439f31d" providerId="LiveId" clId="{24C62394-10E9-4126-B306-8FB7570EED22}" dt="2020-02-05T09:26:21.374" v="839" actId="1076"/>
          <ac:spMkLst>
            <pc:docMk/>
            <pc:sldMk cId="1252739301" sldId="266"/>
            <ac:spMk id="196" creationId="{29622880-9118-4988-BDB2-57A53739F012}"/>
          </ac:spMkLst>
        </pc:spChg>
        <pc:spChg chg="add 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97" creationId="{FC5952A3-C50B-4215-BB24-795F9BC79D4A}"/>
          </ac:spMkLst>
        </pc:spChg>
        <pc:spChg chg="add 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98" creationId="{FC5992CD-252E-4ED7-97C2-14E8487048CD}"/>
          </ac:spMkLst>
        </pc:spChg>
        <pc:spChg chg="add 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99" creationId="{DF7CAE50-7B57-41AB-95FC-4C7C564FF16E}"/>
          </ac:spMkLst>
        </pc:spChg>
        <pc:spChg chg="add mod topLvl">
          <ac:chgData name="rachmad agung" userId="a180493ac439f31d" providerId="LiveId" clId="{24C62394-10E9-4126-B306-8FB7570EED22}" dt="2020-02-05T13:18:44.110" v="1029" actId="1076"/>
          <ac:spMkLst>
            <pc:docMk/>
            <pc:sldMk cId="1252739301" sldId="266"/>
            <ac:spMk id="200" creationId="{66425EC3-EAE1-4F5B-86A7-C81643A51304}"/>
          </ac:spMkLst>
        </pc:spChg>
        <pc:spChg chg="add 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201" creationId="{959E7409-0318-40BC-83FC-424E748EDC9C}"/>
          </ac:spMkLst>
        </pc:spChg>
        <pc:spChg chg="add mod topLvl">
          <ac:chgData name="rachmad agung" userId="a180493ac439f31d" providerId="LiveId" clId="{24C62394-10E9-4126-B306-8FB7570EED22}" dt="2020-02-05T07:32:59.486" v="626" actId="1076"/>
          <ac:spMkLst>
            <pc:docMk/>
            <pc:sldMk cId="1252739301" sldId="266"/>
            <ac:spMk id="202" creationId="{297B3B7F-76AA-4547-B433-2175BD5B4320}"/>
          </ac:spMkLst>
        </pc:spChg>
        <pc:spChg chg="add 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203" creationId="{BD2042C2-CCD9-4FE1-A828-40EFC9D65E1D}"/>
          </ac:spMkLst>
        </pc:spChg>
        <pc:spChg chg="add 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204" creationId="{C035DF54-B722-4D51-B2E9-3E94CA557EB7}"/>
          </ac:spMkLst>
        </pc:spChg>
        <pc:spChg chg="add 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205" creationId="{2E14EB4D-644D-4C7E-AE3C-F3113AD6D33C}"/>
          </ac:spMkLst>
        </pc:spChg>
        <pc:spChg chg="add 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206" creationId="{D051DEE2-CD91-4922-A60E-6BBA1687F769}"/>
          </ac:spMkLst>
        </pc:spChg>
        <pc:spChg chg="add 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207" creationId="{C243C930-3B63-44C2-B154-386B1E404C57}"/>
          </ac:spMkLst>
        </pc:spChg>
        <pc:spChg chg="add mod topLvl">
          <ac:chgData name="rachmad agung" userId="a180493ac439f31d" providerId="LiveId" clId="{24C62394-10E9-4126-B306-8FB7570EED22}" dt="2020-02-05T07:21:56.795" v="554" actId="1036"/>
          <ac:spMkLst>
            <pc:docMk/>
            <pc:sldMk cId="1252739301" sldId="266"/>
            <ac:spMk id="208" creationId="{998888F9-28BE-47F7-8E7D-AEB3ABF45C45}"/>
          </ac:spMkLst>
        </pc:spChg>
        <pc:spChg chg="add del mod">
          <ac:chgData name="rachmad agung" userId="a180493ac439f31d" providerId="LiveId" clId="{24C62394-10E9-4126-B306-8FB7570EED22}" dt="2020-02-05T05:25:08.515" v="372" actId="478"/>
          <ac:spMkLst>
            <pc:docMk/>
            <pc:sldMk cId="1252739301" sldId="266"/>
            <ac:spMk id="209" creationId="{77DCA602-4DA1-4034-BA92-9E71D5F8B9A9}"/>
          </ac:spMkLst>
        </pc:spChg>
        <pc:spChg chg="add del mod">
          <ac:chgData name="rachmad agung" userId="a180493ac439f31d" providerId="LiveId" clId="{24C62394-10E9-4126-B306-8FB7570EED22}" dt="2020-02-05T05:25:04.455" v="371" actId="478"/>
          <ac:spMkLst>
            <pc:docMk/>
            <pc:sldMk cId="1252739301" sldId="266"/>
            <ac:spMk id="210" creationId="{3927CACC-3259-4458-8439-0631F3D7D408}"/>
          </ac:spMkLst>
        </pc:spChg>
        <pc:spChg chg="add del">
          <ac:chgData name="rachmad agung" userId="a180493ac439f31d" providerId="LiveId" clId="{24C62394-10E9-4126-B306-8FB7570EED22}" dt="2020-02-05T04:49:24.238" v="236"/>
          <ac:spMkLst>
            <pc:docMk/>
            <pc:sldMk cId="1252739301" sldId="266"/>
            <ac:spMk id="211" creationId="{0B4463F6-5CDA-4C78-916F-929F27CD441C}"/>
          </ac:spMkLst>
        </pc:spChg>
        <pc:spChg chg="add 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212" creationId="{2F0B8E1A-C706-4DA8-A57B-67313DFAD7D7}"/>
          </ac:spMkLst>
        </pc:spChg>
        <pc:spChg chg="add 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213" creationId="{E4F6D819-B0E3-43B7-A016-B22D8D114A8C}"/>
          </ac:spMkLst>
        </pc:spChg>
        <pc:spChg chg="add 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214" creationId="{D462C0B9-744E-42F7-A856-FB6544A5FD91}"/>
          </ac:spMkLst>
        </pc:spChg>
        <pc:spChg chg="add del mod topLvl">
          <ac:chgData name="rachmad agung" userId="a180493ac439f31d" providerId="LiveId" clId="{24C62394-10E9-4126-B306-8FB7570EED22}" dt="2020-02-05T13:02:47.948" v="953" actId="478"/>
          <ac:spMkLst>
            <pc:docMk/>
            <pc:sldMk cId="1252739301" sldId="266"/>
            <ac:spMk id="215" creationId="{A93FDA10-9D0B-4B0D-8C51-AA544C18E638}"/>
          </ac:spMkLst>
        </pc:spChg>
        <pc:spChg chg="add del">
          <ac:chgData name="rachmad agung" userId="a180493ac439f31d" providerId="LiveId" clId="{24C62394-10E9-4126-B306-8FB7570EED22}" dt="2020-02-05T04:52:02.702" v="269"/>
          <ac:spMkLst>
            <pc:docMk/>
            <pc:sldMk cId="1252739301" sldId="266"/>
            <ac:spMk id="216" creationId="{3A6C1C4A-5C6C-4F80-9A8B-4CECE3F94BDF}"/>
          </ac:spMkLst>
        </pc:spChg>
        <pc:spChg chg="add del mod topLvl">
          <ac:chgData name="rachmad agung" userId="a180493ac439f31d" providerId="LiveId" clId="{24C62394-10E9-4126-B306-8FB7570EED22}" dt="2020-02-05T13:03:20.917" v="963" actId="478"/>
          <ac:spMkLst>
            <pc:docMk/>
            <pc:sldMk cId="1252739301" sldId="266"/>
            <ac:spMk id="217" creationId="{F6A17F72-E995-4552-A853-BE25BB5E2B89}"/>
          </ac:spMkLst>
        </pc:spChg>
        <pc:spChg chg="add del mod topLvl">
          <ac:chgData name="rachmad agung" userId="a180493ac439f31d" providerId="LiveId" clId="{24C62394-10E9-4126-B306-8FB7570EED22}" dt="2020-02-05T13:03:18.901" v="962" actId="478"/>
          <ac:spMkLst>
            <pc:docMk/>
            <pc:sldMk cId="1252739301" sldId="266"/>
            <ac:spMk id="218" creationId="{1BE4AF97-899F-4EF9-B9A7-C71180E27AD3}"/>
          </ac:spMkLst>
        </pc:spChg>
        <pc:spChg chg="add mod">
          <ac:chgData name="rachmad agung" userId="a180493ac439f31d" providerId="LiveId" clId="{24C62394-10E9-4126-B306-8FB7570EED22}" dt="2020-02-05T07:33:21.811" v="630" actId="14100"/>
          <ac:spMkLst>
            <pc:docMk/>
            <pc:sldMk cId="1252739301" sldId="266"/>
            <ac:spMk id="220" creationId="{D815282B-CDFE-4456-8F2F-EC33F19DE7E2}"/>
          </ac:spMkLst>
        </pc:spChg>
        <pc:spChg chg="add del mod">
          <ac:chgData name="rachmad agung" userId="a180493ac439f31d" providerId="LiveId" clId="{24C62394-10E9-4126-B306-8FB7570EED22}" dt="2020-02-05T07:14:34.748" v="484"/>
          <ac:spMkLst>
            <pc:docMk/>
            <pc:sldMk cId="1252739301" sldId="266"/>
            <ac:spMk id="221" creationId="{E212BA4E-AF5F-43E9-8DEF-8F1FA251B821}"/>
          </ac:spMkLst>
        </pc:spChg>
        <pc:spChg chg="add mod ord">
          <ac:chgData name="rachmad agung" userId="a180493ac439f31d" providerId="LiveId" clId="{24C62394-10E9-4126-B306-8FB7570EED22}" dt="2020-02-05T07:25:06.163" v="623" actId="1038"/>
          <ac:spMkLst>
            <pc:docMk/>
            <pc:sldMk cId="1252739301" sldId="266"/>
            <ac:spMk id="222" creationId="{3BD25703-95BF-4D6E-957F-B1ACD4BF8DD0}"/>
          </ac:spMkLst>
        </pc:spChg>
        <pc:spChg chg="add mod">
          <ac:chgData name="rachmad agung" userId="a180493ac439f31d" providerId="LiveId" clId="{24C62394-10E9-4126-B306-8FB7570EED22}" dt="2020-02-05T07:21:50.095" v="537" actId="1038"/>
          <ac:spMkLst>
            <pc:docMk/>
            <pc:sldMk cId="1252739301" sldId="266"/>
            <ac:spMk id="223" creationId="{206BD103-E9DD-40E8-B354-0FD15ABE97D1}"/>
          </ac:spMkLst>
        </pc:spChg>
        <pc:spChg chg="add del">
          <ac:chgData name="rachmad agung" userId="a180493ac439f31d" providerId="LiveId" clId="{24C62394-10E9-4126-B306-8FB7570EED22}" dt="2020-02-05T07:22:42.479" v="564"/>
          <ac:spMkLst>
            <pc:docMk/>
            <pc:sldMk cId="1252739301" sldId="266"/>
            <ac:spMk id="224" creationId="{297437E8-2B1E-462C-8B8C-F43ECD101216}"/>
          </ac:spMkLst>
        </pc:spChg>
        <pc:spChg chg="add del mod">
          <ac:chgData name="rachmad agung" userId="a180493ac439f31d" providerId="LiveId" clId="{24C62394-10E9-4126-B306-8FB7570EED22}" dt="2020-02-05T07:22:55.427" v="596"/>
          <ac:spMkLst>
            <pc:docMk/>
            <pc:sldMk cId="1252739301" sldId="266"/>
            <ac:spMk id="225" creationId="{CA2F1340-055B-4849-A7EA-2C58A06CCB9D}"/>
          </ac:spMkLst>
        </pc:spChg>
        <pc:spChg chg="add del mod">
          <ac:chgData name="rachmad agung" userId="a180493ac439f31d" providerId="LiveId" clId="{24C62394-10E9-4126-B306-8FB7570EED22}" dt="2020-02-05T07:23:08.020" v="599" actId="478"/>
          <ac:spMkLst>
            <pc:docMk/>
            <pc:sldMk cId="1252739301" sldId="266"/>
            <ac:spMk id="226" creationId="{54D99E0B-0C44-42E5-80D1-00550DC33A67}"/>
          </ac:spMkLst>
        </pc:spChg>
        <pc:spChg chg="add mod">
          <ac:chgData name="rachmad agung" userId="a180493ac439f31d" providerId="LiveId" clId="{24C62394-10E9-4126-B306-8FB7570EED22}" dt="2020-02-05T07:24:46.333" v="614" actId="1076"/>
          <ac:spMkLst>
            <pc:docMk/>
            <pc:sldMk cId="1252739301" sldId="266"/>
            <ac:spMk id="227" creationId="{2BE6D29C-5B58-4BA6-9459-CFAB4A811B59}"/>
          </ac:spMkLst>
        </pc:spChg>
        <pc:spChg chg="add mod">
          <ac:chgData name="rachmad agung" userId="a180493ac439f31d" providerId="LiveId" clId="{24C62394-10E9-4126-B306-8FB7570EED22}" dt="2020-02-05T07:36:26.349" v="649" actId="6549"/>
          <ac:spMkLst>
            <pc:docMk/>
            <pc:sldMk cId="1252739301" sldId="266"/>
            <ac:spMk id="228" creationId="{887CCB2E-F8A7-45AD-A84C-158C8EEB36C1}"/>
          </ac:spMkLst>
        </pc:spChg>
        <pc:spChg chg="add mod ord">
          <ac:chgData name="rachmad agung" userId="a180493ac439f31d" providerId="LiveId" clId="{24C62394-10E9-4126-B306-8FB7570EED22}" dt="2020-02-05T07:42:18.926" v="681" actId="166"/>
          <ac:spMkLst>
            <pc:docMk/>
            <pc:sldMk cId="1252739301" sldId="266"/>
            <ac:spMk id="229" creationId="{11134B68-44D5-41F3-8BE4-283087995EE3}"/>
          </ac:spMkLst>
        </pc:spChg>
        <pc:spChg chg="add mod">
          <ac:chgData name="rachmad agung" userId="a180493ac439f31d" providerId="LiveId" clId="{24C62394-10E9-4126-B306-8FB7570EED22}" dt="2020-02-05T07:56:42.628" v="690" actId="1076"/>
          <ac:spMkLst>
            <pc:docMk/>
            <pc:sldMk cId="1252739301" sldId="266"/>
            <ac:spMk id="230" creationId="{EE9DF070-4A29-4B9F-B108-3D975AB273BB}"/>
          </ac:spMkLst>
        </pc:spChg>
        <pc:spChg chg="add mod">
          <ac:chgData name="rachmad agung" userId="a180493ac439f31d" providerId="LiveId" clId="{24C62394-10E9-4126-B306-8FB7570EED22}" dt="2020-02-05T07:57:19.509" v="693" actId="1076"/>
          <ac:spMkLst>
            <pc:docMk/>
            <pc:sldMk cId="1252739301" sldId="266"/>
            <ac:spMk id="231" creationId="{2B533981-73E9-41E4-A447-A5253F4AFD6E}"/>
          </ac:spMkLst>
        </pc:spChg>
        <pc:spChg chg="add mod">
          <ac:chgData name="rachmad agung" userId="a180493ac439f31d" providerId="LiveId" clId="{24C62394-10E9-4126-B306-8FB7570EED22}" dt="2020-02-05T08:02:20.520" v="709" actId="1076"/>
          <ac:spMkLst>
            <pc:docMk/>
            <pc:sldMk cId="1252739301" sldId="266"/>
            <ac:spMk id="232" creationId="{9AE7F1BD-1ACE-4A1E-855D-D7F2FB9722BE}"/>
          </ac:spMkLst>
        </pc:spChg>
        <pc:spChg chg="add mod">
          <ac:chgData name="rachmad agung" userId="a180493ac439f31d" providerId="LiveId" clId="{24C62394-10E9-4126-B306-8FB7570EED22}" dt="2020-02-05T13:20:29.827" v="1042" actId="1076"/>
          <ac:spMkLst>
            <pc:docMk/>
            <pc:sldMk cId="1252739301" sldId="266"/>
            <ac:spMk id="233" creationId="{79E9971F-22EE-45A9-BCCE-D058B9D0C570}"/>
          </ac:spMkLst>
        </pc:spChg>
        <pc:spChg chg="add mod">
          <ac:chgData name="rachmad agung" userId="a180493ac439f31d" providerId="LiveId" clId="{24C62394-10E9-4126-B306-8FB7570EED22}" dt="2020-02-05T13:21:06.089" v="1047" actId="1076"/>
          <ac:spMkLst>
            <pc:docMk/>
            <pc:sldMk cId="1252739301" sldId="266"/>
            <ac:spMk id="234" creationId="{B6B45B0A-833D-4D26-8521-A7DF3BE23161}"/>
          </ac:spMkLst>
        </pc:spChg>
        <pc:spChg chg="add mod">
          <ac:chgData name="rachmad agung" userId="a180493ac439f31d" providerId="LiveId" clId="{24C62394-10E9-4126-B306-8FB7570EED22}" dt="2020-02-05T09:26:21.869" v="840" actId="1076"/>
          <ac:spMkLst>
            <pc:docMk/>
            <pc:sldMk cId="1252739301" sldId="266"/>
            <ac:spMk id="235" creationId="{8C77FAAE-5A5E-4A1A-85EE-4747BF5FDFEB}"/>
          </ac:spMkLst>
        </pc:spChg>
        <pc:spChg chg="add del mod">
          <ac:chgData name="rachmad agung" userId="a180493ac439f31d" providerId="LiveId" clId="{24C62394-10E9-4126-B306-8FB7570EED22}" dt="2020-02-05T13:23:15.307" v="1051" actId="478"/>
          <ac:spMkLst>
            <pc:docMk/>
            <pc:sldMk cId="1252739301" sldId="266"/>
            <ac:spMk id="236" creationId="{22234092-A4CB-4665-B220-A3D27116AC5E}"/>
          </ac:spMkLst>
        </pc:spChg>
        <pc:spChg chg="add del mod">
          <ac:chgData name="rachmad agung" userId="a180493ac439f31d" providerId="LiveId" clId="{24C62394-10E9-4126-B306-8FB7570EED22}" dt="2020-02-05T09:00:12.582" v="758"/>
          <ac:spMkLst>
            <pc:docMk/>
            <pc:sldMk cId="1252739301" sldId="266"/>
            <ac:spMk id="237" creationId="{25D6F204-C23B-4B24-92AE-6B3F002A535F}"/>
          </ac:spMkLst>
        </pc:spChg>
        <pc:spChg chg="add mod ord">
          <ac:chgData name="rachmad agung" userId="a180493ac439f31d" providerId="LiveId" clId="{24C62394-10E9-4126-B306-8FB7570EED22}" dt="2020-02-05T13:23:10.763" v="1050" actId="167"/>
          <ac:spMkLst>
            <pc:docMk/>
            <pc:sldMk cId="1252739301" sldId="266"/>
            <ac:spMk id="238" creationId="{AB925324-8FF8-49A8-B64E-C966AB3D3EC1}"/>
          </ac:spMkLst>
        </pc:spChg>
        <pc:spChg chg="add mod">
          <ac:chgData name="rachmad agung" userId="a180493ac439f31d" providerId="LiveId" clId="{24C62394-10E9-4126-B306-8FB7570EED22}" dt="2020-02-05T13:20:50.793" v="1046" actId="1076"/>
          <ac:spMkLst>
            <pc:docMk/>
            <pc:sldMk cId="1252739301" sldId="266"/>
            <ac:spMk id="239" creationId="{D683EE30-6E71-4982-B6DF-81C3C1133E32}"/>
          </ac:spMkLst>
        </pc:spChg>
        <pc:spChg chg="add mod">
          <ac:chgData name="rachmad agung" userId="a180493ac439f31d" providerId="LiveId" clId="{24C62394-10E9-4126-B306-8FB7570EED22}" dt="2020-02-05T09:11:51.224" v="793" actId="1076"/>
          <ac:spMkLst>
            <pc:docMk/>
            <pc:sldMk cId="1252739301" sldId="266"/>
            <ac:spMk id="240" creationId="{52BE8505-1DC0-4106-915E-4085E3A0945A}"/>
          </ac:spMkLst>
        </pc:spChg>
        <pc:spChg chg="add del mod">
          <ac:chgData name="rachmad agung" userId="a180493ac439f31d" providerId="LiveId" clId="{24C62394-10E9-4126-B306-8FB7570EED22}" dt="2020-02-05T09:13:07.937" v="800" actId="478"/>
          <ac:spMkLst>
            <pc:docMk/>
            <pc:sldMk cId="1252739301" sldId="266"/>
            <ac:spMk id="241" creationId="{C0555A2D-F870-406C-BD92-13C0E2389DC7}"/>
          </ac:spMkLst>
        </pc:spChg>
        <pc:spChg chg="add mod">
          <ac:chgData name="rachmad agung" userId="a180493ac439f31d" providerId="LiveId" clId="{24C62394-10E9-4126-B306-8FB7570EED22}" dt="2020-02-05T09:13:05.231" v="799" actId="1076"/>
          <ac:spMkLst>
            <pc:docMk/>
            <pc:sldMk cId="1252739301" sldId="266"/>
            <ac:spMk id="242" creationId="{07C56315-7395-46B4-AE15-D045C84F389F}"/>
          </ac:spMkLst>
        </pc:spChg>
        <pc:spChg chg="add mod">
          <ac:chgData name="rachmad agung" userId="a180493ac439f31d" providerId="LiveId" clId="{24C62394-10E9-4126-B306-8FB7570EED22}" dt="2020-02-05T13:20:36.703" v="1043" actId="1076"/>
          <ac:spMkLst>
            <pc:docMk/>
            <pc:sldMk cId="1252739301" sldId="266"/>
            <ac:spMk id="243" creationId="{25E77E87-80D5-4DA6-9B90-7092240E1965}"/>
          </ac:spMkLst>
        </pc:spChg>
        <pc:spChg chg="add mod ord">
          <ac:chgData name="rachmad agung" userId="a180493ac439f31d" providerId="LiveId" clId="{24C62394-10E9-4126-B306-8FB7570EED22}" dt="2020-02-05T13:23:02.682" v="1049" actId="167"/>
          <ac:spMkLst>
            <pc:docMk/>
            <pc:sldMk cId="1252739301" sldId="266"/>
            <ac:spMk id="244" creationId="{E222F1EE-CECE-47F4-B215-F73F62A062CF}"/>
          </ac:spMkLst>
        </pc:spChg>
        <pc:spChg chg="add del mod">
          <ac:chgData name="rachmad agung" userId="a180493ac439f31d" providerId="LiveId" clId="{24C62394-10E9-4126-B306-8FB7570EED22}" dt="2020-02-05T13:18:37.908" v="1028" actId="478"/>
          <ac:spMkLst>
            <pc:docMk/>
            <pc:sldMk cId="1252739301" sldId="266"/>
            <ac:spMk id="245" creationId="{93E0F972-9615-4593-8285-F20430833B65}"/>
          </ac:spMkLst>
        </pc:spChg>
        <pc:spChg chg="add mod">
          <ac:chgData name="rachmad agung" userId="a180493ac439f31d" providerId="LiveId" clId="{24C62394-10E9-4126-B306-8FB7570EED22}" dt="2020-02-05T13:18:51.008" v="1030" actId="1076"/>
          <ac:spMkLst>
            <pc:docMk/>
            <pc:sldMk cId="1252739301" sldId="266"/>
            <ac:spMk id="246" creationId="{C59F29DF-81F0-472D-AB6A-A4EDE19AD953}"/>
          </ac:spMkLst>
        </pc:spChg>
        <pc:spChg chg="add mod">
          <ac:chgData name="rachmad agung" userId="a180493ac439f31d" providerId="LiveId" clId="{24C62394-10E9-4126-B306-8FB7570EED22}" dt="2020-02-05T12:35:57.827" v="896" actId="1076"/>
          <ac:spMkLst>
            <pc:docMk/>
            <pc:sldMk cId="1252739301" sldId="266"/>
            <ac:spMk id="247" creationId="{F6EDF7CE-93FA-45EC-BF5C-BC83235D9780}"/>
          </ac:spMkLst>
        </pc:spChg>
        <pc:spChg chg="add mod ord">
          <ac:chgData name="rachmad agung" userId="a180493ac439f31d" providerId="LiveId" clId="{24C62394-10E9-4126-B306-8FB7570EED22}" dt="2020-02-05T13:22:56.340" v="1048" actId="167"/>
          <ac:spMkLst>
            <pc:docMk/>
            <pc:sldMk cId="1252739301" sldId="266"/>
            <ac:spMk id="248" creationId="{410BA4D7-475A-48F5-A81E-73B82B586148}"/>
          </ac:spMkLst>
        </pc:spChg>
        <pc:spChg chg="add mod">
          <ac:chgData name="rachmad agung" userId="a180493ac439f31d" providerId="LiveId" clId="{24C62394-10E9-4126-B306-8FB7570EED22}" dt="2020-02-05T13:18:59.020" v="1031" actId="1076"/>
          <ac:spMkLst>
            <pc:docMk/>
            <pc:sldMk cId="1252739301" sldId="266"/>
            <ac:spMk id="249" creationId="{C4980200-993E-484C-AF54-453B77F9DBF9}"/>
          </ac:spMkLst>
        </pc:spChg>
        <pc:spChg chg="add mod">
          <ac:chgData name="rachmad agung" userId="a180493ac439f31d" providerId="LiveId" clId="{24C62394-10E9-4126-B306-8FB7570EED22}" dt="2020-02-05T12:40:22.442" v="916" actId="1076"/>
          <ac:spMkLst>
            <pc:docMk/>
            <pc:sldMk cId="1252739301" sldId="266"/>
            <ac:spMk id="250" creationId="{83B52CBD-39D1-403F-8FEA-92508A11D9B2}"/>
          </ac:spMkLst>
        </pc:spChg>
        <pc:spChg chg="add mod">
          <ac:chgData name="rachmad agung" userId="a180493ac439f31d" providerId="LiveId" clId="{24C62394-10E9-4126-B306-8FB7570EED22}" dt="2020-02-05T13:04:27.166" v="973" actId="1076"/>
          <ac:spMkLst>
            <pc:docMk/>
            <pc:sldMk cId="1252739301" sldId="266"/>
            <ac:spMk id="251" creationId="{0EB268C4-51AA-4887-8876-C6B77B3FEA07}"/>
          </ac:spMkLst>
        </pc:spChg>
        <pc:spChg chg="add mod ord">
          <ac:chgData name="rachmad agung" userId="a180493ac439f31d" providerId="LiveId" clId="{24C62394-10E9-4126-B306-8FB7570EED22}" dt="2020-02-05T13:23:44.631" v="1053" actId="167"/>
          <ac:spMkLst>
            <pc:docMk/>
            <pc:sldMk cId="1252739301" sldId="266"/>
            <ac:spMk id="252" creationId="{2FFDCA3F-12E3-4847-A3CA-AD11CCD288A6}"/>
          </ac:spMkLst>
        </pc:spChg>
        <pc:spChg chg="add mod ord">
          <ac:chgData name="rachmad agung" userId="a180493ac439f31d" providerId="LiveId" clId="{24C62394-10E9-4126-B306-8FB7570EED22}" dt="2020-02-05T13:23:37.246" v="1052" actId="167"/>
          <ac:spMkLst>
            <pc:docMk/>
            <pc:sldMk cId="1252739301" sldId="266"/>
            <ac:spMk id="253" creationId="{AD595D5D-9117-4E8E-B02D-252519528A9C}"/>
          </ac:spMkLst>
        </pc:spChg>
        <pc:spChg chg="add mod">
          <ac:chgData name="rachmad agung" userId="a180493ac439f31d" providerId="LiveId" clId="{24C62394-10E9-4126-B306-8FB7570EED22}" dt="2020-02-05T13:14:29.636" v="1007" actId="1076"/>
          <ac:spMkLst>
            <pc:docMk/>
            <pc:sldMk cId="1252739301" sldId="266"/>
            <ac:spMk id="254" creationId="{9B328E80-6F92-45BA-BEE1-957CF64ADD6A}"/>
          </ac:spMkLst>
        </pc:spChg>
        <pc:spChg chg="add mod">
          <ac:chgData name="rachmad agung" userId="a180493ac439f31d" providerId="LiveId" clId="{24C62394-10E9-4126-B306-8FB7570EED22}" dt="2020-02-05T13:26:56.396" v="1061" actId="164"/>
          <ac:spMkLst>
            <pc:docMk/>
            <pc:sldMk cId="1252739301" sldId="266"/>
            <ac:spMk id="255" creationId="{A2E876EA-223F-4C71-A515-7369DE863732}"/>
          </ac:spMkLst>
        </pc:spChg>
        <pc:spChg chg="add mod">
          <ac:chgData name="rachmad agung" userId="a180493ac439f31d" providerId="LiveId" clId="{24C62394-10E9-4126-B306-8FB7570EED22}" dt="2020-02-05T13:26:56.396" v="1061" actId="164"/>
          <ac:spMkLst>
            <pc:docMk/>
            <pc:sldMk cId="1252739301" sldId="266"/>
            <ac:spMk id="256" creationId="{5E337B89-6DB0-47F1-AE13-A05CB30B5C32}"/>
          </ac:spMkLst>
        </pc:spChg>
        <pc:spChg chg="add mod">
          <ac:chgData name="rachmad agung" userId="a180493ac439f31d" providerId="LiveId" clId="{24C62394-10E9-4126-B306-8FB7570EED22}" dt="2020-02-05T13:26:56.396" v="1061" actId="164"/>
          <ac:spMkLst>
            <pc:docMk/>
            <pc:sldMk cId="1252739301" sldId="266"/>
            <ac:spMk id="257" creationId="{C8C8C8BE-BE95-4992-B019-9C1836D2513C}"/>
          </ac:spMkLst>
        </pc:spChg>
        <pc:spChg chg="add mod">
          <ac:chgData name="rachmad agung" userId="a180493ac439f31d" providerId="LiveId" clId="{24C62394-10E9-4126-B306-8FB7570EED22}" dt="2020-02-05T13:26:56.396" v="1061" actId="164"/>
          <ac:spMkLst>
            <pc:docMk/>
            <pc:sldMk cId="1252739301" sldId="266"/>
            <ac:spMk id="258" creationId="{986235E0-834D-4CED-9C04-085D20E8666C}"/>
          </ac:spMkLst>
        </pc:spChg>
        <pc:spChg chg="add mod">
          <ac:chgData name="rachmad agung" userId="a180493ac439f31d" providerId="LiveId" clId="{24C62394-10E9-4126-B306-8FB7570EED22}" dt="2020-02-05T13:26:56.396" v="1061" actId="164"/>
          <ac:spMkLst>
            <pc:docMk/>
            <pc:sldMk cId="1252739301" sldId="266"/>
            <ac:spMk id="259" creationId="{89572551-487E-4B8D-AD0A-6C170A87D570}"/>
          </ac:spMkLst>
        </pc:spChg>
        <pc:spChg chg="add mod">
          <ac:chgData name="rachmad agung" userId="a180493ac439f31d" providerId="LiveId" clId="{24C62394-10E9-4126-B306-8FB7570EED22}" dt="2020-02-05T13:26:56.396" v="1061" actId="164"/>
          <ac:spMkLst>
            <pc:docMk/>
            <pc:sldMk cId="1252739301" sldId="266"/>
            <ac:spMk id="260" creationId="{6BDB11F5-C450-44B1-9BFA-55DE07806621}"/>
          </ac:spMkLst>
        </pc:spChg>
        <pc:spChg chg="add mod">
          <ac:chgData name="rachmad agung" userId="a180493ac439f31d" providerId="LiveId" clId="{24C62394-10E9-4126-B306-8FB7570EED22}" dt="2020-02-05T13:26:56.396" v="1061" actId="164"/>
          <ac:spMkLst>
            <pc:docMk/>
            <pc:sldMk cId="1252739301" sldId="266"/>
            <ac:spMk id="261" creationId="{CA21190E-9945-4962-971A-1398C44E26D4}"/>
          </ac:spMkLst>
        </pc:spChg>
        <pc:spChg chg="add mod">
          <ac:chgData name="rachmad agung" userId="a180493ac439f31d" providerId="LiveId" clId="{24C62394-10E9-4126-B306-8FB7570EED22}" dt="2020-02-05T13:26:56.396" v="1061" actId="164"/>
          <ac:spMkLst>
            <pc:docMk/>
            <pc:sldMk cId="1252739301" sldId="266"/>
            <ac:spMk id="262" creationId="{AC573CB0-5E28-4F02-B812-ACB7A9DCAF16}"/>
          </ac:spMkLst>
        </pc:spChg>
        <pc:spChg chg="add mod">
          <ac:chgData name="rachmad agung" userId="a180493ac439f31d" providerId="LiveId" clId="{24C62394-10E9-4126-B306-8FB7570EED22}" dt="2020-02-05T13:26:56.396" v="1061" actId="164"/>
          <ac:spMkLst>
            <pc:docMk/>
            <pc:sldMk cId="1252739301" sldId="266"/>
            <ac:spMk id="263" creationId="{1298B604-3F79-4B2E-865D-7C716B47A78E}"/>
          </ac:spMkLst>
        </pc:spChg>
        <pc:spChg chg="add mod">
          <ac:chgData name="rachmad agung" userId="a180493ac439f31d" providerId="LiveId" clId="{24C62394-10E9-4126-B306-8FB7570EED22}" dt="2020-02-05T13:26:56.396" v="1061" actId="164"/>
          <ac:spMkLst>
            <pc:docMk/>
            <pc:sldMk cId="1252739301" sldId="266"/>
            <ac:spMk id="264" creationId="{92DDFF2F-6957-47C1-9480-B92132F12E46}"/>
          </ac:spMkLst>
        </pc:spChg>
        <pc:spChg chg="add mod">
          <ac:chgData name="rachmad agung" userId="a180493ac439f31d" providerId="LiveId" clId="{24C62394-10E9-4126-B306-8FB7570EED22}" dt="2020-02-05T13:26:56.396" v="1061" actId="164"/>
          <ac:spMkLst>
            <pc:docMk/>
            <pc:sldMk cId="1252739301" sldId="266"/>
            <ac:spMk id="265" creationId="{94ACCF83-6EB8-4FC9-BD71-9889951C2140}"/>
          </ac:spMkLst>
        </pc:spChg>
        <pc:spChg chg="add mod">
          <ac:chgData name="rachmad agung" userId="a180493ac439f31d" providerId="LiveId" clId="{24C62394-10E9-4126-B306-8FB7570EED22}" dt="2020-02-05T13:26:56.396" v="1061" actId="164"/>
          <ac:spMkLst>
            <pc:docMk/>
            <pc:sldMk cId="1252739301" sldId="266"/>
            <ac:spMk id="266" creationId="{142FDC00-B22C-42D9-BF6E-C17597B72ACF}"/>
          </ac:spMkLst>
        </pc:spChg>
        <pc:spChg chg="add mod">
          <ac:chgData name="rachmad agung" userId="a180493ac439f31d" providerId="LiveId" clId="{24C62394-10E9-4126-B306-8FB7570EED22}" dt="2020-02-05T13:26:56.396" v="1061" actId="164"/>
          <ac:spMkLst>
            <pc:docMk/>
            <pc:sldMk cId="1252739301" sldId="266"/>
            <ac:spMk id="267" creationId="{C5AEDD36-B146-4531-BF96-6DB45916CA96}"/>
          </ac:spMkLst>
        </pc:spChg>
        <pc:spChg chg="add mod">
          <ac:chgData name="rachmad agung" userId="a180493ac439f31d" providerId="LiveId" clId="{24C62394-10E9-4126-B306-8FB7570EED22}" dt="2020-02-05T13:26:56.396" v="1061" actId="164"/>
          <ac:spMkLst>
            <pc:docMk/>
            <pc:sldMk cId="1252739301" sldId="266"/>
            <ac:spMk id="268" creationId="{4A587772-8285-4170-9103-4BD8553928A2}"/>
          </ac:spMkLst>
        </pc:spChg>
        <pc:spChg chg="add mod">
          <ac:chgData name="rachmad agung" userId="a180493ac439f31d" providerId="LiveId" clId="{24C62394-10E9-4126-B306-8FB7570EED22}" dt="2020-02-05T13:26:56.396" v="1061" actId="164"/>
          <ac:spMkLst>
            <pc:docMk/>
            <pc:sldMk cId="1252739301" sldId="266"/>
            <ac:spMk id="269" creationId="{5ECFE842-942B-41FF-BA49-C27716612AC0}"/>
          </ac:spMkLst>
        </pc:spChg>
        <pc:spChg chg="add mod">
          <ac:chgData name="rachmad agung" userId="a180493ac439f31d" providerId="LiveId" clId="{24C62394-10E9-4126-B306-8FB7570EED22}" dt="2020-02-05T13:26:56.396" v="1061" actId="164"/>
          <ac:spMkLst>
            <pc:docMk/>
            <pc:sldMk cId="1252739301" sldId="266"/>
            <ac:spMk id="270" creationId="{DE68E62C-9FE1-4574-AA21-4C7247B9C5AE}"/>
          </ac:spMkLst>
        </pc:spChg>
        <pc:spChg chg="add mod">
          <ac:chgData name="rachmad agung" userId="a180493ac439f31d" providerId="LiveId" clId="{24C62394-10E9-4126-B306-8FB7570EED22}" dt="2020-02-05T13:26:56.396" v="1061" actId="164"/>
          <ac:spMkLst>
            <pc:docMk/>
            <pc:sldMk cId="1252739301" sldId="266"/>
            <ac:spMk id="271" creationId="{5D57CEF0-03F8-4B02-AF26-9C8E28DDC2AF}"/>
          </ac:spMkLst>
        </pc:spChg>
        <pc:spChg chg="add mod">
          <ac:chgData name="rachmad agung" userId="a180493ac439f31d" providerId="LiveId" clId="{24C62394-10E9-4126-B306-8FB7570EED22}" dt="2020-02-05T13:26:56.396" v="1061" actId="164"/>
          <ac:spMkLst>
            <pc:docMk/>
            <pc:sldMk cId="1252739301" sldId="266"/>
            <ac:spMk id="272" creationId="{BACFBEBB-4401-4DB1-BC98-1F3ECA6ACDE8}"/>
          </ac:spMkLst>
        </pc:spChg>
        <pc:spChg chg="add mod">
          <ac:chgData name="rachmad agung" userId="a180493ac439f31d" providerId="LiveId" clId="{24C62394-10E9-4126-B306-8FB7570EED22}" dt="2020-02-05T13:26:56.396" v="1061" actId="164"/>
          <ac:spMkLst>
            <pc:docMk/>
            <pc:sldMk cId="1252739301" sldId="266"/>
            <ac:spMk id="273" creationId="{80D880DA-8D00-4E17-98E2-4FDF02BC5991}"/>
          </ac:spMkLst>
        </pc:spChg>
        <pc:spChg chg="add mod">
          <ac:chgData name="rachmad agung" userId="a180493ac439f31d" providerId="LiveId" clId="{24C62394-10E9-4126-B306-8FB7570EED22}" dt="2020-02-05T13:26:56.396" v="1061" actId="164"/>
          <ac:spMkLst>
            <pc:docMk/>
            <pc:sldMk cId="1252739301" sldId="266"/>
            <ac:spMk id="274" creationId="{EBC07017-F7D3-41CA-A123-60C98DF343C7}"/>
          </ac:spMkLst>
        </pc:spChg>
        <pc:spChg chg="add mod">
          <ac:chgData name="rachmad agung" userId="a180493ac439f31d" providerId="LiveId" clId="{24C62394-10E9-4126-B306-8FB7570EED22}" dt="2020-02-05T13:26:56.396" v="1061" actId="164"/>
          <ac:spMkLst>
            <pc:docMk/>
            <pc:sldMk cId="1252739301" sldId="266"/>
            <ac:spMk id="275" creationId="{4AFFDBCE-505E-4C51-8B2F-92178CD3819E}"/>
          </ac:spMkLst>
        </pc:spChg>
        <pc:spChg chg="add mod">
          <ac:chgData name="rachmad agung" userId="a180493ac439f31d" providerId="LiveId" clId="{24C62394-10E9-4126-B306-8FB7570EED22}" dt="2020-02-05T13:26:56.396" v="1061" actId="164"/>
          <ac:spMkLst>
            <pc:docMk/>
            <pc:sldMk cId="1252739301" sldId="266"/>
            <ac:spMk id="276" creationId="{5020C47E-694A-4435-A06E-2E699DC52C70}"/>
          </ac:spMkLst>
        </pc:spChg>
        <pc:spChg chg="add mod">
          <ac:chgData name="rachmad agung" userId="a180493ac439f31d" providerId="LiveId" clId="{24C62394-10E9-4126-B306-8FB7570EED22}" dt="2020-02-05T13:26:56.396" v="1061" actId="164"/>
          <ac:spMkLst>
            <pc:docMk/>
            <pc:sldMk cId="1252739301" sldId="266"/>
            <ac:spMk id="277" creationId="{A3695C37-753B-4560-8793-380EBDF0165B}"/>
          </ac:spMkLst>
        </pc:spChg>
        <pc:spChg chg="add mod">
          <ac:chgData name="rachmad agung" userId="a180493ac439f31d" providerId="LiveId" clId="{24C62394-10E9-4126-B306-8FB7570EED22}" dt="2020-02-05T13:26:56.396" v="1061" actId="164"/>
          <ac:spMkLst>
            <pc:docMk/>
            <pc:sldMk cId="1252739301" sldId="266"/>
            <ac:spMk id="278" creationId="{6F1EC1AE-A64D-4934-990E-4CD9FCE6FB1A}"/>
          </ac:spMkLst>
        </pc:spChg>
        <pc:spChg chg="add mod">
          <ac:chgData name="rachmad agung" userId="a180493ac439f31d" providerId="LiveId" clId="{24C62394-10E9-4126-B306-8FB7570EED22}" dt="2020-02-05T13:26:56.396" v="1061" actId="164"/>
          <ac:spMkLst>
            <pc:docMk/>
            <pc:sldMk cId="1252739301" sldId="266"/>
            <ac:spMk id="279" creationId="{5731C5D2-6292-4B38-A114-3C4B9D4F5393}"/>
          </ac:spMkLst>
        </pc:spChg>
        <pc:spChg chg="add mod">
          <ac:chgData name="rachmad agung" userId="a180493ac439f31d" providerId="LiveId" clId="{24C62394-10E9-4126-B306-8FB7570EED22}" dt="2020-02-05T13:26:56.396" v="1061" actId="164"/>
          <ac:spMkLst>
            <pc:docMk/>
            <pc:sldMk cId="1252739301" sldId="266"/>
            <ac:spMk id="280" creationId="{06C45AF6-5855-426D-A132-A01E33AC5AB7}"/>
          </ac:spMkLst>
        </pc:spChg>
        <pc:spChg chg="add mod">
          <ac:chgData name="rachmad agung" userId="a180493ac439f31d" providerId="LiveId" clId="{24C62394-10E9-4126-B306-8FB7570EED22}" dt="2020-02-05T13:26:56.396" v="1061" actId="164"/>
          <ac:spMkLst>
            <pc:docMk/>
            <pc:sldMk cId="1252739301" sldId="266"/>
            <ac:spMk id="281" creationId="{FAE3C23E-E499-4D4F-8F41-27ADA1A4AADF}"/>
          </ac:spMkLst>
        </pc:spChg>
        <pc:spChg chg="add mod">
          <ac:chgData name="rachmad agung" userId="a180493ac439f31d" providerId="LiveId" clId="{24C62394-10E9-4126-B306-8FB7570EED22}" dt="2020-02-05T13:26:56.396" v="1061" actId="164"/>
          <ac:spMkLst>
            <pc:docMk/>
            <pc:sldMk cId="1252739301" sldId="266"/>
            <ac:spMk id="282" creationId="{0A0DED64-954E-40B0-B558-FFAFFA60DC93}"/>
          </ac:spMkLst>
        </pc:spChg>
        <pc:spChg chg="add mod">
          <ac:chgData name="rachmad agung" userId="a180493ac439f31d" providerId="LiveId" clId="{24C62394-10E9-4126-B306-8FB7570EED22}" dt="2020-02-05T13:26:56.396" v="1061" actId="164"/>
          <ac:spMkLst>
            <pc:docMk/>
            <pc:sldMk cId="1252739301" sldId="266"/>
            <ac:spMk id="283" creationId="{698C018F-66E0-4007-B7BB-A8F059430210}"/>
          </ac:spMkLst>
        </pc:spChg>
        <pc:grpChg chg="add del mod">
          <ac:chgData name="rachmad agung" userId="a180493ac439f31d" providerId="LiveId" clId="{24C62394-10E9-4126-B306-8FB7570EED22}" dt="2020-02-05T07:09:01.284" v="426" actId="165"/>
          <ac:grpSpMkLst>
            <pc:docMk/>
            <pc:sldMk cId="1252739301" sldId="266"/>
            <ac:grpSpMk id="219" creationId="{9F4CAE8B-EE25-4511-9A57-82F2FF1C89C6}"/>
          </ac:grpSpMkLst>
        </pc:grpChg>
        <pc:grpChg chg="add mod">
          <ac:chgData name="rachmad agung" userId="a180493ac439f31d" providerId="LiveId" clId="{24C62394-10E9-4126-B306-8FB7570EED22}" dt="2020-02-05T13:28:33.904" v="1449" actId="1038"/>
          <ac:grpSpMkLst>
            <pc:docMk/>
            <pc:sldMk cId="1252739301" sldId="266"/>
            <ac:grpSpMk id="284" creationId="{5508F6F8-8D11-43EF-84A9-FD8E4E79EC08}"/>
          </ac:grpSpMkLst>
        </pc:grpChg>
      </pc:sldChg>
      <pc:sldChg chg="addSp delSp modSp add del ord modTransition setBg modAnim">
        <pc:chgData name="rachmad agung" userId="a180493ac439f31d" providerId="LiveId" clId="{24C62394-10E9-4126-B306-8FB7570EED22}" dt="2020-02-08T01:31:53.094" v="4383"/>
        <pc:sldMkLst>
          <pc:docMk/>
          <pc:sldMk cId="3450357236" sldId="267"/>
        </pc:sldMkLst>
        <pc:spChg chg="mod">
          <ac:chgData name="rachmad agung" userId="a180493ac439f31d" providerId="LiveId" clId="{24C62394-10E9-4126-B306-8FB7570EED22}" dt="2020-02-05T06:28:49.754" v="393" actId="164"/>
          <ac:spMkLst>
            <pc:docMk/>
            <pc:sldMk cId="3450357236" sldId="267"/>
            <ac:spMk id="10" creationId="{C1615478-8D97-4E7A-BC1D-CD038023D2AA}"/>
          </ac:spMkLst>
        </pc:spChg>
        <pc:spChg chg="mod">
          <ac:chgData name="rachmad agung" userId="a180493ac439f31d" providerId="LiveId" clId="{24C62394-10E9-4126-B306-8FB7570EED22}" dt="2020-02-05T06:28:49.754" v="393" actId="164"/>
          <ac:spMkLst>
            <pc:docMk/>
            <pc:sldMk cId="3450357236" sldId="267"/>
            <ac:spMk id="13" creationId="{E004B7BD-6306-473E-B517-F3E4556BCB17}"/>
          </ac:spMkLst>
        </pc:spChg>
        <pc:spChg chg="mod">
          <ac:chgData name="rachmad agung" userId="a180493ac439f31d" providerId="LiveId" clId="{24C62394-10E9-4126-B306-8FB7570EED22}" dt="2020-02-05T06:28:49.754" v="393" actId="164"/>
          <ac:spMkLst>
            <pc:docMk/>
            <pc:sldMk cId="3450357236" sldId="267"/>
            <ac:spMk id="16" creationId="{7CBB3784-AD70-454D-846A-5D99671131A4}"/>
          </ac:spMkLst>
        </pc:spChg>
        <pc:spChg chg="mod">
          <ac:chgData name="rachmad agung" userId="a180493ac439f31d" providerId="LiveId" clId="{24C62394-10E9-4126-B306-8FB7570EED22}" dt="2020-02-05T06:28:49.754" v="393" actId="164"/>
          <ac:spMkLst>
            <pc:docMk/>
            <pc:sldMk cId="3450357236" sldId="267"/>
            <ac:spMk id="17" creationId="{E103FC71-91B8-43AB-BCB1-E8FCD94A4E58}"/>
          </ac:spMkLst>
        </pc:spChg>
        <pc:spChg chg="mod">
          <ac:chgData name="rachmad agung" userId="a180493ac439f31d" providerId="LiveId" clId="{24C62394-10E9-4126-B306-8FB7570EED22}" dt="2020-02-05T06:28:49.754" v="393" actId="164"/>
          <ac:spMkLst>
            <pc:docMk/>
            <pc:sldMk cId="3450357236" sldId="267"/>
            <ac:spMk id="18" creationId="{2AAE153D-4C2A-4A9A-A136-54D5551102F8}"/>
          </ac:spMkLst>
        </pc:spChg>
        <pc:spChg chg="mod">
          <ac:chgData name="rachmad agung" userId="a180493ac439f31d" providerId="LiveId" clId="{24C62394-10E9-4126-B306-8FB7570EED22}" dt="2020-02-05T06:28:49.754" v="393" actId="164"/>
          <ac:spMkLst>
            <pc:docMk/>
            <pc:sldMk cId="3450357236" sldId="267"/>
            <ac:spMk id="21" creationId="{FBFBDD5B-E9C2-410F-8F01-0BC0A5E50FE5}"/>
          </ac:spMkLst>
        </pc:spChg>
        <pc:spChg chg="mod">
          <ac:chgData name="rachmad agung" userId="a180493ac439f31d" providerId="LiveId" clId="{24C62394-10E9-4126-B306-8FB7570EED22}" dt="2020-02-05T06:28:49.754" v="393" actId="164"/>
          <ac:spMkLst>
            <pc:docMk/>
            <pc:sldMk cId="3450357236" sldId="267"/>
            <ac:spMk id="22" creationId="{4701530E-50D5-44D8-AD85-0D88A4DD3D40}"/>
          </ac:spMkLst>
        </pc:spChg>
        <pc:spChg chg="mod">
          <ac:chgData name="rachmad agung" userId="a180493ac439f31d" providerId="LiveId" clId="{24C62394-10E9-4126-B306-8FB7570EED22}" dt="2020-02-05T06:28:49.754" v="393" actId="164"/>
          <ac:spMkLst>
            <pc:docMk/>
            <pc:sldMk cId="3450357236" sldId="267"/>
            <ac:spMk id="31" creationId="{A0A414DA-D956-49C6-86AC-8EFB094D0ECE}"/>
          </ac:spMkLst>
        </pc:spChg>
        <pc:spChg chg="mod">
          <ac:chgData name="rachmad agung" userId="a180493ac439f31d" providerId="LiveId" clId="{24C62394-10E9-4126-B306-8FB7570EED22}" dt="2020-02-05T06:28:49.754" v="393" actId="164"/>
          <ac:spMkLst>
            <pc:docMk/>
            <pc:sldMk cId="3450357236" sldId="267"/>
            <ac:spMk id="34" creationId="{446DB724-60BA-42C3-A4D1-995AFF7574DA}"/>
          </ac:spMkLst>
        </pc:spChg>
        <pc:spChg chg="mod">
          <ac:chgData name="rachmad agung" userId="a180493ac439f31d" providerId="LiveId" clId="{24C62394-10E9-4126-B306-8FB7570EED22}" dt="2020-02-05T06:28:49.754" v="393" actId="164"/>
          <ac:spMkLst>
            <pc:docMk/>
            <pc:sldMk cId="3450357236" sldId="267"/>
            <ac:spMk id="39" creationId="{19498FC0-0134-4EDB-A6B4-A7E1F29E3C64}"/>
          </ac:spMkLst>
        </pc:spChg>
        <pc:spChg chg="mod">
          <ac:chgData name="rachmad agung" userId="a180493ac439f31d" providerId="LiveId" clId="{24C62394-10E9-4126-B306-8FB7570EED22}" dt="2020-02-05T06:28:49.754" v="393" actId="164"/>
          <ac:spMkLst>
            <pc:docMk/>
            <pc:sldMk cId="3450357236" sldId="267"/>
            <ac:spMk id="42" creationId="{9AF208CF-2609-47D3-9EA2-EAF969589200}"/>
          </ac:spMkLst>
        </pc:spChg>
        <pc:spChg chg="mod">
          <ac:chgData name="rachmad agung" userId="a180493ac439f31d" providerId="LiveId" clId="{24C62394-10E9-4126-B306-8FB7570EED22}" dt="2020-02-05T06:28:49.754" v="393" actId="164"/>
          <ac:spMkLst>
            <pc:docMk/>
            <pc:sldMk cId="3450357236" sldId="267"/>
            <ac:spMk id="45" creationId="{902A2A8E-1068-40A0-B3D8-2E645FA52500}"/>
          </ac:spMkLst>
        </pc:spChg>
        <pc:spChg chg="mod">
          <ac:chgData name="rachmad agung" userId="a180493ac439f31d" providerId="LiveId" clId="{24C62394-10E9-4126-B306-8FB7570EED22}" dt="2020-02-05T06:28:49.754" v="393" actId="164"/>
          <ac:spMkLst>
            <pc:docMk/>
            <pc:sldMk cId="3450357236" sldId="267"/>
            <ac:spMk id="46" creationId="{1272CC0B-B1A0-4FD0-94D7-68346CAC3447}"/>
          </ac:spMkLst>
        </pc:spChg>
        <pc:spChg chg="mod">
          <ac:chgData name="rachmad agung" userId="a180493ac439f31d" providerId="LiveId" clId="{24C62394-10E9-4126-B306-8FB7570EED22}" dt="2020-02-05T06:28:49.754" v="393" actId="164"/>
          <ac:spMkLst>
            <pc:docMk/>
            <pc:sldMk cId="3450357236" sldId="267"/>
            <ac:spMk id="47" creationId="{F5E25C0A-FA9D-4878-B722-903353212B40}"/>
          </ac:spMkLst>
        </pc:spChg>
        <pc:spChg chg="mod">
          <ac:chgData name="rachmad agung" userId="a180493ac439f31d" providerId="LiveId" clId="{24C62394-10E9-4126-B306-8FB7570EED22}" dt="2020-02-05T06:28:49.754" v="393" actId="164"/>
          <ac:spMkLst>
            <pc:docMk/>
            <pc:sldMk cId="3450357236" sldId="267"/>
            <ac:spMk id="50" creationId="{7C0E1D44-5ADB-4CF3-B8DF-FFF5188F4B1D}"/>
          </ac:spMkLst>
        </pc:spChg>
        <pc:spChg chg="mod">
          <ac:chgData name="rachmad agung" userId="a180493ac439f31d" providerId="LiveId" clId="{24C62394-10E9-4126-B306-8FB7570EED22}" dt="2020-02-05T06:28:49.754" v="393" actId="164"/>
          <ac:spMkLst>
            <pc:docMk/>
            <pc:sldMk cId="3450357236" sldId="267"/>
            <ac:spMk id="51" creationId="{235820BF-274B-4695-B5C7-BBF04FB648A7}"/>
          </ac:spMkLst>
        </pc:spChg>
        <pc:spChg chg="mod">
          <ac:chgData name="rachmad agung" userId="a180493ac439f31d" providerId="LiveId" clId="{24C62394-10E9-4126-B306-8FB7570EED22}" dt="2020-02-05T06:28:49.754" v="393" actId="164"/>
          <ac:spMkLst>
            <pc:docMk/>
            <pc:sldMk cId="3450357236" sldId="267"/>
            <ac:spMk id="69" creationId="{B0812133-922B-4762-B91F-6A9896BC8451}"/>
          </ac:spMkLst>
        </pc:spChg>
        <pc:spChg chg="mod">
          <ac:chgData name="rachmad agung" userId="a180493ac439f31d" providerId="LiveId" clId="{24C62394-10E9-4126-B306-8FB7570EED22}" dt="2020-02-05T06:28:49.754" v="393" actId="164"/>
          <ac:spMkLst>
            <pc:docMk/>
            <pc:sldMk cId="3450357236" sldId="267"/>
            <ac:spMk id="72" creationId="{2B538D10-1B2E-44AC-A8D7-B8E20EB38EFF}"/>
          </ac:spMkLst>
        </pc:spChg>
        <pc:spChg chg="mod">
          <ac:chgData name="rachmad agung" userId="a180493ac439f31d" providerId="LiveId" clId="{24C62394-10E9-4126-B306-8FB7570EED22}" dt="2020-02-05T06:28:49.754" v="393" actId="164"/>
          <ac:spMkLst>
            <pc:docMk/>
            <pc:sldMk cId="3450357236" sldId="267"/>
            <ac:spMk id="75" creationId="{D45E987D-091D-4DD9-B8E0-39F8DEEEF070}"/>
          </ac:spMkLst>
        </pc:spChg>
        <pc:spChg chg="mod">
          <ac:chgData name="rachmad agung" userId="a180493ac439f31d" providerId="LiveId" clId="{24C62394-10E9-4126-B306-8FB7570EED22}" dt="2020-02-05T06:28:49.754" v="393" actId="164"/>
          <ac:spMkLst>
            <pc:docMk/>
            <pc:sldMk cId="3450357236" sldId="267"/>
            <ac:spMk id="76" creationId="{4EB2AC02-FE5C-4225-9455-DBAD06E84B3C}"/>
          </ac:spMkLst>
        </pc:spChg>
        <pc:spChg chg="mod">
          <ac:chgData name="rachmad agung" userId="a180493ac439f31d" providerId="LiveId" clId="{24C62394-10E9-4126-B306-8FB7570EED22}" dt="2020-02-05T06:28:49.754" v="393" actId="164"/>
          <ac:spMkLst>
            <pc:docMk/>
            <pc:sldMk cId="3450357236" sldId="267"/>
            <ac:spMk id="77" creationId="{FBBAEF6C-2E17-470F-B30E-96025EA8EB04}"/>
          </ac:spMkLst>
        </pc:spChg>
        <pc:spChg chg="mod">
          <ac:chgData name="rachmad agung" userId="a180493ac439f31d" providerId="LiveId" clId="{24C62394-10E9-4126-B306-8FB7570EED22}" dt="2020-02-05T06:28:49.754" v="393" actId="164"/>
          <ac:spMkLst>
            <pc:docMk/>
            <pc:sldMk cId="3450357236" sldId="267"/>
            <ac:spMk id="80" creationId="{04C5F06F-14FD-43B2-9258-08FA49EFFE41}"/>
          </ac:spMkLst>
        </pc:spChg>
        <pc:spChg chg="mod">
          <ac:chgData name="rachmad agung" userId="a180493ac439f31d" providerId="LiveId" clId="{24C62394-10E9-4126-B306-8FB7570EED22}" dt="2020-02-05T06:28:49.754" v="393" actId="164"/>
          <ac:spMkLst>
            <pc:docMk/>
            <pc:sldMk cId="3450357236" sldId="267"/>
            <ac:spMk id="81" creationId="{88A97156-AAB5-4BBA-A92B-CE7F4870A2D5}"/>
          </ac:spMkLst>
        </pc:spChg>
        <pc:spChg chg="mod">
          <ac:chgData name="rachmad agung" userId="a180493ac439f31d" providerId="LiveId" clId="{24C62394-10E9-4126-B306-8FB7570EED22}" dt="2020-02-05T06:28:49.754" v="393" actId="164"/>
          <ac:spMkLst>
            <pc:docMk/>
            <pc:sldMk cId="3450357236" sldId="267"/>
            <ac:spMk id="124" creationId="{AD51779E-05B9-4997-B0C5-05528FDF400F}"/>
          </ac:spMkLst>
        </pc:spChg>
        <pc:spChg chg="mod">
          <ac:chgData name="rachmad agung" userId="a180493ac439f31d" providerId="LiveId" clId="{24C62394-10E9-4126-B306-8FB7570EED22}" dt="2020-02-05T06:28:49.754" v="393" actId="164"/>
          <ac:spMkLst>
            <pc:docMk/>
            <pc:sldMk cId="3450357236" sldId="267"/>
            <ac:spMk id="126" creationId="{923C90E8-5DA2-482E-B597-E1509690B1D1}"/>
          </ac:spMkLst>
        </pc:spChg>
        <pc:spChg chg="mod">
          <ac:chgData name="rachmad agung" userId="a180493ac439f31d" providerId="LiveId" clId="{24C62394-10E9-4126-B306-8FB7570EED22}" dt="2020-02-05T06:28:49.754" v="393" actId="164"/>
          <ac:spMkLst>
            <pc:docMk/>
            <pc:sldMk cId="3450357236" sldId="267"/>
            <ac:spMk id="131" creationId="{1D70D6F3-8C18-4BA3-9FFB-3B09B5CE410C}"/>
          </ac:spMkLst>
        </pc:spChg>
        <pc:spChg chg="mod">
          <ac:chgData name="rachmad agung" userId="a180493ac439f31d" providerId="LiveId" clId="{24C62394-10E9-4126-B306-8FB7570EED22}" dt="2020-02-05T06:28:49.754" v="393" actId="164"/>
          <ac:spMkLst>
            <pc:docMk/>
            <pc:sldMk cId="3450357236" sldId="267"/>
            <ac:spMk id="132" creationId="{8E6DE9CB-DED1-4FFE-A3F8-9F3C8D650056}"/>
          </ac:spMkLst>
        </pc:spChg>
        <pc:spChg chg="mod">
          <ac:chgData name="rachmad agung" userId="a180493ac439f31d" providerId="LiveId" clId="{24C62394-10E9-4126-B306-8FB7570EED22}" dt="2020-02-05T06:28:49.754" v="393" actId="164"/>
          <ac:spMkLst>
            <pc:docMk/>
            <pc:sldMk cId="3450357236" sldId="267"/>
            <ac:spMk id="133" creationId="{8EB16779-0A76-463B-9219-F3C68E6FA5C1}"/>
          </ac:spMkLst>
        </pc:spChg>
        <pc:spChg chg="mod">
          <ac:chgData name="rachmad agung" userId="a180493ac439f31d" providerId="LiveId" clId="{24C62394-10E9-4126-B306-8FB7570EED22}" dt="2020-02-05T06:28:49.754" v="393" actId="164"/>
          <ac:spMkLst>
            <pc:docMk/>
            <pc:sldMk cId="3450357236" sldId="267"/>
            <ac:spMk id="136" creationId="{3F0C1013-725A-4AD7-89E8-37874C20FF2A}"/>
          </ac:spMkLst>
        </pc:spChg>
        <pc:spChg chg="mod">
          <ac:chgData name="rachmad agung" userId="a180493ac439f31d" providerId="LiveId" clId="{24C62394-10E9-4126-B306-8FB7570EED22}" dt="2020-02-05T06:28:49.754" v="393" actId="164"/>
          <ac:spMkLst>
            <pc:docMk/>
            <pc:sldMk cId="3450357236" sldId="267"/>
            <ac:spMk id="137" creationId="{9D534A41-036A-4229-83D4-90BE572AFC45}"/>
          </ac:spMkLst>
        </pc:spChg>
        <pc:grpChg chg="mod">
          <ac:chgData name="rachmad agung" userId="a180493ac439f31d" providerId="LiveId" clId="{24C62394-10E9-4126-B306-8FB7570EED22}" dt="2020-02-05T06:28:49.754" v="393" actId="164"/>
          <ac:grpSpMkLst>
            <pc:docMk/>
            <pc:sldMk cId="3450357236" sldId="267"/>
            <ac:grpSpMk id="4" creationId="{5FAAF1F0-4E3E-4870-9334-8E10C346F8C8}"/>
          </ac:grpSpMkLst>
        </pc:grpChg>
        <pc:grpChg chg="mod">
          <ac:chgData name="rachmad agung" userId="a180493ac439f31d" providerId="LiveId" clId="{24C62394-10E9-4126-B306-8FB7570EED22}" dt="2020-02-05T06:28:49.754" v="393" actId="164"/>
          <ac:grpSpMkLst>
            <pc:docMk/>
            <pc:sldMk cId="3450357236" sldId="267"/>
            <ac:grpSpMk id="5" creationId="{9475B522-B8C9-4B2E-8BF8-10CCB54651DC}"/>
          </ac:grpSpMkLst>
        </pc:grpChg>
        <pc:grpChg chg="mod">
          <ac:chgData name="rachmad agung" userId="a180493ac439f31d" providerId="LiveId" clId="{24C62394-10E9-4126-B306-8FB7570EED22}" dt="2020-02-05T06:28:49.754" v="393" actId="164"/>
          <ac:grpSpMkLst>
            <pc:docMk/>
            <pc:sldMk cId="3450357236" sldId="267"/>
            <ac:grpSpMk id="6" creationId="{45907D34-C77B-48B3-84D2-1A886D2C4B93}"/>
          </ac:grpSpMkLst>
        </pc:grpChg>
        <pc:grpChg chg="mod">
          <ac:chgData name="rachmad agung" userId="a180493ac439f31d" providerId="LiveId" clId="{24C62394-10E9-4126-B306-8FB7570EED22}" dt="2020-02-05T06:28:49.754" v="393" actId="164"/>
          <ac:grpSpMkLst>
            <pc:docMk/>
            <pc:sldMk cId="3450357236" sldId="267"/>
            <ac:grpSpMk id="12" creationId="{4C0BA770-FAB2-4B0B-82DD-4718ABCE6AC2}"/>
          </ac:grpSpMkLst>
        </pc:grpChg>
        <pc:grpChg chg="mod">
          <ac:chgData name="rachmad agung" userId="a180493ac439f31d" providerId="LiveId" clId="{24C62394-10E9-4126-B306-8FB7570EED22}" dt="2020-02-05T06:28:49.754" v="393" actId="164"/>
          <ac:grpSpMkLst>
            <pc:docMk/>
            <pc:sldMk cId="3450357236" sldId="267"/>
            <ac:grpSpMk id="15" creationId="{B97ECC91-97ED-420C-8ED3-8C1745B8FC65}"/>
          </ac:grpSpMkLst>
        </pc:grpChg>
        <pc:grpChg chg="mod">
          <ac:chgData name="rachmad agung" userId="a180493ac439f31d" providerId="LiveId" clId="{24C62394-10E9-4126-B306-8FB7570EED22}" dt="2020-02-05T06:28:49.754" v="393" actId="164"/>
          <ac:grpSpMkLst>
            <pc:docMk/>
            <pc:sldMk cId="3450357236" sldId="267"/>
            <ac:grpSpMk id="41" creationId="{B2BFF757-B6D3-40C9-911A-6AD5BEF6BE61}"/>
          </ac:grpSpMkLst>
        </pc:grpChg>
        <pc:grpChg chg="mod">
          <ac:chgData name="rachmad agung" userId="a180493ac439f31d" providerId="LiveId" clId="{24C62394-10E9-4126-B306-8FB7570EED22}" dt="2020-02-05T06:28:49.754" v="393" actId="164"/>
          <ac:grpSpMkLst>
            <pc:docMk/>
            <pc:sldMk cId="3450357236" sldId="267"/>
            <ac:grpSpMk id="44" creationId="{4E16E0D8-5F58-4286-B806-D1A0BC67B4CA}"/>
          </ac:grpSpMkLst>
        </pc:grpChg>
        <pc:grpChg chg="mod">
          <ac:chgData name="rachmad agung" userId="a180493ac439f31d" providerId="LiveId" clId="{24C62394-10E9-4126-B306-8FB7570EED22}" dt="2020-02-05T06:28:49.754" v="393" actId="164"/>
          <ac:grpSpMkLst>
            <pc:docMk/>
            <pc:sldMk cId="3450357236" sldId="267"/>
            <ac:grpSpMk id="52" creationId="{07912410-E69E-427F-8A69-42E67FE740C4}"/>
          </ac:grpSpMkLst>
        </pc:grpChg>
        <pc:grpChg chg="mod">
          <ac:chgData name="rachmad agung" userId="a180493ac439f31d" providerId="LiveId" clId="{24C62394-10E9-4126-B306-8FB7570EED22}" dt="2020-02-05T06:28:49.754" v="393" actId="164"/>
          <ac:grpSpMkLst>
            <pc:docMk/>
            <pc:sldMk cId="3450357236" sldId="267"/>
            <ac:grpSpMk id="53" creationId="{9E98C220-A57E-4985-997D-B63F8E010372}"/>
          </ac:grpSpMkLst>
        </pc:grpChg>
        <pc:grpChg chg="mod">
          <ac:chgData name="rachmad agung" userId="a180493ac439f31d" providerId="LiveId" clId="{24C62394-10E9-4126-B306-8FB7570EED22}" dt="2020-02-05T06:28:49.754" v="393" actId="164"/>
          <ac:grpSpMkLst>
            <pc:docMk/>
            <pc:sldMk cId="3450357236" sldId="267"/>
            <ac:grpSpMk id="54" creationId="{4ACDB292-AF12-4CED-88AD-5889119E4DCF}"/>
          </ac:grpSpMkLst>
        </pc:grpChg>
        <pc:grpChg chg="mod">
          <ac:chgData name="rachmad agung" userId="a180493ac439f31d" providerId="LiveId" clId="{24C62394-10E9-4126-B306-8FB7570EED22}" dt="2020-02-05T06:28:49.754" v="393" actId="164"/>
          <ac:grpSpMkLst>
            <pc:docMk/>
            <pc:sldMk cId="3450357236" sldId="267"/>
            <ac:grpSpMk id="55" creationId="{43B63C26-1DD3-4ABD-8F1C-C12E135A7DDC}"/>
          </ac:grpSpMkLst>
        </pc:grpChg>
        <pc:grpChg chg="mod">
          <ac:chgData name="rachmad agung" userId="a180493ac439f31d" providerId="LiveId" clId="{24C62394-10E9-4126-B306-8FB7570EED22}" dt="2020-02-05T06:28:49.754" v="393" actId="164"/>
          <ac:grpSpMkLst>
            <pc:docMk/>
            <pc:sldMk cId="3450357236" sldId="267"/>
            <ac:grpSpMk id="56" creationId="{C507070D-F5DF-46A8-83F6-EBA692BAB67B}"/>
          </ac:grpSpMkLst>
        </pc:grpChg>
        <pc:grpChg chg="add mod">
          <ac:chgData name="rachmad agung" userId="a180493ac439f31d" providerId="LiveId" clId="{24C62394-10E9-4126-B306-8FB7570EED22}" dt="2020-02-05T06:28:49.754" v="393" actId="164"/>
          <ac:grpSpMkLst>
            <pc:docMk/>
            <pc:sldMk cId="3450357236" sldId="267"/>
            <ac:grpSpMk id="59" creationId="{11ED1B77-B902-4C07-B177-2FB39B7459A3}"/>
          </ac:grpSpMkLst>
        </pc:grpChg>
        <pc:grpChg chg="add del mod">
          <ac:chgData name="rachmad agung" userId="a180493ac439f31d" providerId="LiveId" clId="{24C62394-10E9-4126-B306-8FB7570EED22}" dt="2020-02-05T14:29:26.078" v="1760"/>
          <ac:grpSpMkLst>
            <pc:docMk/>
            <pc:sldMk cId="3450357236" sldId="267"/>
            <ac:grpSpMk id="104" creationId="{1C21423F-4DFC-4B3F-9186-5507540B3523}"/>
          </ac:grpSpMkLst>
        </pc:grpChg>
        <pc:grpChg chg="mod">
          <ac:chgData name="rachmad agung" userId="a180493ac439f31d" providerId="LiveId" clId="{24C62394-10E9-4126-B306-8FB7570EED22}" dt="2020-02-05T14:29:24.162" v="1759"/>
          <ac:grpSpMkLst>
            <pc:docMk/>
            <pc:sldMk cId="3450357236" sldId="267"/>
            <ac:grpSpMk id="111" creationId="{9123E4AD-B569-4A6F-895E-C4C09407B2FC}"/>
          </ac:grpSpMkLst>
        </pc:grpChg>
        <pc:grpChg chg="mod">
          <ac:chgData name="rachmad agung" userId="a180493ac439f31d" providerId="LiveId" clId="{24C62394-10E9-4126-B306-8FB7570EED22}" dt="2020-02-05T14:29:24.162" v="1759"/>
          <ac:grpSpMkLst>
            <pc:docMk/>
            <pc:sldMk cId="3450357236" sldId="267"/>
            <ac:grpSpMk id="115" creationId="{13A46F62-0F7C-43A8-86BC-59757F1709C0}"/>
          </ac:grpSpMkLst>
        </pc:grpChg>
        <pc:grpChg chg="mod">
          <ac:chgData name="rachmad agung" userId="a180493ac439f31d" providerId="LiveId" clId="{24C62394-10E9-4126-B306-8FB7570EED22}" dt="2020-02-05T14:29:24.162" v="1759"/>
          <ac:grpSpMkLst>
            <pc:docMk/>
            <pc:sldMk cId="3450357236" sldId="267"/>
            <ac:grpSpMk id="119" creationId="{7EE74F7C-D536-4B92-8BB3-D4E0B96233F0}"/>
          </ac:grpSpMkLst>
        </pc:grpChg>
        <pc:grpChg chg="mod">
          <ac:chgData name="rachmad agung" userId="a180493ac439f31d" providerId="LiveId" clId="{24C62394-10E9-4126-B306-8FB7570EED22}" dt="2020-02-05T14:29:24.162" v="1759"/>
          <ac:grpSpMkLst>
            <pc:docMk/>
            <pc:sldMk cId="3450357236" sldId="267"/>
            <ac:grpSpMk id="120" creationId="{609C91C6-CEB6-47D8-9777-F0CDEA3BF9BD}"/>
          </ac:grpSpMkLst>
        </pc:grpChg>
        <pc:grpChg chg="mod">
          <ac:chgData name="rachmad agung" userId="a180493ac439f31d" providerId="LiveId" clId="{24C62394-10E9-4126-B306-8FB7570EED22}" dt="2020-02-05T14:29:24.162" v="1759"/>
          <ac:grpSpMkLst>
            <pc:docMk/>
            <pc:sldMk cId="3450357236" sldId="267"/>
            <ac:grpSpMk id="123" creationId="{67CE19AB-B963-4959-88F1-DC88AC20F012}"/>
          </ac:grpSpMkLst>
        </pc:grpChg>
        <pc:grpChg chg="mod">
          <ac:chgData name="rachmad agung" userId="a180493ac439f31d" providerId="LiveId" clId="{24C62394-10E9-4126-B306-8FB7570EED22}" dt="2020-02-05T14:29:24.162" v="1759"/>
          <ac:grpSpMkLst>
            <pc:docMk/>
            <pc:sldMk cId="3450357236" sldId="267"/>
            <ac:grpSpMk id="143" creationId="{2BFE5757-E16A-4928-B0D9-ADC5781C2CED}"/>
          </ac:grpSpMkLst>
        </pc:grpChg>
        <pc:grpChg chg="mod">
          <ac:chgData name="rachmad agung" userId="a180493ac439f31d" providerId="LiveId" clId="{24C62394-10E9-4126-B306-8FB7570EED22}" dt="2020-02-05T14:29:24.162" v="1759"/>
          <ac:grpSpMkLst>
            <pc:docMk/>
            <pc:sldMk cId="3450357236" sldId="267"/>
            <ac:grpSpMk id="146" creationId="{39B33AB0-20CE-4E75-8379-ABDC5A902F98}"/>
          </ac:grpSpMkLst>
        </pc:grpChg>
        <pc:grpChg chg="mod">
          <ac:chgData name="rachmad agung" userId="a180493ac439f31d" providerId="LiveId" clId="{24C62394-10E9-4126-B306-8FB7570EED22}" dt="2020-02-05T06:28:49.754" v="393" actId="164"/>
          <ac:grpSpMkLst>
            <pc:docMk/>
            <pc:sldMk cId="3450357236" sldId="267"/>
            <ac:grpSpMk id="150" creationId="{10345194-4C7E-4BAC-BCDF-37CCDD64B1D9}"/>
          </ac:grpSpMkLst>
        </pc:grpChg>
        <pc:grpChg chg="mod">
          <ac:chgData name="rachmad agung" userId="a180493ac439f31d" providerId="LiveId" clId="{24C62394-10E9-4126-B306-8FB7570EED22}" dt="2020-02-05T14:29:24.162" v="1759"/>
          <ac:grpSpMkLst>
            <pc:docMk/>
            <pc:sldMk cId="3450357236" sldId="267"/>
            <ac:grpSpMk id="157" creationId="{B7A48FCD-6C26-4024-B7E2-B67113628F6C}"/>
          </ac:grpSpMkLst>
        </pc:grpChg>
        <pc:grpChg chg="mod">
          <ac:chgData name="rachmad agung" userId="a180493ac439f31d" providerId="LiveId" clId="{24C62394-10E9-4126-B306-8FB7570EED22}" dt="2020-02-05T14:29:24.162" v="1759"/>
          <ac:grpSpMkLst>
            <pc:docMk/>
            <pc:sldMk cId="3450357236" sldId="267"/>
            <ac:grpSpMk id="161" creationId="{B53D8629-5E7A-49DD-A716-B8D1C5A52D0E}"/>
          </ac:grpSpMkLst>
        </pc:grpChg>
        <pc:grpChg chg="mod">
          <ac:chgData name="rachmad agung" userId="a180493ac439f31d" providerId="LiveId" clId="{24C62394-10E9-4126-B306-8FB7570EED22}" dt="2020-02-05T14:29:24.162" v="1759"/>
          <ac:grpSpMkLst>
            <pc:docMk/>
            <pc:sldMk cId="3450357236" sldId="267"/>
            <ac:grpSpMk id="163" creationId="{A075747F-6210-4FD1-9CAA-3EEE0CDE4FE8}"/>
          </ac:grpSpMkLst>
        </pc:grpChg>
        <pc:grpChg chg="mod">
          <ac:chgData name="rachmad agung" userId="a180493ac439f31d" providerId="LiveId" clId="{24C62394-10E9-4126-B306-8FB7570EED22}" dt="2020-02-05T14:29:24.162" v="1759"/>
          <ac:grpSpMkLst>
            <pc:docMk/>
            <pc:sldMk cId="3450357236" sldId="267"/>
            <ac:grpSpMk id="166" creationId="{B7930627-12BF-4887-9BF0-E6FB4570713A}"/>
          </ac:grpSpMkLst>
        </pc:grpChg>
        <pc:grpChg chg="mod">
          <ac:chgData name="rachmad agung" userId="a180493ac439f31d" providerId="LiveId" clId="{24C62394-10E9-4126-B306-8FB7570EED22}" dt="2020-02-05T14:29:24.162" v="1759"/>
          <ac:grpSpMkLst>
            <pc:docMk/>
            <pc:sldMk cId="3450357236" sldId="267"/>
            <ac:grpSpMk id="170" creationId="{62430E64-9160-4BDF-BD1A-C63C1523D000}"/>
          </ac:grpSpMkLst>
        </pc:grpChg>
        <pc:grpChg chg="mod">
          <ac:chgData name="rachmad agung" userId="a180493ac439f31d" providerId="LiveId" clId="{24C62394-10E9-4126-B306-8FB7570EED22}" dt="2020-02-05T14:29:24.162" v="1759"/>
          <ac:grpSpMkLst>
            <pc:docMk/>
            <pc:sldMk cId="3450357236" sldId="267"/>
            <ac:grpSpMk id="173" creationId="{D3D1B396-0EDC-480E-85CE-B04E6A01684E}"/>
          </ac:grpSpMkLst>
        </pc:grpChg>
        <pc:grpChg chg="mod">
          <ac:chgData name="rachmad agung" userId="a180493ac439f31d" providerId="LiveId" clId="{24C62394-10E9-4126-B306-8FB7570EED22}" dt="2020-02-05T14:29:24.162" v="1759"/>
          <ac:grpSpMkLst>
            <pc:docMk/>
            <pc:sldMk cId="3450357236" sldId="267"/>
            <ac:grpSpMk id="190" creationId="{6FF1FE05-B6C7-40AD-A0B9-CA63EA0A9731}"/>
          </ac:grpSpMkLst>
        </pc:grpChg>
        <pc:grpChg chg="mod">
          <ac:chgData name="rachmad agung" userId="a180493ac439f31d" providerId="LiveId" clId="{24C62394-10E9-4126-B306-8FB7570EED22}" dt="2020-02-05T14:29:24.162" v="1759"/>
          <ac:grpSpMkLst>
            <pc:docMk/>
            <pc:sldMk cId="3450357236" sldId="267"/>
            <ac:grpSpMk id="191" creationId="{BB362CF9-4BFF-4D72-A6D9-4A0D53E86CF6}"/>
          </ac:grpSpMkLst>
        </pc:grpChg>
        <pc:grpChg chg="mod">
          <ac:chgData name="rachmad agung" userId="a180493ac439f31d" providerId="LiveId" clId="{24C62394-10E9-4126-B306-8FB7570EED22}" dt="2020-02-05T14:29:24.162" v="1759"/>
          <ac:grpSpMkLst>
            <pc:docMk/>
            <pc:sldMk cId="3450357236" sldId="267"/>
            <ac:grpSpMk id="201" creationId="{FBA82AD5-35D6-44AC-9FF7-E3DA59BD5912}"/>
          </ac:grpSpMkLst>
        </pc:grpChg>
        <pc:graphicFrameChg chg="add del mod modGraphic">
          <ac:chgData name="rachmad agung" userId="a180493ac439f31d" providerId="LiveId" clId="{24C62394-10E9-4126-B306-8FB7570EED22}" dt="2020-02-05T07:05:10.177" v="413" actId="478"/>
          <ac:graphicFrameMkLst>
            <pc:docMk/>
            <pc:sldMk cId="3450357236" sldId="267"/>
            <ac:graphicFrameMk id="58" creationId="{361F03BE-D633-45B6-91C1-C74C00C90BDF}"/>
          </ac:graphicFrameMkLst>
        </pc:graphicFrameChg>
      </pc:sldChg>
      <pc:sldChg chg="delSp modSp del">
        <pc:chgData name="rachmad agung" userId="a180493ac439f31d" providerId="LiveId" clId="{24C62394-10E9-4126-B306-8FB7570EED22}" dt="2020-02-05T14:13:27.880" v="1504" actId="2696"/>
        <pc:sldMkLst>
          <pc:docMk/>
          <pc:sldMk cId="105075837" sldId="268"/>
        </pc:sldMkLst>
        <pc:spChg chg="mod topLvl">
          <ac:chgData name="rachmad agung" userId="a180493ac439f31d" providerId="LiveId" clId="{24C62394-10E9-4126-B306-8FB7570EED22}" dt="2020-02-05T14:11:56.421" v="1496" actId="165"/>
          <ac:spMkLst>
            <pc:docMk/>
            <pc:sldMk cId="105075837" sldId="268"/>
            <ac:spMk id="10" creationId="{C1615478-8D97-4E7A-BC1D-CD038023D2AA}"/>
          </ac:spMkLst>
        </pc:spChg>
        <pc:spChg chg="mod topLvl">
          <ac:chgData name="rachmad agung" userId="a180493ac439f31d" providerId="LiveId" clId="{24C62394-10E9-4126-B306-8FB7570EED22}" dt="2020-02-05T14:11:56.421" v="1496" actId="165"/>
          <ac:spMkLst>
            <pc:docMk/>
            <pc:sldMk cId="105075837" sldId="268"/>
            <ac:spMk id="11" creationId="{A787BE6A-3F50-477D-B1CD-B6287C22C017}"/>
          </ac:spMkLst>
        </pc:spChg>
        <pc:spChg chg="mod topLvl">
          <ac:chgData name="rachmad agung" userId="a180493ac439f31d" providerId="LiveId" clId="{24C62394-10E9-4126-B306-8FB7570EED22}" dt="2020-02-05T14:11:56.421" v="1496" actId="165"/>
          <ac:spMkLst>
            <pc:docMk/>
            <pc:sldMk cId="105075837" sldId="268"/>
            <ac:spMk id="13" creationId="{E004B7BD-6306-473E-B517-F3E4556BCB17}"/>
          </ac:spMkLst>
        </pc:spChg>
        <pc:spChg chg="mod topLvl">
          <ac:chgData name="rachmad agung" userId="a180493ac439f31d" providerId="LiveId" clId="{24C62394-10E9-4126-B306-8FB7570EED22}" dt="2020-02-05T14:11:56.421" v="1496" actId="165"/>
          <ac:spMkLst>
            <pc:docMk/>
            <pc:sldMk cId="105075837" sldId="268"/>
            <ac:spMk id="14" creationId="{FEDEC217-E0DD-48A0-BA51-0BB88373C132}"/>
          </ac:spMkLst>
        </pc:spChg>
        <pc:spChg chg="mod topLvl">
          <ac:chgData name="rachmad agung" userId="a180493ac439f31d" providerId="LiveId" clId="{24C62394-10E9-4126-B306-8FB7570EED22}" dt="2020-02-05T14:11:56.421" v="1496" actId="165"/>
          <ac:spMkLst>
            <pc:docMk/>
            <pc:sldMk cId="105075837" sldId="268"/>
            <ac:spMk id="31" creationId="{A0A414DA-D956-49C6-86AC-8EFB094D0ECE}"/>
          </ac:spMkLst>
        </pc:spChg>
        <pc:spChg chg="del mod topLvl">
          <ac:chgData name="rachmad agung" userId="a180493ac439f31d" providerId="LiveId" clId="{24C62394-10E9-4126-B306-8FB7570EED22}" dt="2020-02-05T14:13:20.137" v="1503" actId="478"/>
          <ac:spMkLst>
            <pc:docMk/>
            <pc:sldMk cId="105075837" sldId="268"/>
            <ac:spMk id="32" creationId="{0B78208C-370A-4410-AC39-651F1253A3C6}"/>
          </ac:spMkLst>
        </pc:spChg>
        <pc:spChg chg="del mod topLvl">
          <ac:chgData name="rachmad agung" userId="a180493ac439f31d" providerId="LiveId" clId="{24C62394-10E9-4126-B306-8FB7570EED22}" dt="2020-02-05T14:13:20.137" v="1503" actId="478"/>
          <ac:spMkLst>
            <pc:docMk/>
            <pc:sldMk cId="105075837" sldId="268"/>
            <ac:spMk id="33" creationId="{52778F4B-C3BA-41E6-89FD-245E9B0DAC54}"/>
          </ac:spMkLst>
        </pc:spChg>
        <pc:spChg chg="mod topLvl">
          <ac:chgData name="rachmad agung" userId="a180493ac439f31d" providerId="LiveId" clId="{24C62394-10E9-4126-B306-8FB7570EED22}" dt="2020-02-05T14:11:56.421" v="1496" actId="165"/>
          <ac:spMkLst>
            <pc:docMk/>
            <pc:sldMk cId="105075837" sldId="268"/>
            <ac:spMk id="34" creationId="{446DB724-60BA-42C3-A4D1-995AFF7574DA}"/>
          </ac:spMkLst>
        </pc:spChg>
        <pc:spChg chg="mod topLvl">
          <ac:chgData name="rachmad agung" userId="a180493ac439f31d" providerId="LiveId" clId="{24C62394-10E9-4126-B306-8FB7570EED22}" dt="2020-02-05T14:11:56.421" v="1496" actId="165"/>
          <ac:spMkLst>
            <pc:docMk/>
            <pc:sldMk cId="105075837" sldId="268"/>
            <ac:spMk id="35" creationId="{7692F278-475D-4688-BDA4-D37A5E849CC4}"/>
          </ac:spMkLst>
        </pc:spChg>
        <pc:spChg chg="mod topLvl">
          <ac:chgData name="rachmad agung" userId="a180493ac439f31d" providerId="LiveId" clId="{24C62394-10E9-4126-B306-8FB7570EED22}" dt="2020-02-05T14:11:56.421" v="1496" actId="165"/>
          <ac:spMkLst>
            <pc:docMk/>
            <pc:sldMk cId="105075837" sldId="268"/>
            <ac:spMk id="36" creationId="{C94A4D05-D53D-462E-8CC2-9E212DA266DD}"/>
          </ac:spMkLst>
        </pc:spChg>
        <pc:spChg chg="mod topLvl">
          <ac:chgData name="rachmad agung" userId="a180493ac439f31d" providerId="LiveId" clId="{24C62394-10E9-4126-B306-8FB7570EED22}" dt="2020-02-05T14:11:56.421" v="1496" actId="165"/>
          <ac:spMkLst>
            <pc:docMk/>
            <pc:sldMk cId="105075837" sldId="268"/>
            <ac:spMk id="39" creationId="{19498FC0-0134-4EDB-A6B4-A7E1F29E3C64}"/>
          </ac:spMkLst>
        </pc:spChg>
        <pc:spChg chg="mod topLvl">
          <ac:chgData name="rachmad agung" userId="a180493ac439f31d" providerId="LiveId" clId="{24C62394-10E9-4126-B306-8FB7570EED22}" dt="2020-02-05T14:11:56.421" v="1496" actId="165"/>
          <ac:spMkLst>
            <pc:docMk/>
            <pc:sldMk cId="105075837" sldId="268"/>
            <ac:spMk id="42" creationId="{9AF208CF-2609-47D3-9EA2-EAF969589200}"/>
          </ac:spMkLst>
        </pc:spChg>
        <pc:spChg chg="mod topLvl">
          <ac:chgData name="rachmad agung" userId="a180493ac439f31d" providerId="LiveId" clId="{24C62394-10E9-4126-B306-8FB7570EED22}" dt="2020-02-05T14:11:56.421" v="1496" actId="165"/>
          <ac:spMkLst>
            <pc:docMk/>
            <pc:sldMk cId="105075837" sldId="268"/>
            <ac:spMk id="69" creationId="{B0812133-922B-4762-B91F-6A9896BC8451}"/>
          </ac:spMkLst>
        </pc:spChg>
        <pc:spChg chg="mod topLvl">
          <ac:chgData name="rachmad agung" userId="a180493ac439f31d" providerId="LiveId" clId="{24C62394-10E9-4126-B306-8FB7570EED22}" dt="2020-02-05T14:11:56.421" v="1496" actId="165"/>
          <ac:spMkLst>
            <pc:docMk/>
            <pc:sldMk cId="105075837" sldId="268"/>
            <ac:spMk id="70" creationId="{60D654CF-2399-4EDF-9C6A-1D9CF2400E0B}"/>
          </ac:spMkLst>
        </pc:spChg>
        <pc:spChg chg="mod topLvl">
          <ac:chgData name="rachmad agung" userId="a180493ac439f31d" providerId="LiveId" clId="{24C62394-10E9-4126-B306-8FB7570EED22}" dt="2020-02-05T14:11:56.421" v="1496" actId="165"/>
          <ac:spMkLst>
            <pc:docMk/>
            <pc:sldMk cId="105075837" sldId="268"/>
            <ac:spMk id="71" creationId="{FC8E6212-C158-4BCD-AE0F-61671909B495}"/>
          </ac:spMkLst>
        </pc:spChg>
        <pc:spChg chg="mod topLvl">
          <ac:chgData name="rachmad agung" userId="a180493ac439f31d" providerId="LiveId" clId="{24C62394-10E9-4126-B306-8FB7570EED22}" dt="2020-02-05T14:11:56.421" v="1496" actId="165"/>
          <ac:spMkLst>
            <pc:docMk/>
            <pc:sldMk cId="105075837" sldId="268"/>
            <ac:spMk id="72" creationId="{2B538D10-1B2E-44AC-A8D7-B8E20EB38EFF}"/>
          </ac:spMkLst>
        </pc:spChg>
        <pc:spChg chg="mod topLvl">
          <ac:chgData name="rachmad agung" userId="a180493ac439f31d" providerId="LiveId" clId="{24C62394-10E9-4126-B306-8FB7570EED22}" dt="2020-02-05T14:11:56.421" v="1496" actId="165"/>
          <ac:spMkLst>
            <pc:docMk/>
            <pc:sldMk cId="105075837" sldId="268"/>
            <ac:spMk id="73" creationId="{8B9AD5C5-424C-4E3E-8E81-D7549DF1DED8}"/>
          </ac:spMkLst>
        </pc:spChg>
        <pc:spChg chg="mod topLvl">
          <ac:chgData name="rachmad agung" userId="a180493ac439f31d" providerId="LiveId" clId="{24C62394-10E9-4126-B306-8FB7570EED22}" dt="2020-02-05T14:11:56.421" v="1496" actId="165"/>
          <ac:spMkLst>
            <pc:docMk/>
            <pc:sldMk cId="105075837" sldId="268"/>
            <ac:spMk id="74" creationId="{85FE7FAB-B0C1-467E-BA32-D8E9217EBA10}"/>
          </ac:spMkLst>
        </pc:spChg>
        <pc:spChg chg="mod topLvl">
          <ac:chgData name="rachmad agung" userId="a180493ac439f31d" providerId="LiveId" clId="{24C62394-10E9-4126-B306-8FB7570EED22}" dt="2020-02-05T14:11:56.421" v="1496" actId="165"/>
          <ac:spMkLst>
            <pc:docMk/>
            <pc:sldMk cId="105075837" sldId="268"/>
            <ac:spMk id="105" creationId="{974D4ECC-E6FB-455E-BEC7-DFE0FA31C6B0}"/>
          </ac:spMkLst>
        </pc:spChg>
        <pc:spChg chg="mod topLvl">
          <ac:chgData name="rachmad agung" userId="a180493ac439f31d" providerId="LiveId" clId="{24C62394-10E9-4126-B306-8FB7570EED22}" dt="2020-02-05T14:11:56.421" v="1496" actId="165"/>
          <ac:spMkLst>
            <pc:docMk/>
            <pc:sldMk cId="105075837" sldId="268"/>
            <ac:spMk id="124" creationId="{AD51779E-05B9-4997-B0C5-05528FDF400F}"/>
          </ac:spMkLst>
        </pc:spChg>
        <pc:spChg chg="mod topLvl">
          <ac:chgData name="rachmad agung" userId="a180493ac439f31d" providerId="LiveId" clId="{24C62394-10E9-4126-B306-8FB7570EED22}" dt="2020-02-05T14:11:56.421" v="1496" actId="165"/>
          <ac:spMkLst>
            <pc:docMk/>
            <pc:sldMk cId="105075837" sldId="268"/>
            <ac:spMk id="125" creationId="{10E7727D-41AB-4FD1-8DC5-28D76BD3EB10}"/>
          </ac:spMkLst>
        </pc:spChg>
        <pc:spChg chg="mod topLvl">
          <ac:chgData name="rachmad agung" userId="a180493ac439f31d" providerId="LiveId" clId="{24C62394-10E9-4126-B306-8FB7570EED22}" dt="2020-02-05T14:11:56.421" v="1496" actId="165"/>
          <ac:spMkLst>
            <pc:docMk/>
            <pc:sldMk cId="105075837" sldId="268"/>
            <ac:spMk id="126" creationId="{923C90E8-5DA2-482E-B597-E1509690B1D1}"/>
          </ac:spMkLst>
        </pc:spChg>
        <pc:spChg chg="mod topLvl">
          <ac:chgData name="rachmad agung" userId="a180493ac439f31d" providerId="LiveId" clId="{24C62394-10E9-4126-B306-8FB7570EED22}" dt="2020-02-05T14:11:56.421" v="1496" actId="165"/>
          <ac:spMkLst>
            <pc:docMk/>
            <pc:sldMk cId="105075837" sldId="268"/>
            <ac:spMk id="127" creationId="{D5EA17DD-5D13-45BE-9165-0FF5FD4E4483}"/>
          </ac:spMkLst>
        </pc:spChg>
        <pc:spChg chg="mod topLvl">
          <ac:chgData name="rachmad agung" userId="a180493ac439f31d" providerId="LiveId" clId="{24C62394-10E9-4126-B306-8FB7570EED22}" dt="2020-02-05T14:11:56.421" v="1496" actId="165"/>
          <ac:spMkLst>
            <pc:docMk/>
            <pc:sldMk cId="105075837" sldId="268"/>
            <ac:spMk id="138" creationId="{FFF11AF8-A6F6-4583-99F1-4796D98097DA}"/>
          </ac:spMkLst>
        </pc:spChg>
        <pc:spChg chg="mod topLvl">
          <ac:chgData name="rachmad agung" userId="a180493ac439f31d" providerId="LiveId" clId="{24C62394-10E9-4126-B306-8FB7570EED22}" dt="2020-02-05T14:11:56.421" v="1496" actId="165"/>
          <ac:spMkLst>
            <pc:docMk/>
            <pc:sldMk cId="105075837" sldId="268"/>
            <ac:spMk id="139" creationId="{3F706644-B9B7-4A60-89CF-3B39052706EE}"/>
          </ac:spMkLst>
        </pc:spChg>
        <pc:grpChg chg="del">
          <ac:chgData name="rachmad agung" userId="a180493ac439f31d" providerId="LiveId" clId="{24C62394-10E9-4126-B306-8FB7570EED22}" dt="2020-02-05T14:11:56.421" v="1496" actId="165"/>
          <ac:grpSpMkLst>
            <pc:docMk/>
            <pc:sldMk cId="105075837" sldId="268"/>
            <ac:grpSpMk id="3" creationId="{0D1E0156-B923-411B-9B54-C93EBFD8F10F}"/>
          </ac:grpSpMkLst>
        </pc:grpChg>
        <pc:grpChg chg="mod topLvl">
          <ac:chgData name="rachmad agung" userId="a180493ac439f31d" providerId="LiveId" clId="{24C62394-10E9-4126-B306-8FB7570EED22}" dt="2020-02-05T14:11:56.421" v="1496" actId="165"/>
          <ac:grpSpMkLst>
            <pc:docMk/>
            <pc:sldMk cId="105075837" sldId="268"/>
            <ac:grpSpMk id="128" creationId="{EAADC073-0C6D-4A22-907A-7FCCE6F535FF}"/>
          </ac:grpSpMkLst>
        </pc:grpChg>
        <pc:grpChg chg="mod topLvl">
          <ac:chgData name="rachmad agung" userId="a180493ac439f31d" providerId="LiveId" clId="{24C62394-10E9-4126-B306-8FB7570EED22}" dt="2020-02-05T14:11:56.421" v="1496" actId="165"/>
          <ac:grpSpMkLst>
            <pc:docMk/>
            <pc:sldMk cId="105075837" sldId="268"/>
            <ac:grpSpMk id="149" creationId="{9F90871F-DFED-41B9-BCDD-B57F1D6EB9E8}"/>
          </ac:grpSpMkLst>
        </pc:grpChg>
        <pc:grpChg chg="mod topLvl">
          <ac:chgData name="rachmad agung" userId="a180493ac439f31d" providerId="LiveId" clId="{24C62394-10E9-4126-B306-8FB7570EED22}" dt="2020-02-05T14:11:56.421" v="1496" actId="165"/>
          <ac:grpSpMkLst>
            <pc:docMk/>
            <pc:sldMk cId="105075837" sldId="268"/>
            <ac:grpSpMk id="151" creationId="{9A820F47-D794-4A0D-A648-E9B07AF5EECC}"/>
          </ac:grpSpMkLst>
        </pc:grpChg>
        <pc:grpChg chg="mod topLvl">
          <ac:chgData name="rachmad agung" userId="a180493ac439f31d" providerId="LiveId" clId="{24C62394-10E9-4126-B306-8FB7570EED22}" dt="2020-02-05T14:11:56.421" v="1496" actId="165"/>
          <ac:grpSpMkLst>
            <pc:docMk/>
            <pc:sldMk cId="105075837" sldId="268"/>
            <ac:grpSpMk id="152" creationId="{C604E9B8-D69A-465D-A50E-91886E02FC07}"/>
          </ac:grpSpMkLst>
        </pc:grpChg>
        <pc:grpChg chg="mod topLvl">
          <ac:chgData name="rachmad agung" userId="a180493ac439f31d" providerId="LiveId" clId="{24C62394-10E9-4126-B306-8FB7570EED22}" dt="2020-02-05T14:11:56.421" v="1496" actId="165"/>
          <ac:grpSpMkLst>
            <pc:docMk/>
            <pc:sldMk cId="105075837" sldId="268"/>
            <ac:grpSpMk id="153" creationId="{8E40870D-A33B-469F-AE42-9091757BF2BD}"/>
          </ac:grpSpMkLst>
        </pc:grpChg>
        <pc:grpChg chg="mod topLvl">
          <ac:chgData name="rachmad agung" userId="a180493ac439f31d" providerId="LiveId" clId="{24C62394-10E9-4126-B306-8FB7570EED22}" dt="2020-02-05T14:11:56.421" v="1496" actId="165"/>
          <ac:grpSpMkLst>
            <pc:docMk/>
            <pc:sldMk cId="105075837" sldId="268"/>
            <ac:grpSpMk id="154" creationId="{E8A7E50B-F2DF-469D-BB7C-BBDEB8591B6D}"/>
          </ac:grpSpMkLst>
        </pc:grpChg>
        <pc:grpChg chg="mod topLvl">
          <ac:chgData name="rachmad agung" userId="a180493ac439f31d" providerId="LiveId" clId="{24C62394-10E9-4126-B306-8FB7570EED22}" dt="2020-02-05T14:11:56.421" v="1496" actId="165"/>
          <ac:grpSpMkLst>
            <pc:docMk/>
            <pc:sldMk cId="105075837" sldId="268"/>
            <ac:grpSpMk id="155" creationId="{BCA03187-3157-46A3-B59F-B73E36B30CC7}"/>
          </ac:grpSpMkLst>
        </pc:grpChg>
      </pc:sldChg>
      <pc:sldChg chg="delSp modSp add del">
        <pc:chgData name="rachmad agung" userId="a180493ac439f31d" providerId="LiveId" clId="{24C62394-10E9-4126-B306-8FB7570EED22}" dt="2020-02-05T14:11:37.514" v="1495" actId="47"/>
        <pc:sldMkLst>
          <pc:docMk/>
          <pc:sldMk cId="2576554464" sldId="268"/>
        </pc:sldMkLst>
        <pc:spChg chg="mod topLvl">
          <ac:chgData name="rachmad agung" userId="a180493ac439f31d" providerId="LiveId" clId="{24C62394-10E9-4126-B306-8FB7570EED22}" dt="2020-02-05T14:03:46.557" v="1494" actId="165"/>
          <ac:spMkLst>
            <pc:docMk/>
            <pc:sldMk cId="2576554464" sldId="268"/>
            <ac:spMk id="10" creationId="{C1615478-8D97-4E7A-BC1D-CD038023D2AA}"/>
          </ac:spMkLst>
        </pc:spChg>
        <pc:spChg chg="mod topLvl">
          <ac:chgData name="rachmad agung" userId="a180493ac439f31d" providerId="LiveId" clId="{24C62394-10E9-4126-B306-8FB7570EED22}" dt="2020-02-05T14:03:46.557" v="1494" actId="165"/>
          <ac:spMkLst>
            <pc:docMk/>
            <pc:sldMk cId="2576554464" sldId="268"/>
            <ac:spMk id="13" creationId="{E004B7BD-6306-473E-B517-F3E4556BCB17}"/>
          </ac:spMkLst>
        </pc:spChg>
        <pc:spChg chg="mod topLvl">
          <ac:chgData name="rachmad agung" userId="a180493ac439f31d" providerId="LiveId" clId="{24C62394-10E9-4126-B306-8FB7570EED22}" dt="2020-02-05T14:03:46.557" v="1494" actId="165"/>
          <ac:spMkLst>
            <pc:docMk/>
            <pc:sldMk cId="2576554464" sldId="268"/>
            <ac:spMk id="16" creationId="{7CBB3784-AD70-454D-846A-5D99671131A4}"/>
          </ac:spMkLst>
        </pc:spChg>
        <pc:spChg chg="mod topLvl">
          <ac:chgData name="rachmad agung" userId="a180493ac439f31d" providerId="LiveId" clId="{24C62394-10E9-4126-B306-8FB7570EED22}" dt="2020-02-05T14:03:46.557" v="1494" actId="165"/>
          <ac:spMkLst>
            <pc:docMk/>
            <pc:sldMk cId="2576554464" sldId="268"/>
            <ac:spMk id="17" creationId="{E103FC71-91B8-43AB-BCB1-E8FCD94A4E58}"/>
          </ac:spMkLst>
        </pc:spChg>
        <pc:spChg chg="mod topLvl">
          <ac:chgData name="rachmad agung" userId="a180493ac439f31d" providerId="LiveId" clId="{24C62394-10E9-4126-B306-8FB7570EED22}" dt="2020-02-05T14:03:46.557" v="1494" actId="165"/>
          <ac:spMkLst>
            <pc:docMk/>
            <pc:sldMk cId="2576554464" sldId="268"/>
            <ac:spMk id="18" creationId="{2AAE153D-4C2A-4A9A-A136-54D5551102F8}"/>
          </ac:spMkLst>
        </pc:spChg>
        <pc:spChg chg="mod topLvl">
          <ac:chgData name="rachmad agung" userId="a180493ac439f31d" providerId="LiveId" clId="{24C62394-10E9-4126-B306-8FB7570EED22}" dt="2020-02-05T14:03:46.557" v="1494" actId="165"/>
          <ac:spMkLst>
            <pc:docMk/>
            <pc:sldMk cId="2576554464" sldId="268"/>
            <ac:spMk id="21" creationId="{FBFBDD5B-E9C2-410F-8F01-0BC0A5E50FE5}"/>
          </ac:spMkLst>
        </pc:spChg>
        <pc:spChg chg="mod topLvl">
          <ac:chgData name="rachmad agung" userId="a180493ac439f31d" providerId="LiveId" clId="{24C62394-10E9-4126-B306-8FB7570EED22}" dt="2020-02-05T14:03:46.557" v="1494" actId="165"/>
          <ac:spMkLst>
            <pc:docMk/>
            <pc:sldMk cId="2576554464" sldId="268"/>
            <ac:spMk id="22" creationId="{4701530E-50D5-44D8-AD85-0D88A4DD3D40}"/>
          </ac:spMkLst>
        </pc:spChg>
        <pc:spChg chg="mod topLvl">
          <ac:chgData name="rachmad agung" userId="a180493ac439f31d" providerId="LiveId" clId="{24C62394-10E9-4126-B306-8FB7570EED22}" dt="2020-02-05T14:03:46.557" v="1494" actId="165"/>
          <ac:spMkLst>
            <pc:docMk/>
            <pc:sldMk cId="2576554464" sldId="268"/>
            <ac:spMk id="31" creationId="{A0A414DA-D956-49C6-86AC-8EFB094D0ECE}"/>
          </ac:spMkLst>
        </pc:spChg>
        <pc:spChg chg="mod topLvl">
          <ac:chgData name="rachmad agung" userId="a180493ac439f31d" providerId="LiveId" clId="{24C62394-10E9-4126-B306-8FB7570EED22}" dt="2020-02-05T14:03:46.557" v="1494" actId="165"/>
          <ac:spMkLst>
            <pc:docMk/>
            <pc:sldMk cId="2576554464" sldId="268"/>
            <ac:spMk id="34" creationId="{446DB724-60BA-42C3-A4D1-995AFF7574DA}"/>
          </ac:spMkLst>
        </pc:spChg>
        <pc:spChg chg="mod topLvl">
          <ac:chgData name="rachmad agung" userId="a180493ac439f31d" providerId="LiveId" clId="{24C62394-10E9-4126-B306-8FB7570EED22}" dt="2020-02-05T14:03:46.557" v="1494" actId="165"/>
          <ac:spMkLst>
            <pc:docMk/>
            <pc:sldMk cId="2576554464" sldId="268"/>
            <ac:spMk id="39" creationId="{19498FC0-0134-4EDB-A6B4-A7E1F29E3C64}"/>
          </ac:spMkLst>
        </pc:spChg>
        <pc:spChg chg="mod topLvl">
          <ac:chgData name="rachmad agung" userId="a180493ac439f31d" providerId="LiveId" clId="{24C62394-10E9-4126-B306-8FB7570EED22}" dt="2020-02-05T14:03:46.557" v="1494" actId="165"/>
          <ac:spMkLst>
            <pc:docMk/>
            <pc:sldMk cId="2576554464" sldId="268"/>
            <ac:spMk id="42" creationId="{9AF208CF-2609-47D3-9EA2-EAF969589200}"/>
          </ac:spMkLst>
        </pc:spChg>
        <pc:spChg chg="mod topLvl">
          <ac:chgData name="rachmad agung" userId="a180493ac439f31d" providerId="LiveId" clId="{24C62394-10E9-4126-B306-8FB7570EED22}" dt="2020-02-05T14:03:46.557" v="1494" actId="165"/>
          <ac:spMkLst>
            <pc:docMk/>
            <pc:sldMk cId="2576554464" sldId="268"/>
            <ac:spMk id="45" creationId="{902A2A8E-1068-40A0-B3D8-2E645FA52500}"/>
          </ac:spMkLst>
        </pc:spChg>
        <pc:spChg chg="mod topLvl">
          <ac:chgData name="rachmad agung" userId="a180493ac439f31d" providerId="LiveId" clId="{24C62394-10E9-4126-B306-8FB7570EED22}" dt="2020-02-05T14:03:46.557" v="1494" actId="165"/>
          <ac:spMkLst>
            <pc:docMk/>
            <pc:sldMk cId="2576554464" sldId="268"/>
            <ac:spMk id="46" creationId="{1272CC0B-B1A0-4FD0-94D7-68346CAC3447}"/>
          </ac:spMkLst>
        </pc:spChg>
        <pc:spChg chg="mod topLvl">
          <ac:chgData name="rachmad agung" userId="a180493ac439f31d" providerId="LiveId" clId="{24C62394-10E9-4126-B306-8FB7570EED22}" dt="2020-02-05T14:03:46.557" v="1494" actId="165"/>
          <ac:spMkLst>
            <pc:docMk/>
            <pc:sldMk cId="2576554464" sldId="268"/>
            <ac:spMk id="47" creationId="{F5E25C0A-FA9D-4878-B722-903353212B40}"/>
          </ac:spMkLst>
        </pc:spChg>
        <pc:spChg chg="mod topLvl">
          <ac:chgData name="rachmad agung" userId="a180493ac439f31d" providerId="LiveId" clId="{24C62394-10E9-4126-B306-8FB7570EED22}" dt="2020-02-05T14:03:46.557" v="1494" actId="165"/>
          <ac:spMkLst>
            <pc:docMk/>
            <pc:sldMk cId="2576554464" sldId="268"/>
            <ac:spMk id="50" creationId="{7C0E1D44-5ADB-4CF3-B8DF-FFF5188F4B1D}"/>
          </ac:spMkLst>
        </pc:spChg>
        <pc:spChg chg="mod topLvl">
          <ac:chgData name="rachmad agung" userId="a180493ac439f31d" providerId="LiveId" clId="{24C62394-10E9-4126-B306-8FB7570EED22}" dt="2020-02-05T14:03:46.557" v="1494" actId="165"/>
          <ac:spMkLst>
            <pc:docMk/>
            <pc:sldMk cId="2576554464" sldId="268"/>
            <ac:spMk id="51" creationId="{235820BF-274B-4695-B5C7-BBF04FB648A7}"/>
          </ac:spMkLst>
        </pc:spChg>
        <pc:spChg chg="mod topLvl">
          <ac:chgData name="rachmad agung" userId="a180493ac439f31d" providerId="LiveId" clId="{24C62394-10E9-4126-B306-8FB7570EED22}" dt="2020-02-05T14:03:46.557" v="1494" actId="165"/>
          <ac:spMkLst>
            <pc:docMk/>
            <pc:sldMk cId="2576554464" sldId="268"/>
            <ac:spMk id="69" creationId="{B0812133-922B-4762-B91F-6A9896BC8451}"/>
          </ac:spMkLst>
        </pc:spChg>
        <pc:spChg chg="mod topLvl">
          <ac:chgData name="rachmad agung" userId="a180493ac439f31d" providerId="LiveId" clId="{24C62394-10E9-4126-B306-8FB7570EED22}" dt="2020-02-05T14:03:46.557" v="1494" actId="165"/>
          <ac:spMkLst>
            <pc:docMk/>
            <pc:sldMk cId="2576554464" sldId="268"/>
            <ac:spMk id="72" creationId="{2B538D10-1B2E-44AC-A8D7-B8E20EB38EFF}"/>
          </ac:spMkLst>
        </pc:spChg>
        <pc:spChg chg="mod topLvl">
          <ac:chgData name="rachmad agung" userId="a180493ac439f31d" providerId="LiveId" clId="{24C62394-10E9-4126-B306-8FB7570EED22}" dt="2020-02-05T14:03:46.557" v="1494" actId="165"/>
          <ac:spMkLst>
            <pc:docMk/>
            <pc:sldMk cId="2576554464" sldId="268"/>
            <ac:spMk id="75" creationId="{D45E987D-091D-4DD9-B8E0-39F8DEEEF070}"/>
          </ac:spMkLst>
        </pc:spChg>
        <pc:spChg chg="mod topLvl">
          <ac:chgData name="rachmad agung" userId="a180493ac439f31d" providerId="LiveId" clId="{24C62394-10E9-4126-B306-8FB7570EED22}" dt="2020-02-05T14:03:46.557" v="1494" actId="165"/>
          <ac:spMkLst>
            <pc:docMk/>
            <pc:sldMk cId="2576554464" sldId="268"/>
            <ac:spMk id="76" creationId="{4EB2AC02-FE5C-4225-9455-DBAD06E84B3C}"/>
          </ac:spMkLst>
        </pc:spChg>
        <pc:spChg chg="mod topLvl">
          <ac:chgData name="rachmad agung" userId="a180493ac439f31d" providerId="LiveId" clId="{24C62394-10E9-4126-B306-8FB7570EED22}" dt="2020-02-05T14:03:46.557" v="1494" actId="165"/>
          <ac:spMkLst>
            <pc:docMk/>
            <pc:sldMk cId="2576554464" sldId="268"/>
            <ac:spMk id="77" creationId="{FBBAEF6C-2E17-470F-B30E-96025EA8EB04}"/>
          </ac:spMkLst>
        </pc:spChg>
        <pc:spChg chg="mod topLvl">
          <ac:chgData name="rachmad agung" userId="a180493ac439f31d" providerId="LiveId" clId="{24C62394-10E9-4126-B306-8FB7570EED22}" dt="2020-02-05T14:03:46.557" v="1494" actId="165"/>
          <ac:spMkLst>
            <pc:docMk/>
            <pc:sldMk cId="2576554464" sldId="268"/>
            <ac:spMk id="80" creationId="{04C5F06F-14FD-43B2-9258-08FA49EFFE41}"/>
          </ac:spMkLst>
        </pc:spChg>
        <pc:spChg chg="mod topLvl">
          <ac:chgData name="rachmad agung" userId="a180493ac439f31d" providerId="LiveId" clId="{24C62394-10E9-4126-B306-8FB7570EED22}" dt="2020-02-05T14:03:46.557" v="1494" actId="165"/>
          <ac:spMkLst>
            <pc:docMk/>
            <pc:sldMk cId="2576554464" sldId="268"/>
            <ac:spMk id="81" creationId="{88A97156-AAB5-4BBA-A92B-CE7F4870A2D5}"/>
          </ac:spMkLst>
        </pc:spChg>
        <pc:spChg chg="mod topLvl">
          <ac:chgData name="rachmad agung" userId="a180493ac439f31d" providerId="LiveId" clId="{24C62394-10E9-4126-B306-8FB7570EED22}" dt="2020-02-05T14:03:46.557" v="1494" actId="165"/>
          <ac:spMkLst>
            <pc:docMk/>
            <pc:sldMk cId="2576554464" sldId="268"/>
            <ac:spMk id="124" creationId="{AD51779E-05B9-4997-B0C5-05528FDF400F}"/>
          </ac:spMkLst>
        </pc:spChg>
        <pc:spChg chg="mod topLvl">
          <ac:chgData name="rachmad agung" userId="a180493ac439f31d" providerId="LiveId" clId="{24C62394-10E9-4126-B306-8FB7570EED22}" dt="2020-02-05T14:03:46.557" v="1494" actId="165"/>
          <ac:spMkLst>
            <pc:docMk/>
            <pc:sldMk cId="2576554464" sldId="268"/>
            <ac:spMk id="126" creationId="{923C90E8-5DA2-482E-B597-E1509690B1D1}"/>
          </ac:spMkLst>
        </pc:spChg>
        <pc:spChg chg="mod topLvl">
          <ac:chgData name="rachmad agung" userId="a180493ac439f31d" providerId="LiveId" clId="{24C62394-10E9-4126-B306-8FB7570EED22}" dt="2020-02-05T14:03:46.557" v="1494" actId="165"/>
          <ac:spMkLst>
            <pc:docMk/>
            <pc:sldMk cId="2576554464" sldId="268"/>
            <ac:spMk id="131" creationId="{1D70D6F3-8C18-4BA3-9FFB-3B09B5CE410C}"/>
          </ac:spMkLst>
        </pc:spChg>
        <pc:spChg chg="mod topLvl">
          <ac:chgData name="rachmad agung" userId="a180493ac439f31d" providerId="LiveId" clId="{24C62394-10E9-4126-B306-8FB7570EED22}" dt="2020-02-05T14:03:46.557" v="1494" actId="165"/>
          <ac:spMkLst>
            <pc:docMk/>
            <pc:sldMk cId="2576554464" sldId="268"/>
            <ac:spMk id="132" creationId="{8E6DE9CB-DED1-4FFE-A3F8-9F3C8D650056}"/>
          </ac:spMkLst>
        </pc:spChg>
        <pc:spChg chg="mod topLvl">
          <ac:chgData name="rachmad agung" userId="a180493ac439f31d" providerId="LiveId" clId="{24C62394-10E9-4126-B306-8FB7570EED22}" dt="2020-02-05T14:03:46.557" v="1494" actId="165"/>
          <ac:spMkLst>
            <pc:docMk/>
            <pc:sldMk cId="2576554464" sldId="268"/>
            <ac:spMk id="133" creationId="{8EB16779-0A76-463B-9219-F3C68E6FA5C1}"/>
          </ac:spMkLst>
        </pc:spChg>
        <pc:spChg chg="mod topLvl">
          <ac:chgData name="rachmad agung" userId="a180493ac439f31d" providerId="LiveId" clId="{24C62394-10E9-4126-B306-8FB7570EED22}" dt="2020-02-05T14:03:46.557" v="1494" actId="165"/>
          <ac:spMkLst>
            <pc:docMk/>
            <pc:sldMk cId="2576554464" sldId="268"/>
            <ac:spMk id="136" creationId="{3F0C1013-725A-4AD7-89E8-37874C20FF2A}"/>
          </ac:spMkLst>
        </pc:spChg>
        <pc:spChg chg="mod topLvl">
          <ac:chgData name="rachmad agung" userId="a180493ac439f31d" providerId="LiveId" clId="{24C62394-10E9-4126-B306-8FB7570EED22}" dt="2020-02-05T14:03:46.557" v="1494" actId="165"/>
          <ac:spMkLst>
            <pc:docMk/>
            <pc:sldMk cId="2576554464" sldId="268"/>
            <ac:spMk id="137" creationId="{9D534A41-036A-4229-83D4-90BE572AFC45}"/>
          </ac:spMkLst>
        </pc:spChg>
        <pc:grpChg chg="mod topLvl">
          <ac:chgData name="rachmad agung" userId="a180493ac439f31d" providerId="LiveId" clId="{24C62394-10E9-4126-B306-8FB7570EED22}" dt="2020-02-05T14:03:46.557" v="1494" actId="165"/>
          <ac:grpSpMkLst>
            <pc:docMk/>
            <pc:sldMk cId="2576554464" sldId="268"/>
            <ac:grpSpMk id="4" creationId="{5FAAF1F0-4E3E-4870-9334-8E10C346F8C8}"/>
          </ac:grpSpMkLst>
        </pc:grpChg>
        <pc:grpChg chg="mod topLvl">
          <ac:chgData name="rachmad agung" userId="a180493ac439f31d" providerId="LiveId" clId="{24C62394-10E9-4126-B306-8FB7570EED22}" dt="2020-02-05T14:03:46.557" v="1494" actId="165"/>
          <ac:grpSpMkLst>
            <pc:docMk/>
            <pc:sldMk cId="2576554464" sldId="268"/>
            <ac:grpSpMk id="5" creationId="{9475B522-B8C9-4B2E-8BF8-10CCB54651DC}"/>
          </ac:grpSpMkLst>
        </pc:grpChg>
        <pc:grpChg chg="mod topLvl">
          <ac:chgData name="rachmad agung" userId="a180493ac439f31d" providerId="LiveId" clId="{24C62394-10E9-4126-B306-8FB7570EED22}" dt="2020-02-05T14:03:46.557" v="1494" actId="165"/>
          <ac:grpSpMkLst>
            <pc:docMk/>
            <pc:sldMk cId="2576554464" sldId="268"/>
            <ac:grpSpMk id="6" creationId="{45907D34-C77B-48B3-84D2-1A886D2C4B93}"/>
          </ac:grpSpMkLst>
        </pc:grpChg>
        <pc:grpChg chg="mod topLvl">
          <ac:chgData name="rachmad agung" userId="a180493ac439f31d" providerId="LiveId" clId="{24C62394-10E9-4126-B306-8FB7570EED22}" dt="2020-02-05T14:03:46.557" v="1494" actId="165"/>
          <ac:grpSpMkLst>
            <pc:docMk/>
            <pc:sldMk cId="2576554464" sldId="268"/>
            <ac:grpSpMk id="12" creationId="{4C0BA770-FAB2-4B0B-82DD-4718ABCE6AC2}"/>
          </ac:grpSpMkLst>
        </pc:grpChg>
        <pc:grpChg chg="mod topLvl">
          <ac:chgData name="rachmad agung" userId="a180493ac439f31d" providerId="LiveId" clId="{24C62394-10E9-4126-B306-8FB7570EED22}" dt="2020-02-05T14:03:46.557" v="1494" actId="165"/>
          <ac:grpSpMkLst>
            <pc:docMk/>
            <pc:sldMk cId="2576554464" sldId="268"/>
            <ac:grpSpMk id="15" creationId="{B97ECC91-97ED-420C-8ED3-8C1745B8FC65}"/>
          </ac:grpSpMkLst>
        </pc:grpChg>
        <pc:grpChg chg="mod topLvl">
          <ac:chgData name="rachmad agung" userId="a180493ac439f31d" providerId="LiveId" clId="{24C62394-10E9-4126-B306-8FB7570EED22}" dt="2020-02-05T14:03:46.557" v="1494" actId="165"/>
          <ac:grpSpMkLst>
            <pc:docMk/>
            <pc:sldMk cId="2576554464" sldId="268"/>
            <ac:grpSpMk id="41" creationId="{B2BFF757-B6D3-40C9-911A-6AD5BEF6BE61}"/>
          </ac:grpSpMkLst>
        </pc:grpChg>
        <pc:grpChg chg="mod topLvl">
          <ac:chgData name="rachmad agung" userId="a180493ac439f31d" providerId="LiveId" clId="{24C62394-10E9-4126-B306-8FB7570EED22}" dt="2020-02-05T14:03:46.557" v="1494" actId="165"/>
          <ac:grpSpMkLst>
            <pc:docMk/>
            <pc:sldMk cId="2576554464" sldId="268"/>
            <ac:grpSpMk id="44" creationId="{4E16E0D8-5F58-4286-B806-D1A0BC67B4CA}"/>
          </ac:grpSpMkLst>
        </pc:grpChg>
        <pc:grpChg chg="mod topLvl">
          <ac:chgData name="rachmad agung" userId="a180493ac439f31d" providerId="LiveId" clId="{24C62394-10E9-4126-B306-8FB7570EED22}" dt="2020-02-05T14:03:46.557" v="1494" actId="165"/>
          <ac:grpSpMkLst>
            <pc:docMk/>
            <pc:sldMk cId="2576554464" sldId="268"/>
            <ac:grpSpMk id="52" creationId="{07912410-E69E-427F-8A69-42E67FE740C4}"/>
          </ac:grpSpMkLst>
        </pc:grpChg>
        <pc:grpChg chg="mod topLvl">
          <ac:chgData name="rachmad agung" userId="a180493ac439f31d" providerId="LiveId" clId="{24C62394-10E9-4126-B306-8FB7570EED22}" dt="2020-02-05T14:03:46.557" v="1494" actId="165"/>
          <ac:grpSpMkLst>
            <pc:docMk/>
            <pc:sldMk cId="2576554464" sldId="268"/>
            <ac:grpSpMk id="53" creationId="{9E98C220-A57E-4985-997D-B63F8E010372}"/>
          </ac:grpSpMkLst>
        </pc:grpChg>
        <pc:grpChg chg="mod topLvl">
          <ac:chgData name="rachmad agung" userId="a180493ac439f31d" providerId="LiveId" clId="{24C62394-10E9-4126-B306-8FB7570EED22}" dt="2020-02-05T14:03:46.557" v="1494" actId="165"/>
          <ac:grpSpMkLst>
            <pc:docMk/>
            <pc:sldMk cId="2576554464" sldId="268"/>
            <ac:grpSpMk id="54" creationId="{4ACDB292-AF12-4CED-88AD-5889119E4DCF}"/>
          </ac:grpSpMkLst>
        </pc:grpChg>
        <pc:grpChg chg="mod topLvl">
          <ac:chgData name="rachmad agung" userId="a180493ac439f31d" providerId="LiveId" clId="{24C62394-10E9-4126-B306-8FB7570EED22}" dt="2020-02-05T14:03:46.557" v="1494" actId="165"/>
          <ac:grpSpMkLst>
            <pc:docMk/>
            <pc:sldMk cId="2576554464" sldId="268"/>
            <ac:grpSpMk id="55" creationId="{43B63C26-1DD3-4ABD-8F1C-C12E135A7DDC}"/>
          </ac:grpSpMkLst>
        </pc:grpChg>
        <pc:grpChg chg="mod topLvl">
          <ac:chgData name="rachmad agung" userId="a180493ac439f31d" providerId="LiveId" clId="{24C62394-10E9-4126-B306-8FB7570EED22}" dt="2020-02-05T14:03:46.557" v="1494" actId="165"/>
          <ac:grpSpMkLst>
            <pc:docMk/>
            <pc:sldMk cId="2576554464" sldId="268"/>
            <ac:grpSpMk id="56" creationId="{C507070D-F5DF-46A8-83F6-EBA692BAB67B}"/>
          </ac:grpSpMkLst>
        </pc:grpChg>
        <pc:grpChg chg="del">
          <ac:chgData name="rachmad agung" userId="a180493ac439f31d" providerId="LiveId" clId="{24C62394-10E9-4126-B306-8FB7570EED22}" dt="2020-02-05T14:03:46.557" v="1494" actId="165"/>
          <ac:grpSpMkLst>
            <pc:docMk/>
            <pc:sldMk cId="2576554464" sldId="268"/>
            <ac:grpSpMk id="59" creationId="{11ED1B77-B902-4C07-B177-2FB39B7459A3}"/>
          </ac:grpSpMkLst>
        </pc:grpChg>
        <pc:grpChg chg="mod topLvl">
          <ac:chgData name="rachmad agung" userId="a180493ac439f31d" providerId="LiveId" clId="{24C62394-10E9-4126-B306-8FB7570EED22}" dt="2020-02-05T14:03:46.557" v="1494" actId="165"/>
          <ac:grpSpMkLst>
            <pc:docMk/>
            <pc:sldMk cId="2576554464" sldId="268"/>
            <ac:grpSpMk id="150" creationId="{10345194-4C7E-4BAC-BCDF-37CCDD64B1D9}"/>
          </ac:grpSpMkLst>
        </pc:grpChg>
      </pc:sldChg>
      <pc:sldChg chg="addSp delSp modSp add modTransition">
        <pc:chgData name="rachmad agung" userId="a180493ac439f31d" providerId="LiveId" clId="{24C62394-10E9-4126-B306-8FB7570EED22}" dt="2020-02-05T15:40:43.788" v="1943" actId="14100"/>
        <pc:sldMkLst>
          <pc:docMk/>
          <pc:sldMk cId="2938604322" sldId="268"/>
        </pc:sldMkLst>
        <pc:spChg chg="mod topLvl">
          <ac:chgData name="rachmad agung" userId="a180493ac439f31d" providerId="LiveId" clId="{24C62394-10E9-4126-B306-8FB7570EED22}" dt="2020-02-05T14:29:37.027" v="1762" actId="165"/>
          <ac:spMkLst>
            <pc:docMk/>
            <pc:sldMk cId="2938604322" sldId="268"/>
            <ac:spMk id="10" creationId="{C1615478-8D97-4E7A-BC1D-CD038023D2AA}"/>
          </ac:spMkLst>
        </pc:spChg>
        <pc:spChg chg="mod topLvl">
          <ac:chgData name="rachmad agung" userId="a180493ac439f31d" providerId="LiveId" clId="{24C62394-10E9-4126-B306-8FB7570EED22}" dt="2020-02-05T14:29:37.027" v="1762" actId="165"/>
          <ac:spMkLst>
            <pc:docMk/>
            <pc:sldMk cId="2938604322" sldId="268"/>
            <ac:spMk id="13" creationId="{E004B7BD-6306-473E-B517-F3E4556BCB17}"/>
          </ac:spMkLst>
        </pc:spChg>
        <pc:spChg chg="mod topLvl">
          <ac:chgData name="rachmad agung" userId="a180493ac439f31d" providerId="LiveId" clId="{24C62394-10E9-4126-B306-8FB7570EED22}" dt="2020-02-05T14:29:37.027" v="1762" actId="165"/>
          <ac:spMkLst>
            <pc:docMk/>
            <pc:sldMk cId="2938604322" sldId="268"/>
            <ac:spMk id="16" creationId="{7CBB3784-AD70-454D-846A-5D99671131A4}"/>
          </ac:spMkLst>
        </pc:spChg>
        <pc:spChg chg="mod topLvl">
          <ac:chgData name="rachmad agung" userId="a180493ac439f31d" providerId="LiveId" clId="{24C62394-10E9-4126-B306-8FB7570EED22}" dt="2020-02-05T14:29:37.027" v="1762" actId="165"/>
          <ac:spMkLst>
            <pc:docMk/>
            <pc:sldMk cId="2938604322" sldId="268"/>
            <ac:spMk id="17" creationId="{E103FC71-91B8-43AB-BCB1-E8FCD94A4E58}"/>
          </ac:spMkLst>
        </pc:spChg>
        <pc:spChg chg="mod topLvl">
          <ac:chgData name="rachmad agung" userId="a180493ac439f31d" providerId="LiveId" clId="{24C62394-10E9-4126-B306-8FB7570EED22}" dt="2020-02-05T14:29:37.027" v="1762" actId="165"/>
          <ac:spMkLst>
            <pc:docMk/>
            <pc:sldMk cId="2938604322" sldId="268"/>
            <ac:spMk id="18" creationId="{2AAE153D-4C2A-4A9A-A136-54D5551102F8}"/>
          </ac:spMkLst>
        </pc:spChg>
        <pc:spChg chg="mod topLvl">
          <ac:chgData name="rachmad agung" userId="a180493ac439f31d" providerId="LiveId" clId="{24C62394-10E9-4126-B306-8FB7570EED22}" dt="2020-02-05T14:29:37.027" v="1762" actId="165"/>
          <ac:spMkLst>
            <pc:docMk/>
            <pc:sldMk cId="2938604322" sldId="268"/>
            <ac:spMk id="21" creationId="{FBFBDD5B-E9C2-410F-8F01-0BC0A5E50FE5}"/>
          </ac:spMkLst>
        </pc:spChg>
        <pc:spChg chg="mod topLvl">
          <ac:chgData name="rachmad agung" userId="a180493ac439f31d" providerId="LiveId" clId="{24C62394-10E9-4126-B306-8FB7570EED22}" dt="2020-02-05T14:29:37.027" v="1762" actId="165"/>
          <ac:spMkLst>
            <pc:docMk/>
            <pc:sldMk cId="2938604322" sldId="268"/>
            <ac:spMk id="22" creationId="{4701530E-50D5-44D8-AD85-0D88A4DD3D40}"/>
          </ac:spMkLst>
        </pc:spChg>
        <pc:spChg chg="mod topLvl">
          <ac:chgData name="rachmad agung" userId="a180493ac439f31d" providerId="LiveId" clId="{24C62394-10E9-4126-B306-8FB7570EED22}" dt="2020-02-05T14:29:37.027" v="1762" actId="165"/>
          <ac:spMkLst>
            <pc:docMk/>
            <pc:sldMk cId="2938604322" sldId="268"/>
            <ac:spMk id="31" creationId="{A0A414DA-D956-49C6-86AC-8EFB094D0ECE}"/>
          </ac:spMkLst>
        </pc:spChg>
        <pc:spChg chg="mod topLvl">
          <ac:chgData name="rachmad agung" userId="a180493ac439f31d" providerId="LiveId" clId="{24C62394-10E9-4126-B306-8FB7570EED22}" dt="2020-02-05T14:29:37.027" v="1762" actId="165"/>
          <ac:spMkLst>
            <pc:docMk/>
            <pc:sldMk cId="2938604322" sldId="268"/>
            <ac:spMk id="34" creationId="{446DB724-60BA-42C3-A4D1-995AFF7574DA}"/>
          </ac:spMkLst>
        </pc:spChg>
        <pc:spChg chg="mod topLvl">
          <ac:chgData name="rachmad agung" userId="a180493ac439f31d" providerId="LiveId" clId="{24C62394-10E9-4126-B306-8FB7570EED22}" dt="2020-02-05T14:29:37.027" v="1762" actId="165"/>
          <ac:spMkLst>
            <pc:docMk/>
            <pc:sldMk cId="2938604322" sldId="268"/>
            <ac:spMk id="39" creationId="{19498FC0-0134-4EDB-A6B4-A7E1F29E3C64}"/>
          </ac:spMkLst>
        </pc:spChg>
        <pc:spChg chg="mod topLvl">
          <ac:chgData name="rachmad agung" userId="a180493ac439f31d" providerId="LiveId" clId="{24C62394-10E9-4126-B306-8FB7570EED22}" dt="2020-02-05T14:29:37.027" v="1762" actId="165"/>
          <ac:spMkLst>
            <pc:docMk/>
            <pc:sldMk cId="2938604322" sldId="268"/>
            <ac:spMk id="42" creationId="{9AF208CF-2609-47D3-9EA2-EAF969589200}"/>
          </ac:spMkLst>
        </pc:spChg>
        <pc:spChg chg="mod topLvl">
          <ac:chgData name="rachmad agung" userId="a180493ac439f31d" providerId="LiveId" clId="{24C62394-10E9-4126-B306-8FB7570EED22}" dt="2020-02-05T14:29:37.027" v="1762" actId="165"/>
          <ac:spMkLst>
            <pc:docMk/>
            <pc:sldMk cId="2938604322" sldId="268"/>
            <ac:spMk id="45" creationId="{902A2A8E-1068-40A0-B3D8-2E645FA52500}"/>
          </ac:spMkLst>
        </pc:spChg>
        <pc:spChg chg="mod topLvl">
          <ac:chgData name="rachmad agung" userId="a180493ac439f31d" providerId="LiveId" clId="{24C62394-10E9-4126-B306-8FB7570EED22}" dt="2020-02-05T14:29:37.027" v="1762" actId="165"/>
          <ac:spMkLst>
            <pc:docMk/>
            <pc:sldMk cId="2938604322" sldId="268"/>
            <ac:spMk id="46" creationId="{1272CC0B-B1A0-4FD0-94D7-68346CAC3447}"/>
          </ac:spMkLst>
        </pc:spChg>
        <pc:spChg chg="mod topLvl">
          <ac:chgData name="rachmad agung" userId="a180493ac439f31d" providerId="LiveId" clId="{24C62394-10E9-4126-B306-8FB7570EED22}" dt="2020-02-05T14:29:37.027" v="1762" actId="165"/>
          <ac:spMkLst>
            <pc:docMk/>
            <pc:sldMk cId="2938604322" sldId="268"/>
            <ac:spMk id="47" creationId="{F5E25C0A-FA9D-4878-B722-903353212B40}"/>
          </ac:spMkLst>
        </pc:spChg>
        <pc:spChg chg="mod topLvl">
          <ac:chgData name="rachmad agung" userId="a180493ac439f31d" providerId="LiveId" clId="{24C62394-10E9-4126-B306-8FB7570EED22}" dt="2020-02-05T14:29:37.027" v="1762" actId="165"/>
          <ac:spMkLst>
            <pc:docMk/>
            <pc:sldMk cId="2938604322" sldId="268"/>
            <ac:spMk id="50" creationId="{7C0E1D44-5ADB-4CF3-B8DF-FFF5188F4B1D}"/>
          </ac:spMkLst>
        </pc:spChg>
        <pc:spChg chg="mod topLvl">
          <ac:chgData name="rachmad agung" userId="a180493ac439f31d" providerId="LiveId" clId="{24C62394-10E9-4126-B306-8FB7570EED22}" dt="2020-02-05T14:29:37.027" v="1762" actId="165"/>
          <ac:spMkLst>
            <pc:docMk/>
            <pc:sldMk cId="2938604322" sldId="268"/>
            <ac:spMk id="51" creationId="{235820BF-274B-4695-B5C7-BBF04FB648A7}"/>
          </ac:spMkLst>
        </pc:spChg>
        <pc:spChg chg="mod topLvl">
          <ac:chgData name="rachmad agung" userId="a180493ac439f31d" providerId="LiveId" clId="{24C62394-10E9-4126-B306-8FB7570EED22}" dt="2020-02-05T14:29:37.027" v="1762" actId="165"/>
          <ac:spMkLst>
            <pc:docMk/>
            <pc:sldMk cId="2938604322" sldId="268"/>
            <ac:spMk id="69" creationId="{B0812133-922B-4762-B91F-6A9896BC8451}"/>
          </ac:spMkLst>
        </pc:spChg>
        <pc:spChg chg="mod topLvl">
          <ac:chgData name="rachmad agung" userId="a180493ac439f31d" providerId="LiveId" clId="{24C62394-10E9-4126-B306-8FB7570EED22}" dt="2020-02-05T14:29:37.027" v="1762" actId="165"/>
          <ac:spMkLst>
            <pc:docMk/>
            <pc:sldMk cId="2938604322" sldId="268"/>
            <ac:spMk id="72" creationId="{2B538D10-1B2E-44AC-A8D7-B8E20EB38EFF}"/>
          </ac:spMkLst>
        </pc:spChg>
        <pc:spChg chg="mod topLvl">
          <ac:chgData name="rachmad agung" userId="a180493ac439f31d" providerId="LiveId" clId="{24C62394-10E9-4126-B306-8FB7570EED22}" dt="2020-02-05T14:29:37.027" v="1762" actId="165"/>
          <ac:spMkLst>
            <pc:docMk/>
            <pc:sldMk cId="2938604322" sldId="268"/>
            <ac:spMk id="75" creationId="{D45E987D-091D-4DD9-B8E0-39F8DEEEF070}"/>
          </ac:spMkLst>
        </pc:spChg>
        <pc:spChg chg="mod topLvl">
          <ac:chgData name="rachmad agung" userId="a180493ac439f31d" providerId="LiveId" clId="{24C62394-10E9-4126-B306-8FB7570EED22}" dt="2020-02-05T14:29:37.027" v="1762" actId="165"/>
          <ac:spMkLst>
            <pc:docMk/>
            <pc:sldMk cId="2938604322" sldId="268"/>
            <ac:spMk id="76" creationId="{4EB2AC02-FE5C-4225-9455-DBAD06E84B3C}"/>
          </ac:spMkLst>
        </pc:spChg>
        <pc:spChg chg="mod topLvl">
          <ac:chgData name="rachmad agung" userId="a180493ac439f31d" providerId="LiveId" clId="{24C62394-10E9-4126-B306-8FB7570EED22}" dt="2020-02-05T14:29:37.027" v="1762" actId="165"/>
          <ac:spMkLst>
            <pc:docMk/>
            <pc:sldMk cId="2938604322" sldId="268"/>
            <ac:spMk id="77" creationId="{FBBAEF6C-2E17-470F-B30E-96025EA8EB04}"/>
          </ac:spMkLst>
        </pc:spChg>
        <pc:spChg chg="mod topLvl">
          <ac:chgData name="rachmad agung" userId="a180493ac439f31d" providerId="LiveId" clId="{24C62394-10E9-4126-B306-8FB7570EED22}" dt="2020-02-05T14:29:37.027" v="1762" actId="165"/>
          <ac:spMkLst>
            <pc:docMk/>
            <pc:sldMk cId="2938604322" sldId="268"/>
            <ac:spMk id="80" creationId="{04C5F06F-14FD-43B2-9258-08FA49EFFE41}"/>
          </ac:spMkLst>
        </pc:spChg>
        <pc:spChg chg="mod topLvl">
          <ac:chgData name="rachmad agung" userId="a180493ac439f31d" providerId="LiveId" clId="{24C62394-10E9-4126-B306-8FB7570EED22}" dt="2020-02-05T14:29:37.027" v="1762" actId="165"/>
          <ac:spMkLst>
            <pc:docMk/>
            <pc:sldMk cId="2938604322" sldId="268"/>
            <ac:spMk id="81" creationId="{88A97156-AAB5-4BBA-A92B-CE7F4870A2D5}"/>
          </ac:spMkLst>
        </pc:spChg>
        <pc:spChg chg="add mod">
          <ac:chgData name="rachmad agung" userId="a180493ac439f31d" providerId="LiveId" clId="{24C62394-10E9-4126-B306-8FB7570EED22}" dt="2020-02-05T15:40:22.610" v="1941" actId="1076"/>
          <ac:spMkLst>
            <pc:docMk/>
            <pc:sldMk cId="2938604322" sldId="268"/>
            <ac:spMk id="95" creationId="{11494920-E278-4191-A29A-A288094E0BFC}"/>
          </ac:spMkLst>
        </pc:spChg>
        <pc:spChg chg="mod topLvl">
          <ac:chgData name="rachmad agung" userId="a180493ac439f31d" providerId="LiveId" clId="{24C62394-10E9-4126-B306-8FB7570EED22}" dt="2020-02-05T14:29:37.027" v="1762" actId="165"/>
          <ac:spMkLst>
            <pc:docMk/>
            <pc:sldMk cId="2938604322" sldId="268"/>
            <ac:spMk id="124" creationId="{AD51779E-05B9-4997-B0C5-05528FDF400F}"/>
          </ac:spMkLst>
        </pc:spChg>
        <pc:spChg chg="mod topLvl">
          <ac:chgData name="rachmad agung" userId="a180493ac439f31d" providerId="LiveId" clId="{24C62394-10E9-4126-B306-8FB7570EED22}" dt="2020-02-05T14:29:37.027" v="1762" actId="165"/>
          <ac:spMkLst>
            <pc:docMk/>
            <pc:sldMk cId="2938604322" sldId="268"/>
            <ac:spMk id="126" creationId="{923C90E8-5DA2-482E-B597-E1509690B1D1}"/>
          </ac:spMkLst>
        </pc:spChg>
        <pc:spChg chg="mod topLvl">
          <ac:chgData name="rachmad agung" userId="a180493ac439f31d" providerId="LiveId" clId="{24C62394-10E9-4126-B306-8FB7570EED22}" dt="2020-02-05T14:29:57.383" v="1763" actId="164"/>
          <ac:spMkLst>
            <pc:docMk/>
            <pc:sldMk cId="2938604322" sldId="268"/>
            <ac:spMk id="131" creationId="{1D70D6F3-8C18-4BA3-9FFB-3B09B5CE410C}"/>
          </ac:spMkLst>
        </pc:spChg>
        <pc:spChg chg="mod topLvl">
          <ac:chgData name="rachmad agung" userId="a180493ac439f31d" providerId="LiveId" clId="{24C62394-10E9-4126-B306-8FB7570EED22}" dt="2020-02-05T14:29:57.383" v="1763" actId="164"/>
          <ac:spMkLst>
            <pc:docMk/>
            <pc:sldMk cId="2938604322" sldId="268"/>
            <ac:spMk id="132" creationId="{8E6DE9CB-DED1-4FFE-A3F8-9F3C8D650056}"/>
          </ac:spMkLst>
        </pc:spChg>
        <pc:spChg chg="mod topLvl">
          <ac:chgData name="rachmad agung" userId="a180493ac439f31d" providerId="LiveId" clId="{24C62394-10E9-4126-B306-8FB7570EED22}" dt="2020-02-05T14:29:57.383" v="1763" actId="164"/>
          <ac:spMkLst>
            <pc:docMk/>
            <pc:sldMk cId="2938604322" sldId="268"/>
            <ac:spMk id="133" creationId="{8EB16779-0A76-463B-9219-F3C68E6FA5C1}"/>
          </ac:spMkLst>
        </pc:spChg>
        <pc:spChg chg="mod topLvl">
          <ac:chgData name="rachmad agung" userId="a180493ac439f31d" providerId="LiveId" clId="{24C62394-10E9-4126-B306-8FB7570EED22}" dt="2020-02-05T14:29:57.383" v="1763" actId="164"/>
          <ac:spMkLst>
            <pc:docMk/>
            <pc:sldMk cId="2938604322" sldId="268"/>
            <ac:spMk id="136" creationId="{3F0C1013-725A-4AD7-89E8-37874C20FF2A}"/>
          </ac:spMkLst>
        </pc:spChg>
        <pc:spChg chg="mod topLvl">
          <ac:chgData name="rachmad agung" userId="a180493ac439f31d" providerId="LiveId" clId="{24C62394-10E9-4126-B306-8FB7570EED22}" dt="2020-02-05T14:29:57.383" v="1763" actId="164"/>
          <ac:spMkLst>
            <pc:docMk/>
            <pc:sldMk cId="2938604322" sldId="268"/>
            <ac:spMk id="137" creationId="{9D534A41-036A-4229-83D4-90BE572AFC45}"/>
          </ac:spMkLst>
        </pc:spChg>
        <pc:spChg chg="mod">
          <ac:chgData name="rachmad agung" userId="a180493ac439f31d" providerId="LiveId" clId="{24C62394-10E9-4126-B306-8FB7570EED22}" dt="2020-02-05T14:31:46.990" v="1795" actId="1037"/>
          <ac:spMkLst>
            <pc:docMk/>
            <pc:sldMk cId="2938604322" sldId="268"/>
            <ac:spMk id="138" creationId="{FFF11AF8-A6F6-4583-99F1-4796D98097DA}"/>
          </ac:spMkLst>
        </pc:spChg>
        <pc:spChg chg="mod">
          <ac:chgData name="rachmad agung" userId="a180493ac439f31d" providerId="LiveId" clId="{24C62394-10E9-4126-B306-8FB7570EED22}" dt="2020-02-05T14:31:46.990" v="1795" actId="1037"/>
          <ac:spMkLst>
            <pc:docMk/>
            <pc:sldMk cId="2938604322" sldId="268"/>
            <ac:spMk id="139" creationId="{3F706644-B9B7-4A60-89CF-3B39052706EE}"/>
          </ac:spMkLst>
        </pc:spChg>
        <pc:grpChg chg="add mod">
          <ac:chgData name="rachmad agung" userId="a180493ac439f31d" providerId="LiveId" clId="{24C62394-10E9-4126-B306-8FB7570EED22}" dt="2020-02-05T14:31:53.286" v="1796" actId="166"/>
          <ac:grpSpMkLst>
            <pc:docMk/>
            <pc:sldMk cId="2938604322" sldId="268"/>
            <ac:grpSpMk id="2" creationId="{9A00C8D3-1FB8-4677-93AD-3FB6DAD688FC}"/>
          </ac:grpSpMkLst>
        </pc:grpChg>
        <pc:grpChg chg="mod topLvl">
          <ac:chgData name="rachmad agung" userId="a180493ac439f31d" providerId="LiveId" clId="{24C62394-10E9-4126-B306-8FB7570EED22}" dt="2020-02-05T14:29:37.027" v="1762" actId="165"/>
          <ac:grpSpMkLst>
            <pc:docMk/>
            <pc:sldMk cId="2938604322" sldId="268"/>
            <ac:grpSpMk id="4" creationId="{5FAAF1F0-4E3E-4870-9334-8E10C346F8C8}"/>
          </ac:grpSpMkLst>
        </pc:grpChg>
        <pc:grpChg chg="mod topLvl">
          <ac:chgData name="rachmad agung" userId="a180493ac439f31d" providerId="LiveId" clId="{24C62394-10E9-4126-B306-8FB7570EED22}" dt="2020-02-05T14:29:37.027" v="1762" actId="165"/>
          <ac:grpSpMkLst>
            <pc:docMk/>
            <pc:sldMk cId="2938604322" sldId="268"/>
            <ac:grpSpMk id="5" creationId="{9475B522-B8C9-4B2E-8BF8-10CCB54651DC}"/>
          </ac:grpSpMkLst>
        </pc:grpChg>
        <pc:grpChg chg="mod topLvl">
          <ac:chgData name="rachmad agung" userId="a180493ac439f31d" providerId="LiveId" clId="{24C62394-10E9-4126-B306-8FB7570EED22}" dt="2020-02-05T14:29:37.027" v="1762" actId="165"/>
          <ac:grpSpMkLst>
            <pc:docMk/>
            <pc:sldMk cId="2938604322" sldId="268"/>
            <ac:grpSpMk id="6" creationId="{45907D34-C77B-48B3-84D2-1A886D2C4B93}"/>
          </ac:grpSpMkLst>
        </pc:grpChg>
        <pc:grpChg chg="mod topLvl">
          <ac:chgData name="rachmad agung" userId="a180493ac439f31d" providerId="LiveId" clId="{24C62394-10E9-4126-B306-8FB7570EED22}" dt="2020-02-05T14:29:37.027" v="1762" actId="165"/>
          <ac:grpSpMkLst>
            <pc:docMk/>
            <pc:sldMk cId="2938604322" sldId="268"/>
            <ac:grpSpMk id="12" creationId="{4C0BA770-FAB2-4B0B-82DD-4718ABCE6AC2}"/>
          </ac:grpSpMkLst>
        </pc:grpChg>
        <pc:grpChg chg="mod topLvl">
          <ac:chgData name="rachmad agung" userId="a180493ac439f31d" providerId="LiveId" clId="{24C62394-10E9-4126-B306-8FB7570EED22}" dt="2020-02-05T14:29:37.027" v="1762" actId="165"/>
          <ac:grpSpMkLst>
            <pc:docMk/>
            <pc:sldMk cId="2938604322" sldId="268"/>
            <ac:grpSpMk id="15" creationId="{B97ECC91-97ED-420C-8ED3-8C1745B8FC65}"/>
          </ac:grpSpMkLst>
        </pc:grpChg>
        <pc:grpChg chg="mod topLvl">
          <ac:chgData name="rachmad agung" userId="a180493ac439f31d" providerId="LiveId" clId="{24C62394-10E9-4126-B306-8FB7570EED22}" dt="2020-02-05T14:29:37.027" v="1762" actId="165"/>
          <ac:grpSpMkLst>
            <pc:docMk/>
            <pc:sldMk cId="2938604322" sldId="268"/>
            <ac:grpSpMk id="41" creationId="{B2BFF757-B6D3-40C9-911A-6AD5BEF6BE61}"/>
          </ac:grpSpMkLst>
        </pc:grpChg>
        <pc:grpChg chg="mod topLvl">
          <ac:chgData name="rachmad agung" userId="a180493ac439f31d" providerId="LiveId" clId="{24C62394-10E9-4126-B306-8FB7570EED22}" dt="2020-02-05T14:29:37.027" v="1762" actId="165"/>
          <ac:grpSpMkLst>
            <pc:docMk/>
            <pc:sldMk cId="2938604322" sldId="268"/>
            <ac:grpSpMk id="44" creationId="{4E16E0D8-5F58-4286-B806-D1A0BC67B4CA}"/>
          </ac:grpSpMkLst>
        </pc:grpChg>
        <pc:grpChg chg="mod topLvl">
          <ac:chgData name="rachmad agung" userId="a180493ac439f31d" providerId="LiveId" clId="{24C62394-10E9-4126-B306-8FB7570EED22}" dt="2020-02-05T14:31:27.734" v="1774" actId="1076"/>
          <ac:grpSpMkLst>
            <pc:docMk/>
            <pc:sldMk cId="2938604322" sldId="268"/>
            <ac:grpSpMk id="52" creationId="{07912410-E69E-427F-8A69-42E67FE740C4}"/>
          </ac:grpSpMkLst>
        </pc:grpChg>
        <pc:grpChg chg="mod topLvl">
          <ac:chgData name="rachmad agung" userId="a180493ac439f31d" providerId="LiveId" clId="{24C62394-10E9-4126-B306-8FB7570EED22}" dt="2020-02-05T14:29:37.027" v="1762" actId="165"/>
          <ac:grpSpMkLst>
            <pc:docMk/>
            <pc:sldMk cId="2938604322" sldId="268"/>
            <ac:grpSpMk id="53" creationId="{9E98C220-A57E-4985-997D-B63F8E010372}"/>
          </ac:grpSpMkLst>
        </pc:grpChg>
        <pc:grpChg chg="mod topLvl">
          <ac:chgData name="rachmad agung" userId="a180493ac439f31d" providerId="LiveId" clId="{24C62394-10E9-4126-B306-8FB7570EED22}" dt="2020-02-05T14:29:37.027" v="1762" actId="165"/>
          <ac:grpSpMkLst>
            <pc:docMk/>
            <pc:sldMk cId="2938604322" sldId="268"/>
            <ac:grpSpMk id="54" creationId="{4ACDB292-AF12-4CED-88AD-5889119E4DCF}"/>
          </ac:grpSpMkLst>
        </pc:grpChg>
        <pc:grpChg chg="mod topLvl">
          <ac:chgData name="rachmad agung" userId="a180493ac439f31d" providerId="LiveId" clId="{24C62394-10E9-4126-B306-8FB7570EED22}" dt="2020-02-05T14:29:37.027" v="1762" actId="165"/>
          <ac:grpSpMkLst>
            <pc:docMk/>
            <pc:sldMk cId="2938604322" sldId="268"/>
            <ac:grpSpMk id="55" creationId="{43B63C26-1DD3-4ABD-8F1C-C12E135A7DDC}"/>
          </ac:grpSpMkLst>
        </pc:grpChg>
        <pc:grpChg chg="mod topLvl">
          <ac:chgData name="rachmad agung" userId="a180493ac439f31d" providerId="LiveId" clId="{24C62394-10E9-4126-B306-8FB7570EED22}" dt="2020-02-05T14:31:27.734" v="1774" actId="1076"/>
          <ac:grpSpMkLst>
            <pc:docMk/>
            <pc:sldMk cId="2938604322" sldId="268"/>
            <ac:grpSpMk id="56" creationId="{C507070D-F5DF-46A8-83F6-EBA692BAB67B}"/>
          </ac:grpSpMkLst>
        </pc:grpChg>
        <pc:grpChg chg="del">
          <ac:chgData name="rachmad agung" userId="a180493ac439f31d" providerId="LiveId" clId="{24C62394-10E9-4126-B306-8FB7570EED22}" dt="2020-02-05T14:29:37.027" v="1762" actId="165"/>
          <ac:grpSpMkLst>
            <pc:docMk/>
            <pc:sldMk cId="2938604322" sldId="268"/>
            <ac:grpSpMk id="59" creationId="{11ED1B77-B902-4C07-B177-2FB39B7459A3}"/>
          </ac:grpSpMkLst>
        </pc:grpChg>
        <pc:grpChg chg="mod topLvl">
          <ac:chgData name="rachmad agung" userId="a180493ac439f31d" providerId="LiveId" clId="{24C62394-10E9-4126-B306-8FB7570EED22}" dt="2020-02-05T14:29:37.027" v="1762" actId="165"/>
          <ac:grpSpMkLst>
            <pc:docMk/>
            <pc:sldMk cId="2938604322" sldId="268"/>
            <ac:grpSpMk id="150" creationId="{10345194-4C7E-4BAC-BCDF-37CCDD64B1D9}"/>
          </ac:grpSpMkLst>
        </pc:grpChg>
        <pc:cxnChg chg="add mod">
          <ac:chgData name="rachmad agung" userId="a180493ac439f31d" providerId="LiveId" clId="{24C62394-10E9-4126-B306-8FB7570EED22}" dt="2020-02-05T15:40:43.788" v="1943" actId="14100"/>
          <ac:cxnSpMkLst>
            <pc:docMk/>
            <pc:sldMk cId="2938604322" sldId="268"/>
            <ac:cxnSpMk id="57" creationId="{D27876AB-DC3D-4D11-9CB7-DE725B0961DA}"/>
          </ac:cxnSpMkLst>
        </pc:cxnChg>
      </pc:sldChg>
      <pc:sldChg chg="addSp delSp modSp add del">
        <pc:chgData name="rachmad agung" userId="a180493ac439f31d" providerId="LiveId" clId="{24C62394-10E9-4126-B306-8FB7570EED22}" dt="2020-02-05T14:29:17.668" v="1758" actId="47"/>
        <pc:sldMkLst>
          <pc:docMk/>
          <pc:sldMk cId="16987492" sldId="269"/>
        </pc:sldMkLst>
        <pc:spChg chg="mod topLvl">
          <ac:chgData name="rachmad agung" userId="a180493ac439f31d" providerId="LiveId" clId="{24C62394-10E9-4126-B306-8FB7570EED22}" dt="2020-02-05T14:12:10.121" v="1498" actId="165"/>
          <ac:spMkLst>
            <pc:docMk/>
            <pc:sldMk cId="16987492" sldId="269"/>
            <ac:spMk id="10" creationId="{C1615478-8D97-4E7A-BC1D-CD038023D2AA}"/>
          </ac:spMkLst>
        </pc:spChg>
        <pc:spChg chg="mod topLvl">
          <ac:chgData name="rachmad agung" userId="a180493ac439f31d" providerId="LiveId" clId="{24C62394-10E9-4126-B306-8FB7570EED22}" dt="2020-02-05T14:12:10.121" v="1498" actId="165"/>
          <ac:spMkLst>
            <pc:docMk/>
            <pc:sldMk cId="16987492" sldId="269"/>
            <ac:spMk id="13" creationId="{E004B7BD-6306-473E-B517-F3E4556BCB17}"/>
          </ac:spMkLst>
        </pc:spChg>
        <pc:spChg chg="mod topLvl">
          <ac:chgData name="rachmad agung" userId="a180493ac439f31d" providerId="LiveId" clId="{24C62394-10E9-4126-B306-8FB7570EED22}" dt="2020-02-05T14:16:51.953" v="1572" actId="165"/>
          <ac:spMkLst>
            <pc:docMk/>
            <pc:sldMk cId="16987492" sldId="269"/>
            <ac:spMk id="16" creationId="{7CBB3784-AD70-454D-846A-5D99671131A4}"/>
          </ac:spMkLst>
        </pc:spChg>
        <pc:spChg chg="mod topLvl">
          <ac:chgData name="rachmad agung" userId="a180493ac439f31d" providerId="LiveId" clId="{24C62394-10E9-4126-B306-8FB7570EED22}" dt="2020-02-05T14:16:51.953" v="1572" actId="165"/>
          <ac:spMkLst>
            <pc:docMk/>
            <pc:sldMk cId="16987492" sldId="269"/>
            <ac:spMk id="17" creationId="{E103FC71-91B8-43AB-BCB1-E8FCD94A4E58}"/>
          </ac:spMkLst>
        </pc:spChg>
        <pc:spChg chg="mod topLvl">
          <ac:chgData name="rachmad agung" userId="a180493ac439f31d" providerId="LiveId" clId="{24C62394-10E9-4126-B306-8FB7570EED22}" dt="2020-02-05T14:16:51.953" v="1572" actId="165"/>
          <ac:spMkLst>
            <pc:docMk/>
            <pc:sldMk cId="16987492" sldId="269"/>
            <ac:spMk id="18" creationId="{2AAE153D-4C2A-4A9A-A136-54D5551102F8}"/>
          </ac:spMkLst>
        </pc:spChg>
        <pc:spChg chg="mod topLvl">
          <ac:chgData name="rachmad agung" userId="a180493ac439f31d" providerId="LiveId" clId="{24C62394-10E9-4126-B306-8FB7570EED22}" dt="2020-02-05T14:19:41.231" v="1613" actId="164"/>
          <ac:spMkLst>
            <pc:docMk/>
            <pc:sldMk cId="16987492" sldId="269"/>
            <ac:spMk id="19" creationId="{45A7AB20-9163-4315-A57A-2F41271AFB1F}"/>
          </ac:spMkLst>
        </pc:spChg>
        <pc:spChg chg="mod topLvl">
          <ac:chgData name="rachmad agung" userId="a180493ac439f31d" providerId="LiveId" clId="{24C62394-10E9-4126-B306-8FB7570EED22}" dt="2020-02-05T14:19:41.231" v="1613" actId="164"/>
          <ac:spMkLst>
            <pc:docMk/>
            <pc:sldMk cId="16987492" sldId="269"/>
            <ac:spMk id="20" creationId="{79471145-41DC-4BB4-80A0-5EF28EA6E980}"/>
          </ac:spMkLst>
        </pc:spChg>
        <pc:spChg chg="mod topLvl">
          <ac:chgData name="rachmad agung" userId="a180493ac439f31d" providerId="LiveId" clId="{24C62394-10E9-4126-B306-8FB7570EED22}" dt="2020-02-05T14:16:51.953" v="1572" actId="165"/>
          <ac:spMkLst>
            <pc:docMk/>
            <pc:sldMk cId="16987492" sldId="269"/>
            <ac:spMk id="21" creationId="{FBFBDD5B-E9C2-410F-8F01-0BC0A5E50FE5}"/>
          </ac:spMkLst>
        </pc:spChg>
        <pc:spChg chg="mod topLvl">
          <ac:chgData name="rachmad agung" userId="a180493ac439f31d" providerId="LiveId" clId="{24C62394-10E9-4126-B306-8FB7570EED22}" dt="2020-02-05T14:16:51.953" v="1572" actId="165"/>
          <ac:spMkLst>
            <pc:docMk/>
            <pc:sldMk cId="16987492" sldId="269"/>
            <ac:spMk id="22" creationId="{4701530E-50D5-44D8-AD85-0D88A4DD3D40}"/>
          </ac:spMkLst>
        </pc:spChg>
        <pc:spChg chg="mod topLvl">
          <ac:chgData name="rachmad agung" userId="a180493ac439f31d" providerId="LiveId" clId="{24C62394-10E9-4126-B306-8FB7570EED22}" dt="2020-02-05T14:12:10.121" v="1498" actId="165"/>
          <ac:spMkLst>
            <pc:docMk/>
            <pc:sldMk cId="16987492" sldId="269"/>
            <ac:spMk id="31" creationId="{A0A414DA-D956-49C6-86AC-8EFB094D0ECE}"/>
          </ac:spMkLst>
        </pc:spChg>
        <pc:spChg chg="mod topLvl">
          <ac:chgData name="rachmad agung" userId="a180493ac439f31d" providerId="LiveId" clId="{24C62394-10E9-4126-B306-8FB7570EED22}" dt="2020-02-05T14:14:43.929" v="1559" actId="164"/>
          <ac:spMkLst>
            <pc:docMk/>
            <pc:sldMk cId="16987492" sldId="269"/>
            <ac:spMk id="32" creationId="{0B78208C-370A-4410-AC39-651F1253A3C6}"/>
          </ac:spMkLst>
        </pc:spChg>
        <pc:spChg chg="mod topLvl">
          <ac:chgData name="rachmad agung" userId="a180493ac439f31d" providerId="LiveId" clId="{24C62394-10E9-4126-B306-8FB7570EED22}" dt="2020-02-05T14:16:16.889" v="1571" actId="1037"/>
          <ac:spMkLst>
            <pc:docMk/>
            <pc:sldMk cId="16987492" sldId="269"/>
            <ac:spMk id="33" creationId="{52778F4B-C3BA-41E6-89FD-245E9B0DAC54}"/>
          </ac:spMkLst>
        </pc:spChg>
        <pc:spChg chg="mod topLvl">
          <ac:chgData name="rachmad agung" userId="a180493ac439f31d" providerId="LiveId" clId="{24C62394-10E9-4126-B306-8FB7570EED22}" dt="2020-02-05T14:12:10.121" v="1498" actId="165"/>
          <ac:spMkLst>
            <pc:docMk/>
            <pc:sldMk cId="16987492" sldId="269"/>
            <ac:spMk id="34" creationId="{446DB724-60BA-42C3-A4D1-995AFF7574DA}"/>
          </ac:spMkLst>
        </pc:spChg>
        <pc:spChg chg="mod topLvl">
          <ac:chgData name="rachmad agung" userId="a180493ac439f31d" providerId="LiveId" clId="{24C62394-10E9-4126-B306-8FB7570EED22}" dt="2020-02-05T14:14:43.929" v="1559" actId="164"/>
          <ac:spMkLst>
            <pc:docMk/>
            <pc:sldMk cId="16987492" sldId="269"/>
            <ac:spMk id="35" creationId="{7692F278-475D-4688-BDA4-D37A5E849CC4}"/>
          </ac:spMkLst>
        </pc:spChg>
        <pc:spChg chg="mod topLvl">
          <ac:chgData name="rachmad agung" userId="a180493ac439f31d" providerId="LiveId" clId="{24C62394-10E9-4126-B306-8FB7570EED22}" dt="2020-02-05T14:16:16.889" v="1571" actId="1037"/>
          <ac:spMkLst>
            <pc:docMk/>
            <pc:sldMk cId="16987492" sldId="269"/>
            <ac:spMk id="36" creationId="{C94A4D05-D53D-462E-8CC2-9E212DA266DD}"/>
          </ac:spMkLst>
        </pc:spChg>
        <pc:spChg chg="mod topLvl">
          <ac:chgData name="rachmad agung" userId="a180493ac439f31d" providerId="LiveId" clId="{24C62394-10E9-4126-B306-8FB7570EED22}" dt="2020-02-05T14:17:54.850" v="1595" actId="164"/>
          <ac:spMkLst>
            <pc:docMk/>
            <pc:sldMk cId="16987492" sldId="269"/>
            <ac:spMk id="37" creationId="{A7B52A9C-28D7-4571-83A6-DF3C05D8D8A2}"/>
          </ac:spMkLst>
        </pc:spChg>
        <pc:spChg chg="mod topLvl">
          <ac:chgData name="rachmad agung" userId="a180493ac439f31d" providerId="LiveId" clId="{24C62394-10E9-4126-B306-8FB7570EED22}" dt="2020-02-05T14:17:54.850" v="1595" actId="164"/>
          <ac:spMkLst>
            <pc:docMk/>
            <pc:sldMk cId="16987492" sldId="269"/>
            <ac:spMk id="38" creationId="{F33EFFC7-5630-4073-A3DB-814E06AFB260}"/>
          </ac:spMkLst>
        </pc:spChg>
        <pc:spChg chg="mod topLvl">
          <ac:chgData name="rachmad agung" userId="a180493ac439f31d" providerId="LiveId" clId="{24C62394-10E9-4126-B306-8FB7570EED22}" dt="2020-02-05T14:12:10.121" v="1498" actId="165"/>
          <ac:spMkLst>
            <pc:docMk/>
            <pc:sldMk cId="16987492" sldId="269"/>
            <ac:spMk id="39" creationId="{19498FC0-0134-4EDB-A6B4-A7E1F29E3C64}"/>
          </ac:spMkLst>
        </pc:spChg>
        <pc:spChg chg="mod topLvl">
          <ac:chgData name="rachmad agung" userId="a180493ac439f31d" providerId="LiveId" clId="{24C62394-10E9-4126-B306-8FB7570EED22}" dt="2020-02-05T14:12:10.121" v="1498" actId="165"/>
          <ac:spMkLst>
            <pc:docMk/>
            <pc:sldMk cId="16987492" sldId="269"/>
            <ac:spMk id="42" creationId="{9AF208CF-2609-47D3-9EA2-EAF969589200}"/>
          </ac:spMkLst>
        </pc:spChg>
        <pc:spChg chg="mod topLvl">
          <ac:chgData name="rachmad agung" userId="a180493ac439f31d" providerId="LiveId" clId="{24C62394-10E9-4126-B306-8FB7570EED22}" dt="2020-02-05T14:17:25.403" v="1592" actId="165"/>
          <ac:spMkLst>
            <pc:docMk/>
            <pc:sldMk cId="16987492" sldId="269"/>
            <ac:spMk id="45" creationId="{902A2A8E-1068-40A0-B3D8-2E645FA52500}"/>
          </ac:spMkLst>
        </pc:spChg>
        <pc:spChg chg="mod topLvl">
          <ac:chgData name="rachmad agung" userId="a180493ac439f31d" providerId="LiveId" clId="{24C62394-10E9-4126-B306-8FB7570EED22}" dt="2020-02-05T14:17:25.403" v="1592" actId="165"/>
          <ac:spMkLst>
            <pc:docMk/>
            <pc:sldMk cId="16987492" sldId="269"/>
            <ac:spMk id="46" creationId="{1272CC0B-B1A0-4FD0-94D7-68346CAC3447}"/>
          </ac:spMkLst>
        </pc:spChg>
        <pc:spChg chg="mod topLvl">
          <ac:chgData name="rachmad agung" userId="a180493ac439f31d" providerId="LiveId" clId="{24C62394-10E9-4126-B306-8FB7570EED22}" dt="2020-02-05T14:17:25.403" v="1592" actId="165"/>
          <ac:spMkLst>
            <pc:docMk/>
            <pc:sldMk cId="16987492" sldId="269"/>
            <ac:spMk id="47" creationId="{F5E25C0A-FA9D-4878-B722-903353212B40}"/>
          </ac:spMkLst>
        </pc:spChg>
        <pc:spChg chg="mod topLvl">
          <ac:chgData name="rachmad agung" userId="a180493ac439f31d" providerId="LiveId" clId="{24C62394-10E9-4126-B306-8FB7570EED22}" dt="2020-02-05T14:19:57.099" v="1614" actId="164"/>
          <ac:spMkLst>
            <pc:docMk/>
            <pc:sldMk cId="16987492" sldId="269"/>
            <ac:spMk id="48" creationId="{AD5E6E0B-0D48-444E-988A-F51A93F061FB}"/>
          </ac:spMkLst>
        </pc:spChg>
        <pc:spChg chg="mod topLvl">
          <ac:chgData name="rachmad agung" userId="a180493ac439f31d" providerId="LiveId" clId="{24C62394-10E9-4126-B306-8FB7570EED22}" dt="2020-02-05T14:19:57.099" v="1614" actId="164"/>
          <ac:spMkLst>
            <pc:docMk/>
            <pc:sldMk cId="16987492" sldId="269"/>
            <ac:spMk id="49" creationId="{B52E9846-1B55-451F-B297-21DD2143A0C1}"/>
          </ac:spMkLst>
        </pc:spChg>
        <pc:spChg chg="mod topLvl">
          <ac:chgData name="rachmad agung" userId="a180493ac439f31d" providerId="LiveId" clId="{24C62394-10E9-4126-B306-8FB7570EED22}" dt="2020-02-05T14:17:25.403" v="1592" actId="165"/>
          <ac:spMkLst>
            <pc:docMk/>
            <pc:sldMk cId="16987492" sldId="269"/>
            <ac:spMk id="50" creationId="{7C0E1D44-5ADB-4CF3-B8DF-FFF5188F4B1D}"/>
          </ac:spMkLst>
        </pc:spChg>
        <pc:spChg chg="mod topLvl">
          <ac:chgData name="rachmad agung" userId="a180493ac439f31d" providerId="LiveId" clId="{24C62394-10E9-4126-B306-8FB7570EED22}" dt="2020-02-05T14:17:25.403" v="1592" actId="165"/>
          <ac:spMkLst>
            <pc:docMk/>
            <pc:sldMk cId="16987492" sldId="269"/>
            <ac:spMk id="51" creationId="{235820BF-274B-4695-B5C7-BBF04FB648A7}"/>
          </ac:spMkLst>
        </pc:spChg>
        <pc:spChg chg="mod topLvl">
          <ac:chgData name="rachmad agung" userId="a180493ac439f31d" providerId="LiveId" clId="{24C62394-10E9-4126-B306-8FB7570EED22}" dt="2020-02-05T14:18:35.695" v="1596" actId="164"/>
          <ac:spMkLst>
            <pc:docMk/>
            <pc:sldMk cId="16987492" sldId="269"/>
            <ac:spMk id="67" creationId="{245A3780-C1DC-4E88-A01F-4D2D4BB700C8}"/>
          </ac:spMkLst>
        </pc:spChg>
        <pc:spChg chg="mod topLvl">
          <ac:chgData name="rachmad agung" userId="a180493ac439f31d" providerId="LiveId" clId="{24C62394-10E9-4126-B306-8FB7570EED22}" dt="2020-02-05T14:18:35.695" v="1596" actId="164"/>
          <ac:spMkLst>
            <pc:docMk/>
            <pc:sldMk cId="16987492" sldId="269"/>
            <ac:spMk id="68" creationId="{21AC07EC-68A5-4B48-B417-1A842501F23A}"/>
          </ac:spMkLst>
        </pc:spChg>
        <pc:spChg chg="mod topLvl">
          <ac:chgData name="rachmad agung" userId="a180493ac439f31d" providerId="LiveId" clId="{24C62394-10E9-4126-B306-8FB7570EED22}" dt="2020-02-05T14:27:25.387" v="1738" actId="164"/>
          <ac:spMkLst>
            <pc:docMk/>
            <pc:sldMk cId="16987492" sldId="269"/>
            <ac:spMk id="69" creationId="{B0812133-922B-4762-B91F-6A9896BC8451}"/>
          </ac:spMkLst>
        </pc:spChg>
        <pc:spChg chg="mod topLvl">
          <ac:chgData name="rachmad agung" userId="a180493ac439f31d" providerId="LiveId" clId="{24C62394-10E9-4126-B306-8FB7570EED22}" dt="2020-02-05T14:27:25.387" v="1738" actId="164"/>
          <ac:spMkLst>
            <pc:docMk/>
            <pc:sldMk cId="16987492" sldId="269"/>
            <ac:spMk id="72" creationId="{2B538D10-1B2E-44AC-A8D7-B8E20EB38EFF}"/>
          </ac:spMkLst>
        </pc:spChg>
        <pc:spChg chg="mod topLvl">
          <ac:chgData name="rachmad agung" userId="a180493ac439f31d" providerId="LiveId" clId="{24C62394-10E9-4126-B306-8FB7570EED22}" dt="2020-02-05T14:27:25.387" v="1738" actId="164"/>
          <ac:spMkLst>
            <pc:docMk/>
            <pc:sldMk cId="16987492" sldId="269"/>
            <ac:spMk id="75" creationId="{D45E987D-091D-4DD9-B8E0-39F8DEEEF070}"/>
          </ac:spMkLst>
        </pc:spChg>
        <pc:spChg chg="mod topLvl">
          <ac:chgData name="rachmad agung" userId="a180493ac439f31d" providerId="LiveId" clId="{24C62394-10E9-4126-B306-8FB7570EED22}" dt="2020-02-05T14:27:25.387" v="1738" actId="164"/>
          <ac:spMkLst>
            <pc:docMk/>
            <pc:sldMk cId="16987492" sldId="269"/>
            <ac:spMk id="76" creationId="{4EB2AC02-FE5C-4225-9455-DBAD06E84B3C}"/>
          </ac:spMkLst>
        </pc:spChg>
        <pc:spChg chg="mod topLvl">
          <ac:chgData name="rachmad agung" userId="a180493ac439f31d" providerId="LiveId" clId="{24C62394-10E9-4126-B306-8FB7570EED22}" dt="2020-02-05T14:27:25.387" v="1738" actId="164"/>
          <ac:spMkLst>
            <pc:docMk/>
            <pc:sldMk cId="16987492" sldId="269"/>
            <ac:spMk id="77" creationId="{FBBAEF6C-2E17-470F-B30E-96025EA8EB04}"/>
          </ac:spMkLst>
        </pc:spChg>
        <pc:spChg chg="mod topLvl">
          <ac:chgData name="rachmad agung" userId="a180493ac439f31d" providerId="LiveId" clId="{24C62394-10E9-4126-B306-8FB7570EED22}" dt="2020-02-05T14:20:07.571" v="1615" actId="164"/>
          <ac:spMkLst>
            <pc:docMk/>
            <pc:sldMk cId="16987492" sldId="269"/>
            <ac:spMk id="78" creationId="{31F471E0-1A3B-4661-B44B-5E46B86E5483}"/>
          </ac:spMkLst>
        </pc:spChg>
        <pc:spChg chg="mod topLvl">
          <ac:chgData name="rachmad agung" userId="a180493ac439f31d" providerId="LiveId" clId="{24C62394-10E9-4126-B306-8FB7570EED22}" dt="2020-02-05T14:20:07.571" v="1615" actId="164"/>
          <ac:spMkLst>
            <pc:docMk/>
            <pc:sldMk cId="16987492" sldId="269"/>
            <ac:spMk id="79" creationId="{DBA9B7D7-EADC-4A70-8415-B37D4F42A264}"/>
          </ac:spMkLst>
        </pc:spChg>
        <pc:spChg chg="mod topLvl">
          <ac:chgData name="rachmad agung" userId="a180493ac439f31d" providerId="LiveId" clId="{24C62394-10E9-4126-B306-8FB7570EED22}" dt="2020-02-05T14:27:25.387" v="1738" actId="164"/>
          <ac:spMkLst>
            <pc:docMk/>
            <pc:sldMk cId="16987492" sldId="269"/>
            <ac:spMk id="80" creationId="{04C5F06F-14FD-43B2-9258-08FA49EFFE41}"/>
          </ac:spMkLst>
        </pc:spChg>
        <pc:spChg chg="mod topLvl">
          <ac:chgData name="rachmad agung" userId="a180493ac439f31d" providerId="LiveId" clId="{24C62394-10E9-4126-B306-8FB7570EED22}" dt="2020-02-05T14:27:25.387" v="1738" actId="164"/>
          <ac:spMkLst>
            <pc:docMk/>
            <pc:sldMk cId="16987492" sldId="269"/>
            <ac:spMk id="81" creationId="{88A97156-AAB5-4BBA-A92B-CE7F4870A2D5}"/>
          </ac:spMkLst>
        </pc:spChg>
        <pc:spChg chg="mod topLvl">
          <ac:chgData name="rachmad agung" userId="a180493ac439f31d" providerId="LiveId" clId="{24C62394-10E9-4126-B306-8FB7570EED22}" dt="2020-02-05T14:27:25.387" v="1738" actId="164"/>
          <ac:spMkLst>
            <pc:docMk/>
            <pc:sldMk cId="16987492" sldId="269"/>
            <ac:spMk id="248" creationId="{DF2BA9EF-71E4-48D1-AD78-4E6F7B4E56B3}"/>
          </ac:spMkLst>
        </pc:spChg>
        <pc:spChg chg="mod topLvl">
          <ac:chgData name="rachmad agung" userId="a180493ac439f31d" providerId="LiveId" clId="{24C62394-10E9-4126-B306-8FB7570EED22}" dt="2020-02-05T14:14:30.933" v="1557" actId="164"/>
          <ac:spMkLst>
            <pc:docMk/>
            <pc:sldMk cId="16987492" sldId="269"/>
            <ac:spMk id="249" creationId="{041E6160-3EA8-410A-AC46-E949757AB260}"/>
          </ac:spMkLst>
        </pc:spChg>
        <pc:spChg chg="mod topLvl">
          <ac:chgData name="rachmad agung" userId="a180493ac439f31d" providerId="LiveId" clId="{24C62394-10E9-4126-B306-8FB7570EED22}" dt="2020-02-05T14:27:25.387" v="1738" actId="164"/>
          <ac:spMkLst>
            <pc:docMk/>
            <pc:sldMk cId="16987492" sldId="269"/>
            <ac:spMk id="250" creationId="{D16186F2-48A8-496C-8223-7DA39EB09128}"/>
          </ac:spMkLst>
        </pc:spChg>
        <pc:spChg chg="mod topLvl">
          <ac:chgData name="rachmad agung" userId="a180493ac439f31d" providerId="LiveId" clId="{24C62394-10E9-4126-B306-8FB7570EED22}" dt="2020-02-05T14:14:30.933" v="1557" actId="164"/>
          <ac:spMkLst>
            <pc:docMk/>
            <pc:sldMk cId="16987492" sldId="269"/>
            <ac:spMk id="251" creationId="{B7E85FD0-7C33-4ED3-BF62-054539BC98CE}"/>
          </ac:spMkLst>
        </pc:spChg>
        <pc:spChg chg="mod topLvl">
          <ac:chgData name="rachmad agung" userId="a180493ac439f31d" providerId="LiveId" clId="{24C62394-10E9-4126-B306-8FB7570EED22}" dt="2020-02-05T14:18:42.824" v="1597" actId="164"/>
          <ac:spMkLst>
            <pc:docMk/>
            <pc:sldMk cId="16987492" sldId="269"/>
            <ac:spMk id="253" creationId="{8F216735-4520-4BFB-A413-B90C5CB00688}"/>
          </ac:spMkLst>
        </pc:spChg>
        <pc:spChg chg="mod topLvl">
          <ac:chgData name="rachmad agung" userId="a180493ac439f31d" providerId="LiveId" clId="{24C62394-10E9-4126-B306-8FB7570EED22}" dt="2020-02-05T14:18:42.824" v="1597" actId="164"/>
          <ac:spMkLst>
            <pc:docMk/>
            <pc:sldMk cId="16987492" sldId="269"/>
            <ac:spMk id="254" creationId="{F2CA0A74-A25E-4A69-AB81-86B7BC98C765}"/>
          </ac:spMkLst>
        </pc:spChg>
        <pc:spChg chg="mod topLvl">
          <ac:chgData name="rachmad agung" userId="a180493ac439f31d" providerId="LiveId" clId="{24C62394-10E9-4126-B306-8FB7570EED22}" dt="2020-02-05T14:27:25.387" v="1738" actId="164"/>
          <ac:spMkLst>
            <pc:docMk/>
            <pc:sldMk cId="16987492" sldId="269"/>
            <ac:spMk id="255" creationId="{5CA0C29F-1AA0-41C3-A12D-E3AF72A5BEC9}"/>
          </ac:spMkLst>
        </pc:spChg>
        <pc:spChg chg="mod topLvl">
          <ac:chgData name="rachmad agung" userId="a180493ac439f31d" providerId="LiveId" clId="{24C62394-10E9-4126-B306-8FB7570EED22}" dt="2020-02-05T14:27:25.387" v="1738" actId="164"/>
          <ac:spMkLst>
            <pc:docMk/>
            <pc:sldMk cId="16987492" sldId="269"/>
            <ac:spMk id="256" creationId="{E48E4736-6271-418A-B89D-4987C6BA41A8}"/>
          </ac:spMkLst>
        </pc:spChg>
        <pc:spChg chg="mod topLvl">
          <ac:chgData name="rachmad agung" userId="a180493ac439f31d" providerId="LiveId" clId="{24C62394-10E9-4126-B306-8FB7570EED22}" dt="2020-02-05T14:27:25.387" v="1738" actId="164"/>
          <ac:spMkLst>
            <pc:docMk/>
            <pc:sldMk cId="16987492" sldId="269"/>
            <ac:spMk id="257" creationId="{840E84C5-8BD9-498F-A173-98EEC00DFC5D}"/>
          </ac:spMkLst>
        </pc:spChg>
        <pc:spChg chg="mod topLvl">
          <ac:chgData name="rachmad agung" userId="a180493ac439f31d" providerId="LiveId" clId="{24C62394-10E9-4126-B306-8FB7570EED22}" dt="2020-02-05T14:20:18.752" v="1616" actId="164"/>
          <ac:spMkLst>
            <pc:docMk/>
            <pc:sldMk cId="16987492" sldId="269"/>
            <ac:spMk id="258" creationId="{B6BB96A5-B2CF-49A4-B8F3-5242DAE3C254}"/>
          </ac:spMkLst>
        </pc:spChg>
        <pc:spChg chg="mod topLvl">
          <ac:chgData name="rachmad agung" userId="a180493ac439f31d" providerId="LiveId" clId="{24C62394-10E9-4126-B306-8FB7570EED22}" dt="2020-02-05T14:20:18.752" v="1616" actId="164"/>
          <ac:spMkLst>
            <pc:docMk/>
            <pc:sldMk cId="16987492" sldId="269"/>
            <ac:spMk id="259" creationId="{7CBDE4A1-1B71-4A48-9CB0-1749C3259306}"/>
          </ac:spMkLst>
        </pc:spChg>
        <pc:spChg chg="mod topLvl">
          <ac:chgData name="rachmad agung" userId="a180493ac439f31d" providerId="LiveId" clId="{24C62394-10E9-4126-B306-8FB7570EED22}" dt="2020-02-05T14:27:25.387" v="1738" actId="164"/>
          <ac:spMkLst>
            <pc:docMk/>
            <pc:sldMk cId="16987492" sldId="269"/>
            <ac:spMk id="260" creationId="{55EC6856-7316-4CF6-B3BA-BE839037D699}"/>
          </ac:spMkLst>
        </pc:spChg>
        <pc:spChg chg="mod topLvl">
          <ac:chgData name="rachmad agung" userId="a180493ac439f31d" providerId="LiveId" clId="{24C62394-10E9-4126-B306-8FB7570EED22}" dt="2020-02-05T14:27:25.387" v="1738" actId="164"/>
          <ac:spMkLst>
            <pc:docMk/>
            <pc:sldMk cId="16987492" sldId="269"/>
            <ac:spMk id="261" creationId="{675429F0-664D-4C37-8AFA-F9FC631D3C7D}"/>
          </ac:spMkLst>
        </pc:spChg>
        <pc:spChg chg="mod topLvl">
          <ac:chgData name="rachmad agung" userId="a180493ac439f31d" providerId="LiveId" clId="{24C62394-10E9-4126-B306-8FB7570EED22}" dt="2020-02-05T14:14:30.933" v="1557" actId="164"/>
          <ac:spMkLst>
            <pc:docMk/>
            <pc:sldMk cId="16987492" sldId="269"/>
            <ac:spMk id="262" creationId="{21FB74B0-43EC-45C3-97C4-C3702A385436}"/>
          </ac:spMkLst>
        </pc:spChg>
        <pc:spChg chg="mod topLvl">
          <ac:chgData name="rachmad agung" userId="a180493ac439f31d" providerId="LiveId" clId="{24C62394-10E9-4126-B306-8FB7570EED22}" dt="2020-02-05T14:14:30.933" v="1557" actId="164"/>
          <ac:spMkLst>
            <pc:docMk/>
            <pc:sldMk cId="16987492" sldId="269"/>
            <ac:spMk id="263" creationId="{26B4B90D-E43C-4009-B18A-2E133577F10A}"/>
          </ac:spMkLst>
        </pc:spChg>
        <pc:grpChg chg="add mod">
          <ac:chgData name="rachmad agung" userId="a180493ac439f31d" providerId="LiveId" clId="{24C62394-10E9-4126-B306-8FB7570EED22}" dt="2020-02-05T14:27:25.387" v="1738" actId="164"/>
          <ac:grpSpMkLst>
            <pc:docMk/>
            <pc:sldMk cId="16987492" sldId="269"/>
            <ac:grpSpMk id="2" creationId="{A47841FC-53CE-4914-BA72-98706002AD97}"/>
          </ac:grpSpMkLst>
        </pc:grpChg>
        <pc:grpChg chg="mod topLvl">
          <ac:chgData name="rachmad agung" userId="a180493ac439f31d" providerId="LiveId" clId="{24C62394-10E9-4126-B306-8FB7570EED22}" dt="2020-02-05T14:27:25.387" v="1738" actId="164"/>
          <ac:grpSpMkLst>
            <pc:docMk/>
            <pc:sldMk cId="16987492" sldId="269"/>
            <ac:grpSpMk id="3" creationId="{495CFE82-97D1-4D35-B7CC-E979B9AE2522}"/>
          </ac:grpSpMkLst>
        </pc:grpChg>
        <pc:grpChg chg="mod topLvl">
          <ac:chgData name="rachmad agung" userId="a180493ac439f31d" providerId="LiveId" clId="{24C62394-10E9-4126-B306-8FB7570EED22}" dt="2020-02-05T14:27:25.387" v="1738" actId="164"/>
          <ac:grpSpMkLst>
            <pc:docMk/>
            <pc:sldMk cId="16987492" sldId="269"/>
            <ac:grpSpMk id="4" creationId="{F3E532A9-049C-4617-8102-BFAF6BF73D06}"/>
          </ac:grpSpMkLst>
        </pc:grpChg>
        <pc:grpChg chg="mod topLvl">
          <ac:chgData name="rachmad agung" userId="a180493ac439f31d" providerId="LiveId" clId="{24C62394-10E9-4126-B306-8FB7570EED22}" dt="2020-02-05T14:13:56.789" v="1554" actId="1037"/>
          <ac:grpSpMkLst>
            <pc:docMk/>
            <pc:sldMk cId="16987492" sldId="269"/>
            <ac:grpSpMk id="5" creationId="{1F3A1C7F-AFAD-4250-A908-07567F5411DB}"/>
          </ac:grpSpMkLst>
        </pc:grpChg>
        <pc:grpChg chg="del">
          <ac:chgData name="rachmad agung" userId="a180493ac439f31d" providerId="LiveId" clId="{24C62394-10E9-4126-B306-8FB7570EED22}" dt="2020-02-05T14:12:10.121" v="1498" actId="165"/>
          <ac:grpSpMkLst>
            <pc:docMk/>
            <pc:sldMk cId="16987492" sldId="269"/>
            <ac:grpSpMk id="6" creationId="{1C39DF9F-32D7-451D-87AD-006AEA36E04E}"/>
          </ac:grpSpMkLst>
        </pc:grpChg>
        <pc:grpChg chg="add mod">
          <ac:chgData name="rachmad agung" userId="a180493ac439f31d" providerId="LiveId" clId="{24C62394-10E9-4126-B306-8FB7570EED22}" dt="2020-02-05T14:14:47.484" v="1560" actId="196"/>
          <ac:grpSpMkLst>
            <pc:docMk/>
            <pc:sldMk cId="16987492" sldId="269"/>
            <ac:grpSpMk id="7" creationId="{8555DB19-CD68-439F-B5CD-951F26DC0BF6}"/>
          </ac:grpSpMkLst>
        </pc:grpChg>
        <pc:grpChg chg="add mod">
          <ac:chgData name="rachmad agung" userId="a180493ac439f31d" providerId="LiveId" clId="{24C62394-10E9-4126-B306-8FB7570EED22}" dt="2020-02-05T14:19:04.883" v="1612" actId="1035"/>
          <ac:grpSpMkLst>
            <pc:docMk/>
            <pc:sldMk cId="16987492" sldId="269"/>
            <ac:grpSpMk id="15" creationId="{67B335F1-4A07-4264-804D-B933705EBCCA}"/>
          </ac:grpSpMkLst>
        </pc:grpChg>
        <pc:grpChg chg="mod topLvl">
          <ac:chgData name="rachmad agung" userId="a180493ac439f31d" providerId="LiveId" clId="{24C62394-10E9-4126-B306-8FB7570EED22}" dt="2020-02-05T14:17:03.450" v="1591" actId="1036"/>
          <ac:grpSpMkLst>
            <pc:docMk/>
            <pc:sldMk cId="16987492" sldId="269"/>
            <ac:grpSpMk id="150" creationId="{10345194-4C7E-4BAC-BCDF-37CCDD64B1D9}"/>
          </ac:grpSpMkLst>
        </pc:grpChg>
        <pc:grpChg chg="del mod topLvl">
          <ac:chgData name="rachmad agung" userId="a180493ac439f31d" providerId="LiveId" clId="{24C62394-10E9-4126-B306-8FB7570EED22}" dt="2020-02-05T14:16:51.953" v="1572" actId="165"/>
          <ac:grpSpMkLst>
            <pc:docMk/>
            <pc:sldMk cId="16987492" sldId="269"/>
            <ac:grpSpMk id="151" creationId="{9A820F47-D794-4A0D-A648-E9B07AF5EECC}"/>
          </ac:grpSpMkLst>
        </pc:grpChg>
        <pc:grpChg chg="del mod topLvl">
          <ac:chgData name="rachmad agung" userId="a180493ac439f31d" providerId="LiveId" clId="{24C62394-10E9-4126-B306-8FB7570EED22}" dt="2020-02-05T14:17:25.403" v="1592" actId="165"/>
          <ac:grpSpMkLst>
            <pc:docMk/>
            <pc:sldMk cId="16987492" sldId="269"/>
            <ac:grpSpMk id="154" creationId="{E8A7E50B-F2DF-469D-BB7C-BBDEB8591B6D}"/>
          </ac:grpSpMkLst>
        </pc:grpChg>
        <pc:grpChg chg="del mod topLvl">
          <ac:chgData name="rachmad agung" userId="a180493ac439f31d" providerId="LiveId" clId="{24C62394-10E9-4126-B306-8FB7570EED22}" dt="2020-02-05T14:17:29.525" v="1593" actId="165"/>
          <ac:grpSpMkLst>
            <pc:docMk/>
            <pc:sldMk cId="16987492" sldId="269"/>
            <ac:grpSpMk id="155" creationId="{BCA03187-3157-46A3-B59F-B73E36B30CC7}"/>
          </ac:grpSpMkLst>
        </pc:grpChg>
        <pc:grpChg chg="add mod">
          <ac:chgData name="rachmad agung" userId="a180493ac439f31d" providerId="LiveId" clId="{24C62394-10E9-4126-B306-8FB7570EED22}" dt="2020-02-05T14:27:25.387" v="1738" actId="164"/>
          <ac:grpSpMkLst>
            <pc:docMk/>
            <pc:sldMk cId="16987492" sldId="269"/>
            <ac:grpSpMk id="224" creationId="{15BDFB6B-AADC-4FE5-86DB-AF0EDCB62DC5}"/>
          </ac:grpSpMkLst>
        </pc:grpChg>
        <pc:grpChg chg="add mod">
          <ac:chgData name="rachmad agung" userId="a180493ac439f31d" providerId="LiveId" clId="{24C62394-10E9-4126-B306-8FB7570EED22}" dt="2020-02-05T14:27:25.387" v="1738" actId="164"/>
          <ac:grpSpMkLst>
            <pc:docMk/>
            <pc:sldMk cId="16987492" sldId="269"/>
            <ac:grpSpMk id="225" creationId="{BB78A740-3D36-4BEB-A94D-BEE034355242}"/>
          </ac:grpSpMkLst>
        </pc:grpChg>
        <pc:grpChg chg="add mod">
          <ac:chgData name="rachmad agung" userId="a180493ac439f31d" providerId="LiveId" clId="{24C62394-10E9-4126-B306-8FB7570EED22}" dt="2020-02-05T14:20:34.857" v="1617" actId="197"/>
          <ac:grpSpMkLst>
            <pc:docMk/>
            <pc:sldMk cId="16987492" sldId="269"/>
            <ac:grpSpMk id="226" creationId="{59C65C85-36C6-41CB-84CF-0321F2948948}"/>
          </ac:grpSpMkLst>
        </pc:grpChg>
        <pc:grpChg chg="add mod">
          <ac:chgData name="rachmad agung" userId="a180493ac439f31d" providerId="LiveId" clId="{24C62394-10E9-4126-B306-8FB7570EED22}" dt="2020-02-05T14:21:12.165" v="1618" actId="197"/>
          <ac:grpSpMkLst>
            <pc:docMk/>
            <pc:sldMk cId="16987492" sldId="269"/>
            <ac:grpSpMk id="227" creationId="{FBCA6A3C-0FCB-4C7A-9C66-EA050B9317A3}"/>
          </ac:grpSpMkLst>
        </pc:grpChg>
        <pc:grpChg chg="add mod">
          <ac:chgData name="rachmad agung" userId="a180493ac439f31d" providerId="LiveId" clId="{24C62394-10E9-4126-B306-8FB7570EED22}" dt="2020-02-05T14:27:25.387" v="1738" actId="164"/>
          <ac:grpSpMkLst>
            <pc:docMk/>
            <pc:sldMk cId="16987492" sldId="269"/>
            <ac:grpSpMk id="228" creationId="{8102597D-1A2F-46E0-A163-6C842C0056A0}"/>
          </ac:grpSpMkLst>
        </pc:grpChg>
        <pc:grpChg chg="add mod">
          <ac:chgData name="rachmad agung" userId="a180493ac439f31d" providerId="LiveId" clId="{24C62394-10E9-4126-B306-8FB7570EED22}" dt="2020-02-05T14:27:25.387" v="1738" actId="164"/>
          <ac:grpSpMkLst>
            <pc:docMk/>
            <pc:sldMk cId="16987492" sldId="269"/>
            <ac:grpSpMk id="229" creationId="{0EA9152E-475F-4631-8D28-676BC047A77B}"/>
          </ac:grpSpMkLst>
        </pc:grpChg>
        <pc:grpChg chg="add mod">
          <ac:chgData name="rachmad agung" userId="a180493ac439f31d" providerId="LiveId" clId="{24C62394-10E9-4126-B306-8FB7570EED22}" dt="2020-02-05T14:27:25.387" v="1738" actId="164"/>
          <ac:grpSpMkLst>
            <pc:docMk/>
            <pc:sldMk cId="16987492" sldId="269"/>
            <ac:grpSpMk id="230" creationId="{AEEE2185-3D78-4AD5-A1F7-A315627E7943}"/>
          </ac:grpSpMkLst>
        </pc:grpChg>
        <pc:grpChg chg="del mod topLvl">
          <ac:chgData name="rachmad agung" userId="a180493ac439f31d" providerId="LiveId" clId="{24C62394-10E9-4126-B306-8FB7570EED22}" dt="2020-02-05T14:17:35.734" v="1594" actId="165"/>
          <ac:grpSpMkLst>
            <pc:docMk/>
            <pc:sldMk cId="16987492" sldId="269"/>
            <ac:grpSpMk id="252" creationId="{A6CF11C1-0E76-4B94-BE3B-676BC63C35D0}"/>
          </ac:grpSpMkLst>
        </pc:grpChg>
        <pc:graphicFrameChg chg="del">
          <ac:chgData name="rachmad agung" userId="a180493ac439f31d" providerId="LiveId" clId="{24C62394-10E9-4126-B306-8FB7570EED22}" dt="2020-02-05T14:12:04.335" v="1497" actId="478"/>
          <ac:graphicFrameMkLst>
            <pc:docMk/>
            <pc:sldMk cId="16987492" sldId="269"/>
            <ac:graphicFrameMk id="12" creationId="{F2D8A8A5-DAA9-4485-AF73-443288BBE5D2}"/>
          </ac:graphicFrameMkLst>
        </pc:graphicFrameChg>
      </pc:sldChg>
      <pc:sldChg chg="addSp delSp modSp add ord modTransition">
        <pc:chgData name="rachmad agung" userId="a180493ac439f31d" providerId="LiveId" clId="{24C62394-10E9-4126-B306-8FB7570EED22}" dt="2020-02-05T15:41:04.507" v="1945" actId="1076"/>
        <pc:sldMkLst>
          <pc:docMk/>
          <pc:sldMk cId="793235151" sldId="269"/>
        </pc:sldMkLst>
        <pc:spChg chg="mod topLvl">
          <ac:chgData name="rachmad agung" userId="a180493ac439f31d" providerId="LiveId" clId="{24C62394-10E9-4126-B306-8FB7570EED22}" dt="2020-02-05T14:32:11.861" v="1800" actId="165"/>
          <ac:spMkLst>
            <pc:docMk/>
            <pc:sldMk cId="793235151" sldId="269"/>
            <ac:spMk id="10" creationId="{C1615478-8D97-4E7A-BC1D-CD038023D2AA}"/>
          </ac:spMkLst>
        </pc:spChg>
        <pc:spChg chg="mod topLvl">
          <ac:chgData name="rachmad agung" userId="a180493ac439f31d" providerId="LiveId" clId="{24C62394-10E9-4126-B306-8FB7570EED22}" dt="2020-02-05T14:32:11.861" v="1800" actId="165"/>
          <ac:spMkLst>
            <pc:docMk/>
            <pc:sldMk cId="793235151" sldId="269"/>
            <ac:spMk id="13" creationId="{E004B7BD-6306-473E-B517-F3E4556BCB17}"/>
          </ac:spMkLst>
        </pc:spChg>
        <pc:spChg chg="mod topLvl">
          <ac:chgData name="rachmad agung" userId="a180493ac439f31d" providerId="LiveId" clId="{24C62394-10E9-4126-B306-8FB7570EED22}" dt="2020-02-05T14:32:11.861" v="1800" actId="165"/>
          <ac:spMkLst>
            <pc:docMk/>
            <pc:sldMk cId="793235151" sldId="269"/>
            <ac:spMk id="16" creationId="{7CBB3784-AD70-454D-846A-5D99671131A4}"/>
          </ac:spMkLst>
        </pc:spChg>
        <pc:spChg chg="mod topLvl">
          <ac:chgData name="rachmad agung" userId="a180493ac439f31d" providerId="LiveId" clId="{24C62394-10E9-4126-B306-8FB7570EED22}" dt="2020-02-05T14:32:11.861" v="1800" actId="165"/>
          <ac:spMkLst>
            <pc:docMk/>
            <pc:sldMk cId="793235151" sldId="269"/>
            <ac:spMk id="17" creationId="{E103FC71-91B8-43AB-BCB1-E8FCD94A4E58}"/>
          </ac:spMkLst>
        </pc:spChg>
        <pc:spChg chg="mod topLvl">
          <ac:chgData name="rachmad agung" userId="a180493ac439f31d" providerId="LiveId" clId="{24C62394-10E9-4126-B306-8FB7570EED22}" dt="2020-02-05T14:32:11.861" v="1800" actId="165"/>
          <ac:spMkLst>
            <pc:docMk/>
            <pc:sldMk cId="793235151" sldId="269"/>
            <ac:spMk id="18" creationId="{2AAE153D-4C2A-4A9A-A136-54D5551102F8}"/>
          </ac:spMkLst>
        </pc:spChg>
        <pc:spChg chg="mod topLvl">
          <ac:chgData name="rachmad agung" userId="a180493ac439f31d" providerId="LiveId" clId="{24C62394-10E9-4126-B306-8FB7570EED22}" dt="2020-02-05T14:32:11.861" v="1800" actId="165"/>
          <ac:spMkLst>
            <pc:docMk/>
            <pc:sldMk cId="793235151" sldId="269"/>
            <ac:spMk id="21" creationId="{FBFBDD5B-E9C2-410F-8F01-0BC0A5E50FE5}"/>
          </ac:spMkLst>
        </pc:spChg>
        <pc:spChg chg="mod topLvl">
          <ac:chgData name="rachmad agung" userId="a180493ac439f31d" providerId="LiveId" clId="{24C62394-10E9-4126-B306-8FB7570EED22}" dt="2020-02-05T14:32:11.861" v="1800" actId="165"/>
          <ac:spMkLst>
            <pc:docMk/>
            <pc:sldMk cId="793235151" sldId="269"/>
            <ac:spMk id="22" creationId="{4701530E-50D5-44D8-AD85-0D88A4DD3D40}"/>
          </ac:spMkLst>
        </pc:spChg>
        <pc:spChg chg="mod topLvl">
          <ac:chgData name="rachmad agung" userId="a180493ac439f31d" providerId="LiveId" clId="{24C62394-10E9-4126-B306-8FB7570EED22}" dt="2020-02-05T14:32:11.861" v="1800" actId="165"/>
          <ac:spMkLst>
            <pc:docMk/>
            <pc:sldMk cId="793235151" sldId="269"/>
            <ac:spMk id="31" creationId="{A0A414DA-D956-49C6-86AC-8EFB094D0ECE}"/>
          </ac:spMkLst>
        </pc:spChg>
        <pc:spChg chg="mod topLvl">
          <ac:chgData name="rachmad agung" userId="a180493ac439f31d" providerId="LiveId" clId="{24C62394-10E9-4126-B306-8FB7570EED22}" dt="2020-02-05T14:32:11.861" v="1800" actId="165"/>
          <ac:spMkLst>
            <pc:docMk/>
            <pc:sldMk cId="793235151" sldId="269"/>
            <ac:spMk id="34" creationId="{446DB724-60BA-42C3-A4D1-995AFF7574DA}"/>
          </ac:spMkLst>
        </pc:spChg>
        <pc:spChg chg="mod topLvl">
          <ac:chgData name="rachmad agung" userId="a180493ac439f31d" providerId="LiveId" clId="{24C62394-10E9-4126-B306-8FB7570EED22}" dt="2020-02-05T14:32:11.861" v="1800" actId="165"/>
          <ac:spMkLst>
            <pc:docMk/>
            <pc:sldMk cId="793235151" sldId="269"/>
            <ac:spMk id="39" creationId="{19498FC0-0134-4EDB-A6B4-A7E1F29E3C64}"/>
          </ac:spMkLst>
        </pc:spChg>
        <pc:spChg chg="mod topLvl">
          <ac:chgData name="rachmad agung" userId="a180493ac439f31d" providerId="LiveId" clId="{24C62394-10E9-4126-B306-8FB7570EED22}" dt="2020-02-05T14:32:11.861" v="1800" actId="165"/>
          <ac:spMkLst>
            <pc:docMk/>
            <pc:sldMk cId="793235151" sldId="269"/>
            <ac:spMk id="42" creationId="{9AF208CF-2609-47D3-9EA2-EAF969589200}"/>
          </ac:spMkLst>
        </pc:spChg>
        <pc:spChg chg="mod topLvl">
          <ac:chgData name="rachmad agung" userId="a180493ac439f31d" providerId="LiveId" clId="{24C62394-10E9-4126-B306-8FB7570EED22}" dt="2020-02-05T14:32:11.861" v="1800" actId="165"/>
          <ac:spMkLst>
            <pc:docMk/>
            <pc:sldMk cId="793235151" sldId="269"/>
            <ac:spMk id="45" creationId="{902A2A8E-1068-40A0-B3D8-2E645FA52500}"/>
          </ac:spMkLst>
        </pc:spChg>
        <pc:spChg chg="mod topLvl">
          <ac:chgData name="rachmad agung" userId="a180493ac439f31d" providerId="LiveId" clId="{24C62394-10E9-4126-B306-8FB7570EED22}" dt="2020-02-05T14:32:11.861" v="1800" actId="165"/>
          <ac:spMkLst>
            <pc:docMk/>
            <pc:sldMk cId="793235151" sldId="269"/>
            <ac:spMk id="46" creationId="{1272CC0B-B1A0-4FD0-94D7-68346CAC3447}"/>
          </ac:spMkLst>
        </pc:spChg>
        <pc:spChg chg="mod topLvl">
          <ac:chgData name="rachmad agung" userId="a180493ac439f31d" providerId="LiveId" clId="{24C62394-10E9-4126-B306-8FB7570EED22}" dt="2020-02-05T14:32:11.861" v="1800" actId="165"/>
          <ac:spMkLst>
            <pc:docMk/>
            <pc:sldMk cId="793235151" sldId="269"/>
            <ac:spMk id="47" creationId="{F5E25C0A-FA9D-4878-B722-903353212B40}"/>
          </ac:spMkLst>
        </pc:spChg>
        <pc:spChg chg="mod topLvl">
          <ac:chgData name="rachmad agung" userId="a180493ac439f31d" providerId="LiveId" clId="{24C62394-10E9-4126-B306-8FB7570EED22}" dt="2020-02-05T14:32:11.861" v="1800" actId="165"/>
          <ac:spMkLst>
            <pc:docMk/>
            <pc:sldMk cId="793235151" sldId="269"/>
            <ac:spMk id="50" creationId="{7C0E1D44-5ADB-4CF3-B8DF-FFF5188F4B1D}"/>
          </ac:spMkLst>
        </pc:spChg>
        <pc:spChg chg="mod topLvl">
          <ac:chgData name="rachmad agung" userId="a180493ac439f31d" providerId="LiveId" clId="{24C62394-10E9-4126-B306-8FB7570EED22}" dt="2020-02-05T14:32:11.861" v="1800" actId="165"/>
          <ac:spMkLst>
            <pc:docMk/>
            <pc:sldMk cId="793235151" sldId="269"/>
            <ac:spMk id="51" creationId="{235820BF-274B-4695-B5C7-BBF04FB648A7}"/>
          </ac:spMkLst>
        </pc:spChg>
        <pc:spChg chg="mod topLvl">
          <ac:chgData name="rachmad agung" userId="a180493ac439f31d" providerId="LiveId" clId="{24C62394-10E9-4126-B306-8FB7570EED22}" dt="2020-02-05T14:32:11.861" v="1800" actId="165"/>
          <ac:spMkLst>
            <pc:docMk/>
            <pc:sldMk cId="793235151" sldId="269"/>
            <ac:spMk id="69" creationId="{B0812133-922B-4762-B91F-6A9896BC8451}"/>
          </ac:spMkLst>
        </pc:spChg>
        <pc:spChg chg="mod topLvl">
          <ac:chgData name="rachmad agung" userId="a180493ac439f31d" providerId="LiveId" clId="{24C62394-10E9-4126-B306-8FB7570EED22}" dt="2020-02-05T14:32:11.861" v="1800" actId="165"/>
          <ac:spMkLst>
            <pc:docMk/>
            <pc:sldMk cId="793235151" sldId="269"/>
            <ac:spMk id="72" creationId="{2B538D10-1B2E-44AC-A8D7-B8E20EB38EFF}"/>
          </ac:spMkLst>
        </pc:spChg>
        <pc:spChg chg="mod topLvl">
          <ac:chgData name="rachmad agung" userId="a180493ac439f31d" providerId="LiveId" clId="{24C62394-10E9-4126-B306-8FB7570EED22}" dt="2020-02-05T14:32:29.529" v="1803" actId="164"/>
          <ac:spMkLst>
            <pc:docMk/>
            <pc:sldMk cId="793235151" sldId="269"/>
            <ac:spMk id="75" creationId="{D45E987D-091D-4DD9-B8E0-39F8DEEEF070}"/>
          </ac:spMkLst>
        </pc:spChg>
        <pc:spChg chg="mod topLvl">
          <ac:chgData name="rachmad agung" userId="a180493ac439f31d" providerId="LiveId" clId="{24C62394-10E9-4126-B306-8FB7570EED22}" dt="2020-02-05T14:32:29.529" v="1803" actId="164"/>
          <ac:spMkLst>
            <pc:docMk/>
            <pc:sldMk cId="793235151" sldId="269"/>
            <ac:spMk id="76" creationId="{4EB2AC02-FE5C-4225-9455-DBAD06E84B3C}"/>
          </ac:spMkLst>
        </pc:spChg>
        <pc:spChg chg="mod topLvl">
          <ac:chgData name="rachmad agung" userId="a180493ac439f31d" providerId="LiveId" clId="{24C62394-10E9-4126-B306-8FB7570EED22}" dt="2020-02-05T14:32:29.529" v="1803" actId="164"/>
          <ac:spMkLst>
            <pc:docMk/>
            <pc:sldMk cId="793235151" sldId="269"/>
            <ac:spMk id="77" creationId="{FBBAEF6C-2E17-470F-B30E-96025EA8EB04}"/>
          </ac:spMkLst>
        </pc:spChg>
        <pc:spChg chg="mod topLvl">
          <ac:chgData name="rachmad agung" userId="a180493ac439f31d" providerId="LiveId" clId="{24C62394-10E9-4126-B306-8FB7570EED22}" dt="2020-02-05T14:32:29.529" v="1803" actId="164"/>
          <ac:spMkLst>
            <pc:docMk/>
            <pc:sldMk cId="793235151" sldId="269"/>
            <ac:spMk id="80" creationId="{04C5F06F-14FD-43B2-9258-08FA49EFFE41}"/>
          </ac:spMkLst>
        </pc:spChg>
        <pc:spChg chg="mod topLvl">
          <ac:chgData name="rachmad agung" userId="a180493ac439f31d" providerId="LiveId" clId="{24C62394-10E9-4126-B306-8FB7570EED22}" dt="2020-02-05T14:32:29.529" v="1803" actId="164"/>
          <ac:spMkLst>
            <pc:docMk/>
            <pc:sldMk cId="793235151" sldId="269"/>
            <ac:spMk id="81" creationId="{88A97156-AAB5-4BBA-A92B-CE7F4870A2D5}"/>
          </ac:spMkLst>
        </pc:spChg>
        <pc:spChg chg="add mod">
          <ac:chgData name="rachmad agung" userId="a180493ac439f31d" providerId="LiveId" clId="{24C62394-10E9-4126-B306-8FB7570EED22}" dt="2020-02-05T15:41:04.507" v="1945" actId="1076"/>
          <ac:spMkLst>
            <pc:docMk/>
            <pc:sldMk cId="793235151" sldId="269"/>
            <ac:spMk id="95" creationId="{A893D067-E1DF-4EFB-9CA0-073C593D985D}"/>
          </ac:spMkLst>
        </pc:spChg>
        <pc:spChg chg="mod topLvl">
          <ac:chgData name="rachmad agung" userId="a180493ac439f31d" providerId="LiveId" clId="{24C62394-10E9-4126-B306-8FB7570EED22}" dt="2020-02-05T14:32:11.861" v="1800" actId="165"/>
          <ac:spMkLst>
            <pc:docMk/>
            <pc:sldMk cId="793235151" sldId="269"/>
            <ac:spMk id="124" creationId="{AD51779E-05B9-4997-B0C5-05528FDF400F}"/>
          </ac:spMkLst>
        </pc:spChg>
        <pc:spChg chg="mod topLvl">
          <ac:chgData name="rachmad agung" userId="a180493ac439f31d" providerId="LiveId" clId="{24C62394-10E9-4126-B306-8FB7570EED22}" dt="2020-02-05T14:32:11.861" v="1800" actId="165"/>
          <ac:spMkLst>
            <pc:docMk/>
            <pc:sldMk cId="793235151" sldId="269"/>
            <ac:spMk id="126" creationId="{923C90E8-5DA2-482E-B597-E1509690B1D1}"/>
          </ac:spMkLst>
        </pc:spChg>
        <pc:spChg chg="mod topLvl">
          <ac:chgData name="rachmad agung" userId="a180493ac439f31d" providerId="LiveId" clId="{24C62394-10E9-4126-B306-8FB7570EED22}" dt="2020-02-05T14:32:11.861" v="1800" actId="165"/>
          <ac:spMkLst>
            <pc:docMk/>
            <pc:sldMk cId="793235151" sldId="269"/>
            <ac:spMk id="131" creationId="{1D70D6F3-8C18-4BA3-9FFB-3B09B5CE410C}"/>
          </ac:spMkLst>
        </pc:spChg>
        <pc:spChg chg="mod topLvl">
          <ac:chgData name="rachmad agung" userId="a180493ac439f31d" providerId="LiveId" clId="{24C62394-10E9-4126-B306-8FB7570EED22}" dt="2020-02-05T14:32:11.861" v="1800" actId="165"/>
          <ac:spMkLst>
            <pc:docMk/>
            <pc:sldMk cId="793235151" sldId="269"/>
            <ac:spMk id="132" creationId="{8E6DE9CB-DED1-4FFE-A3F8-9F3C8D650056}"/>
          </ac:spMkLst>
        </pc:spChg>
        <pc:spChg chg="mod topLvl">
          <ac:chgData name="rachmad agung" userId="a180493ac439f31d" providerId="LiveId" clId="{24C62394-10E9-4126-B306-8FB7570EED22}" dt="2020-02-05T14:32:11.861" v="1800" actId="165"/>
          <ac:spMkLst>
            <pc:docMk/>
            <pc:sldMk cId="793235151" sldId="269"/>
            <ac:spMk id="133" creationId="{8EB16779-0A76-463B-9219-F3C68E6FA5C1}"/>
          </ac:spMkLst>
        </pc:spChg>
        <pc:spChg chg="mod topLvl">
          <ac:chgData name="rachmad agung" userId="a180493ac439f31d" providerId="LiveId" clId="{24C62394-10E9-4126-B306-8FB7570EED22}" dt="2020-02-05T14:32:11.861" v="1800" actId="165"/>
          <ac:spMkLst>
            <pc:docMk/>
            <pc:sldMk cId="793235151" sldId="269"/>
            <ac:spMk id="136" creationId="{3F0C1013-725A-4AD7-89E8-37874C20FF2A}"/>
          </ac:spMkLst>
        </pc:spChg>
        <pc:spChg chg="mod topLvl">
          <ac:chgData name="rachmad agung" userId="a180493ac439f31d" providerId="LiveId" clId="{24C62394-10E9-4126-B306-8FB7570EED22}" dt="2020-02-05T14:32:11.861" v="1800" actId="165"/>
          <ac:spMkLst>
            <pc:docMk/>
            <pc:sldMk cId="793235151" sldId="269"/>
            <ac:spMk id="137" creationId="{9D534A41-036A-4229-83D4-90BE572AFC45}"/>
          </ac:spMkLst>
        </pc:spChg>
        <pc:grpChg chg="add mod">
          <ac:chgData name="rachmad agung" userId="a180493ac439f31d" providerId="LiveId" clId="{24C62394-10E9-4126-B306-8FB7570EED22}" dt="2020-02-05T14:33:37.138" v="1809" actId="1076"/>
          <ac:grpSpMkLst>
            <pc:docMk/>
            <pc:sldMk cId="793235151" sldId="269"/>
            <ac:grpSpMk id="2" creationId="{315E74EF-960F-4ECF-B516-F9D403FFB7E2}"/>
          </ac:grpSpMkLst>
        </pc:grpChg>
        <pc:grpChg chg="mod topLvl">
          <ac:chgData name="rachmad agung" userId="a180493ac439f31d" providerId="LiveId" clId="{24C62394-10E9-4126-B306-8FB7570EED22}" dt="2020-02-05T14:32:11.861" v="1800" actId="165"/>
          <ac:grpSpMkLst>
            <pc:docMk/>
            <pc:sldMk cId="793235151" sldId="269"/>
            <ac:grpSpMk id="4" creationId="{5FAAF1F0-4E3E-4870-9334-8E10C346F8C8}"/>
          </ac:grpSpMkLst>
        </pc:grpChg>
        <pc:grpChg chg="mod topLvl">
          <ac:chgData name="rachmad agung" userId="a180493ac439f31d" providerId="LiveId" clId="{24C62394-10E9-4126-B306-8FB7570EED22}" dt="2020-02-05T14:33:46.187" v="1833" actId="1038"/>
          <ac:grpSpMkLst>
            <pc:docMk/>
            <pc:sldMk cId="793235151" sldId="269"/>
            <ac:grpSpMk id="5" creationId="{9475B522-B8C9-4B2E-8BF8-10CCB54651DC}"/>
          </ac:grpSpMkLst>
        </pc:grpChg>
        <pc:grpChg chg="mod topLvl">
          <ac:chgData name="rachmad agung" userId="a180493ac439f31d" providerId="LiveId" clId="{24C62394-10E9-4126-B306-8FB7570EED22}" dt="2020-02-05T14:32:11.861" v="1800" actId="165"/>
          <ac:grpSpMkLst>
            <pc:docMk/>
            <pc:sldMk cId="793235151" sldId="269"/>
            <ac:grpSpMk id="6" creationId="{45907D34-C77B-48B3-84D2-1A886D2C4B93}"/>
          </ac:grpSpMkLst>
        </pc:grpChg>
        <pc:grpChg chg="mod topLvl">
          <ac:chgData name="rachmad agung" userId="a180493ac439f31d" providerId="LiveId" clId="{24C62394-10E9-4126-B306-8FB7570EED22}" dt="2020-02-05T14:32:11.861" v="1800" actId="165"/>
          <ac:grpSpMkLst>
            <pc:docMk/>
            <pc:sldMk cId="793235151" sldId="269"/>
            <ac:grpSpMk id="12" creationId="{4C0BA770-FAB2-4B0B-82DD-4718ABCE6AC2}"/>
          </ac:grpSpMkLst>
        </pc:grpChg>
        <pc:grpChg chg="mod topLvl">
          <ac:chgData name="rachmad agung" userId="a180493ac439f31d" providerId="LiveId" clId="{24C62394-10E9-4126-B306-8FB7570EED22}" dt="2020-02-05T14:32:11.861" v="1800" actId="165"/>
          <ac:grpSpMkLst>
            <pc:docMk/>
            <pc:sldMk cId="793235151" sldId="269"/>
            <ac:grpSpMk id="15" creationId="{B97ECC91-97ED-420C-8ED3-8C1745B8FC65}"/>
          </ac:grpSpMkLst>
        </pc:grpChg>
        <pc:grpChg chg="mod topLvl">
          <ac:chgData name="rachmad agung" userId="a180493ac439f31d" providerId="LiveId" clId="{24C62394-10E9-4126-B306-8FB7570EED22}" dt="2020-02-05T14:32:11.861" v="1800" actId="165"/>
          <ac:grpSpMkLst>
            <pc:docMk/>
            <pc:sldMk cId="793235151" sldId="269"/>
            <ac:grpSpMk id="41" creationId="{B2BFF757-B6D3-40C9-911A-6AD5BEF6BE61}"/>
          </ac:grpSpMkLst>
        </pc:grpChg>
        <pc:grpChg chg="mod topLvl">
          <ac:chgData name="rachmad agung" userId="a180493ac439f31d" providerId="LiveId" clId="{24C62394-10E9-4126-B306-8FB7570EED22}" dt="2020-02-05T14:33:37.138" v="1809" actId="1076"/>
          <ac:grpSpMkLst>
            <pc:docMk/>
            <pc:sldMk cId="793235151" sldId="269"/>
            <ac:grpSpMk id="44" creationId="{4E16E0D8-5F58-4286-B806-D1A0BC67B4CA}"/>
          </ac:grpSpMkLst>
        </pc:grpChg>
        <pc:grpChg chg="mod topLvl">
          <ac:chgData name="rachmad agung" userId="a180493ac439f31d" providerId="LiveId" clId="{24C62394-10E9-4126-B306-8FB7570EED22}" dt="2020-02-05T14:32:11.861" v="1800" actId="165"/>
          <ac:grpSpMkLst>
            <pc:docMk/>
            <pc:sldMk cId="793235151" sldId="269"/>
            <ac:grpSpMk id="52" creationId="{07912410-E69E-427F-8A69-42E67FE740C4}"/>
          </ac:grpSpMkLst>
        </pc:grpChg>
        <pc:grpChg chg="mod topLvl">
          <ac:chgData name="rachmad agung" userId="a180493ac439f31d" providerId="LiveId" clId="{24C62394-10E9-4126-B306-8FB7570EED22}" dt="2020-02-05T14:32:11.861" v="1800" actId="165"/>
          <ac:grpSpMkLst>
            <pc:docMk/>
            <pc:sldMk cId="793235151" sldId="269"/>
            <ac:grpSpMk id="53" creationId="{9E98C220-A57E-4985-997D-B63F8E010372}"/>
          </ac:grpSpMkLst>
        </pc:grpChg>
        <pc:grpChg chg="mod topLvl">
          <ac:chgData name="rachmad agung" userId="a180493ac439f31d" providerId="LiveId" clId="{24C62394-10E9-4126-B306-8FB7570EED22}" dt="2020-02-05T14:32:11.861" v="1800" actId="165"/>
          <ac:grpSpMkLst>
            <pc:docMk/>
            <pc:sldMk cId="793235151" sldId="269"/>
            <ac:grpSpMk id="54" creationId="{4ACDB292-AF12-4CED-88AD-5889119E4DCF}"/>
          </ac:grpSpMkLst>
        </pc:grpChg>
        <pc:grpChg chg="mod topLvl">
          <ac:chgData name="rachmad agung" userId="a180493ac439f31d" providerId="LiveId" clId="{24C62394-10E9-4126-B306-8FB7570EED22}" dt="2020-02-05T14:33:37.138" v="1809" actId="1076"/>
          <ac:grpSpMkLst>
            <pc:docMk/>
            <pc:sldMk cId="793235151" sldId="269"/>
            <ac:grpSpMk id="55" creationId="{43B63C26-1DD3-4ABD-8F1C-C12E135A7DDC}"/>
          </ac:grpSpMkLst>
        </pc:grpChg>
        <pc:grpChg chg="mod topLvl">
          <ac:chgData name="rachmad agung" userId="a180493ac439f31d" providerId="LiveId" clId="{24C62394-10E9-4126-B306-8FB7570EED22}" dt="2020-02-05T14:32:11.861" v="1800" actId="165"/>
          <ac:grpSpMkLst>
            <pc:docMk/>
            <pc:sldMk cId="793235151" sldId="269"/>
            <ac:grpSpMk id="56" creationId="{C507070D-F5DF-46A8-83F6-EBA692BAB67B}"/>
          </ac:grpSpMkLst>
        </pc:grpChg>
        <pc:grpChg chg="del">
          <ac:chgData name="rachmad agung" userId="a180493ac439f31d" providerId="LiveId" clId="{24C62394-10E9-4126-B306-8FB7570EED22}" dt="2020-02-05T14:32:11.861" v="1800" actId="165"/>
          <ac:grpSpMkLst>
            <pc:docMk/>
            <pc:sldMk cId="793235151" sldId="269"/>
            <ac:grpSpMk id="59" creationId="{11ED1B77-B902-4C07-B177-2FB39B7459A3}"/>
          </ac:grpSpMkLst>
        </pc:grpChg>
        <pc:grpChg chg="mod topLvl">
          <ac:chgData name="rachmad agung" userId="a180493ac439f31d" providerId="LiveId" clId="{24C62394-10E9-4126-B306-8FB7570EED22}" dt="2020-02-05T14:32:11.861" v="1800" actId="165"/>
          <ac:grpSpMkLst>
            <pc:docMk/>
            <pc:sldMk cId="793235151" sldId="269"/>
            <ac:grpSpMk id="150" creationId="{10345194-4C7E-4BAC-BCDF-37CCDD64B1D9}"/>
          </ac:grpSpMkLst>
        </pc:grpChg>
        <pc:cxnChg chg="add mod">
          <ac:chgData name="rachmad agung" userId="a180493ac439f31d" providerId="LiveId" clId="{24C62394-10E9-4126-B306-8FB7570EED22}" dt="2020-02-05T15:41:04.507" v="1945" actId="1076"/>
          <ac:cxnSpMkLst>
            <pc:docMk/>
            <pc:sldMk cId="793235151" sldId="269"/>
            <ac:cxnSpMk id="96" creationId="{67F5C933-D2BA-48B0-BCCB-46FC9003EA2C}"/>
          </ac:cxnSpMkLst>
        </pc:cxnChg>
      </pc:sldChg>
      <pc:sldChg chg="addSp delSp modSp add del">
        <pc:chgData name="rachmad agung" userId="a180493ac439f31d" providerId="LiveId" clId="{24C62394-10E9-4126-B306-8FB7570EED22}" dt="2020-02-05T14:29:17.668" v="1758" actId="47"/>
        <pc:sldMkLst>
          <pc:docMk/>
          <pc:sldMk cId="1922200106" sldId="270"/>
        </pc:sldMkLst>
        <pc:spChg chg="mod topLvl">
          <ac:chgData name="rachmad agung" userId="a180493ac439f31d" providerId="LiveId" clId="{24C62394-10E9-4126-B306-8FB7570EED22}" dt="2020-02-05T14:12:17.022" v="1499" actId="165"/>
          <ac:spMkLst>
            <pc:docMk/>
            <pc:sldMk cId="1922200106" sldId="270"/>
            <ac:spMk id="10" creationId="{C1615478-8D97-4E7A-BC1D-CD038023D2AA}"/>
          </ac:spMkLst>
        </pc:spChg>
        <pc:spChg chg="mod topLvl">
          <ac:chgData name="rachmad agung" userId="a180493ac439f31d" providerId="LiveId" clId="{24C62394-10E9-4126-B306-8FB7570EED22}" dt="2020-02-05T14:24:55.069" v="1658" actId="164"/>
          <ac:spMkLst>
            <pc:docMk/>
            <pc:sldMk cId="1922200106" sldId="270"/>
            <ac:spMk id="11" creationId="{A787BE6A-3F50-477D-B1CD-B6287C22C017}"/>
          </ac:spMkLst>
        </pc:spChg>
        <pc:spChg chg="mod topLvl">
          <ac:chgData name="rachmad agung" userId="a180493ac439f31d" providerId="LiveId" clId="{24C62394-10E9-4126-B306-8FB7570EED22}" dt="2020-02-05T14:12:17.022" v="1499" actId="165"/>
          <ac:spMkLst>
            <pc:docMk/>
            <pc:sldMk cId="1922200106" sldId="270"/>
            <ac:spMk id="13" creationId="{E004B7BD-6306-473E-B517-F3E4556BCB17}"/>
          </ac:spMkLst>
        </pc:spChg>
        <pc:spChg chg="mod topLvl">
          <ac:chgData name="rachmad agung" userId="a180493ac439f31d" providerId="LiveId" clId="{24C62394-10E9-4126-B306-8FB7570EED22}" dt="2020-02-05T14:23:51.634" v="1653" actId="164"/>
          <ac:spMkLst>
            <pc:docMk/>
            <pc:sldMk cId="1922200106" sldId="270"/>
            <ac:spMk id="14" creationId="{FEDEC217-E0DD-48A0-BA51-0BB88373C132}"/>
          </ac:spMkLst>
        </pc:spChg>
        <pc:spChg chg="mod topLvl">
          <ac:chgData name="rachmad agung" userId="a180493ac439f31d" providerId="LiveId" clId="{24C62394-10E9-4126-B306-8FB7570EED22}" dt="2020-02-05T14:25:46.947" v="1696" actId="165"/>
          <ac:spMkLst>
            <pc:docMk/>
            <pc:sldMk cId="1922200106" sldId="270"/>
            <ac:spMk id="16" creationId="{7CBB3784-AD70-454D-846A-5D99671131A4}"/>
          </ac:spMkLst>
        </pc:spChg>
        <pc:spChg chg="mod topLvl">
          <ac:chgData name="rachmad agung" userId="a180493ac439f31d" providerId="LiveId" clId="{24C62394-10E9-4126-B306-8FB7570EED22}" dt="2020-02-05T14:25:46.947" v="1696" actId="165"/>
          <ac:spMkLst>
            <pc:docMk/>
            <pc:sldMk cId="1922200106" sldId="270"/>
            <ac:spMk id="17" creationId="{E103FC71-91B8-43AB-BCB1-E8FCD94A4E58}"/>
          </ac:spMkLst>
        </pc:spChg>
        <pc:spChg chg="mod topLvl">
          <ac:chgData name="rachmad agung" userId="a180493ac439f31d" providerId="LiveId" clId="{24C62394-10E9-4126-B306-8FB7570EED22}" dt="2020-02-05T14:25:46.947" v="1696" actId="165"/>
          <ac:spMkLst>
            <pc:docMk/>
            <pc:sldMk cId="1922200106" sldId="270"/>
            <ac:spMk id="18" creationId="{2AAE153D-4C2A-4A9A-A136-54D5551102F8}"/>
          </ac:spMkLst>
        </pc:spChg>
        <pc:spChg chg="mod topLvl">
          <ac:chgData name="rachmad agung" userId="a180493ac439f31d" providerId="LiveId" clId="{24C62394-10E9-4126-B306-8FB7570EED22}" dt="2020-02-05T14:25:46.947" v="1696" actId="165"/>
          <ac:spMkLst>
            <pc:docMk/>
            <pc:sldMk cId="1922200106" sldId="270"/>
            <ac:spMk id="19" creationId="{45A7AB20-9163-4315-A57A-2F41271AFB1F}"/>
          </ac:spMkLst>
        </pc:spChg>
        <pc:spChg chg="mod topLvl">
          <ac:chgData name="rachmad agung" userId="a180493ac439f31d" providerId="LiveId" clId="{24C62394-10E9-4126-B306-8FB7570EED22}" dt="2020-02-05T14:25:46.947" v="1696" actId="165"/>
          <ac:spMkLst>
            <pc:docMk/>
            <pc:sldMk cId="1922200106" sldId="270"/>
            <ac:spMk id="20" creationId="{79471145-41DC-4BB4-80A0-5EF28EA6E980}"/>
          </ac:spMkLst>
        </pc:spChg>
        <pc:spChg chg="mod topLvl">
          <ac:chgData name="rachmad agung" userId="a180493ac439f31d" providerId="LiveId" clId="{24C62394-10E9-4126-B306-8FB7570EED22}" dt="2020-02-05T14:25:46.947" v="1696" actId="165"/>
          <ac:spMkLst>
            <pc:docMk/>
            <pc:sldMk cId="1922200106" sldId="270"/>
            <ac:spMk id="21" creationId="{FBFBDD5B-E9C2-410F-8F01-0BC0A5E50FE5}"/>
          </ac:spMkLst>
        </pc:spChg>
        <pc:spChg chg="mod topLvl">
          <ac:chgData name="rachmad agung" userId="a180493ac439f31d" providerId="LiveId" clId="{24C62394-10E9-4126-B306-8FB7570EED22}" dt="2020-02-05T14:25:46.947" v="1696" actId="165"/>
          <ac:spMkLst>
            <pc:docMk/>
            <pc:sldMk cId="1922200106" sldId="270"/>
            <ac:spMk id="22" creationId="{4701530E-50D5-44D8-AD85-0D88A4DD3D40}"/>
          </ac:spMkLst>
        </pc:spChg>
        <pc:spChg chg="mod topLvl">
          <ac:chgData name="rachmad agung" userId="a180493ac439f31d" providerId="LiveId" clId="{24C62394-10E9-4126-B306-8FB7570EED22}" dt="2020-02-05T14:12:17.022" v="1499" actId="165"/>
          <ac:spMkLst>
            <pc:docMk/>
            <pc:sldMk cId="1922200106" sldId="270"/>
            <ac:spMk id="31" creationId="{A0A414DA-D956-49C6-86AC-8EFB094D0ECE}"/>
          </ac:spMkLst>
        </pc:spChg>
        <pc:spChg chg="mod topLvl">
          <ac:chgData name="rachmad agung" userId="a180493ac439f31d" providerId="LiveId" clId="{24C62394-10E9-4126-B306-8FB7570EED22}" dt="2020-02-05T14:23:12.381" v="1619" actId="164"/>
          <ac:spMkLst>
            <pc:docMk/>
            <pc:sldMk cId="1922200106" sldId="270"/>
            <ac:spMk id="32" creationId="{0B78208C-370A-4410-AC39-651F1253A3C6}"/>
          </ac:spMkLst>
        </pc:spChg>
        <pc:spChg chg="mod topLvl">
          <ac:chgData name="rachmad agung" userId="a180493ac439f31d" providerId="LiveId" clId="{24C62394-10E9-4126-B306-8FB7570EED22}" dt="2020-02-05T14:23:12.381" v="1619" actId="164"/>
          <ac:spMkLst>
            <pc:docMk/>
            <pc:sldMk cId="1922200106" sldId="270"/>
            <ac:spMk id="33" creationId="{52778F4B-C3BA-41E6-89FD-245E9B0DAC54}"/>
          </ac:spMkLst>
        </pc:spChg>
        <pc:spChg chg="mod topLvl">
          <ac:chgData name="rachmad agung" userId="a180493ac439f31d" providerId="LiveId" clId="{24C62394-10E9-4126-B306-8FB7570EED22}" dt="2020-02-05T14:12:17.022" v="1499" actId="165"/>
          <ac:spMkLst>
            <pc:docMk/>
            <pc:sldMk cId="1922200106" sldId="270"/>
            <ac:spMk id="34" creationId="{446DB724-60BA-42C3-A4D1-995AFF7574DA}"/>
          </ac:spMkLst>
        </pc:spChg>
        <pc:spChg chg="mod topLvl">
          <ac:chgData name="rachmad agung" userId="a180493ac439f31d" providerId="LiveId" clId="{24C62394-10E9-4126-B306-8FB7570EED22}" dt="2020-02-05T14:23:12.381" v="1619" actId="164"/>
          <ac:spMkLst>
            <pc:docMk/>
            <pc:sldMk cId="1922200106" sldId="270"/>
            <ac:spMk id="35" creationId="{7692F278-475D-4688-BDA4-D37A5E849CC4}"/>
          </ac:spMkLst>
        </pc:spChg>
        <pc:spChg chg="mod topLvl">
          <ac:chgData name="rachmad agung" userId="a180493ac439f31d" providerId="LiveId" clId="{24C62394-10E9-4126-B306-8FB7570EED22}" dt="2020-02-05T14:23:12.381" v="1619" actId="164"/>
          <ac:spMkLst>
            <pc:docMk/>
            <pc:sldMk cId="1922200106" sldId="270"/>
            <ac:spMk id="36" creationId="{C94A4D05-D53D-462E-8CC2-9E212DA266DD}"/>
          </ac:spMkLst>
        </pc:spChg>
        <pc:spChg chg="mod topLvl">
          <ac:chgData name="rachmad agung" userId="a180493ac439f31d" providerId="LiveId" clId="{24C62394-10E9-4126-B306-8FB7570EED22}" dt="2020-02-05T14:12:17.022" v="1499" actId="165"/>
          <ac:spMkLst>
            <pc:docMk/>
            <pc:sldMk cId="1922200106" sldId="270"/>
            <ac:spMk id="39" creationId="{19498FC0-0134-4EDB-A6B4-A7E1F29E3C64}"/>
          </ac:spMkLst>
        </pc:spChg>
        <pc:spChg chg="mod topLvl">
          <ac:chgData name="rachmad agung" userId="a180493ac439f31d" providerId="LiveId" clId="{24C62394-10E9-4126-B306-8FB7570EED22}" dt="2020-02-05T14:12:17.022" v="1499" actId="165"/>
          <ac:spMkLst>
            <pc:docMk/>
            <pc:sldMk cId="1922200106" sldId="270"/>
            <ac:spMk id="42" creationId="{9AF208CF-2609-47D3-9EA2-EAF969589200}"/>
          </ac:spMkLst>
        </pc:spChg>
        <pc:spChg chg="mod topLvl">
          <ac:chgData name="rachmad agung" userId="a180493ac439f31d" providerId="LiveId" clId="{24C62394-10E9-4126-B306-8FB7570EED22}" dt="2020-02-05T14:27:01.051" v="1737" actId="164"/>
          <ac:spMkLst>
            <pc:docMk/>
            <pc:sldMk cId="1922200106" sldId="270"/>
            <ac:spMk id="52" creationId="{FAD8B565-8CD2-4094-A68C-2646EABFBCFC}"/>
          </ac:spMkLst>
        </pc:spChg>
        <pc:spChg chg="mod topLvl">
          <ac:chgData name="rachmad agung" userId="a180493ac439f31d" providerId="LiveId" clId="{24C62394-10E9-4126-B306-8FB7570EED22}" dt="2020-02-05T14:27:01.051" v="1737" actId="164"/>
          <ac:spMkLst>
            <pc:docMk/>
            <pc:sldMk cId="1922200106" sldId="270"/>
            <ac:spMk id="53" creationId="{AF7762BB-0B94-495E-84CF-6DB41A8D2ED5}"/>
          </ac:spMkLst>
        </pc:spChg>
        <pc:spChg chg="mod topLvl">
          <ac:chgData name="rachmad agung" userId="a180493ac439f31d" providerId="LiveId" clId="{24C62394-10E9-4126-B306-8FB7570EED22}" dt="2020-02-05T14:12:17.022" v="1499" actId="165"/>
          <ac:spMkLst>
            <pc:docMk/>
            <pc:sldMk cId="1922200106" sldId="270"/>
            <ac:spMk id="54" creationId="{D8D64F7F-6B5F-489A-B04E-E8F575BAAD29}"/>
          </ac:spMkLst>
        </pc:spChg>
        <pc:spChg chg="mod topLvl">
          <ac:chgData name="rachmad agung" userId="a180493ac439f31d" providerId="LiveId" clId="{24C62394-10E9-4126-B306-8FB7570EED22}" dt="2020-02-05T14:24:22.702" v="1655" actId="164"/>
          <ac:spMkLst>
            <pc:docMk/>
            <pc:sldMk cId="1922200106" sldId="270"/>
            <ac:spMk id="55" creationId="{4BF2EA96-4A7F-4C49-8CE2-97848190C0E8}"/>
          </ac:spMkLst>
        </pc:spChg>
        <pc:spChg chg="mod topLvl">
          <ac:chgData name="rachmad agung" userId="a180493ac439f31d" providerId="LiveId" clId="{24C62394-10E9-4126-B306-8FB7570EED22}" dt="2020-02-05T14:12:17.022" v="1499" actId="165"/>
          <ac:spMkLst>
            <pc:docMk/>
            <pc:sldMk cId="1922200106" sldId="270"/>
            <ac:spMk id="57" creationId="{2D8506CB-BEF9-4E0A-9053-6373211CDDDF}"/>
          </ac:spMkLst>
        </pc:spChg>
        <pc:spChg chg="mod topLvl">
          <ac:chgData name="rachmad agung" userId="a180493ac439f31d" providerId="LiveId" clId="{24C62394-10E9-4126-B306-8FB7570EED22}" dt="2020-02-05T14:24:27.936" v="1656" actId="164"/>
          <ac:spMkLst>
            <pc:docMk/>
            <pc:sldMk cId="1922200106" sldId="270"/>
            <ac:spMk id="58" creationId="{448EA529-5F7B-4434-A512-181058D88632}"/>
          </ac:spMkLst>
        </pc:spChg>
        <pc:spChg chg="mod topLvl">
          <ac:chgData name="rachmad agung" userId="a180493ac439f31d" providerId="LiveId" clId="{24C62394-10E9-4126-B306-8FB7570EED22}" dt="2020-02-05T14:26:55.557" v="1736" actId="165"/>
          <ac:spMkLst>
            <pc:docMk/>
            <pc:sldMk cId="1922200106" sldId="270"/>
            <ac:spMk id="60" creationId="{1E1FE144-194B-437E-A600-7062C9D1EB3A}"/>
          </ac:spMkLst>
        </pc:spChg>
        <pc:spChg chg="mod topLvl">
          <ac:chgData name="rachmad agung" userId="a180493ac439f31d" providerId="LiveId" clId="{24C62394-10E9-4126-B306-8FB7570EED22}" dt="2020-02-05T14:26:55.557" v="1736" actId="165"/>
          <ac:spMkLst>
            <pc:docMk/>
            <pc:sldMk cId="1922200106" sldId="270"/>
            <ac:spMk id="61" creationId="{4C1A3CDD-DEF7-49E8-887E-C81CBEF407E4}"/>
          </ac:spMkLst>
        </pc:spChg>
        <pc:spChg chg="mod topLvl">
          <ac:chgData name="rachmad agung" userId="a180493ac439f31d" providerId="LiveId" clId="{24C62394-10E9-4126-B306-8FB7570EED22}" dt="2020-02-05T14:26:55.557" v="1736" actId="165"/>
          <ac:spMkLst>
            <pc:docMk/>
            <pc:sldMk cId="1922200106" sldId="270"/>
            <ac:spMk id="62" creationId="{40544816-F55C-4CE8-9E9F-3F4FE997D08C}"/>
          </ac:spMkLst>
        </pc:spChg>
        <pc:spChg chg="mod topLvl">
          <ac:chgData name="rachmad agung" userId="a180493ac439f31d" providerId="LiveId" clId="{24C62394-10E9-4126-B306-8FB7570EED22}" dt="2020-02-05T14:26:55.557" v="1736" actId="165"/>
          <ac:spMkLst>
            <pc:docMk/>
            <pc:sldMk cId="1922200106" sldId="270"/>
            <ac:spMk id="63" creationId="{728702A6-46C8-4B73-AF7D-92D0AF826AB1}"/>
          </ac:spMkLst>
        </pc:spChg>
        <pc:spChg chg="mod topLvl">
          <ac:chgData name="rachmad agung" userId="a180493ac439f31d" providerId="LiveId" clId="{24C62394-10E9-4126-B306-8FB7570EED22}" dt="2020-02-05T14:26:55.557" v="1736" actId="165"/>
          <ac:spMkLst>
            <pc:docMk/>
            <pc:sldMk cId="1922200106" sldId="270"/>
            <ac:spMk id="64" creationId="{C77FF3DA-3594-4239-AD70-E1E2B11505D5}"/>
          </ac:spMkLst>
        </pc:spChg>
        <pc:spChg chg="mod topLvl">
          <ac:chgData name="rachmad agung" userId="a180493ac439f31d" providerId="LiveId" clId="{24C62394-10E9-4126-B306-8FB7570EED22}" dt="2020-02-05T14:26:55.557" v="1736" actId="165"/>
          <ac:spMkLst>
            <pc:docMk/>
            <pc:sldMk cId="1922200106" sldId="270"/>
            <ac:spMk id="65" creationId="{74F1F01C-DFC3-418E-BAFB-87CC91C8AD3B}"/>
          </ac:spMkLst>
        </pc:spChg>
        <pc:spChg chg="mod topLvl">
          <ac:chgData name="rachmad agung" userId="a180493ac439f31d" providerId="LiveId" clId="{24C62394-10E9-4126-B306-8FB7570EED22}" dt="2020-02-05T14:26:55.557" v="1736" actId="165"/>
          <ac:spMkLst>
            <pc:docMk/>
            <pc:sldMk cId="1922200106" sldId="270"/>
            <ac:spMk id="66" creationId="{79F23B6F-5E45-42EF-88B2-EE150E6C5365}"/>
          </ac:spMkLst>
        </pc:spChg>
        <pc:spChg chg="mod topLvl">
          <ac:chgData name="rachmad agung" userId="a180493ac439f31d" providerId="LiveId" clId="{24C62394-10E9-4126-B306-8FB7570EED22}" dt="2020-02-05T14:26:49.114" v="1735" actId="164"/>
          <ac:spMkLst>
            <pc:docMk/>
            <pc:sldMk cId="1922200106" sldId="270"/>
            <ac:spMk id="67" creationId="{245A3780-C1DC-4E88-A01F-4D2D4BB700C8}"/>
          </ac:spMkLst>
        </pc:spChg>
        <pc:spChg chg="mod topLvl">
          <ac:chgData name="rachmad agung" userId="a180493ac439f31d" providerId="LiveId" clId="{24C62394-10E9-4126-B306-8FB7570EED22}" dt="2020-02-05T14:26:49.114" v="1735" actId="164"/>
          <ac:spMkLst>
            <pc:docMk/>
            <pc:sldMk cId="1922200106" sldId="270"/>
            <ac:spMk id="68" creationId="{21AC07EC-68A5-4B48-B417-1A842501F23A}"/>
          </ac:spMkLst>
        </pc:spChg>
        <pc:spChg chg="mod topLvl">
          <ac:chgData name="rachmad agung" userId="a180493ac439f31d" providerId="LiveId" clId="{24C62394-10E9-4126-B306-8FB7570EED22}" dt="2020-02-05T14:12:17.022" v="1499" actId="165"/>
          <ac:spMkLst>
            <pc:docMk/>
            <pc:sldMk cId="1922200106" sldId="270"/>
            <ac:spMk id="69" creationId="{B0812133-922B-4762-B91F-6A9896BC8451}"/>
          </ac:spMkLst>
        </pc:spChg>
        <pc:spChg chg="mod topLvl">
          <ac:chgData name="rachmad agung" userId="a180493ac439f31d" providerId="LiveId" clId="{24C62394-10E9-4126-B306-8FB7570EED22}" dt="2020-02-05T14:24:42.623" v="1657" actId="164"/>
          <ac:spMkLst>
            <pc:docMk/>
            <pc:sldMk cId="1922200106" sldId="270"/>
            <ac:spMk id="70" creationId="{60D654CF-2399-4EDF-9C6A-1D9CF2400E0B}"/>
          </ac:spMkLst>
        </pc:spChg>
        <pc:spChg chg="mod topLvl">
          <ac:chgData name="rachmad agung" userId="a180493ac439f31d" providerId="LiveId" clId="{24C62394-10E9-4126-B306-8FB7570EED22}" dt="2020-02-05T14:24:42.623" v="1657" actId="164"/>
          <ac:spMkLst>
            <pc:docMk/>
            <pc:sldMk cId="1922200106" sldId="270"/>
            <ac:spMk id="71" creationId="{FC8E6212-C158-4BCD-AE0F-61671909B495}"/>
          </ac:spMkLst>
        </pc:spChg>
        <pc:spChg chg="mod topLvl">
          <ac:chgData name="rachmad agung" userId="a180493ac439f31d" providerId="LiveId" clId="{24C62394-10E9-4126-B306-8FB7570EED22}" dt="2020-02-05T14:12:17.022" v="1499" actId="165"/>
          <ac:spMkLst>
            <pc:docMk/>
            <pc:sldMk cId="1922200106" sldId="270"/>
            <ac:spMk id="72" creationId="{2B538D10-1B2E-44AC-A8D7-B8E20EB38EFF}"/>
          </ac:spMkLst>
        </pc:spChg>
        <pc:spChg chg="mod topLvl">
          <ac:chgData name="rachmad agung" userId="a180493ac439f31d" providerId="LiveId" clId="{24C62394-10E9-4126-B306-8FB7570EED22}" dt="2020-02-05T14:24:42.623" v="1657" actId="164"/>
          <ac:spMkLst>
            <pc:docMk/>
            <pc:sldMk cId="1922200106" sldId="270"/>
            <ac:spMk id="73" creationId="{8B9AD5C5-424C-4E3E-8E81-D7549DF1DED8}"/>
          </ac:spMkLst>
        </pc:spChg>
        <pc:spChg chg="mod topLvl">
          <ac:chgData name="rachmad agung" userId="a180493ac439f31d" providerId="LiveId" clId="{24C62394-10E9-4126-B306-8FB7570EED22}" dt="2020-02-05T14:24:42.623" v="1657" actId="164"/>
          <ac:spMkLst>
            <pc:docMk/>
            <pc:sldMk cId="1922200106" sldId="270"/>
            <ac:spMk id="74" creationId="{85FE7FAB-B0C1-467E-BA32-D8E9217EBA10}"/>
          </ac:spMkLst>
        </pc:spChg>
        <pc:spChg chg="mod topLvl">
          <ac:chgData name="rachmad agung" userId="a180493ac439f31d" providerId="LiveId" clId="{24C62394-10E9-4126-B306-8FB7570EED22}" dt="2020-02-05T14:26:39.439" v="1734" actId="165"/>
          <ac:spMkLst>
            <pc:docMk/>
            <pc:sldMk cId="1922200106" sldId="270"/>
            <ac:spMk id="75" creationId="{D45E987D-091D-4DD9-B8E0-39F8DEEEF070}"/>
          </ac:spMkLst>
        </pc:spChg>
        <pc:spChg chg="mod topLvl">
          <ac:chgData name="rachmad agung" userId="a180493ac439f31d" providerId="LiveId" clId="{24C62394-10E9-4126-B306-8FB7570EED22}" dt="2020-02-05T14:26:39.439" v="1734" actId="165"/>
          <ac:spMkLst>
            <pc:docMk/>
            <pc:sldMk cId="1922200106" sldId="270"/>
            <ac:spMk id="76" creationId="{4EB2AC02-FE5C-4225-9455-DBAD06E84B3C}"/>
          </ac:spMkLst>
        </pc:spChg>
        <pc:spChg chg="mod topLvl">
          <ac:chgData name="rachmad agung" userId="a180493ac439f31d" providerId="LiveId" clId="{24C62394-10E9-4126-B306-8FB7570EED22}" dt="2020-02-05T14:26:39.439" v="1734" actId="165"/>
          <ac:spMkLst>
            <pc:docMk/>
            <pc:sldMk cId="1922200106" sldId="270"/>
            <ac:spMk id="77" creationId="{FBBAEF6C-2E17-470F-B30E-96025EA8EB04}"/>
          </ac:spMkLst>
        </pc:spChg>
        <pc:spChg chg="mod topLvl">
          <ac:chgData name="rachmad agung" userId="a180493ac439f31d" providerId="LiveId" clId="{24C62394-10E9-4126-B306-8FB7570EED22}" dt="2020-02-05T14:26:39.439" v="1734" actId="165"/>
          <ac:spMkLst>
            <pc:docMk/>
            <pc:sldMk cId="1922200106" sldId="270"/>
            <ac:spMk id="78" creationId="{31F471E0-1A3B-4661-B44B-5E46B86E5483}"/>
          </ac:spMkLst>
        </pc:spChg>
        <pc:spChg chg="mod topLvl">
          <ac:chgData name="rachmad agung" userId="a180493ac439f31d" providerId="LiveId" clId="{24C62394-10E9-4126-B306-8FB7570EED22}" dt="2020-02-05T14:26:39.439" v="1734" actId="165"/>
          <ac:spMkLst>
            <pc:docMk/>
            <pc:sldMk cId="1922200106" sldId="270"/>
            <ac:spMk id="79" creationId="{DBA9B7D7-EADC-4A70-8415-B37D4F42A264}"/>
          </ac:spMkLst>
        </pc:spChg>
        <pc:spChg chg="mod topLvl">
          <ac:chgData name="rachmad agung" userId="a180493ac439f31d" providerId="LiveId" clId="{24C62394-10E9-4126-B306-8FB7570EED22}" dt="2020-02-05T14:26:39.439" v="1734" actId="165"/>
          <ac:spMkLst>
            <pc:docMk/>
            <pc:sldMk cId="1922200106" sldId="270"/>
            <ac:spMk id="80" creationId="{04C5F06F-14FD-43B2-9258-08FA49EFFE41}"/>
          </ac:spMkLst>
        </pc:spChg>
        <pc:spChg chg="mod topLvl">
          <ac:chgData name="rachmad agung" userId="a180493ac439f31d" providerId="LiveId" clId="{24C62394-10E9-4126-B306-8FB7570EED22}" dt="2020-02-05T14:26:39.439" v="1734" actId="165"/>
          <ac:spMkLst>
            <pc:docMk/>
            <pc:sldMk cId="1922200106" sldId="270"/>
            <ac:spMk id="81" creationId="{88A97156-AAB5-4BBA-A92B-CE7F4870A2D5}"/>
          </ac:spMkLst>
        </pc:spChg>
        <pc:spChg chg="mod topLvl">
          <ac:chgData name="rachmad agung" userId="a180493ac439f31d" providerId="LiveId" clId="{24C62394-10E9-4126-B306-8FB7570EED22}" dt="2020-02-05T14:23:51.634" v="1653" actId="164"/>
          <ac:spMkLst>
            <pc:docMk/>
            <pc:sldMk cId="1922200106" sldId="270"/>
            <ac:spMk id="105" creationId="{974D4ECC-E6FB-455E-BEC7-DFE0FA31C6B0}"/>
          </ac:spMkLst>
        </pc:spChg>
        <pc:spChg chg="mod topLvl">
          <ac:chgData name="rachmad agung" userId="a180493ac439f31d" providerId="LiveId" clId="{24C62394-10E9-4126-B306-8FB7570EED22}" dt="2020-02-05T14:26:14.615" v="1714" actId="165"/>
          <ac:spMkLst>
            <pc:docMk/>
            <pc:sldMk cId="1922200106" sldId="270"/>
            <ac:spMk id="112" creationId="{CC8764CA-1CE8-44C3-B9ED-5C777344D2F2}"/>
          </ac:spMkLst>
        </pc:spChg>
        <pc:spChg chg="mod topLvl">
          <ac:chgData name="rachmad agung" userId="a180493ac439f31d" providerId="LiveId" clId="{24C62394-10E9-4126-B306-8FB7570EED22}" dt="2020-02-05T14:26:14.615" v="1714" actId="165"/>
          <ac:spMkLst>
            <pc:docMk/>
            <pc:sldMk cId="1922200106" sldId="270"/>
            <ac:spMk id="113" creationId="{3C337765-EB5C-48A9-83B3-C57781540572}"/>
          </ac:spMkLst>
        </pc:spChg>
        <pc:spChg chg="mod topLvl">
          <ac:chgData name="rachmad agung" userId="a180493ac439f31d" providerId="LiveId" clId="{24C62394-10E9-4126-B306-8FB7570EED22}" dt="2020-02-05T14:26:14.615" v="1714" actId="165"/>
          <ac:spMkLst>
            <pc:docMk/>
            <pc:sldMk cId="1922200106" sldId="270"/>
            <ac:spMk id="114" creationId="{346D63F3-8F84-4DBC-B6E5-CFB8FA0C3949}"/>
          </ac:spMkLst>
        </pc:spChg>
        <pc:spChg chg="mod topLvl">
          <ac:chgData name="rachmad agung" userId="a180493ac439f31d" providerId="LiveId" clId="{24C62394-10E9-4126-B306-8FB7570EED22}" dt="2020-02-05T14:24:22.702" v="1655" actId="164"/>
          <ac:spMkLst>
            <pc:docMk/>
            <pc:sldMk cId="1922200106" sldId="270"/>
            <ac:spMk id="115" creationId="{6BBBDF0A-33A7-46E1-85F0-2BEF1ACF0D4F}"/>
          </ac:spMkLst>
        </pc:spChg>
        <pc:spChg chg="mod topLvl">
          <ac:chgData name="rachmad agung" userId="a180493ac439f31d" providerId="LiveId" clId="{24C62394-10E9-4126-B306-8FB7570EED22}" dt="2020-02-05T14:26:14.615" v="1714" actId="165"/>
          <ac:spMkLst>
            <pc:docMk/>
            <pc:sldMk cId="1922200106" sldId="270"/>
            <ac:spMk id="116" creationId="{602DA254-30BD-4E91-929D-C33E23181737}"/>
          </ac:spMkLst>
        </pc:spChg>
        <pc:spChg chg="mod topLvl">
          <ac:chgData name="rachmad agung" userId="a180493ac439f31d" providerId="LiveId" clId="{24C62394-10E9-4126-B306-8FB7570EED22}" dt="2020-02-05T14:24:27.936" v="1656" actId="164"/>
          <ac:spMkLst>
            <pc:docMk/>
            <pc:sldMk cId="1922200106" sldId="270"/>
            <ac:spMk id="117" creationId="{A36A537F-FD10-4CE0-A8AD-594FBF1376E8}"/>
          </ac:spMkLst>
        </pc:spChg>
        <pc:spChg chg="mod topLvl">
          <ac:chgData name="rachmad agung" userId="a180493ac439f31d" providerId="LiveId" clId="{24C62394-10E9-4126-B306-8FB7570EED22}" dt="2020-02-05T14:26:14.615" v="1714" actId="165"/>
          <ac:spMkLst>
            <pc:docMk/>
            <pc:sldMk cId="1922200106" sldId="270"/>
            <ac:spMk id="122" creationId="{E24AE373-65EC-4869-BCA1-BF6B94A5A56B}"/>
          </ac:spMkLst>
        </pc:spChg>
        <pc:spChg chg="mod topLvl">
          <ac:chgData name="rachmad agung" userId="a180493ac439f31d" providerId="LiveId" clId="{24C62394-10E9-4126-B306-8FB7570EED22}" dt="2020-02-05T14:26:14.615" v="1714" actId="165"/>
          <ac:spMkLst>
            <pc:docMk/>
            <pc:sldMk cId="1922200106" sldId="270"/>
            <ac:spMk id="123" creationId="{163F03AA-3DC5-4AAF-9619-4F2B4DFEBBA9}"/>
          </ac:spMkLst>
        </pc:spChg>
        <pc:spChg chg="mod topLvl">
          <ac:chgData name="rachmad agung" userId="a180493ac439f31d" providerId="LiveId" clId="{24C62394-10E9-4126-B306-8FB7570EED22}" dt="2020-02-05T14:26:14.615" v="1714" actId="165"/>
          <ac:spMkLst>
            <pc:docMk/>
            <pc:sldMk cId="1922200106" sldId="270"/>
            <ac:spMk id="124" creationId="{0FF27828-E97B-4105-BD33-A5D4D5B416F2}"/>
          </ac:spMkLst>
        </pc:spChg>
        <pc:grpChg chg="del">
          <ac:chgData name="rachmad agung" userId="a180493ac439f31d" providerId="LiveId" clId="{24C62394-10E9-4126-B306-8FB7570EED22}" dt="2020-02-05T14:12:17.022" v="1499" actId="165"/>
          <ac:grpSpMkLst>
            <pc:docMk/>
            <pc:sldMk cId="1922200106" sldId="270"/>
            <ac:grpSpMk id="2" creationId="{815A4261-9563-4CB4-804D-8F64411EB447}"/>
          </ac:grpSpMkLst>
        </pc:grpChg>
        <pc:grpChg chg="add mod">
          <ac:chgData name="rachmad agung" userId="a180493ac439f31d" providerId="LiveId" clId="{24C62394-10E9-4126-B306-8FB7570EED22}" dt="2020-02-05T14:25:22.092" v="1662" actId="196"/>
          <ac:grpSpMkLst>
            <pc:docMk/>
            <pc:sldMk cId="1922200106" sldId="270"/>
            <ac:grpSpMk id="3" creationId="{32B4E276-547D-44EF-B36F-4D6DCEF23CF1}"/>
          </ac:grpSpMkLst>
        </pc:grpChg>
        <pc:grpChg chg="add mod">
          <ac:chgData name="rachmad agung" userId="a180493ac439f31d" providerId="LiveId" clId="{24C62394-10E9-4126-B306-8FB7570EED22}" dt="2020-02-05T14:24:55.069" v="1658" actId="164"/>
          <ac:grpSpMkLst>
            <pc:docMk/>
            <pc:sldMk cId="1922200106" sldId="270"/>
            <ac:grpSpMk id="4" creationId="{B1A43381-F350-47D6-9042-01F6DC8FA339}"/>
          </ac:grpSpMkLst>
        </pc:grpChg>
        <pc:grpChg chg="add mod">
          <ac:chgData name="rachmad agung" userId="a180493ac439f31d" providerId="LiveId" clId="{24C62394-10E9-4126-B306-8FB7570EED22}" dt="2020-02-05T14:25:09.161" v="1660" actId="164"/>
          <ac:grpSpMkLst>
            <pc:docMk/>
            <pc:sldMk cId="1922200106" sldId="270"/>
            <ac:grpSpMk id="5" creationId="{24D02C24-9906-4264-91AC-9D25F2916FBB}"/>
          </ac:grpSpMkLst>
        </pc:grpChg>
        <pc:grpChg chg="add mod">
          <ac:chgData name="rachmad agung" userId="a180493ac439f31d" providerId="LiveId" clId="{24C62394-10E9-4126-B306-8FB7570EED22}" dt="2020-02-05T14:25:09.161" v="1660" actId="164"/>
          <ac:grpSpMkLst>
            <pc:docMk/>
            <pc:sldMk cId="1922200106" sldId="270"/>
            <ac:grpSpMk id="6" creationId="{236A20B9-59A9-4F5C-8FE3-5F5606B6F759}"/>
          </ac:grpSpMkLst>
        </pc:grpChg>
        <pc:grpChg chg="add mod">
          <ac:chgData name="rachmad agung" userId="a180493ac439f31d" providerId="LiveId" clId="{24C62394-10E9-4126-B306-8FB7570EED22}" dt="2020-02-05T14:28:02.345" v="1755" actId="1035"/>
          <ac:grpSpMkLst>
            <pc:docMk/>
            <pc:sldMk cId="1922200106" sldId="270"/>
            <ac:grpSpMk id="7" creationId="{3ECEA76B-A0CB-42DA-9080-569C68FDB908}"/>
          </ac:grpSpMkLst>
        </pc:grpChg>
        <pc:grpChg chg="add mod">
          <ac:chgData name="rachmad agung" userId="a180493ac439f31d" providerId="LiveId" clId="{24C62394-10E9-4126-B306-8FB7570EED22}" dt="2020-02-05T14:25:33.669" v="1695" actId="1038"/>
          <ac:grpSpMkLst>
            <pc:docMk/>
            <pc:sldMk cId="1922200106" sldId="270"/>
            <ac:grpSpMk id="12" creationId="{D0AE38FA-627A-4695-86FB-F853C7E408C2}"/>
          </ac:grpSpMkLst>
        </pc:grpChg>
        <pc:grpChg chg="add mod">
          <ac:chgData name="rachmad agung" userId="a180493ac439f31d" providerId="LiveId" clId="{24C62394-10E9-4126-B306-8FB7570EED22}" dt="2020-02-05T14:25:28.941" v="1686" actId="1037"/>
          <ac:grpSpMkLst>
            <pc:docMk/>
            <pc:sldMk cId="1922200106" sldId="270"/>
            <ac:grpSpMk id="15" creationId="{94946EFD-41FF-4468-9F1E-6BF272FF2211}"/>
          </ac:grpSpMkLst>
        </pc:grpChg>
        <pc:grpChg chg="add mod">
          <ac:chgData name="rachmad agung" userId="a180493ac439f31d" providerId="LiveId" clId="{24C62394-10E9-4126-B306-8FB7570EED22}" dt="2020-02-05T14:25:22.092" v="1662" actId="196"/>
          <ac:grpSpMkLst>
            <pc:docMk/>
            <pc:sldMk cId="1922200106" sldId="270"/>
            <ac:grpSpMk id="37" creationId="{6BF8EB33-0619-4902-B853-DEEE4D2DFC76}"/>
          </ac:grpSpMkLst>
        </pc:grpChg>
        <pc:grpChg chg="add mod">
          <ac:chgData name="rachmad agung" userId="a180493ac439f31d" providerId="LiveId" clId="{24C62394-10E9-4126-B306-8FB7570EED22}" dt="2020-02-05T14:27:47.420" v="1754" actId="1036"/>
          <ac:grpSpMkLst>
            <pc:docMk/>
            <pc:sldMk cId="1922200106" sldId="270"/>
            <ac:grpSpMk id="38" creationId="{D88A0081-00FA-431F-BFE3-A926C60D060D}"/>
          </ac:grpSpMkLst>
        </pc:grpChg>
        <pc:grpChg chg="add mod">
          <ac:chgData name="rachmad agung" userId="a180493ac439f31d" providerId="LiveId" clId="{24C62394-10E9-4126-B306-8FB7570EED22}" dt="2020-02-05T14:27:47.420" v="1754" actId="1036"/>
          <ac:grpSpMkLst>
            <pc:docMk/>
            <pc:sldMk cId="1922200106" sldId="270"/>
            <ac:grpSpMk id="41" creationId="{E5E6A178-AEBC-46E9-B2E6-79F37287BA3D}"/>
          </ac:grpSpMkLst>
        </pc:grpChg>
        <pc:grpChg chg="del mod topLvl">
          <ac:chgData name="rachmad agung" userId="a180493ac439f31d" providerId="LiveId" clId="{24C62394-10E9-4126-B306-8FB7570EED22}" dt="2020-02-05T14:26:14.615" v="1714" actId="165"/>
          <ac:grpSpMkLst>
            <pc:docMk/>
            <pc:sldMk cId="1922200106" sldId="270"/>
            <ac:grpSpMk id="110" creationId="{3DA8E797-702A-43C7-950E-7F8FE5C91E98}"/>
          </ac:grpSpMkLst>
        </pc:grpChg>
        <pc:grpChg chg="mod topLvl">
          <ac:chgData name="rachmad agung" userId="a180493ac439f31d" providerId="LiveId" clId="{24C62394-10E9-4126-B306-8FB7570EED22}" dt="2020-02-05T14:26:29.766" v="1733" actId="1036"/>
          <ac:grpSpMkLst>
            <pc:docMk/>
            <pc:sldMk cId="1922200106" sldId="270"/>
            <ac:grpSpMk id="111" creationId="{6C3357CE-0F3C-4F4A-ACBB-16962F4B752C}"/>
          </ac:grpSpMkLst>
        </pc:grpChg>
        <pc:grpChg chg="mod topLvl">
          <ac:chgData name="rachmad agung" userId="a180493ac439f31d" providerId="LiveId" clId="{24C62394-10E9-4126-B306-8FB7570EED22}" dt="2020-02-05T14:24:55.069" v="1658" actId="164"/>
          <ac:grpSpMkLst>
            <pc:docMk/>
            <pc:sldMk cId="1922200106" sldId="270"/>
            <ac:grpSpMk id="149" creationId="{9F90871F-DFED-41B9-BCDD-B57F1D6EB9E8}"/>
          </ac:grpSpMkLst>
        </pc:grpChg>
        <pc:grpChg chg="mod topLvl">
          <ac:chgData name="rachmad agung" userId="a180493ac439f31d" providerId="LiveId" clId="{24C62394-10E9-4126-B306-8FB7570EED22}" dt="2020-02-05T14:26:04.285" v="1713" actId="1036"/>
          <ac:grpSpMkLst>
            <pc:docMk/>
            <pc:sldMk cId="1922200106" sldId="270"/>
            <ac:grpSpMk id="150" creationId="{10345194-4C7E-4BAC-BCDF-37CCDD64B1D9}"/>
          </ac:grpSpMkLst>
        </pc:grpChg>
        <pc:grpChg chg="del mod topLvl">
          <ac:chgData name="rachmad agung" userId="a180493ac439f31d" providerId="LiveId" clId="{24C62394-10E9-4126-B306-8FB7570EED22}" dt="2020-02-05T14:25:46.947" v="1696" actId="165"/>
          <ac:grpSpMkLst>
            <pc:docMk/>
            <pc:sldMk cId="1922200106" sldId="270"/>
            <ac:grpSpMk id="151" creationId="{9A820F47-D794-4A0D-A648-E9B07AF5EECC}"/>
          </ac:grpSpMkLst>
        </pc:grpChg>
        <pc:grpChg chg="mod topLvl">
          <ac:chgData name="rachmad agung" userId="a180493ac439f31d" providerId="LiveId" clId="{24C62394-10E9-4126-B306-8FB7570EED22}" dt="2020-02-05T14:25:00.188" v="1659" actId="164"/>
          <ac:grpSpMkLst>
            <pc:docMk/>
            <pc:sldMk cId="1922200106" sldId="270"/>
            <ac:grpSpMk id="152" creationId="{C604E9B8-D69A-465D-A50E-91886E02FC07}"/>
          </ac:grpSpMkLst>
        </pc:grpChg>
        <pc:grpChg chg="mod topLvl">
          <ac:chgData name="rachmad agung" userId="a180493ac439f31d" providerId="LiveId" clId="{24C62394-10E9-4126-B306-8FB7570EED22}" dt="2020-02-05T14:25:00.188" v="1659" actId="164"/>
          <ac:grpSpMkLst>
            <pc:docMk/>
            <pc:sldMk cId="1922200106" sldId="270"/>
            <ac:grpSpMk id="153" creationId="{8E40870D-A33B-469F-AE42-9091757BF2BD}"/>
          </ac:grpSpMkLst>
        </pc:grpChg>
        <pc:grpChg chg="del mod topLvl">
          <ac:chgData name="rachmad agung" userId="a180493ac439f31d" providerId="LiveId" clId="{24C62394-10E9-4126-B306-8FB7570EED22}" dt="2020-02-05T14:26:39.439" v="1734" actId="165"/>
          <ac:grpSpMkLst>
            <pc:docMk/>
            <pc:sldMk cId="1922200106" sldId="270"/>
            <ac:grpSpMk id="155" creationId="{BCA03187-3157-46A3-B59F-B73E36B30CC7}"/>
          </ac:grpSpMkLst>
        </pc:grpChg>
        <pc:grpChg chg="del mod topLvl">
          <ac:chgData name="rachmad agung" userId="a180493ac439f31d" providerId="LiveId" clId="{24C62394-10E9-4126-B306-8FB7570EED22}" dt="2020-02-05T14:26:55.557" v="1736" actId="165"/>
          <ac:grpSpMkLst>
            <pc:docMk/>
            <pc:sldMk cId="1922200106" sldId="270"/>
            <ac:grpSpMk id="156" creationId="{607C7C16-D1E1-4E77-932E-03BB72A7C387}"/>
          </ac:grpSpMkLst>
        </pc:grpChg>
      </pc:sldChg>
      <pc:sldChg chg="addSp delSp modSp add ord modTransition">
        <pc:chgData name="rachmad agung" userId="a180493ac439f31d" providerId="LiveId" clId="{24C62394-10E9-4126-B306-8FB7570EED22}" dt="2020-02-05T15:41:16.962" v="1947" actId="1076"/>
        <pc:sldMkLst>
          <pc:docMk/>
          <pc:sldMk cId="4265967738" sldId="270"/>
        </pc:sldMkLst>
        <pc:spChg chg="mod topLvl">
          <ac:chgData name="rachmad agung" userId="a180493ac439f31d" providerId="LiveId" clId="{24C62394-10E9-4126-B306-8FB7570EED22}" dt="2020-02-05T14:34:12.321" v="1838" actId="165"/>
          <ac:spMkLst>
            <pc:docMk/>
            <pc:sldMk cId="4265967738" sldId="270"/>
            <ac:spMk id="10" creationId="{C1615478-8D97-4E7A-BC1D-CD038023D2AA}"/>
          </ac:spMkLst>
        </pc:spChg>
        <pc:spChg chg="mod topLvl">
          <ac:chgData name="rachmad agung" userId="a180493ac439f31d" providerId="LiveId" clId="{24C62394-10E9-4126-B306-8FB7570EED22}" dt="2020-02-05T14:34:12.321" v="1838" actId="165"/>
          <ac:spMkLst>
            <pc:docMk/>
            <pc:sldMk cId="4265967738" sldId="270"/>
            <ac:spMk id="13" creationId="{E004B7BD-6306-473E-B517-F3E4556BCB17}"/>
          </ac:spMkLst>
        </pc:spChg>
        <pc:spChg chg="mod topLvl">
          <ac:chgData name="rachmad agung" userId="a180493ac439f31d" providerId="LiveId" clId="{24C62394-10E9-4126-B306-8FB7570EED22}" dt="2020-02-05T14:34:12.321" v="1838" actId="165"/>
          <ac:spMkLst>
            <pc:docMk/>
            <pc:sldMk cId="4265967738" sldId="270"/>
            <ac:spMk id="16" creationId="{7CBB3784-AD70-454D-846A-5D99671131A4}"/>
          </ac:spMkLst>
        </pc:spChg>
        <pc:spChg chg="mod topLvl">
          <ac:chgData name="rachmad agung" userId="a180493ac439f31d" providerId="LiveId" clId="{24C62394-10E9-4126-B306-8FB7570EED22}" dt="2020-02-05T14:34:12.321" v="1838" actId="165"/>
          <ac:spMkLst>
            <pc:docMk/>
            <pc:sldMk cId="4265967738" sldId="270"/>
            <ac:spMk id="17" creationId="{E103FC71-91B8-43AB-BCB1-E8FCD94A4E58}"/>
          </ac:spMkLst>
        </pc:spChg>
        <pc:spChg chg="mod topLvl">
          <ac:chgData name="rachmad agung" userId="a180493ac439f31d" providerId="LiveId" clId="{24C62394-10E9-4126-B306-8FB7570EED22}" dt="2020-02-05T14:34:12.321" v="1838" actId="165"/>
          <ac:spMkLst>
            <pc:docMk/>
            <pc:sldMk cId="4265967738" sldId="270"/>
            <ac:spMk id="18" creationId="{2AAE153D-4C2A-4A9A-A136-54D5551102F8}"/>
          </ac:spMkLst>
        </pc:spChg>
        <pc:spChg chg="mod topLvl">
          <ac:chgData name="rachmad agung" userId="a180493ac439f31d" providerId="LiveId" clId="{24C62394-10E9-4126-B306-8FB7570EED22}" dt="2020-02-05T14:34:12.321" v="1838" actId="165"/>
          <ac:spMkLst>
            <pc:docMk/>
            <pc:sldMk cId="4265967738" sldId="270"/>
            <ac:spMk id="21" creationId="{FBFBDD5B-E9C2-410F-8F01-0BC0A5E50FE5}"/>
          </ac:spMkLst>
        </pc:spChg>
        <pc:spChg chg="mod topLvl">
          <ac:chgData name="rachmad agung" userId="a180493ac439f31d" providerId="LiveId" clId="{24C62394-10E9-4126-B306-8FB7570EED22}" dt="2020-02-05T14:34:12.321" v="1838" actId="165"/>
          <ac:spMkLst>
            <pc:docMk/>
            <pc:sldMk cId="4265967738" sldId="270"/>
            <ac:spMk id="22" creationId="{4701530E-50D5-44D8-AD85-0D88A4DD3D40}"/>
          </ac:spMkLst>
        </pc:spChg>
        <pc:spChg chg="mod topLvl">
          <ac:chgData name="rachmad agung" userId="a180493ac439f31d" providerId="LiveId" clId="{24C62394-10E9-4126-B306-8FB7570EED22}" dt="2020-02-05T14:34:12.321" v="1838" actId="165"/>
          <ac:spMkLst>
            <pc:docMk/>
            <pc:sldMk cId="4265967738" sldId="270"/>
            <ac:spMk id="31" creationId="{A0A414DA-D956-49C6-86AC-8EFB094D0ECE}"/>
          </ac:spMkLst>
        </pc:spChg>
        <pc:spChg chg="mod topLvl">
          <ac:chgData name="rachmad agung" userId="a180493ac439f31d" providerId="LiveId" clId="{24C62394-10E9-4126-B306-8FB7570EED22}" dt="2020-02-05T14:34:12.321" v="1838" actId="165"/>
          <ac:spMkLst>
            <pc:docMk/>
            <pc:sldMk cId="4265967738" sldId="270"/>
            <ac:spMk id="34" creationId="{446DB724-60BA-42C3-A4D1-995AFF7574DA}"/>
          </ac:spMkLst>
        </pc:spChg>
        <pc:spChg chg="mod topLvl">
          <ac:chgData name="rachmad agung" userId="a180493ac439f31d" providerId="LiveId" clId="{24C62394-10E9-4126-B306-8FB7570EED22}" dt="2020-02-05T14:34:12.321" v="1838" actId="165"/>
          <ac:spMkLst>
            <pc:docMk/>
            <pc:sldMk cId="4265967738" sldId="270"/>
            <ac:spMk id="39" creationId="{19498FC0-0134-4EDB-A6B4-A7E1F29E3C64}"/>
          </ac:spMkLst>
        </pc:spChg>
        <pc:spChg chg="mod topLvl">
          <ac:chgData name="rachmad agung" userId="a180493ac439f31d" providerId="LiveId" clId="{24C62394-10E9-4126-B306-8FB7570EED22}" dt="2020-02-05T14:34:12.321" v="1838" actId="165"/>
          <ac:spMkLst>
            <pc:docMk/>
            <pc:sldMk cId="4265967738" sldId="270"/>
            <ac:spMk id="42" creationId="{9AF208CF-2609-47D3-9EA2-EAF969589200}"/>
          </ac:spMkLst>
        </pc:spChg>
        <pc:spChg chg="mod topLvl">
          <ac:chgData name="rachmad agung" userId="a180493ac439f31d" providerId="LiveId" clId="{24C62394-10E9-4126-B306-8FB7570EED22}" dt="2020-02-05T14:34:22.975" v="1839" actId="164"/>
          <ac:spMkLst>
            <pc:docMk/>
            <pc:sldMk cId="4265967738" sldId="270"/>
            <ac:spMk id="45" creationId="{902A2A8E-1068-40A0-B3D8-2E645FA52500}"/>
          </ac:spMkLst>
        </pc:spChg>
        <pc:spChg chg="mod topLvl">
          <ac:chgData name="rachmad agung" userId="a180493ac439f31d" providerId="LiveId" clId="{24C62394-10E9-4126-B306-8FB7570EED22}" dt="2020-02-05T14:34:22.975" v="1839" actId="164"/>
          <ac:spMkLst>
            <pc:docMk/>
            <pc:sldMk cId="4265967738" sldId="270"/>
            <ac:spMk id="46" creationId="{1272CC0B-B1A0-4FD0-94D7-68346CAC3447}"/>
          </ac:spMkLst>
        </pc:spChg>
        <pc:spChg chg="mod topLvl">
          <ac:chgData name="rachmad agung" userId="a180493ac439f31d" providerId="LiveId" clId="{24C62394-10E9-4126-B306-8FB7570EED22}" dt="2020-02-05T14:34:22.975" v="1839" actId="164"/>
          <ac:spMkLst>
            <pc:docMk/>
            <pc:sldMk cId="4265967738" sldId="270"/>
            <ac:spMk id="47" creationId="{F5E25C0A-FA9D-4878-B722-903353212B40}"/>
          </ac:spMkLst>
        </pc:spChg>
        <pc:spChg chg="mod topLvl">
          <ac:chgData name="rachmad agung" userId="a180493ac439f31d" providerId="LiveId" clId="{24C62394-10E9-4126-B306-8FB7570EED22}" dt="2020-02-05T14:34:22.975" v="1839" actId="164"/>
          <ac:spMkLst>
            <pc:docMk/>
            <pc:sldMk cId="4265967738" sldId="270"/>
            <ac:spMk id="50" creationId="{7C0E1D44-5ADB-4CF3-B8DF-FFF5188F4B1D}"/>
          </ac:spMkLst>
        </pc:spChg>
        <pc:spChg chg="mod topLvl">
          <ac:chgData name="rachmad agung" userId="a180493ac439f31d" providerId="LiveId" clId="{24C62394-10E9-4126-B306-8FB7570EED22}" dt="2020-02-05T14:34:22.975" v="1839" actId="164"/>
          <ac:spMkLst>
            <pc:docMk/>
            <pc:sldMk cId="4265967738" sldId="270"/>
            <ac:spMk id="51" creationId="{235820BF-274B-4695-B5C7-BBF04FB648A7}"/>
          </ac:spMkLst>
        </pc:spChg>
        <pc:spChg chg="mod topLvl">
          <ac:chgData name="rachmad agung" userId="a180493ac439f31d" providerId="LiveId" clId="{24C62394-10E9-4126-B306-8FB7570EED22}" dt="2020-02-05T14:34:12.321" v="1838" actId="165"/>
          <ac:spMkLst>
            <pc:docMk/>
            <pc:sldMk cId="4265967738" sldId="270"/>
            <ac:spMk id="69" creationId="{B0812133-922B-4762-B91F-6A9896BC8451}"/>
          </ac:spMkLst>
        </pc:spChg>
        <pc:spChg chg="mod topLvl">
          <ac:chgData name="rachmad agung" userId="a180493ac439f31d" providerId="LiveId" clId="{24C62394-10E9-4126-B306-8FB7570EED22}" dt="2020-02-05T14:34:12.321" v="1838" actId="165"/>
          <ac:spMkLst>
            <pc:docMk/>
            <pc:sldMk cId="4265967738" sldId="270"/>
            <ac:spMk id="72" creationId="{2B538D10-1B2E-44AC-A8D7-B8E20EB38EFF}"/>
          </ac:spMkLst>
        </pc:spChg>
        <pc:spChg chg="mod topLvl">
          <ac:chgData name="rachmad agung" userId="a180493ac439f31d" providerId="LiveId" clId="{24C62394-10E9-4126-B306-8FB7570EED22}" dt="2020-02-05T14:34:12.321" v="1838" actId="165"/>
          <ac:spMkLst>
            <pc:docMk/>
            <pc:sldMk cId="4265967738" sldId="270"/>
            <ac:spMk id="75" creationId="{D45E987D-091D-4DD9-B8E0-39F8DEEEF070}"/>
          </ac:spMkLst>
        </pc:spChg>
        <pc:spChg chg="mod topLvl">
          <ac:chgData name="rachmad agung" userId="a180493ac439f31d" providerId="LiveId" clId="{24C62394-10E9-4126-B306-8FB7570EED22}" dt="2020-02-05T14:34:12.321" v="1838" actId="165"/>
          <ac:spMkLst>
            <pc:docMk/>
            <pc:sldMk cId="4265967738" sldId="270"/>
            <ac:spMk id="76" creationId="{4EB2AC02-FE5C-4225-9455-DBAD06E84B3C}"/>
          </ac:spMkLst>
        </pc:spChg>
        <pc:spChg chg="mod topLvl">
          <ac:chgData name="rachmad agung" userId="a180493ac439f31d" providerId="LiveId" clId="{24C62394-10E9-4126-B306-8FB7570EED22}" dt="2020-02-05T14:34:12.321" v="1838" actId="165"/>
          <ac:spMkLst>
            <pc:docMk/>
            <pc:sldMk cId="4265967738" sldId="270"/>
            <ac:spMk id="77" creationId="{FBBAEF6C-2E17-470F-B30E-96025EA8EB04}"/>
          </ac:spMkLst>
        </pc:spChg>
        <pc:spChg chg="mod topLvl">
          <ac:chgData name="rachmad agung" userId="a180493ac439f31d" providerId="LiveId" clId="{24C62394-10E9-4126-B306-8FB7570EED22}" dt="2020-02-05T14:34:12.321" v="1838" actId="165"/>
          <ac:spMkLst>
            <pc:docMk/>
            <pc:sldMk cId="4265967738" sldId="270"/>
            <ac:spMk id="80" creationId="{04C5F06F-14FD-43B2-9258-08FA49EFFE41}"/>
          </ac:spMkLst>
        </pc:spChg>
        <pc:spChg chg="mod topLvl">
          <ac:chgData name="rachmad agung" userId="a180493ac439f31d" providerId="LiveId" clId="{24C62394-10E9-4126-B306-8FB7570EED22}" dt="2020-02-05T14:34:12.321" v="1838" actId="165"/>
          <ac:spMkLst>
            <pc:docMk/>
            <pc:sldMk cId="4265967738" sldId="270"/>
            <ac:spMk id="81" creationId="{88A97156-AAB5-4BBA-A92B-CE7F4870A2D5}"/>
          </ac:spMkLst>
        </pc:spChg>
        <pc:spChg chg="add mod">
          <ac:chgData name="rachmad agung" userId="a180493ac439f31d" providerId="LiveId" clId="{24C62394-10E9-4126-B306-8FB7570EED22}" dt="2020-02-05T15:41:16.962" v="1947" actId="1076"/>
          <ac:spMkLst>
            <pc:docMk/>
            <pc:sldMk cId="4265967738" sldId="270"/>
            <ac:spMk id="95" creationId="{A7EAFD2A-78E7-4710-A169-66711F884564}"/>
          </ac:spMkLst>
        </pc:spChg>
        <pc:spChg chg="mod topLvl">
          <ac:chgData name="rachmad agung" userId="a180493ac439f31d" providerId="LiveId" clId="{24C62394-10E9-4126-B306-8FB7570EED22}" dt="2020-02-05T14:34:12.321" v="1838" actId="165"/>
          <ac:spMkLst>
            <pc:docMk/>
            <pc:sldMk cId="4265967738" sldId="270"/>
            <ac:spMk id="124" creationId="{AD51779E-05B9-4997-B0C5-05528FDF400F}"/>
          </ac:spMkLst>
        </pc:spChg>
        <pc:spChg chg="mod topLvl">
          <ac:chgData name="rachmad agung" userId="a180493ac439f31d" providerId="LiveId" clId="{24C62394-10E9-4126-B306-8FB7570EED22}" dt="2020-02-05T14:34:12.321" v="1838" actId="165"/>
          <ac:spMkLst>
            <pc:docMk/>
            <pc:sldMk cId="4265967738" sldId="270"/>
            <ac:spMk id="126" creationId="{923C90E8-5DA2-482E-B597-E1509690B1D1}"/>
          </ac:spMkLst>
        </pc:spChg>
        <pc:spChg chg="mod topLvl">
          <ac:chgData name="rachmad agung" userId="a180493ac439f31d" providerId="LiveId" clId="{24C62394-10E9-4126-B306-8FB7570EED22}" dt="2020-02-05T14:34:12.321" v="1838" actId="165"/>
          <ac:spMkLst>
            <pc:docMk/>
            <pc:sldMk cId="4265967738" sldId="270"/>
            <ac:spMk id="131" creationId="{1D70D6F3-8C18-4BA3-9FFB-3B09B5CE410C}"/>
          </ac:spMkLst>
        </pc:spChg>
        <pc:spChg chg="mod topLvl">
          <ac:chgData name="rachmad agung" userId="a180493ac439f31d" providerId="LiveId" clId="{24C62394-10E9-4126-B306-8FB7570EED22}" dt="2020-02-05T14:34:12.321" v="1838" actId="165"/>
          <ac:spMkLst>
            <pc:docMk/>
            <pc:sldMk cId="4265967738" sldId="270"/>
            <ac:spMk id="132" creationId="{8E6DE9CB-DED1-4FFE-A3F8-9F3C8D650056}"/>
          </ac:spMkLst>
        </pc:spChg>
        <pc:spChg chg="mod topLvl">
          <ac:chgData name="rachmad agung" userId="a180493ac439f31d" providerId="LiveId" clId="{24C62394-10E9-4126-B306-8FB7570EED22}" dt="2020-02-05T14:34:12.321" v="1838" actId="165"/>
          <ac:spMkLst>
            <pc:docMk/>
            <pc:sldMk cId="4265967738" sldId="270"/>
            <ac:spMk id="133" creationId="{8EB16779-0A76-463B-9219-F3C68E6FA5C1}"/>
          </ac:spMkLst>
        </pc:spChg>
        <pc:spChg chg="mod topLvl">
          <ac:chgData name="rachmad agung" userId="a180493ac439f31d" providerId="LiveId" clId="{24C62394-10E9-4126-B306-8FB7570EED22}" dt="2020-02-05T14:34:12.321" v="1838" actId="165"/>
          <ac:spMkLst>
            <pc:docMk/>
            <pc:sldMk cId="4265967738" sldId="270"/>
            <ac:spMk id="136" creationId="{3F0C1013-725A-4AD7-89E8-37874C20FF2A}"/>
          </ac:spMkLst>
        </pc:spChg>
        <pc:spChg chg="mod topLvl">
          <ac:chgData name="rachmad agung" userId="a180493ac439f31d" providerId="LiveId" clId="{24C62394-10E9-4126-B306-8FB7570EED22}" dt="2020-02-05T14:34:12.321" v="1838" actId="165"/>
          <ac:spMkLst>
            <pc:docMk/>
            <pc:sldMk cId="4265967738" sldId="270"/>
            <ac:spMk id="137" creationId="{9D534A41-036A-4229-83D4-90BE572AFC45}"/>
          </ac:spMkLst>
        </pc:spChg>
        <pc:grpChg chg="add mod">
          <ac:chgData name="rachmad agung" userId="a180493ac439f31d" providerId="LiveId" clId="{24C62394-10E9-4126-B306-8FB7570EED22}" dt="2020-02-05T14:34:59.244" v="1842" actId="1076"/>
          <ac:grpSpMkLst>
            <pc:docMk/>
            <pc:sldMk cId="4265967738" sldId="270"/>
            <ac:grpSpMk id="2" creationId="{C17B88EC-2E31-4B81-831C-D2E876EA6159}"/>
          </ac:grpSpMkLst>
        </pc:grpChg>
        <pc:grpChg chg="mod topLvl">
          <ac:chgData name="rachmad agung" userId="a180493ac439f31d" providerId="LiveId" clId="{24C62394-10E9-4126-B306-8FB7570EED22}" dt="2020-02-05T14:34:12.321" v="1838" actId="165"/>
          <ac:grpSpMkLst>
            <pc:docMk/>
            <pc:sldMk cId="4265967738" sldId="270"/>
            <ac:grpSpMk id="4" creationId="{5FAAF1F0-4E3E-4870-9334-8E10C346F8C8}"/>
          </ac:grpSpMkLst>
        </pc:grpChg>
        <pc:grpChg chg="mod topLvl">
          <ac:chgData name="rachmad agung" userId="a180493ac439f31d" providerId="LiveId" clId="{24C62394-10E9-4126-B306-8FB7570EED22}" dt="2020-02-05T14:34:12.321" v="1838" actId="165"/>
          <ac:grpSpMkLst>
            <pc:docMk/>
            <pc:sldMk cId="4265967738" sldId="270"/>
            <ac:grpSpMk id="5" creationId="{9475B522-B8C9-4B2E-8BF8-10CCB54651DC}"/>
          </ac:grpSpMkLst>
        </pc:grpChg>
        <pc:grpChg chg="mod topLvl">
          <ac:chgData name="rachmad agung" userId="a180493ac439f31d" providerId="LiveId" clId="{24C62394-10E9-4126-B306-8FB7570EED22}" dt="2020-02-05T14:35:05.107" v="1859" actId="1037"/>
          <ac:grpSpMkLst>
            <pc:docMk/>
            <pc:sldMk cId="4265967738" sldId="270"/>
            <ac:grpSpMk id="6" creationId="{45907D34-C77B-48B3-84D2-1A886D2C4B93}"/>
          </ac:grpSpMkLst>
        </pc:grpChg>
        <pc:grpChg chg="mod topLvl">
          <ac:chgData name="rachmad agung" userId="a180493ac439f31d" providerId="LiveId" clId="{24C62394-10E9-4126-B306-8FB7570EED22}" dt="2020-02-05T14:34:12.321" v="1838" actId="165"/>
          <ac:grpSpMkLst>
            <pc:docMk/>
            <pc:sldMk cId="4265967738" sldId="270"/>
            <ac:grpSpMk id="12" creationId="{4C0BA770-FAB2-4B0B-82DD-4718ABCE6AC2}"/>
          </ac:grpSpMkLst>
        </pc:grpChg>
        <pc:grpChg chg="mod topLvl">
          <ac:chgData name="rachmad agung" userId="a180493ac439f31d" providerId="LiveId" clId="{24C62394-10E9-4126-B306-8FB7570EED22}" dt="2020-02-05T14:34:12.321" v="1838" actId="165"/>
          <ac:grpSpMkLst>
            <pc:docMk/>
            <pc:sldMk cId="4265967738" sldId="270"/>
            <ac:grpSpMk id="15" creationId="{B97ECC91-97ED-420C-8ED3-8C1745B8FC65}"/>
          </ac:grpSpMkLst>
        </pc:grpChg>
        <pc:grpChg chg="mod topLvl">
          <ac:chgData name="rachmad agung" userId="a180493ac439f31d" providerId="LiveId" clId="{24C62394-10E9-4126-B306-8FB7570EED22}" dt="2020-02-05T14:34:59.244" v="1842" actId="1076"/>
          <ac:grpSpMkLst>
            <pc:docMk/>
            <pc:sldMk cId="4265967738" sldId="270"/>
            <ac:grpSpMk id="41" creationId="{B2BFF757-B6D3-40C9-911A-6AD5BEF6BE61}"/>
          </ac:grpSpMkLst>
        </pc:grpChg>
        <pc:grpChg chg="mod topLvl">
          <ac:chgData name="rachmad agung" userId="a180493ac439f31d" providerId="LiveId" clId="{24C62394-10E9-4126-B306-8FB7570EED22}" dt="2020-02-05T14:34:12.321" v="1838" actId="165"/>
          <ac:grpSpMkLst>
            <pc:docMk/>
            <pc:sldMk cId="4265967738" sldId="270"/>
            <ac:grpSpMk id="44" creationId="{4E16E0D8-5F58-4286-B806-D1A0BC67B4CA}"/>
          </ac:grpSpMkLst>
        </pc:grpChg>
        <pc:grpChg chg="mod topLvl">
          <ac:chgData name="rachmad agung" userId="a180493ac439f31d" providerId="LiveId" clId="{24C62394-10E9-4126-B306-8FB7570EED22}" dt="2020-02-05T14:34:12.321" v="1838" actId="165"/>
          <ac:grpSpMkLst>
            <pc:docMk/>
            <pc:sldMk cId="4265967738" sldId="270"/>
            <ac:grpSpMk id="52" creationId="{07912410-E69E-427F-8A69-42E67FE740C4}"/>
          </ac:grpSpMkLst>
        </pc:grpChg>
        <pc:grpChg chg="mod topLvl">
          <ac:chgData name="rachmad agung" userId="a180493ac439f31d" providerId="LiveId" clId="{24C62394-10E9-4126-B306-8FB7570EED22}" dt="2020-02-05T14:34:12.321" v="1838" actId="165"/>
          <ac:grpSpMkLst>
            <pc:docMk/>
            <pc:sldMk cId="4265967738" sldId="270"/>
            <ac:grpSpMk id="53" creationId="{9E98C220-A57E-4985-997D-B63F8E010372}"/>
          </ac:grpSpMkLst>
        </pc:grpChg>
        <pc:grpChg chg="mod topLvl">
          <ac:chgData name="rachmad agung" userId="a180493ac439f31d" providerId="LiveId" clId="{24C62394-10E9-4126-B306-8FB7570EED22}" dt="2020-02-05T14:34:59.244" v="1842" actId="1076"/>
          <ac:grpSpMkLst>
            <pc:docMk/>
            <pc:sldMk cId="4265967738" sldId="270"/>
            <ac:grpSpMk id="54" creationId="{4ACDB292-AF12-4CED-88AD-5889119E4DCF}"/>
          </ac:grpSpMkLst>
        </pc:grpChg>
        <pc:grpChg chg="mod topLvl">
          <ac:chgData name="rachmad agung" userId="a180493ac439f31d" providerId="LiveId" clId="{24C62394-10E9-4126-B306-8FB7570EED22}" dt="2020-02-05T14:34:12.321" v="1838" actId="165"/>
          <ac:grpSpMkLst>
            <pc:docMk/>
            <pc:sldMk cId="4265967738" sldId="270"/>
            <ac:grpSpMk id="55" creationId="{43B63C26-1DD3-4ABD-8F1C-C12E135A7DDC}"/>
          </ac:grpSpMkLst>
        </pc:grpChg>
        <pc:grpChg chg="mod topLvl">
          <ac:chgData name="rachmad agung" userId="a180493ac439f31d" providerId="LiveId" clId="{24C62394-10E9-4126-B306-8FB7570EED22}" dt="2020-02-05T14:34:12.321" v="1838" actId="165"/>
          <ac:grpSpMkLst>
            <pc:docMk/>
            <pc:sldMk cId="4265967738" sldId="270"/>
            <ac:grpSpMk id="56" creationId="{C507070D-F5DF-46A8-83F6-EBA692BAB67B}"/>
          </ac:grpSpMkLst>
        </pc:grpChg>
        <pc:grpChg chg="del">
          <ac:chgData name="rachmad agung" userId="a180493ac439f31d" providerId="LiveId" clId="{24C62394-10E9-4126-B306-8FB7570EED22}" dt="2020-02-05T14:34:12.321" v="1838" actId="165"/>
          <ac:grpSpMkLst>
            <pc:docMk/>
            <pc:sldMk cId="4265967738" sldId="270"/>
            <ac:grpSpMk id="59" creationId="{11ED1B77-B902-4C07-B177-2FB39B7459A3}"/>
          </ac:grpSpMkLst>
        </pc:grpChg>
        <pc:grpChg chg="mod topLvl">
          <ac:chgData name="rachmad agung" userId="a180493ac439f31d" providerId="LiveId" clId="{24C62394-10E9-4126-B306-8FB7570EED22}" dt="2020-02-05T14:34:12.321" v="1838" actId="165"/>
          <ac:grpSpMkLst>
            <pc:docMk/>
            <pc:sldMk cId="4265967738" sldId="270"/>
            <ac:grpSpMk id="150" creationId="{10345194-4C7E-4BAC-BCDF-37CCDD64B1D9}"/>
          </ac:grpSpMkLst>
        </pc:grpChg>
        <pc:cxnChg chg="add mod">
          <ac:chgData name="rachmad agung" userId="a180493ac439f31d" providerId="LiveId" clId="{24C62394-10E9-4126-B306-8FB7570EED22}" dt="2020-02-05T15:41:16.962" v="1947" actId="1076"/>
          <ac:cxnSpMkLst>
            <pc:docMk/>
            <pc:sldMk cId="4265967738" sldId="270"/>
            <ac:cxnSpMk id="96" creationId="{093FDEB0-0B3D-435E-AD96-8F0D95E7BA08}"/>
          </ac:cxnSpMkLst>
        </pc:cxnChg>
      </pc:sldChg>
      <pc:sldChg chg="delSp modSp add del">
        <pc:chgData name="rachmad agung" userId="a180493ac439f31d" providerId="LiveId" clId="{24C62394-10E9-4126-B306-8FB7570EED22}" dt="2020-02-05T14:29:17.668" v="1758" actId="47"/>
        <pc:sldMkLst>
          <pc:docMk/>
          <pc:sldMk cId="1938590061" sldId="271"/>
        </pc:sldMkLst>
        <pc:spChg chg="mod topLvl">
          <ac:chgData name="rachmad agung" userId="a180493ac439f31d" providerId="LiveId" clId="{24C62394-10E9-4126-B306-8FB7570EED22}" dt="2020-02-05T14:12:22.701" v="1500" actId="165"/>
          <ac:spMkLst>
            <pc:docMk/>
            <pc:sldMk cId="1938590061" sldId="271"/>
            <ac:spMk id="10" creationId="{C1615478-8D97-4E7A-BC1D-CD038023D2AA}"/>
          </ac:spMkLst>
        </pc:spChg>
        <pc:spChg chg="mod topLvl">
          <ac:chgData name="rachmad agung" userId="a180493ac439f31d" providerId="LiveId" clId="{24C62394-10E9-4126-B306-8FB7570EED22}" dt="2020-02-05T14:12:22.701" v="1500" actId="165"/>
          <ac:spMkLst>
            <pc:docMk/>
            <pc:sldMk cId="1938590061" sldId="271"/>
            <ac:spMk id="11" creationId="{A787BE6A-3F50-477D-B1CD-B6287C22C017}"/>
          </ac:spMkLst>
        </pc:spChg>
        <pc:spChg chg="mod topLvl">
          <ac:chgData name="rachmad agung" userId="a180493ac439f31d" providerId="LiveId" clId="{24C62394-10E9-4126-B306-8FB7570EED22}" dt="2020-02-05T14:12:22.701" v="1500" actId="165"/>
          <ac:spMkLst>
            <pc:docMk/>
            <pc:sldMk cId="1938590061" sldId="271"/>
            <ac:spMk id="13" creationId="{E004B7BD-6306-473E-B517-F3E4556BCB17}"/>
          </ac:spMkLst>
        </pc:spChg>
        <pc:spChg chg="mod topLvl">
          <ac:chgData name="rachmad agung" userId="a180493ac439f31d" providerId="LiveId" clId="{24C62394-10E9-4126-B306-8FB7570EED22}" dt="2020-02-05T14:12:22.701" v="1500" actId="165"/>
          <ac:spMkLst>
            <pc:docMk/>
            <pc:sldMk cId="1938590061" sldId="271"/>
            <ac:spMk id="14" creationId="{FEDEC217-E0DD-48A0-BA51-0BB88373C132}"/>
          </ac:spMkLst>
        </pc:spChg>
        <pc:spChg chg="mod topLvl">
          <ac:chgData name="rachmad agung" userId="a180493ac439f31d" providerId="LiveId" clId="{24C62394-10E9-4126-B306-8FB7570EED22}" dt="2020-02-05T14:12:22.701" v="1500" actId="165"/>
          <ac:spMkLst>
            <pc:docMk/>
            <pc:sldMk cId="1938590061" sldId="271"/>
            <ac:spMk id="31" creationId="{A0A414DA-D956-49C6-86AC-8EFB094D0ECE}"/>
          </ac:spMkLst>
        </pc:spChg>
        <pc:spChg chg="mod topLvl">
          <ac:chgData name="rachmad agung" userId="a180493ac439f31d" providerId="LiveId" clId="{24C62394-10E9-4126-B306-8FB7570EED22}" dt="2020-02-05T14:12:22.701" v="1500" actId="165"/>
          <ac:spMkLst>
            <pc:docMk/>
            <pc:sldMk cId="1938590061" sldId="271"/>
            <ac:spMk id="32" creationId="{0B78208C-370A-4410-AC39-651F1253A3C6}"/>
          </ac:spMkLst>
        </pc:spChg>
        <pc:spChg chg="mod topLvl">
          <ac:chgData name="rachmad agung" userId="a180493ac439f31d" providerId="LiveId" clId="{24C62394-10E9-4126-B306-8FB7570EED22}" dt="2020-02-05T14:12:22.701" v="1500" actId="165"/>
          <ac:spMkLst>
            <pc:docMk/>
            <pc:sldMk cId="1938590061" sldId="271"/>
            <ac:spMk id="33" creationId="{52778F4B-C3BA-41E6-89FD-245E9B0DAC54}"/>
          </ac:spMkLst>
        </pc:spChg>
        <pc:spChg chg="mod topLvl">
          <ac:chgData name="rachmad agung" userId="a180493ac439f31d" providerId="LiveId" clId="{24C62394-10E9-4126-B306-8FB7570EED22}" dt="2020-02-05T14:12:22.701" v="1500" actId="165"/>
          <ac:spMkLst>
            <pc:docMk/>
            <pc:sldMk cId="1938590061" sldId="271"/>
            <ac:spMk id="34" creationId="{446DB724-60BA-42C3-A4D1-995AFF7574DA}"/>
          </ac:spMkLst>
        </pc:spChg>
        <pc:spChg chg="mod topLvl">
          <ac:chgData name="rachmad agung" userId="a180493ac439f31d" providerId="LiveId" clId="{24C62394-10E9-4126-B306-8FB7570EED22}" dt="2020-02-05T14:12:22.701" v="1500" actId="165"/>
          <ac:spMkLst>
            <pc:docMk/>
            <pc:sldMk cId="1938590061" sldId="271"/>
            <ac:spMk id="35" creationId="{7692F278-475D-4688-BDA4-D37A5E849CC4}"/>
          </ac:spMkLst>
        </pc:spChg>
        <pc:spChg chg="mod topLvl">
          <ac:chgData name="rachmad agung" userId="a180493ac439f31d" providerId="LiveId" clId="{24C62394-10E9-4126-B306-8FB7570EED22}" dt="2020-02-05T14:12:22.701" v="1500" actId="165"/>
          <ac:spMkLst>
            <pc:docMk/>
            <pc:sldMk cId="1938590061" sldId="271"/>
            <ac:spMk id="36" creationId="{C94A4D05-D53D-462E-8CC2-9E212DA266DD}"/>
          </ac:spMkLst>
        </pc:spChg>
        <pc:spChg chg="mod topLvl">
          <ac:chgData name="rachmad agung" userId="a180493ac439f31d" providerId="LiveId" clId="{24C62394-10E9-4126-B306-8FB7570EED22}" dt="2020-02-05T14:12:22.701" v="1500" actId="165"/>
          <ac:spMkLst>
            <pc:docMk/>
            <pc:sldMk cId="1938590061" sldId="271"/>
            <ac:spMk id="39" creationId="{19498FC0-0134-4EDB-A6B4-A7E1F29E3C64}"/>
          </ac:spMkLst>
        </pc:spChg>
        <pc:spChg chg="mod topLvl">
          <ac:chgData name="rachmad agung" userId="a180493ac439f31d" providerId="LiveId" clId="{24C62394-10E9-4126-B306-8FB7570EED22}" dt="2020-02-05T14:12:22.701" v="1500" actId="165"/>
          <ac:spMkLst>
            <pc:docMk/>
            <pc:sldMk cId="1938590061" sldId="271"/>
            <ac:spMk id="42" creationId="{9AF208CF-2609-47D3-9EA2-EAF969589200}"/>
          </ac:spMkLst>
        </pc:spChg>
        <pc:spChg chg="mod topLvl">
          <ac:chgData name="rachmad agung" userId="a180493ac439f31d" providerId="LiveId" clId="{24C62394-10E9-4126-B306-8FB7570EED22}" dt="2020-02-05T14:12:22.701" v="1500" actId="165"/>
          <ac:spMkLst>
            <pc:docMk/>
            <pc:sldMk cId="1938590061" sldId="271"/>
            <ac:spMk id="54" creationId="{D8D64F7F-6B5F-489A-B04E-E8F575BAAD29}"/>
          </ac:spMkLst>
        </pc:spChg>
        <pc:spChg chg="mod topLvl">
          <ac:chgData name="rachmad agung" userId="a180493ac439f31d" providerId="LiveId" clId="{24C62394-10E9-4126-B306-8FB7570EED22}" dt="2020-02-05T14:12:22.701" v="1500" actId="165"/>
          <ac:spMkLst>
            <pc:docMk/>
            <pc:sldMk cId="1938590061" sldId="271"/>
            <ac:spMk id="55" creationId="{4BF2EA96-4A7F-4C49-8CE2-97848190C0E8}"/>
          </ac:spMkLst>
        </pc:spChg>
        <pc:spChg chg="mod topLvl">
          <ac:chgData name="rachmad agung" userId="a180493ac439f31d" providerId="LiveId" clId="{24C62394-10E9-4126-B306-8FB7570EED22}" dt="2020-02-05T14:12:22.701" v="1500" actId="165"/>
          <ac:spMkLst>
            <pc:docMk/>
            <pc:sldMk cId="1938590061" sldId="271"/>
            <ac:spMk id="57" creationId="{2D8506CB-BEF9-4E0A-9053-6373211CDDDF}"/>
          </ac:spMkLst>
        </pc:spChg>
        <pc:spChg chg="mod topLvl">
          <ac:chgData name="rachmad agung" userId="a180493ac439f31d" providerId="LiveId" clId="{24C62394-10E9-4126-B306-8FB7570EED22}" dt="2020-02-05T14:12:22.701" v="1500" actId="165"/>
          <ac:spMkLst>
            <pc:docMk/>
            <pc:sldMk cId="1938590061" sldId="271"/>
            <ac:spMk id="58" creationId="{448EA529-5F7B-4434-A512-181058D88632}"/>
          </ac:spMkLst>
        </pc:spChg>
        <pc:spChg chg="mod topLvl">
          <ac:chgData name="rachmad agung" userId="a180493ac439f31d" providerId="LiveId" clId="{24C62394-10E9-4126-B306-8FB7570EED22}" dt="2020-02-05T14:12:22.701" v="1500" actId="165"/>
          <ac:spMkLst>
            <pc:docMk/>
            <pc:sldMk cId="1938590061" sldId="271"/>
            <ac:spMk id="69" creationId="{B0812133-922B-4762-B91F-6A9896BC8451}"/>
          </ac:spMkLst>
        </pc:spChg>
        <pc:spChg chg="mod topLvl">
          <ac:chgData name="rachmad agung" userId="a180493ac439f31d" providerId="LiveId" clId="{24C62394-10E9-4126-B306-8FB7570EED22}" dt="2020-02-05T14:12:22.701" v="1500" actId="165"/>
          <ac:spMkLst>
            <pc:docMk/>
            <pc:sldMk cId="1938590061" sldId="271"/>
            <ac:spMk id="70" creationId="{60D654CF-2399-4EDF-9C6A-1D9CF2400E0B}"/>
          </ac:spMkLst>
        </pc:spChg>
        <pc:spChg chg="mod topLvl">
          <ac:chgData name="rachmad agung" userId="a180493ac439f31d" providerId="LiveId" clId="{24C62394-10E9-4126-B306-8FB7570EED22}" dt="2020-02-05T14:12:22.701" v="1500" actId="165"/>
          <ac:spMkLst>
            <pc:docMk/>
            <pc:sldMk cId="1938590061" sldId="271"/>
            <ac:spMk id="71" creationId="{FC8E6212-C158-4BCD-AE0F-61671909B495}"/>
          </ac:spMkLst>
        </pc:spChg>
        <pc:spChg chg="mod topLvl">
          <ac:chgData name="rachmad agung" userId="a180493ac439f31d" providerId="LiveId" clId="{24C62394-10E9-4126-B306-8FB7570EED22}" dt="2020-02-05T14:12:22.701" v="1500" actId="165"/>
          <ac:spMkLst>
            <pc:docMk/>
            <pc:sldMk cId="1938590061" sldId="271"/>
            <ac:spMk id="72" creationId="{2B538D10-1B2E-44AC-A8D7-B8E20EB38EFF}"/>
          </ac:spMkLst>
        </pc:spChg>
        <pc:spChg chg="mod topLvl">
          <ac:chgData name="rachmad agung" userId="a180493ac439f31d" providerId="LiveId" clId="{24C62394-10E9-4126-B306-8FB7570EED22}" dt="2020-02-05T14:12:22.701" v="1500" actId="165"/>
          <ac:spMkLst>
            <pc:docMk/>
            <pc:sldMk cId="1938590061" sldId="271"/>
            <ac:spMk id="73" creationId="{8B9AD5C5-424C-4E3E-8E81-D7549DF1DED8}"/>
          </ac:spMkLst>
        </pc:spChg>
        <pc:spChg chg="mod topLvl">
          <ac:chgData name="rachmad agung" userId="a180493ac439f31d" providerId="LiveId" clId="{24C62394-10E9-4126-B306-8FB7570EED22}" dt="2020-02-05T14:12:22.701" v="1500" actId="165"/>
          <ac:spMkLst>
            <pc:docMk/>
            <pc:sldMk cId="1938590061" sldId="271"/>
            <ac:spMk id="74" creationId="{85FE7FAB-B0C1-467E-BA32-D8E9217EBA10}"/>
          </ac:spMkLst>
        </pc:spChg>
        <pc:spChg chg="mod topLvl">
          <ac:chgData name="rachmad agung" userId="a180493ac439f31d" providerId="LiveId" clId="{24C62394-10E9-4126-B306-8FB7570EED22}" dt="2020-02-05T14:12:22.701" v="1500" actId="165"/>
          <ac:spMkLst>
            <pc:docMk/>
            <pc:sldMk cId="1938590061" sldId="271"/>
            <ac:spMk id="105" creationId="{974D4ECC-E6FB-455E-BEC7-DFE0FA31C6B0}"/>
          </ac:spMkLst>
        </pc:spChg>
        <pc:spChg chg="mod topLvl">
          <ac:chgData name="rachmad agung" userId="a180493ac439f31d" providerId="LiveId" clId="{24C62394-10E9-4126-B306-8FB7570EED22}" dt="2020-02-05T14:12:22.701" v="1500" actId="165"/>
          <ac:spMkLst>
            <pc:docMk/>
            <pc:sldMk cId="1938590061" sldId="271"/>
            <ac:spMk id="111" creationId="{8752A78C-364F-464A-BACA-66E58183B2FE}"/>
          </ac:spMkLst>
        </pc:spChg>
        <pc:spChg chg="mod topLvl">
          <ac:chgData name="rachmad agung" userId="a180493ac439f31d" providerId="LiveId" clId="{24C62394-10E9-4126-B306-8FB7570EED22}" dt="2020-02-05T14:12:22.701" v="1500" actId="165"/>
          <ac:spMkLst>
            <pc:docMk/>
            <pc:sldMk cId="1938590061" sldId="271"/>
            <ac:spMk id="112" creationId="{2ED5F37E-713F-44CB-80D9-2F2A52C38171}"/>
          </ac:spMkLst>
        </pc:spChg>
        <pc:spChg chg="mod topLvl">
          <ac:chgData name="rachmad agung" userId="a180493ac439f31d" providerId="LiveId" clId="{24C62394-10E9-4126-B306-8FB7570EED22}" dt="2020-02-05T14:12:22.701" v="1500" actId="165"/>
          <ac:spMkLst>
            <pc:docMk/>
            <pc:sldMk cId="1938590061" sldId="271"/>
            <ac:spMk id="115" creationId="{6BBBDF0A-33A7-46E1-85F0-2BEF1ACF0D4F}"/>
          </ac:spMkLst>
        </pc:spChg>
        <pc:spChg chg="mod topLvl">
          <ac:chgData name="rachmad agung" userId="a180493ac439f31d" providerId="LiveId" clId="{24C62394-10E9-4126-B306-8FB7570EED22}" dt="2020-02-05T14:12:22.701" v="1500" actId="165"/>
          <ac:spMkLst>
            <pc:docMk/>
            <pc:sldMk cId="1938590061" sldId="271"/>
            <ac:spMk id="117" creationId="{A36A537F-FD10-4CE0-A8AD-594FBF1376E8}"/>
          </ac:spMkLst>
        </pc:spChg>
        <pc:grpChg chg="del">
          <ac:chgData name="rachmad agung" userId="a180493ac439f31d" providerId="LiveId" clId="{24C62394-10E9-4126-B306-8FB7570EED22}" dt="2020-02-05T14:12:22.701" v="1500" actId="165"/>
          <ac:grpSpMkLst>
            <pc:docMk/>
            <pc:sldMk cId="1938590061" sldId="271"/>
            <ac:grpSpMk id="4" creationId="{3893BC41-4DCE-4652-A29D-D6A81F1B5D5C}"/>
          </ac:grpSpMkLst>
        </pc:grpChg>
        <pc:grpChg chg="mod topLvl">
          <ac:chgData name="rachmad agung" userId="a180493ac439f31d" providerId="LiveId" clId="{24C62394-10E9-4126-B306-8FB7570EED22}" dt="2020-02-05T14:12:22.701" v="1500" actId="165"/>
          <ac:grpSpMkLst>
            <pc:docMk/>
            <pc:sldMk cId="1938590061" sldId="271"/>
            <ac:grpSpMk id="106" creationId="{434FF231-DDBE-4F08-B76F-03A4833D39E1}"/>
          </ac:grpSpMkLst>
        </pc:grpChg>
        <pc:grpChg chg="mod topLvl">
          <ac:chgData name="rachmad agung" userId="a180493ac439f31d" providerId="LiveId" clId="{24C62394-10E9-4126-B306-8FB7570EED22}" dt="2020-02-05T14:12:22.701" v="1500" actId="165"/>
          <ac:grpSpMkLst>
            <pc:docMk/>
            <pc:sldMk cId="1938590061" sldId="271"/>
            <ac:grpSpMk id="113" creationId="{20D169B7-C17B-4C20-90F7-622E4BFE57ED}"/>
          </ac:grpSpMkLst>
        </pc:grpChg>
        <pc:grpChg chg="mod topLvl">
          <ac:chgData name="rachmad agung" userId="a180493ac439f31d" providerId="LiveId" clId="{24C62394-10E9-4126-B306-8FB7570EED22}" dt="2020-02-05T14:12:22.701" v="1500" actId="165"/>
          <ac:grpSpMkLst>
            <pc:docMk/>
            <pc:sldMk cId="1938590061" sldId="271"/>
            <ac:grpSpMk id="149" creationId="{9F90871F-DFED-41B9-BCDD-B57F1D6EB9E8}"/>
          </ac:grpSpMkLst>
        </pc:grpChg>
        <pc:grpChg chg="mod topLvl">
          <ac:chgData name="rachmad agung" userId="a180493ac439f31d" providerId="LiveId" clId="{24C62394-10E9-4126-B306-8FB7570EED22}" dt="2020-02-05T14:12:22.701" v="1500" actId="165"/>
          <ac:grpSpMkLst>
            <pc:docMk/>
            <pc:sldMk cId="1938590061" sldId="271"/>
            <ac:grpSpMk id="151" creationId="{9A820F47-D794-4A0D-A648-E9B07AF5EECC}"/>
          </ac:grpSpMkLst>
        </pc:grpChg>
        <pc:grpChg chg="mod topLvl">
          <ac:chgData name="rachmad agung" userId="a180493ac439f31d" providerId="LiveId" clId="{24C62394-10E9-4126-B306-8FB7570EED22}" dt="2020-02-05T14:12:22.701" v="1500" actId="165"/>
          <ac:grpSpMkLst>
            <pc:docMk/>
            <pc:sldMk cId="1938590061" sldId="271"/>
            <ac:grpSpMk id="152" creationId="{C604E9B8-D69A-465D-A50E-91886E02FC07}"/>
          </ac:grpSpMkLst>
        </pc:grpChg>
        <pc:grpChg chg="mod topLvl">
          <ac:chgData name="rachmad agung" userId="a180493ac439f31d" providerId="LiveId" clId="{24C62394-10E9-4126-B306-8FB7570EED22}" dt="2020-02-05T14:12:22.701" v="1500" actId="165"/>
          <ac:grpSpMkLst>
            <pc:docMk/>
            <pc:sldMk cId="1938590061" sldId="271"/>
            <ac:grpSpMk id="153" creationId="{8E40870D-A33B-469F-AE42-9091757BF2BD}"/>
          </ac:grpSpMkLst>
        </pc:grpChg>
        <pc:grpChg chg="mod topLvl">
          <ac:chgData name="rachmad agung" userId="a180493ac439f31d" providerId="LiveId" clId="{24C62394-10E9-4126-B306-8FB7570EED22}" dt="2020-02-05T14:12:22.701" v="1500" actId="165"/>
          <ac:grpSpMkLst>
            <pc:docMk/>
            <pc:sldMk cId="1938590061" sldId="271"/>
            <ac:grpSpMk id="154" creationId="{E8A7E50B-F2DF-469D-BB7C-BBDEB8591B6D}"/>
          </ac:grpSpMkLst>
        </pc:grpChg>
        <pc:grpChg chg="mod topLvl">
          <ac:chgData name="rachmad agung" userId="a180493ac439f31d" providerId="LiveId" clId="{24C62394-10E9-4126-B306-8FB7570EED22}" dt="2020-02-05T14:12:22.701" v="1500" actId="165"/>
          <ac:grpSpMkLst>
            <pc:docMk/>
            <pc:sldMk cId="1938590061" sldId="271"/>
            <ac:grpSpMk id="156" creationId="{607C7C16-D1E1-4E77-932E-03BB72A7C387}"/>
          </ac:grpSpMkLst>
        </pc:grpChg>
      </pc:sldChg>
      <pc:sldChg chg="addSp delSp modSp add ord modTransition">
        <pc:chgData name="rachmad agung" userId="a180493ac439f31d" providerId="LiveId" clId="{24C62394-10E9-4126-B306-8FB7570EED22}" dt="2020-02-05T15:41:36.783" v="1949" actId="1076"/>
        <pc:sldMkLst>
          <pc:docMk/>
          <pc:sldMk cId="2286977143" sldId="271"/>
        </pc:sldMkLst>
        <pc:spChg chg="mod topLvl">
          <ac:chgData name="rachmad agung" userId="a180493ac439f31d" providerId="LiveId" clId="{24C62394-10E9-4126-B306-8FB7570EED22}" dt="2020-02-05T14:35:34.742" v="1865" actId="165"/>
          <ac:spMkLst>
            <pc:docMk/>
            <pc:sldMk cId="2286977143" sldId="271"/>
            <ac:spMk id="10" creationId="{C1615478-8D97-4E7A-BC1D-CD038023D2AA}"/>
          </ac:spMkLst>
        </pc:spChg>
        <pc:spChg chg="mod topLvl">
          <ac:chgData name="rachmad agung" userId="a180493ac439f31d" providerId="LiveId" clId="{24C62394-10E9-4126-B306-8FB7570EED22}" dt="2020-02-05T14:35:34.742" v="1865" actId="165"/>
          <ac:spMkLst>
            <pc:docMk/>
            <pc:sldMk cId="2286977143" sldId="271"/>
            <ac:spMk id="13" creationId="{E004B7BD-6306-473E-B517-F3E4556BCB17}"/>
          </ac:spMkLst>
        </pc:spChg>
        <pc:spChg chg="mod topLvl">
          <ac:chgData name="rachmad agung" userId="a180493ac439f31d" providerId="LiveId" clId="{24C62394-10E9-4126-B306-8FB7570EED22}" dt="2020-02-05T14:35:45.429" v="1866" actId="164"/>
          <ac:spMkLst>
            <pc:docMk/>
            <pc:sldMk cId="2286977143" sldId="271"/>
            <ac:spMk id="16" creationId="{7CBB3784-AD70-454D-846A-5D99671131A4}"/>
          </ac:spMkLst>
        </pc:spChg>
        <pc:spChg chg="mod topLvl">
          <ac:chgData name="rachmad agung" userId="a180493ac439f31d" providerId="LiveId" clId="{24C62394-10E9-4126-B306-8FB7570EED22}" dt="2020-02-05T14:35:45.429" v="1866" actId="164"/>
          <ac:spMkLst>
            <pc:docMk/>
            <pc:sldMk cId="2286977143" sldId="271"/>
            <ac:spMk id="17" creationId="{E103FC71-91B8-43AB-BCB1-E8FCD94A4E58}"/>
          </ac:spMkLst>
        </pc:spChg>
        <pc:spChg chg="mod topLvl">
          <ac:chgData name="rachmad agung" userId="a180493ac439f31d" providerId="LiveId" clId="{24C62394-10E9-4126-B306-8FB7570EED22}" dt="2020-02-05T14:35:45.429" v="1866" actId="164"/>
          <ac:spMkLst>
            <pc:docMk/>
            <pc:sldMk cId="2286977143" sldId="271"/>
            <ac:spMk id="18" creationId="{2AAE153D-4C2A-4A9A-A136-54D5551102F8}"/>
          </ac:spMkLst>
        </pc:spChg>
        <pc:spChg chg="mod topLvl">
          <ac:chgData name="rachmad agung" userId="a180493ac439f31d" providerId="LiveId" clId="{24C62394-10E9-4126-B306-8FB7570EED22}" dt="2020-02-05T14:35:52.025" v="1867" actId="164"/>
          <ac:spMkLst>
            <pc:docMk/>
            <pc:sldMk cId="2286977143" sldId="271"/>
            <ac:spMk id="21" creationId="{FBFBDD5B-E9C2-410F-8F01-0BC0A5E50FE5}"/>
          </ac:spMkLst>
        </pc:spChg>
        <pc:spChg chg="mod topLvl">
          <ac:chgData name="rachmad agung" userId="a180493ac439f31d" providerId="LiveId" clId="{24C62394-10E9-4126-B306-8FB7570EED22}" dt="2020-02-05T14:35:45.429" v="1866" actId="164"/>
          <ac:spMkLst>
            <pc:docMk/>
            <pc:sldMk cId="2286977143" sldId="271"/>
            <ac:spMk id="22" creationId="{4701530E-50D5-44D8-AD85-0D88A4DD3D40}"/>
          </ac:spMkLst>
        </pc:spChg>
        <pc:spChg chg="mod topLvl">
          <ac:chgData name="rachmad agung" userId="a180493ac439f31d" providerId="LiveId" clId="{24C62394-10E9-4126-B306-8FB7570EED22}" dt="2020-02-05T14:35:34.742" v="1865" actId="165"/>
          <ac:spMkLst>
            <pc:docMk/>
            <pc:sldMk cId="2286977143" sldId="271"/>
            <ac:spMk id="31" creationId="{A0A414DA-D956-49C6-86AC-8EFB094D0ECE}"/>
          </ac:spMkLst>
        </pc:spChg>
        <pc:spChg chg="mod topLvl">
          <ac:chgData name="rachmad agung" userId="a180493ac439f31d" providerId="LiveId" clId="{24C62394-10E9-4126-B306-8FB7570EED22}" dt="2020-02-05T14:35:34.742" v="1865" actId="165"/>
          <ac:spMkLst>
            <pc:docMk/>
            <pc:sldMk cId="2286977143" sldId="271"/>
            <ac:spMk id="34" creationId="{446DB724-60BA-42C3-A4D1-995AFF7574DA}"/>
          </ac:spMkLst>
        </pc:spChg>
        <pc:spChg chg="mod topLvl">
          <ac:chgData name="rachmad agung" userId="a180493ac439f31d" providerId="LiveId" clId="{24C62394-10E9-4126-B306-8FB7570EED22}" dt="2020-02-05T14:35:34.742" v="1865" actId="165"/>
          <ac:spMkLst>
            <pc:docMk/>
            <pc:sldMk cId="2286977143" sldId="271"/>
            <ac:spMk id="39" creationId="{19498FC0-0134-4EDB-A6B4-A7E1F29E3C64}"/>
          </ac:spMkLst>
        </pc:spChg>
        <pc:spChg chg="mod topLvl">
          <ac:chgData name="rachmad agung" userId="a180493ac439f31d" providerId="LiveId" clId="{24C62394-10E9-4126-B306-8FB7570EED22}" dt="2020-02-05T14:35:34.742" v="1865" actId="165"/>
          <ac:spMkLst>
            <pc:docMk/>
            <pc:sldMk cId="2286977143" sldId="271"/>
            <ac:spMk id="42" creationId="{9AF208CF-2609-47D3-9EA2-EAF969589200}"/>
          </ac:spMkLst>
        </pc:spChg>
        <pc:spChg chg="mod topLvl">
          <ac:chgData name="rachmad agung" userId="a180493ac439f31d" providerId="LiveId" clId="{24C62394-10E9-4126-B306-8FB7570EED22}" dt="2020-02-05T14:35:34.742" v="1865" actId="165"/>
          <ac:spMkLst>
            <pc:docMk/>
            <pc:sldMk cId="2286977143" sldId="271"/>
            <ac:spMk id="45" creationId="{902A2A8E-1068-40A0-B3D8-2E645FA52500}"/>
          </ac:spMkLst>
        </pc:spChg>
        <pc:spChg chg="mod topLvl">
          <ac:chgData name="rachmad agung" userId="a180493ac439f31d" providerId="LiveId" clId="{24C62394-10E9-4126-B306-8FB7570EED22}" dt="2020-02-05T14:35:34.742" v="1865" actId="165"/>
          <ac:spMkLst>
            <pc:docMk/>
            <pc:sldMk cId="2286977143" sldId="271"/>
            <ac:spMk id="46" creationId="{1272CC0B-B1A0-4FD0-94D7-68346CAC3447}"/>
          </ac:spMkLst>
        </pc:spChg>
        <pc:spChg chg="mod topLvl">
          <ac:chgData name="rachmad agung" userId="a180493ac439f31d" providerId="LiveId" clId="{24C62394-10E9-4126-B306-8FB7570EED22}" dt="2020-02-05T14:35:34.742" v="1865" actId="165"/>
          <ac:spMkLst>
            <pc:docMk/>
            <pc:sldMk cId="2286977143" sldId="271"/>
            <ac:spMk id="47" creationId="{F5E25C0A-FA9D-4878-B722-903353212B40}"/>
          </ac:spMkLst>
        </pc:spChg>
        <pc:spChg chg="mod topLvl">
          <ac:chgData name="rachmad agung" userId="a180493ac439f31d" providerId="LiveId" clId="{24C62394-10E9-4126-B306-8FB7570EED22}" dt="2020-02-05T14:35:34.742" v="1865" actId="165"/>
          <ac:spMkLst>
            <pc:docMk/>
            <pc:sldMk cId="2286977143" sldId="271"/>
            <ac:spMk id="50" creationId="{7C0E1D44-5ADB-4CF3-B8DF-FFF5188F4B1D}"/>
          </ac:spMkLst>
        </pc:spChg>
        <pc:spChg chg="mod topLvl">
          <ac:chgData name="rachmad agung" userId="a180493ac439f31d" providerId="LiveId" clId="{24C62394-10E9-4126-B306-8FB7570EED22}" dt="2020-02-05T14:35:34.742" v="1865" actId="165"/>
          <ac:spMkLst>
            <pc:docMk/>
            <pc:sldMk cId="2286977143" sldId="271"/>
            <ac:spMk id="51" creationId="{235820BF-274B-4695-B5C7-BBF04FB648A7}"/>
          </ac:spMkLst>
        </pc:spChg>
        <pc:spChg chg="mod topLvl">
          <ac:chgData name="rachmad agung" userId="a180493ac439f31d" providerId="LiveId" clId="{24C62394-10E9-4126-B306-8FB7570EED22}" dt="2020-02-05T14:35:34.742" v="1865" actId="165"/>
          <ac:spMkLst>
            <pc:docMk/>
            <pc:sldMk cId="2286977143" sldId="271"/>
            <ac:spMk id="69" creationId="{B0812133-922B-4762-B91F-6A9896BC8451}"/>
          </ac:spMkLst>
        </pc:spChg>
        <pc:spChg chg="mod topLvl">
          <ac:chgData name="rachmad agung" userId="a180493ac439f31d" providerId="LiveId" clId="{24C62394-10E9-4126-B306-8FB7570EED22}" dt="2020-02-05T14:35:34.742" v="1865" actId="165"/>
          <ac:spMkLst>
            <pc:docMk/>
            <pc:sldMk cId="2286977143" sldId="271"/>
            <ac:spMk id="72" creationId="{2B538D10-1B2E-44AC-A8D7-B8E20EB38EFF}"/>
          </ac:spMkLst>
        </pc:spChg>
        <pc:spChg chg="mod topLvl">
          <ac:chgData name="rachmad agung" userId="a180493ac439f31d" providerId="LiveId" clId="{24C62394-10E9-4126-B306-8FB7570EED22}" dt="2020-02-05T14:35:34.742" v="1865" actId="165"/>
          <ac:spMkLst>
            <pc:docMk/>
            <pc:sldMk cId="2286977143" sldId="271"/>
            <ac:spMk id="75" creationId="{D45E987D-091D-4DD9-B8E0-39F8DEEEF070}"/>
          </ac:spMkLst>
        </pc:spChg>
        <pc:spChg chg="mod topLvl">
          <ac:chgData name="rachmad agung" userId="a180493ac439f31d" providerId="LiveId" clId="{24C62394-10E9-4126-B306-8FB7570EED22}" dt="2020-02-05T14:35:34.742" v="1865" actId="165"/>
          <ac:spMkLst>
            <pc:docMk/>
            <pc:sldMk cId="2286977143" sldId="271"/>
            <ac:spMk id="76" creationId="{4EB2AC02-FE5C-4225-9455-DBAD06E84B3C}"/>
          </ac:spMkLst>
        </pc:spChg>
        <pc:spChg chg="mod topLvl">
          <ac:chgData name="rachmad agung" userId="a180493ac439f31d" providerId="LiveId" clId="{24C62394-10E9-4126-B306-8FB7570EED22}" dt="2020-02-05T14:35:34.742" v="1865" actId="165"/>
          <ac:spMkLst>
            <pc:docMk/>
            <pc:sldMk cId="2286977143" sldId="271"/>
            <ac:spMk id="77" creationId="{FBBAEF6C-2E17-470F-B30E-96025EA8EB04}"/>
          </ac:spMkLst>
        </pc:spChg>
        <pc:spChg chg="mod topLvl">
          <ac:chgData name="rachmad agung" userId="a180493ac439f31d" providerId="LiveId" clId="{24C62394-10E9-4126-B306-8FB7570EED22}" dt="2020-02-05T14:35:34.742" v="1865" actId="165"/>
          <ac:spMkLst>
            <pc:docMk/>
            <pc:sldMk cId="2286977143" sldId="271"/>
            <ac:spMk id="80" creationId="{04C5F06F-14FD-43B2-9258-08FA49EFFE41}"/>
          </ac:spMkLst>
        </pc:spChg>
        <pc:spChg chg="mod topLvl">
          <ac:chgData name="rachmad agung" userId="a180493ac439f31d" providerId="LiveId" clId="{24C62394-10E9-4126-B306-8FB7570EED22}" dt="2020-02-05T14:35:34.742" v="1865" actId="165"/>
          <ac:spMkLst>
            <pc:docMk/>
            <pc:sldMk cId="2286977143" sldId="271"/>
            <ac:spMk id="81" creationId="{88A97156-AAB5-4BBA-A92B-CE7F4870A2D5}"/>
          </ac:spMkLst>
        </pc:spChg>
        <pc:spChg chg="add mod">
          <ac:chgData name="rachmad agung" userId="a180493ac439f31d" providerId="LiveId" clId="{24C62394-10E9-4126-B306-8FB7570EED22}" dt="2020-02-05T15:41:36.783" v="1949" actId="1076"/>
          <ac:spMkLst>
            <pc:docMk/>
            <pc:sldMk cId="2286977143" sldId="271"/>
            <ac:spMk id="96" creationId="{566785BA-9774-4407-8EB4-6B5AD60F20EA}"/>
          </ac:spMkLst>
        </pc:spChg>
        <pc:spChg chg="mod topLvl">
          <ac:chgData name="rachmad agung" userId="a180493ac439f31d" providerId="LiveId" clId="{24C62394-10E9-4126-B306-8FB7570EED22}" dt="2020-02-05T14:35:34.742" v="1865" actId="165"/>
          <ac:spMkLst>
            <pc:docMk/>
            <pc:sldMk cId="2286977143" sldId="271"/>
            <ac:spMk id="124" creationId="{AD51779E-05B9-4997-B0C5-05528FDF400F}"/>
          </ac:spMkLst>
        </pc:spChg>
        <pc:spChg chg="mod topLvl">
          <ac:chgData name="rachmad agung" userId="a180493ac439f31d" providerId="LiveId" clId="{24C62394-10E9-4126-B306-8FB7570EED22}" dt="2020-02-05T14:35:34.742" v="1865" actId="165"/>
          <ac:spMkLst>
            <pc:docMk/>
            <pc:sldMk cId="2286977143" sldId="271"/>
            <ac:spMk id="126" creationId="{923C90E8-5DA2-482E-B597-E1509690B1D1}"/>
          </ac:spMkLst>
        </pc:spChg>
        <pc:spChg chg="mod topLvl">
          <ac:chgData name="rachmad agung" userId="a180493ac439f31d" providerId="LiveId" clId="{24C62394-10E9-4126-B306-8FB7570EED22}" dt="2020-02-05T14:35:34.742" v="1865" actId="165"/>
          <ac:spMkLst>
            <pc:docMk/>
            <pc:sldMk cId="2286977143" sldId="271"/>
            <ac:spMk id="131" creationId="{1D70D6F3-8C18-4BA3-9FFB-3B09B5CE410C}"/>
          </ac:spMkLst>
        </pc:spChg>
        <pc:spChg chg="mod topLvl">
          <ac:chgData name="rachmad agung" userId="a180493ac439f31d" providerId="LiveId" clId="{24C62394-10E9-4126-B306-8FB7570EED22}" dt="2020-02-05T14:35:34.742" v="1865" actId="165"/>
          <ac:spMkLst>
            <pc:docMk/>
            <pc:sldMk cId="2286977143" sldId="271"/>
            <ac:spMk id="132" creationId="{8E6DE9CB-DED1-4FFE-A3F8-9F3C8D650056}"/>
          </ac:spMkLst>
        </pc:spChg>
        <pc:spChg chg="mod topLvl">
          <ac:chgData name="rachmad agung" userId="a180493ac439f31d" providerId="LiveId" clId="{24C62394-10E9-4126-B306-8FB7570EED22}" dt="2020-02-05T14:35:34.742" v="1865" actId="165"/>
          <ac:spMkLst>
            <pc:docMk/>
            <pc:sldMk cId="2286977143" sldId="271"/>
            <ac:spMk id="133" creationId="{8EB16779-0A76-463B-9219-F3C68E6FA5C1}"/>
          </ac:spMkLst>
        </pc:spChg>
        <pc:spChg chg="mod topLvl">
          <ac:chgData name="rachmad agung" userId="a180493ac439f31d" providerId="LiveId" clId="{24C62394-10E9-4126-B306-8FB7570EED22}" dt="2020-02-05T14:35:34.742" v="1865" actId="165"/>
          <ac:spMkLst>
            <pc:docMk/>
            <pc:sldMk cId="2286977143" sldId="271"/>
            <ac:spMk id="136" creationId="{3F0C1013-725A-4AD7-89E8-37874C20FF2A}"/>
          </ac:spMkLst>
        </pc:spChg>
        <pc:spChg chg="mod topLvl">
          <ac:chgData name="rachmad agung" userId="a180493ac439f31d" providerId="LiveId" clId="{24C62394-10E9-4126-B306-8FB7570EED22}" dt="2020-02-05T14:35:34.742" v="1865" actId="165"/>
          <ac:spMkLst>
            <pc:docMk/>
            <pc:sldMk cId="2286977143" sldId="271"/>
            <ac:spMk id="137" creationId="{9D534A41-036A-4229-83D4-90BE572AFC45}"/>
          </ac:spMkLst>
        </pc:spChg>
        <pc:grpChg chg="add mod">
          <ac:chgData name="rachmad agung" userId="a180493ac439f31d" providerId="LiveId" clId="{24C62394-10E9-4126-B306-8FB7570EED22}" dt="2020-02-05T14:36:47.236" v="1873" actId="1076"/>
          <ac:grpSpMkLst>
            <pc:docMk/>
            <pc:sldMk cId="2286977143" sldId="271"/>
            <ac:grpSpMk id="2" creationId="{4323C76E-059D-4264-86CE-8E67224640B9}"/>
          </ac:grpSpMkLst>
        </pc:grpChg>
        <pc:grpChg chg="add mod">
          <ac:chgData name="rachmad agung" userId="a180493ac439f31d" providerId="LiveId" clId="{24C62394-10E9-4126-B306-8FB7570EED22}" dt="2020-02-05T14:36:49.894" v="1874" actId="166"/>
          <ac:grpSpMkLst>
            <pc:docMk/>
            <pc:sldMk cId="2286977143" sldId="271"/>
            <ac:grpSpMk id="3" creationId="{93DDC676-8CBC-420C-839C-609D762C1B84}"/>
          </ac:grpSpMkLst>
        </pc:grpChg>
        <pc:grpChg chg="mod topLvl">
          <ac:chgData name="rachmad agung" userId="a180493ac439f31d" providerId="LiveId" clId="{24C62394-10E9-4126-B306-8FB7570EED22}" dt="2020-02-05T14:35:34.742" v="1865" actId="165"/>
          <ac:grpSpMkLst>
            <pc:docMk/>
            <pc:sldMk cId="2286977143" sldId="271"/>
            <ac:grpSpMk id="4" creationId="{5FAAF1F0-4E3E-4870-9334-8E10C346F8C8}"/>
          </ac:grpSpMkLst>
        </pc:grpChg>
        <pc:grpChg chg="mod topLvl">
          <ac:chgData name="rachmad agung" userId="a180493ac439f31d" providerId="LiveId" clId="{24C62394-10E9-4126-B306-8FB7570EED22}" dt="2020-02-05T14:35:34.742" v="1865" actId="165"/>
          <ac:grpSpMkLst>
            <pc:docMk/>
            <pc:sldMk cId="2286977143" sldId="271"/>
            <ac:grpSpMk id="5" creationId="{9475B522-B8C9-4B2E-8BF8-10CCB54651DC}"/>
          </ac:grpSpMkLst>
        </pc:grpChg>
        <pc:grpChg chg="mod topLvl">
          <ac:chgData name="rachmad agung" userId="a180493ac439f31d" providerId="LiveId" clId="{24C62394-10E9-4126-B306-8FB7570EED22}" dt="2020-02-05T14:35:34.742" v="1865" actId="165"/>
          <ac:grpSpMkLst>
            <pc:docMk/>
            <pc:sldMk cId="2286977143" sldId="271"/>
            <ac:grpSpMk id="6" creationId="{45907D34-C77B-48B3-84D2-1A886D2C4B93}"/>
          </ac:grpSpMkLst>
        </pc:grpChg>
        <pc:grpChg chg="mod topLvl">
          <ac:chgData name="rachmad agung" userId="a180493ac439f31d" providerId="LiveId" clId="{24C62394-10E9-4126-B306-8FB7570EED22}" dt="2020-02-05T14:35:34.742" v="1865" actId="165"/>
          <ac:grpSpMkLst>
            <pc:docMk/>
            <pc:sldMk cId="2286977143" sldId="271"/>
            <ac:grpSpMk id="12" creationId="{4C0BA770-FAB2-4B0B-82DD-4718ABCE6AC2}"/>
          </ac:grpSpMkLst>
        </pc:grpChg>
        <pc:grpChg chg="mod topLvl">
          <ac:chgData name="rachmad agung" userId="a180493ac439f31d" providerId="LiveId" clId="{24C62394-10E9-4126-B306-8FB7570EED22}" dt="2020-02-05T14:36:52.380" v="1884" actId="1038"/>
          <ac:grpSpMkLst>
            <pc:docMk/>
            <pc:sldMk cId="2286977143" sldId="271"/>
            <ac:grpSpMk id="15" creationId="{B97ECC91-97ED-420C-8ED3-8C1745B8FC65}"/>
          </ac:grpSpMkLst>
        </pc:grpChg>
        <pc:grpChg chg="mod topLvl">
          <ac:chgData name="rachmad agung" userId="a180493ac439f31d" providerId="LiveId" clId="{24C62394-10E9-4126-B306-8FB7570EED22}" dt="2020-02-05T14:35:34.742" v="1865" actId="165"/>
          <ac:grpSpMkLst>
            <pc:docMk/>
            <pc:sldMk cId="2286977143" sldId="271"/>
            <ac:grpSpMk id="41" creationId="{B2BFF757-B6D3-40C9-911A-6AD5BEF6BE61}"/>
          </ac:grpSpMkLst>
        </pc:grpChg>
        <pc:grpChg chg="mod topLvl">
          <ac:chgData name="rachmad agung" userId="a180493ac439f31d" providerId="LiveId" clId="{24C62394-10E9-4126-B306-8FB7570EED22}" dt="2020-02-05T14:35:34.742" v="1865" actId="165"/>
          <ac:grpSpMkLst>
            <pc:docMk/>
            <pc:sldMk cId="2286977143" sldId="271"/>
            <ac:grpSpMk id="44" creationId="{4E16E0D8-5F58-4286-B806-D1A0BC67B4CA}"/>
          </ac:grpSpMkLst>
        </pc:grpChg>
        <pc:grpChg chg="mod topLvl">
          <ac:chgData name="rachmad agung" userId="a180493ac439f31d" providerId="LiveId" clId="{24C62394-10E9-4126-B306-8FB7570EED22}" dt="2020-02-05T14:35:34.742" v="1865" actId="165"/>
          <ac:grpSpMkLst>
            <pc:docMk/>
            <pc:sldMk cId="2286977143" sldId="271"/>
            <ac:grpSpMk id="52" creationId="{07912410-E69E-427F-8A69-42E67FE740C4}"/>
          </ac:grpSpMkLst>
        </pc:grpChg>
        <pc:grpChg chg="mod topLvl">
          <ac:chgData name="rachmad agung" userId="a180493ac439f31d" providerId="LiveId" clId="{24C62394-10E9-4126-B306-8FB7570EED22}" dt="2020-02-05T14:36:47.236" v="1873" actId="1076"/>
          <ac:grpSpMkLst>
            <pc:docMk/>
            <pc:sldMk cId="2286977143" sldId="271"/>
            <ac:grpSpMk id="53" creationId="{9E98C220-A57E-4985-997D-B63F8E010372}"/>
          </ac:grpSpMkLst>
        </pc:grpChg>
        <pc:grpChg chg="mod topLvl">
          <ac:chgData name="rachmad agung" userId="a180493ac439f31d" providerId="LiveId" clId="{24C62394-10E9-4126-B306-8FB7570EED22}" dt="2020-02-05T14:35:34.742" v="1865" actId="165"/>
          <ac:grpSpMkLst>
            <pc:docMk/>
            <pc:sldMk cId="2286977143" sldId="271"/>
            <ac:grpSpMk id="54" creationId="{4ACDB292-AF12-4CED-88AD-5889119E4DCF}"/>
          </ac:grpSpMkLst>
        </pc:grpChg>
        <pc:grpChg chg="mod topLvl">
          <ac:chgData name="rachmad agung" userId="a180493ac439f31d" providerId="LiveId" clId="{24C62394-10E9-4126-B306-8FB7570EED22}" dt="2020-02-05T14:35:34.742" v="1865" actId="165"/>
          <ac:grpSpMkLst>
            <pc:docMk/>
            <pc:sldMk cId="2286977143" sldId="271"/>
            <ac:grpSpMk id="55" creationId="{43B63C26-1DD3-4ABD-8F1C-C12E135A7DDC}"/>
          </ac:grpSpMkLst>
        </pc:grpChg>
        <pc:grpChg chg="mod topLvl">
          <ac:chgData name="rachmad agung" userId="a180493ac439f31d" providerId="LiveId" clId="{24C62394-10E9-4126-B306-8FB7570EED22}" dt="2020-02-05T14:35:34.742" v="1865" actId="165"/>
          <ac:grpSpMkLst>
            <pc:docMk/>
            <pc:sldMk cId="2286977143" sldId="271"/>
            <ac:grpSpMk id="56" creationId="{C507070D-F5DF-46A8-83F6-EBA692BAB67B}"/>
          </ac:grpSpMkLst>
        </pc:grpChg>
        <pc:grpChg chg="del">
          <ac:chgData name="rachmad agung" userId="a180493ac439f31d" providerId="LiveId" clId="{24C62394-10E9-4126-B306-8FB7570EED22}" dt="2020-02-05T14:35:34.742" v="1865" actId="165"/>
          <ac:grpSpMkLst>
            <pc:docMk/>
            <pc:sldMk cId="2286977143" sldId="271"/>
            <ac:grpSpMk id="59" creationId="{11ED1B77-B902-4C07-B177-2FB39B7459A3}"/>
          </ac:grpSpMkLst>
        </pc:grpChg>
        <pc:grpChg chg="mod topLvl">
          <ac:chgData name="rachmad agung" userId="a180493ac439f31d" providerId="LiveId" clId="{24C62394-10E9-4126-B306-8FB7570EED22}" dt="2020-02-05T14:36:47.236" v="1873" actId="1076"/>
          <ac:grpSpMkLst>
            <pc:docMk/>
            <pc:sldMk cId="2286977143" sldId="271"/>
            <ac:grpSpMk id="150" creationId="{10345194-4C7E-4BAC-BCDF-37CCDD64B1D9}"/>
          </ac:grpSpMkLst>
        </pc:grpChg>
        <pc:cxnChg chg="add mod">
          <ac:chgData name="rachmad agung" userId="a180493ac439f31d" providerId="LiveId" clId="{24C62394-10E9-4126-B306-8FB7570EED22}" dt="2020-02-05T15:41:36.783" v="1949" actId="1076"/>
          <ac:cxnSpMkLst>
            <pc:docMk/>
            <pc:sldMk cId="2286977143" sldId="271"/>
            <ac:cxnSpMk id="98" creationId="{CDB86142-77CB-401B-8B52-3873610E68F3}"/>
          </ac:cxnSpMkLst>
        </pc:cxnChg>
      </pc:sldChg>
      <pc:sldChg chg="delSp modSp add del">
        <pc:chgData name="rachmad agung" userId="a180493ac439f31d" providerId="LiveId" clId="{24C62394-10E9-4126-B306-8FB7570EED22}" dt="2020-02-05T14:29:17.668" v="1758" actId="47"/>
        <pc:sldMkLst>
          <pc:docMk/>
          <pc:sldMk cId="1239670843" sldId="272"/>
        </pc:sldMkLst>
        <pc:spChg chg="mod topLvl">
          <ac:chgData name="rachmad agung" userId="a180493ac439f31d" providerId="LiveId" clId="{24C62394-10E9-4126-B306-8FB7570EED22}" dt="2020-02-05T14:12:31.081" v="1501" actId="165"/>
          <ac:spMkLst>
            <pc:docMk/>
            <pc:sldMk cId="1239670843" sldId="272"/>
            <ac:spMk id="10" creationId="{C1615478-8D97-4E7A-BC1D-CD038023D2AA}"/>
          </ac:spMkLst>
        </pc:spChg>
        <pc:spChg chg="mod topLvl">
          <ac:chgData name="rachmad agung" userId="a180493ac439f31d" providerId="LiveId" clId="{24C62394-10E9-4126-B306-8FB7570EED22}" dt="2020-02-05T14:12:31.081" v="1501" actId="165"/>
          <ac:spMkLst>
            <pc:docMk/>
            <pc:sldMk cId="1239670843" sldId="272"/>
            <ac:spMk id="11" creationId="{A787BE6A-3F50-477D-B1CD-B6287C22C017}"/>
          </ac:spMkLst>
        </pc:spChg>
        <pc:spChg chg="mod topLvl">
          <ac:chgData name="rachmad agung" userId="a180493ac439f31d" providerId="LiveId" clId="{24C62394-10E9-4126-B306-8FB7570EED22}" dt="2020-02-05T14:12:31.081" v="1501" actId="165"/>
          <ac:spMkLst>
            <pc:docMk/>
            <pc:sldMk cId="1239670843" sldId="272"/>
            <ac:spMk id="13" creationId="{E004B7BD-6306-473E-B517-F3E4556BCB17}"/>
          </ac:spMkLst>
        </pc:spChg>
        <pc:spChg chg="mod topLvl">
          <ac:chgData name="rachmad agung" userId="a180493ac439f31d" providerId="LiveId" clId="{24C62394-10E9-4126-B306-8FB7570EED22}" dt="2020-02-05T14:12:31.081" v="1501" actId="165"/>
          <ac:spMkLst>
            <pc:docMk/>
            <pc:sldMk cId="1239670843" sldId="272"/>
            <ac:spMk id="14" creationId="{FEDEC217-E0DD-48A0-BA51-0BB88373C132}"/>
          </ac:spMkLst>
        </pc:spChg>
        <pc:spChg chg="mod topLvl">
          <ac:chgData name="rachmad agung" userId="a180493ac439f31d" providerId="LiveId" clId="{24C62394-10E9-4126-B306-8FB7570EED22}" dt="2020-02-05T14:12:31.081" v="1501" actId="165"/>
          <ac:spMkLst>
            <pc:docMk/>
            <pc:sldMk cId="1239670843" sldId="272"/>
            <ac:spMk id="31" creationId="{A0A414DA-D956-49C6-86AC-8EFB094D0ECE}"/>
          </ac:spMkLst>
        </pc:spChg>
        <pc:spChg chg="mod topLvl">
          <ac:chgData name="rachmad agung" userId="a180493ac439f31d" providerId="LiveId" clId="{24C62394-10E9-4126-B306-8FB7570EED22}" dt="2020-02-05T14:12:31.081" v="1501" actId="165"/>
          <ac:spMkLst>
            <pc:docMk/>
            <pc:sldMk cId="1239670843" sldId="272"/>
            <ac:spMk id="32" creationId="{0B78208C-370A-4410-AC39-651F1253A3C6}"/>
          </ac:spMkLst>
        </pc:spChg>
        <pc:spChg chg="mod topLvl">
          <ac:chgData name="rachmad agung" userId="a180493ac439f31d" providerId="LiveId" clId="{24C62394-10E9-4126-B306-8FB7570EED22}" dt="2020-02-05T14:12:31.081" v="1501" actId="165"/>
          <ac:spMkLst>
            <pc:docMk/>
            <pc:sldMk cId="1239670843" sldId="272"/>
            <ac:spMk id="33" creationId="{52778F4B-C3BA-41E6-89FD-245E9B0DAC54}"/>
          </ac:spMkLst>
        </pc:spChg>
        <pc:spChg chg="mod topLvl">
          <ac:chgData name="rachmad agung" userId="a180493ac439f31d" providerId="LiveId" clId="{24C62394-10E9-4126-B306-8FB7570EED22}" dt="2020-02-05T14:12:31.081" v="1501" actId="165"/>
          <ac:spMkLst>
            <pc:docMk/>
            <pc:sldMk cId="1239670843" sldId="272"/>
            <ac:spMk id="34" creationId="{446DB724-60BA-42C3-A4D1-995AFF7574DA}"/>
          </ac:spMkLst>
        </pc:spChg>
        <pc:spChg chg="mod topLvl">
          <ac:chgData name="rachmad agung" userId="a180493ac439f31d" providerId="LiveId" clId="{24C62394-10E9-4126-B306-8FB7570EED22}" dt="2020-02-05T14:12:31.081" v="1501" actId="165"/>
          <ac:spMkLst>
            <pc:docMk/>
            <pc:sldMk cId="1239670843" sldId="272"/>
            <ac:spMk id="35" creationId="{7692F278-475D-4688-BDA4-D37A5E849CC4}"/>
          </ac:spMkLst>
        </pc:spChg>
        <pc:spChg chg="mod topLvl">
          <ac:chgData name="rachmad agung" userId="a180493ac439f31d" providerId="LiveId" clId="{24C62394-10E9-4126-B306-8FB7570EED22}" dt="2020-02-05T14:12:31.081" v="1501" actId="165"/>
          <ac:spMkLst>
            <pc:docMk/>
            <pc:sldMk cId="1239670843" sldId="272"/>
            <ac:spMk id="36" creationId="{C94A4D05-D53D-462E-8CC2-9E212DA266DD}"/>
          </ac:spMkLst>
        </pc:spChg>
        <pc:spChg chg="mod topLvl">
          <ac:chgData name="rachmad agung" userId="a180493ac439f31d" providerId="LiveId" clId="{24C62394-10E9-4126-B306-8FB7570EED22}" dt="2020-02-05T14:12:31.081" v="1501" actId="165"/>
          <ac:spMkLst>
            <pc:docMk/>
            <pc:sldMk cId="1239670843" sldId="272"/>
            <ac:spMk id="39" creationId="{19498FC0-0134-4EDB-A6B4-A7E1F29E3C64}"/>
          </ac:spMkLst>
        </pc:spChg>
        <pc:spChg chg="mod topLvl">
          <ac:chgData name="rachmad agung" userId="a180493ac439f31d" providerId="LiveId" clId="{24C62394-10E9-4126-B306-8FB7570EED22}" dt="2020-02-05T14:12:31.081" v="1501" actId="165"/>
          <ac:spMkLst>
            <pc:docMk/>
            <pc:sldMk cId="1239670843" sldId="272"/>
            <ac:spMk id="42" creationId="{9AF208CF-2609-47D3-9EA2-EAF969589200}"/>
          </ac:spMkLst>
        </pc:spChg>
        <pc:spChg chg="mod topLvl">
          <ac:chgData name="rachmad agung" userId="a180493ac439f31d" providerId="LiveId" clId="{24C62394-10E9-4126-B306-8FB7570EED22}" dt="2020-02-05T14:12:31.081" v="1501" actId="165"/>
          <ac:spMkLst>
            <pc:docMk/>
            <pc:sldMk cId="1239670843" sldId="272"/>
            <ac:spMk id="54" creationId="{D8D64F7F-6B5F-489A-B04E-E8F575BAAD29}"/>
          </ac:spMkLst>
        </pc:spChg>
        <pc:spChg chg="mod topLvl">
          <ac:chgData name="rachmad agung" userId="a180493ac439f31d" providerId="LiveId" clId="{24C62394-10E9-4126-B306-8FB7570EED22}" dt="2020-02-05T14:12:31.081" v="1501" actId="165"/>
          <ac:spMkLst>
            <pc:docMk/>
            <pc:sldMk cId="1239670843" sldId="272"/>
            <ac:spMk id="55" creationId="{4BF2EA96-4A7F-4C49-8CE2-97848190C0E8}"/>
          </ac:spMkLst>
        </pc:spChg>
        <pc:spChg chg="mod topLvl">
          <ac:chgData name="rachmad agung" userId="a180493ac439f31d" providerId="LiveId" clId="{24C62394-10E9-4126-B306-8FB7570EED22}" dt="2020-02-05T14:12:31.081" v="1501" actId="165"/>
          <ac:spMkLst>
            <pc:docMk/>
            <pc:sldMk cId="1239670843" sldId="272"/>
            <ac:spMk id="57" creationId="{2D8506CB-BEF9-4E0A-9053-6373211CDDDF}"/>
          </ac:spMkLst>
        </pc:spChg>
        <pc:spChg chg="mod topLvl">
          <ac:chgData name="rachmad agung" userId="a180493ac439f31d" providerId="LiveId" clId="{24C62394-10E9-4126-B306-8FB7570EED22}" dt="2020-02-05T14:12:31.081" v="1501" actId="165"/>
          <ac:spMkLst>
            <pc:docMk/>
            <pc:sldMk cId="1239670843" sldId="272"/>
            <ac:spMk id="58" creationId="{448EA529-5F7B-4434-A512-181058D88632}"/>
          </ac:spMkLst>
        </pc:spChg>
        <pc:spChg chg="mod topLvl">
          <ac:chgData name="rachmad agung" userId="a180493ac439f31d" providerId="LiveId" clId="{24C62394-10E9-4126-B306-8FB7570EED22}" dt="2020-02-05T14:12:31.081" v="1501" actId="165"/>
          <ac:spMkLst>
            <pc:docMk/>
            <pc:sldMk cId="1239670843" sldId="272"/>
            <ac:spMk id="69" creationId="{B0812133-922B-4762-B91F-6A9896BC8451}"/>
          </ac:spMkLst>
        </pc:spChg>
        <pc:spChg chg="mod topLvl">
          <ac:chgData name="rachmad agung" userId="a180493ac439f31d" providerId="LiveId" clId="{24C62394-10E9-4126-B306-8FB7570EED22}" dt="2020-02-05T14:12:31.081" v="1501" actId="165"/>
          <ac:spMkLst>
            <pc:docMk/>
            <pc:sldMk cId="1239670843" sldId="272"/>
            <ac:spMk id="72" creationId="{2B538D10-1B2E-44AC-A8D7-B8E20EB38EFF}"/>
          </ac:spMkLst>
        </pc:spChg>
        <pc:spChg chg="mod topLvl">
          <ac:chgData name="rachmad agung" userId="a180493ac439f31d" providerId="LiveId" clId="{24C62394-10E9-4126-B306-8FB7570EED22}" dt="2020-02-05T14:12:31.081" v="1501" actId="165"/>
          <ac:spMkLst>
            <pc:docMk/>
            <pc:sldMk cId="1239670843" sldId="272"/>
            <ac:spMk id="105" creationId="{974D4ECC-E6FB-455E-BEC7-DFE0FA31C6B0}"/>
          </ac:spMkLst>
        </pc:spChg>
        <pc:spChg chg="mod topLvl">
          <ac:chgData name="rachmad agung" userId="a180493ac439f31d" providerId="LiveId" clId="{24C62394-10E9-4126-B306-8FB7570EED22}" dt="2020-02-05T14:12:31.081" v="1501" actId="165"/>
          <ac:spMkLst>
            <pc:docMk/>
            <pc:sldMk cId="1239670843" sldId="272"/>
            <ac:spMk id="111" creationId="{8B9B0055-D67B-4551-844D-45C65D40E99D}"/>
          </ac:spMkLst>
        </pc:spChg>
        <pc:spChg chg="mod topLvl">
          <ac:chgData name="rachmad agung" userId="a180493ac439f31d" providerId="LiveId" clId="{24C62394-10E9-4126-B306-8FB7570EED22}" dt="2020-02-05T14:12:31.081" v="1501" actId="165"/>
          <ac:spMkLst>
            <pc:docMk/>
            <pc:sldMk cId="1239670843" sldId="272"/>
            <ac:spMk id="112" creationId="{5E5793D5-5368-40E0-B364-6E62FDC1DF60}"/>
          </ac:spMkLst>
        </pc:spChg>
        <pc:spChg chg="mod topLvl">
          <ac:chgData name="rachmad agung" userId="a180493ac439f31d" providerId="LiveId" clId="{24C62394-10E9-4126-B306-8FB7570EED22}" dt="2020-02-05T14:12:31.081" v="1501" actId="165"/>
          <ac:spMkLst>
            <pc:docMk/>
            <pc:sldMk cId="1239670843" sldId="272"/>
            <ac:spMk id="113" creationId="{0AB87B29-7DD2-4050-A767-2393B16839C7}"/>
          </ac:spMkLst>
        </pc:spChg>
        <pc:spChg chg="mod topLvl">
          <ac:chgData name="rachmad agung" userId="a180493ac439f31d" providerId="LiveId" clId="{24C62394-10E9-4126-B306-8FB7570EED22}" dt="2020-02-05T14:12:31.081" v="1501" actId="165"/>
          <ac:spMkLst>
            <pc:docMk/>
            <pc:sldMk cId="1239670843" sldId="272"/>
            <ac:spMk id="115" creationId="{6BBBDF0A-33A7-46E1-85F0-2BEF1ACF0D4F}"/>
          </ac:spMkLst>
        </pc:spChg>
        <pc:spChg chg="mod topLvl">
          <ac:chgData name="rachmad agung" userId="a180493ac439f31d" providerId="LiveId" clId="{24C62394-10E9-4126-B306-8FB7570EED22}" dt="2020-02-05T14:12:31.081" v="1501" actId="165"/>
          <ac:spMkLst>
            <pc:docMk/>
            <pc:sldMk cId="1239670843" sldId="272"/>
            <ac:spMk id="117" creationId="{A36A537F-FD10-4CE0-A8AD-594FBF1376E8}"/>
          </ac:spMkLst>
        </pc:spChg>
        <pc:grpChg chg="del">
          <ac:chgData name="rachmad agung" userId="a180493ac439f31d" providerId="LiveId" clId="{24C62394-10E9-4126-B306-8FB7570EED22}" dt="2020-02-05T14:12:31.081" v="1501" actId="165"/>
          <ac:grpSpMkLst>
            <pc:docMk/>
            <pc:sldMk cId="1239670843" sldId="272"/>
            <ac:grpSpMk id="2" creationId="{A3D0F23A-66D6-4767-A834-3CDA585CE100}"/>
          </ac:grpSpMkLst>
        </pc:grpChg>
        <pc:grpChg chg="mod topLvl">
          <ac:chgData name="rachmad agung" userId="a180493ac439f31d" providerId="LiveId" clId="{24C62394-10E9-4126-B306-8FB7570EED22}" dt="2020-02-05T14:12:31.081" v="1501" actId="165"/>
          <ac:grpSpMkLst>
            <pc:docMk/>
            <pc:sldMk cId="1239670843" sldId="272"/>
            <ac:grpSpMk id="106" creationId="{FE07F1A2-2BE3-48BB-8B1D-FC8E89BA6539}"/>
          </ac:grpSpMkLst>
        </pc:grpChg>
        <pc:grpChg chg="mod topLvl">
          <ac:chgData name="rachmad agung" userId="a180493ac439f31d" providerId="LiveId" clId="{24C62394-10E9-4126-B306-8FB7570EED22}" dt="2020-02-05T14:12:31.081" v="1501" actId="165"/>
          <ac:grpSpMkLst>
            <pc:docMk/>
            <pc:sldMk cId="1239670843" sldId="272"/>
            <ac:grpSpMk id="114" creationId="{1AD15B20-C3FF-4A83-99CF-3C5251CBA70C}"/>
          </ac:grpSpMkLst>
        </pc:grpChg>
        <pc:grpChg chg="mod topLvl">
          <ac:chgData name="rachmad agung" userId="a180493ac439f31d" providerId="LiveId" clId="{24C62394-10E9-4126-B306-8FB7570EED22}" dt="2020-02-05T14:12:31.081" v="1501" actId="165"/>
          <ac:grpSpMkLst>
            <pc:docMk/>
            <pc:sldMk cId="1239670843" sldId="272"/>
            <ac:grpSpMk id="149" creationId="{9F90871F-DFED-41B9-BCDD-B57F1D6EB9E8}"/>
          </ac:grpSpMkLst>
        </pc:grpChg>
        <pc:grpChg chg="mod topLvl">
          <ac:chgData name="rachmad agung" userId="a180493ac439f31d" providerId="LiveId" clId="{24C62394-10E9-4126-B306-8FB7570EED22}" dt="2020-02-05T14:12:31.081" v="1501" actId="165"/>
          <ac:grpSpMkLst>
            <pc:docMk/>
            <pc:sldMk cId="1239670843" sldId="272"/>
            <ac:grpSpMk id="151" creationId="{9A820F47-D794-4A0D-A648-E9B07AF5EECC}"/>
          </ac:grpSpMkLst>
        </pc:grpChg>
        <pc:grpChg chg="mod topLvl">
          <ac:chgData name="rachmad agung" userId="a180493ac439f31d" providerId="LiveId" clId="{24C62394-10E9-4126-B306-8FB7570EED22}" dt="2020-02-05T14:12:31.081" v="1501" actId="165"/>
          <ac:grpSpMkLst>
            <pc:docMk/>
            <pc:sldMk cId="1239670843" sldId="272"/>
            <ac:grpSpMk id="152" creationId="{C604E9B8-D69A-465D-A50E-91886E02FC07}"/>
          </ac:grpSpMkLst>
        </pc:grpChg>
        <pc:grpChg chg="mod topLvl">
          <ac:chgData name="rachmad agung" userId="a180493ac439f31d" providerId="LiveId" clId="{24C62394-10E9-4126-B306-8FB7570EED22}" dt="2020-02-05T14:12:31.081" v="1501" actId="165"/>
          <ac:grpSpMkLst>
            <pc:docMk/>
            <pc:sldMk cId="1239670843" sldId="272"/>
            <ac:grpSpMk id="153" creationId="{8E40870D-A33B-469F-AE42-9091757BF2BD}"/>
          </ac:grpSpMkLst>
        </pc:grpChg>
        <pc:grpChg chg="mod topLvl">
          <ac:chgData name="rachmad agung" userId="a180493ac439f31d" providerId="LiveId" clId="{24C62394-10E9-4126-B306-8FB7570EED22}" dt="2020-02-05T14:12:31.081" v="1501" actId="165"/>
          <ac:grpSpMkLst>
            <pc:docMk/>
            <pc:sldMk cId="1239670843" sldId="272"/>
            <ac:grpSpMk id="154" creationId="{E8A7E50B-F2DF-469D-BB7C-BBDEB8591B6D}"/>
          </ac:grpSpMkLst>
        </pc:grpChg>
        <pc:grpChg chg="mod topLvl">
          <ac:chgData name="rachmad agung" userId="a180493ac439f31d" providerId="LiveId" clId="{24C62394-10E9-4126-B306-8FB7570EED22}" dt="2020-02-05T14:12:31.081" v="1501" actId="165"/>
          <ac:grpSpMkLst>
            <pc:docMk/>
            <pc:sldMk cId="1239670843" sldId="272"/>
            <ac:grpSpMk id="155" creationId="{BCA03187-3157-46A3-B59F-B73E36B30CC7}"/>
          </ac:grpSpMkLst>
        </pc:grpChg>
        <pc:graphicFrameChg chg="del">
          <ac:chgData name="rachmad agung" userId="a180493ac439f31d" providerId="LiveId" clId="{24C62394-10E9-4126-B306-8FB7570EED22}" dt="2020-02-05T14:12:56.045" v="1502" actId="478"/>
          <ac:graphicFrameMkLst>
            <pc:docMk/>
            <pc:sldMk cId="1239670843" sldId="272"/>
            <ac:graphicFrameMk id="132" creationId="{A41F4400-4CA3-4611-A6F8-CE7CE222EB38}"/>
          </ac:graphicFrameMkLst>
        </pc:graphicFrameChg>
      </pc:sldChg>
      <pc:sldChg chg="addSp delSp modSp add addAnim delAnim modAnim">
        <pc:chgData name="rachmad agung" userId="a180493ac439f31d" providerId="LiveId" clId="{24C62394-10E9-4126-B306-8FB7570EED22}" dt="2020-02-07T03:13:19.770" v="3170" actId="1076"/>
        <pc:sldMkLst>
          <pc:docMk/>
          <pc:sldMk cId="4172975038" sldId="272"/>
        </pc:sldMkLst>
        <pc:spChg chg="mod">
          <ac:chgData name="rachmad agung" userId="a180493ac439f31d" providerId="LiveId" clId="{24C62394-10E9-4126-B306-8FB7570EED22}" dt="2020-02-05T23:00:47.665" v="2025" actId="122"/>
          <ac:spMkLst>
            <pc:docMk/>
            <pc:sldMk cId="4172975038" sldId="272"/>
            <ac:spMk id="2" creationId="{FB9AE254-28B0-4A63-A6BB-839635E2DCC2}"/>
          </ac:spMkLst>
        </pc:spChg>
        <pc:spChg chg="del">
          <ac:chgData name="rachmad agung" userId="a180493ac439f31d" providerId="LiveId" clId="{24C62394-10E9-4126-B306-8FB7570EED22}" dt="2020-02-05T22:54:45.037" v="1957" actId="478"/>
          <ac:spMkLst>
            <pc:docMk/>
            <pc:sldMk cId="4172975038" sldId="272"/>
            <ac:spMk id="3" creationId="{83DC266B-5ACB-40FF-BF02-22DEBAB74D42}"/>
          </ac:spMkLst>
        </pc:spChg>
        <pc:spChg chg="add mod">
          <ac:chgData name="rachmad agung" userId="a180493ac439f31d" providerId="LiveId" clId="{24C62394-10E9-4126-B306-8FB7570EED22}" dt="2020-02-05T22:54:52.895" v="1959" actId="164"/>
          <ac:spMkLst>
            <pc:docMk/>
            <pc:sldMk cId="4172975038" sldId="272"/>
            <ac:spMk id="4" creationId="{FD66B78B-C01C-41F6-BFC4-998D0BC67116}"/>
          </ac:spMkLst>
        </pc:spChg>
        <pc:spChg chg="add mod">
          <ac:chgData name="rachmad agung" userId="a180493ac439f31d" providerId="LiveId" clId="{24C62394-10E9-4126-B306-8FB7570EED22}" dt="2020-02-05T22:54:52.895" v="1959" actId="164"/>
          <ac:spMkLst>
            <pc:docMk/>
            <pc:sldMk cId="4172975038" sldId="272"/>
            <ac:spMk id="5" creationId="{091A35DA-8D39-41AD-9C0A-09949B9D4C6A}"/>
          </ac:spMkLst>
        </pc:spChg>
        <pc:spChg chg="add mod">
          <ac:chgData name="rachmad agung" userId="a180493ac439f31d" providerId="LiveId" clId="{24C62394-10E9-4126-B306-8FB7570EED22}" dt="2020-02-05T22:54:52.895" v="1959" actId="164"/>
          <ac:spMkLst>
            <pc:docMk/>
            <pc:sldMk cId="4172975038" sldId="272"/>
            <ac:spMk id="6" creationId="{B50FFAEC-722F-4B47-BB51-D2C0B3ECA89C}"/>
          </ac:spMkLst>
        </pc:spChg>
        <pc:spChg chg="add mod">
          <ac:chgData name="rachmad agung" userId="a180493ac439f31d" providerId="LiveId" clId="{24C62394-10E9-4126-B306-8FB7570EED22}" dt="2020-02-05T22:54:52.895" v="1959" actId="164"/>
          <ac:spMkLst>
            <pc:docMk/>
            <pc:sldMk cId="4172975038" sldId="272"/>
            <ac:spMk id="7" creationId="{3C532366-320D-4CB5-9D45-2233EE04D897}"/>
          </ac:spMkLst>
        </pc:spChg>
        <pc:spChg chg="add mod">
          <ac:chgData name="rachmad agung" userId="a180493ac439f31d" providerId="LiveId" clId="{24C62394-10E9-4126-B306-8FB7570EED22}" dt="2020-02-05T22:54:52.895" v="1959" actId="164"/>
          <ac:spMkLst>
            <pc:docMk/>
            <pc:sldMk cId="4172975038" sldId="272"/>
            <ac:spMk id="19" creationId="{443117BC-78D1-4C54-969C-21E24AFDC957}"/>
          </ac:spMkLst>
        </pc:spChg>
        <pc:spChg chg="add mod">
          <ac:chgData name="rachmad agung" userId="a180493ac439f31d" providerId="LiveId" clId="{24C62394-10E9-4126-B306-8FB7570EED22}" dt="2020-02-05T22:54:52.895" v="1959" actId="164"/>
          <ac:spMkLst>
            <pc:docMk/>
            <pc:sldMk cId="4172975038" sldId="272"/>
            <ac:spMk id="20" creationId="{36354753-E4E0-43A8-B2D0-78BE66709806}"/>
          </ac:spMkLst>
        </pc:spChg>
        <pc:spChg chg="add mod">
          <ac:chgData name="rachmad agung" userId="a180493ac439f31d" providerId="LiveId" clId="{24C62394-10E9-4126-B306-8FB7570EED22}" dt="2020-02-05T22:54:52.895" v="1959" actId="164"/>
          <ac:spMkLst>
            <pc:docMk/>
            <pc:sldMk cId="4172975038" sldId="272"/>
            <ac:spMk id="24" creationId="{73CA51AE-EC1A-40FD-8F4E-D3189CC72528}"/>
          </ac:spMkLst>
        </pc:spChg>
        <pc:spChg chg="add mod">
          <ac:chgData name="rachmad agung" userId="a180493ac439f31d" providerId="LiveId" clId="{24C62394-10E9-4126-B306-8FB7570EED22}" dt="2020-02-05T22:54:52.895" v="1959" actId="164"/>
          <ac:spMkLst>
            <pc:docMk/>
            <pc:sldMk cId="4172975038" sldId="272"/>
            <ac:spMk id="25" creationId="{8F4E0644-6269-4F74-AF94-1F6A9A33A50C}"/>
          </ac:spMkLst>
        </pc:spChg>
        <pc:spChg chg="add mod">
          <ac:chgData name="rachmad agung" userId="a180493ac439f31d" providerId="LiveId" clId="{24C62394-10E9-4126-B306-8FB7570EED22}" dt="2020-02-05T22:54:52.895" v="1959" actId="164"/>
          <ac:spMkLst>
            <pc:docMk/>
            <pc:sldMk cId="4172975038" sldId="272"/>
            <ac:spMk id="26" creationId="{6486F57A-8CE3-49A2-8206-01A86FD835A1}"/>
          </ac:spMkLst>
        </pc:spChg>
        <pc:spChg chg="add mod">
          <ac:chgData name="rachmad agung" userId="a180493ac439f31d" providerId="LiveId" clId="{24C62394-10E9-4126-B306-8FB7570EED22}" dt="2020-02-05T22:54:52.895" v="1959" actId="164"/>
          <ac:spMkLst>
            <pc:docMk/>
            <pc:sldMk cId="4172975038" sldId="272"/>
            <ac:spMk id="30" creationId="{6B90A924-82FE-405D-ABEC-E887950EAE73}"/>
          </ac:spMkLst>
        </pc:spChg>
        <pc:spChg chg="add mod">
          <ac:chgData name="rachmad agung" userId="a180493ac439f31d" providerId="LiveId" clId="{24C62394-10E9-4126-B306-8FB7570EED22}" dt="2020-02-05T22:55:01.496" v="1961" actId="58"/>
          <ac:spMkLst>
            <pc:docMk/>
            <pc:sldMk cId="4172975038" sldId="272"/>
            <ac:spMk id="31" creationId="{F50AA42F-6545-4DEC-A939-304027D12C83}"/>
          </ac:spMkLst>
        </pc:spChg>
        <pc:spChg chg="add mod">
          <ac:chgData name="rachmad agung" userId="a180493ac439f31d" providerId="LiveId" clId="{24C62394-10E9-4126-B306-8FB7570EED22}" dt="2020-02-05T22:54:52.895" v="1959" actId="164"/>
          <ac:spMkLst>
            <pc:docMk/>
            <pc:sldMk cId="4172975038" sldId="272"/>
            <ac:spMk id="39" creationId="{2AF8156D-3E92-471A-90C0-0C0063E7F67B}"/>
          </ac:spMkLst>
        </pc:spChg>
        <pc:spChg chg="add mod">
          <ac:chgData name="rachmad agung" userId="a180493ac439f31d" providerId="LiveId" clId="{24C62394-10E9-4126-B306-8FB7570EED22}" dt="2020-02-05T22:54:52.895" v="1959" actId="164"/>
          <ac:spMkLst>
            <pc:docMk/>
            <pc:sldMk cId="4172975038" sldId="272"/>
            <ac:spMk id="40" creationId="{00C32FD4-5DBF-4F5B-A311-EE22B49634BF}"/>
          </ac:spMkLst>
        </pc:spChg>
        <pc:spChg chg="add mod">
          <ac:chgData name="rachmad agung" userId="a180493ac439f31d" providerId="LiveId" clId="{24C62394-10E9-4126-B306-8FB7570EED22}" dt="2020-02-05T22:54:52.895" v="1959" actId="164"/>
          <ac:spMkLst>
            <pc:docMk/>
            <pc:sldMk cId="4172975038" sldId="272"/>
            <ac:spMk id="41" creationId="{2A23B716-15CA-490E-83FF-D4EB38AAFE0C}"/>
          </ac:spMkLst>
        </pc:spChg>
        <pc:spChg chg="add mod">
          <ac:chgData name="rachmad agung" userId="a180493ac439f31d" providerId="LiveId" clId="{24C62394-10E9-4126-B306-8FB7570EED22}" dt="2020-02-05T22:54:52.895" v="1959" actId="164"/>
          <ac:spMkLst>
            <pc:docMk/>
            <pc:sldMk cId="4172975038" sldId="272"/>
            <ac:spMk id="45" creationId="{B6FD188E-D5D4-4098-909A-BAD9872EAE0D}"/>
          </ac:spMkLst>
        </pc:spChg>
        <pc:spChg chg="add mod">
          <ac:chgData name="rachmad agung" userId="a180493ac439f31d" providerId="LiveId" clId="{24C62394-10E9-4126-B306-8FB7570EED22}" dt="2020-02-05T22:54:52.895" v="1959" actId="164"/>
          <ac:spMkLst>
            <pc:docMk/>
            <pc:sldMk cId="4172975038" sldId="272"/>
            <ac:spMk id="46" creationId="{AB620A9F-5028-4467-8DED-2026148C598B}"/>
          </ac:spMkLst>
        </pc:spChg>
        <pc:spChg chg="add mod">
          <ac:chgData name="rachmad agung" userId="a180493ac439f31d" providerId="LiveId" clId="{24C62394-10E9-4126-B306-8FB7570EED22}" dt="2020-02-05T22:54:52.895" v="1959" actId="164"/>
          <ac:spMkLst>
            <pc:docMk/>
            <pc:sldMk cId="4172975038" sldId="272"/>
            <ac:spMk id="47" creationId="{B2816822-9625-4A62-BDA0-E2092E0AF25C}"/>
          </ac:spMkLst>
        </pc:spChg>
        <pc:spChg chg="add mod">
          <ac:chgData name="rachmad agung" userId="a180493ac439f31d" providerId="LiveId" clId="{24C62394-10E9-4126-B306-8FB7570EED22}" dt="2020-02-05T22:55:01.496" v="1961" actId="58"/>
          <ac:spMkLst>
            <pc:docMk/>
            <pc:sldMk cId="4172975038" sldId="272"/>
            <ac:spMk id="51" creationId="{691746D4-CA75-4D46-9518-C553D6828907}"/>
          </ac:spMkLst>
        </pc:spChg>
        <pc:spChg chg="add mod">
          <ac:chgData name="rachmad agung" userId="a180493ac439f31d" providerId="LiveId" clId="{24C62394-10E9-4126-B306-8FB7570EED22}" dt="2020-02-05T22:54:52.895" v="1959" actId="164"/>
          <ac:spMkLst>
            <pc:docMk/>
            <pc:sldMk cId="4172975038" sldId="272"/>
            <ac:spMk id="57" creationId="{8F1D116C-009B-4715-BF7E-2ABA78005238}"/>
          </ac:spMkLst>
        </pc:spChg>
        <pc:spChg chg="add mod">
          <ac:chgData name="rachmad agung" userId="a180493ac439f31d" providerId="LiveId" clId="{24C62394-10E9-4126-B306-8FB7570EED22}" dt="2020-02-05T22:54:52.895" v="1959" actId="164"/>
          <ac:spMkLst>
            <pc:docMk/>
            <pc:sldMk cId="4172975038" sldId="272"/>
            <ac:spMk id="58" creationId="{BD81FCBA-4BBA-4A88-A2BB-6BA078210E73}"/>
          </ac:spMkLst>
        </pc:spChg>
        <pc:spChg chg="add mod">
          <ac:chgData name="rachmad agung" userId="a180493ac439f31d" providerId="LiveId" clId="{24C62394-10E9-4126-B306-8FB7570EED22}" dt="2020-02-05T22:54:52.895" v="1959" actId="164"/>
          <ac:spMkLst>
            <pc:docMk/>
            <pc:sldMk cId="4172975038" sldId="272"/>
            <ac:spMk id="62" creationId="{0364F28A-DCBE-4EB5-9DD0-4C7B916F6490}"/>
          </ac:spMkLst>
        </pc:spChg>
        <pc:spChg chg="add mod">
          <ac:chgData name="rachmad agung" userId="a180493ac439f31d" providerId="LiveId" clId="{24C62394-10E9-4126-B306-8FB7570EED22}" dt="2020-02-05T22:54:52.895" v="1959" actId="164"/>
          <ac:spMkLst>
            <pc:docMk/>
            <pc:sldMk cId="4172975038" sldId="272"/>
            <ac:spMk id="63" creationId="{33BC85F6-5F71-4818-86C4-15C8500815ED}"/>
          </ac:spMkLst>
        </pc:spChg>
        <pc:spChg chg="add mod">
          <ac:chgData name="rachmad agung" userId="a180493ac439f31d" providerId="LiveId" clId="{24C62394-10E9-4126-B306-8FB7570EED22}" dt="2020-02-05T22:54:52.895" v="1959" actId="164"/>
          <ac:spMkLst>
            <pc:docMk/>
            <pc:sldMk cId="4172975038" sldId="272"/>
            <ac:spMk id="64" creationId="{C2784B30-BEB9-4942-8478-858F45A5C0C7}"/>
          </ac:spMkLst>
        </pc:spChg>
        <pc:spChg chg="add mod">
          <ac:chgData name="rachmad agung" userId="a180493ac439f31d" providerId="LiveId" clId="{24C62394-10E9-4126-B306-8FB7570EED22}" dt="2020-02-05T22:54:52.895" v="1959" actId="164"/>
          <ac:spMkLst>
            <pc:docMk/>
            <pc:sldMk cId="4172975038" sldId="272"/>
            <ac:spMk id="68" creationId="{A91AE238-F0BB-4798-8736-20B6655E5410}"/>
          </ac:spMkLst>
        </pc:spChg>
        <pc:spChg chg="add mod">
          <ac:chgData name="rachmad agung" userId="a180493ac439f31d" providerId="LiveId" clId="{24C62394-10E9-4126-B306-8FB7570EED22}" dt="2020-02-05T22:55:01.496" v="1961" actId="58"/>
          <ac:spMkLst>
            <pc:docMk/>
            <pc:sldMk cId="4172975038" sldId="272"/>
            <ac:spMk id="69" creationId="{CBAD08FA-C96F-4244-9CFC-93F70CC0CF8C}"/>
          </ac:spMkLst>
        </pc:spChg>
        <pc:spChg chg="mod">
          <ac:chgData name="rachmad agung" userId="a180493ac439f31d" providerId="LiveId" clId="{24C62394-10E9-4126-B306-8FB7570EED22}" dt="2020-02-05T22:55:01.496" v="1961" actId="58"/>
          <ac:spMkLst>
            <pc:docMk/>
            <pc:sldMk cId="4172975038" sldId="272"/>
            <ac:spMk id="83" creationId="{8B290FB2-C277-41A6-8701-553AA0ECC07E}"/>
          </ac:spMkLst>
        </pc:spChg>
        <pc:spChg chg="add mod">
          <ac:chgData name="rachmad agung" userId="a180493ac439f31d" providerId="LiveId" clId="{24C62394-10E9-4126-B306-8FB7570EED22}" dt="2020-02-05T22:54:52.895" v="1959" actId="164"/>
          <ac:spMkLst>
            <pc:docMk/>
            <pc:sldMk cId="4172975038" sldId="272"/>
            <ac:spMk id="88" creationId="{B86441D6-4C4A-405E-813D-FF9F6A2E8903}"/>
          </ac:spMkLst>
        </pc:spChg>
        <pc:spChg chg="mod">
          <ac:chgData name="rachmad agung" userId="a180493ac439f31d" providerId="LiveId" clId="{24C62394-10E9-4126-B306-8FB7570EED22}" dt="2020-02-05T22:55:43.920" v="1968" actId="404"/>
          <ac:spMkLst>
            <pc:docMk/>
            <pc:sldMk cId="4172975038" sldId="272"/>
            <ac:spMk id="101" creationId="{EC59561D-F4C9-4E5E-A315-F3B17222795C}"/>
          </ac:spMkLst>
        </pc:spChg>
        <pc:spChg chg="mod">
          <ac:chgData name="rachmad agung" userId="a180493ac439f31d" providerId="LiveId" clId="{24C62394-10E9-4126-B306-8FB7570EED22}" dt="2020-02-05T22:55:43.920" v="1968" actId="404"/>
          <ac:spMkLst>
            <pc:docMk/>
            <pc:sldMk cId="4172975038" sldId="272"/>
            <ac:spMk id="113" creationId="{9CD41378-6610-4D62-90E6-DC679872862E}"/>
          </ac:spMkLst>
        </pc:spChg>
        <pc:spChg chg="mod">
          <ac:chgData name="rachmad agung" userId="a180493ac439f31d" providerId="LiveId" clId="{24C62394-10E9-4126-B306-8FB7570EED22}" dt="2020-02-05T22:55:43.920" v="1968" actId="404"/>
          <ac:spMkLst>
            <pc:docMk/>
            <pc:sldMk cId="4172975038" sldId="272"/>
            <ac:spMk id="123" creationId="{9969D44B-04CB-4A52-B216-6056B762FB29}"/>
          </ac:spMkLst>
        </pc:spChg>
        <pc:spChg chg="mod">
          <ac:chgData name="rachmad agung" userId="a180493ac439f31d" providerId="LiveId" clId="{24C62394-10E9-4126-B306-8FB7570EED22}" dt="2020-02-05T22:55:43.920" v="1968" actId="404"/>
          <ac:spMkLst>
            <pc:docMk/>
            <pc:sldMk cId="4172975038" sldId="272"/>
            <ac:spMk id="133" creationId="{5479C06F-012A-4372-81D1-BF5841064C85}"/>
          </ac:spMkLst>
        </pc:spChg>
        <pc:spChg chg="add del mod">
          <ac:chgData name="rachmad agung" userId="a180493ac439f31d" providerId="LiveId" clId="{24C62394-10E9-4126-B306-8FB7570EED22}" dt="2020-02-05T23:02:32.711" v="2032" actId="478"/>
          <ac:spMkLst>
            <pc:docMk/>
            <pc:sldMk cId="4172975038" sldId="272"/>
            <ac:spMk id="174" creationId="{5573C2AC-5A6E-414E-99A3-6B24F33D6C16}"/>
          </ac:spMkLst>
        </pc:spChg>
        <pc:spChg chg="add del mod">
          <ac:chgData name="rachmad agung" userId="a180493ac439f31d" providerId="LiveId" clId="{24C62394-10E9-4126-B306-8FB7570EED22}" dt="2020-02-05T23:02:32.711" v="2032" actId="478"/>
          <ac:spMkLst>
            <pc:docMk/>
            <pc:sldMk cId="4172975038" sldId="272"/>
            <ac:spMk id="176" creationId="{EC0D6BDD-8669-45D2-B916-3F26F1F2A27D}"/>
          </ac:spMkLst>
        </pc:spChg>
        <pc:spChg chg="add del mod">
          <ac:chgData name="rachmad agung" userId="a180493ac439f31d" providerId="LiveId" clId="{24C62394-10E9-4126-B306-8FB7570EED22}" dt="2020-02-05T23:02:32.711" v="2032" actId="478"/>
          <ac:spMkLst>
            <pc:docMk/>
            <pc:sldMk cId="4172975038" sldId="272"/>
            <ac:spMk id="177" creationId="{45C5BBB5-EE54-4E08-B79B-B880563A77DB}"/>
          </ac:spMkLst>
        </pc:spChg>
        <pc:spChg chg="add mod ord">
          <ac:chgData name="rachmad agung" userId="a180493ac439f31d" providerId="LiveId" clId="{24C62394-10E9-4126-B306-8FB7570EED22}" dt="2020-02-06T00:06:53.943" v="2533" actId="166"/>
          <ac:spMkLst>
            <pc:docMk/>
            <pc:sldMk cId="4172975038" sldId="272"/>
            <ac:spMk id="178" creationId="{03F01970-AAC8-4408-B046-ED2EFED3441E}"/>
          </ac:spMkLst>
        </pc:spChg>
        <pc:spChg chg="add mod">
          <ac:chgData name="rachmad agung" userId="a180493ac439f31d" providerId="LiveId" clId="{24C62394-10E9-4126-B306-8FB7570EED22}" dt="2020-02-06T00:43:12.866" v="2938" actId="1037"/>
          <ac:spMkLst>
            <pc:docMk/>
            <pc:sldMk cId="4172975038" sldId="272"/>
            <ac:spMk id="188" creationId="{13A7F6BB-7895-460F-A443-1316AE1F9DAB}"/>
          </ac:spMkLst>
        </pc:spChg>
        <pc:spChg chg="add mod">
          <ac:chgData name="rachmad agung" userId="a180493ac439f31d" providerId="LiveId" clId="{24C62394-10E9-4126-B306-8FB7570EED22}" dt="2020-02-05T23:07:50.420" v="2087" actId="164"/>
          <ac:spMkLst>
            <pc:docMk/>
            <pc:sldMk cId="4172975038" sldId="272"/>
            <ac:spMk id="190" creationId="{BE54996C-E268-416D-BA0B-C9F4C079A489}"/>
          </ac:spMkLst>
        </pc:spChg>
        <pc:spChg chg="add mod">
          <ac:chgData name="rachmad agung" userId="a180493ac439f31d" providerId="LiveId" clId="{24C62394-10E9-4126-B306-8FB7570EED22}" dt="2020-02-05T23:06:44.626" v="2083" actId="164"/>
          <ac:spMkLst>
            <pc:docMk/>
            <pc:sldMk cId="4172975038" sldId="272"/>
            <ac:spMk id="192" creationId="{A3866E18-FC55-447F-AD28-BC0536748DB4}"/>
          </ac:spMkLst>
        </pc:spChg>
        <pc:spChg chg="add mod">
          <ac:chgData name="rachmad agung" userId="a180493ac439f31d" providerId="LiveId" clId="{24C62394-10E9-4126-B306-8FB7570EED22}" dt="2020-02-06T00:51:20.878" v="2968" actId="20577"/>
          <ac:spMkLst>
            <pc:docMk/>
            <pc:sldMk cId="4172975038" sldId="272"/>
            <ac:spMk id="198" creationId="{617E2FF6-2435-4FF1-8A9C-6A39B902FAD3}"/>
          </ac:spMkLst>
        </pc:spChg>
        <pc:spChg chg="mod">
          <ac:chgData name="rachmad agung" userId="a180493ac439f31d" providerId="LiveId" clId="{24C62394-10E9-4126-B306-8FB7570EED22}" dt="2020-02-06T00:11:36.989" v="2556" actId="20577"/>
          <ac:spMkLst>
            <pc:docMk/>
            <pc:sldMk cId="4172975038" sldId="272"/>
            <ac:spMk id="366" creationId="{0A7DE780-B3F7-49E4-B4EE-BC17E4522CC9}"/>
          </ac:spMkLst>
        </pc:spChg>
        <pc:spChg chg="add del mod">
          <ac:chgData name="rachmad agung" userId="a180493ac439f31d" providerId="LiveId" clId="{24C62394-10E9-4126-B306-8FB7570EED22}" dt="2020-02-05T23:29:12.611" v="2214"/>
          <ac:spMkLst>
            <pc:docMk/>
            <pc:sldMk cId="4172975038" sldId="272"/>
            <ac:spMk id="368" creationId="{BE4D2FF8-E539-4F08-B435-89BA1AF794FF}"/>
          </ac:spMkLst>
        </pc:spChg>
        <pc:spChg chg="add del">
          <ac:chgData name="rachmad agung" userId="a180493ac439f31d" providerId="LiveId" clId="{24C62394-10E9-4126-B306-8FB7570EED22}" dt="2020-02-05T23:29:23.111" v="2216"/>
          <ac:spMkLst>
            <pc:docMk/>
            <pc:sldMk cId="4172975038" sldId="272"/>
            <ac:spMk id="369" creationId="{FB7421BD-B1F6-4F12-A3D8-F7096EDD49B7}"/>
          </ac:spMkLst>
        </pc:spChg>
        <pc:spChg chg="add del mod">
          <ac:chgData name="rachmad agung" userId="a180493ac439f31d" providerId="LiveId" clId="{24C62394-10E9-4126-B306-8FB7570EED22}" dt="2020-02-05T23:29:38.261" v="2219" actId="478"/>
          <ac:spMkLst>
            <pc:docMk/>
            <pc:sldMk cId="4172975038" sldId="272"/>
            <ac:spMk id="370" creationId="{0E74815C-98FF-4603-9B49-F1EB366BD443}"/>
          </ac:spMkLst>
        </pc:spChg>
        <pc:spChg chg="add del">
          <ac:chgData name="rachmad agung" userId="a180493ac439f31d" providerId="LiveId" clId="{24C62394-10E9-4126-B306-8FB7570EED22}" dt="2020-02-05T23:29:51.481" v="2221"/>
          <ac:spMkLst>
            <pc:docMk/>
            <pc:sldMk cId="4172975038" sldId="272"/>
            <ac:spMk id="371" creationId="{115773FE-6885-4A80-8F8A-0BAAB0A221CE}"/>
          </ac:spMkLst>
        </pc:spChg>
        <pc:spChg chg="add del">
          <ac:chgData name="rachmad agung" userId="a180493ac439f31d" providerId="LiveId" clId="{24C62394-10E9-4126-B306-8FB7570EED22}" dt="2020-02-05T23:30:10.434" v="2223"/>
          <ac:spMkLst>
            <pc:docMk/>
            <pc:sldMk cId="4172975038" sldId="272"/>
            <ac:spMk id="372" creationId="{72C2E1E5-7480-40AA-BD56-B8245E16417B}"/>
          </ac:spMkLst>
        </pc:spChg>
        <pc:spChg chg="add del">
          <ac:chgData name="rachmad agung" userId="a180493ac439f31d" providerId="LiveId" clId="{24C62394-10E9-4126-B306-8FB7570EED22}" dt="2020-02-05T23:30:38.439" v="2226"/>
          <ac:spMkLst>
            <pc:docMk/>
            <pc:sldMk cId="4172975038" sldId="272"/>
            <ac:spMk id="373" creationId="{8DA253FD-8C25-40A7-B9DD-95A2EC359B60}"/>
          </ac:spMkLst>
        </pc:spChg>
        <pc:spChg chg="mod topLvl">
          <ac:chgData name="rachmad agung" userId="a180493ac439f31d" providerId="LiveId" clId="{24C62394-10E9-4126-B306-8FB7570EED22}" dt="2020-02-05T23:40:12.284" v="2365" actId="165"/>
          <ac:spMkLst>
            <pc:docMk/>
            <pc:sldMk cId="4172975038" sldId="272"/>
            <ac:spMk id="381" creationId="{D9C1A48D-13C2-4B6E-9649-F621A37166BC}"/>
          </ac:spMkLst>
        </pc:spChg>
        <pc:spChg chg="del mod topLvl">
          <ac:chgData name="rachmad agung" userId="a180493ac439f31d" providerId="LiveId" clId="{24C62394-10E9-4126-B306-8FB7570EED22}" dt="2020-02-05T23:43:38.508" v="2438" actId="478"/>
          <ac:spMkLst>
            <pc:docMk/>
            <pc:sldMk cId="4172975038" sldId="272"/>
            <ac:spMk id="384" creationId="{BF0FEBBD-B853-40C5-9CA9-364548F0C1E5}"/>
          </ac:spMkLst>
        </pc:spChg>
        <pc:spChg chg="add del mod">
          <ac:chgData name="rachmad agung" userId="a180493ac439f31d" providerId="LiveId" clId="{24C62394-10E9-4126-B306-8FB7570EED22}" dt="2020-02-05T23:41:51.698" v="2430" actId="478"/>
          <ac:spMkLst>
            <pc:docMk/>
            <pc:sldMk cId="4172975038" sldId="272"/>
            <ac:spMk id="386" creationId="{06358149-79EE-44CC-AAC5-8B2CDCDAEED5}"/>
          </ac:spMkLst>
        </pc:spChg>
        <pc:spChg chg="add del mod">
          <ac:chgData name="rachmad agung" userId="a180493ac439f31d" providerId="LiveId" clId="{24C62394-10E9-4126-B306-8FB7570EED22}" dt="2020-02-05T23:43:52.148" v="2439" actId="478"/>
          <ac:spMkLst>
            <pc:docMk/>
            <pc:sldMk cId="4172975038" sldId="272"/>
            <ac:spMk id="387" creationId="{357B5747-3842-4AA6-82E0-D26B94973892}"/>
          </ac:spMkLst>
        </pc:spChg>
        <pc:spChg chg="mod">
          <ac:chgData name="rachmad agung" userId="a180493ac439f31d" providerId="LiveId" clId="{24C62394-10E9-4126-B306-8FB7570EED22}" dt="2020-02-05T23:49:03.494" v="2461" actId="1036"/>
          <ac:spMkLst>
            <pc:docMk/>
            <pc:sldMk cId="4172975038" sldId="272"/>
            <ac:spMk id="389" creationId="{110F2664-16BA-4CBC-B7EF-9181BEF5E312}"/>
          </ac:spMkLst>
        </pc:spChg>
        <pc:spChg chg="add del mod">
          <ac:chgData name="rachmad agung" userId="a180493ac439f31d" providerId="LiveId" clId="{24C62394-10E9-4126-B306-8FB7570EED22}" dt="2020-02-05T23:50:04.998" v="2465"/>
          <ac:spMkLst>
            <pc:docMk/>
            <pc:sldMk cId="4172975038" sldId="272"/>
            <ac:spMk id="391" creationId="{5C1B9F52-E921-4527-B996-DEA086CACE6A}"/>
          </ac:spMkLst>
        </pc:spChg>
        <pc:spChg chg="add mod">
          <ac:chgData name="rachmad agung" userId="a180493ac439f31d" providerId="LiveId" clId="{24C62394-10E9-4126-B306-8FB7570EED22}" dt="2020-02-05T23:50:17.555" v="2467" actId="164"/>
          <ac:spMkLst>
            <pc:docMk/>
            <pc:sldMk cId="4172975038" sldId="272"/>
            <ac:spMk id="392" creationId="{E6AACEF3-F3FA-4C6C-B112-0E66B8D5A2A4}"/>
          </ac:spMkLst>
        </pc:spChg>
        <pc:spChg chg="add mod ord">
          <ac:chgData name="rachmad agung" userId="a180493ac439f31d" providerId="LiveId" clId="{24C62394-10E9-4126-B306-8FB7570EED22}" dt="2020-02-06T00:16:13.885" v="2707" actId="1076"/>
          <ac:spMkLst>
            <pc:docMk/>
            <pc:sldMk cId="4172975038" sldId="272"/>
            <ac:spMk id="395" creationId="{BC24A0C7-DD18-4893-91C5-18F4FF89B0DD}"/>
          </ac:spMkLst>
        </pc:spChg>
        <pc:spChg chg="mod">
          <ac:chgData name="rachmad agung" userId="a180493ac439f31d" providerId="LiveId" clId="{24C62394-10E9-4126-B306-8FB7570EED22}" dt="2020-02-06T00:12:50.667" v="2560" actId="20577"/>
          <ac:spMkLst>
            <pc:docMk/>
            <pc:sldMk cId="4172975038" sldId="272"/>
            <ac:spMk id="397" creationId="{7ABC3672-6474-4195-A9F8-79104406D82F}"/>
          </ac:spMkLst>
        </pc:spChg>
        <pc:spChg chg="add mod ord">
          <ac:chgData name="rachmad agung" userId="a180493ac439f31d" providerId="LiveId" clId="{24C62394-10E9-4126-B306-8FB7570EED22}" dt="2020-02-06T00:22:36.883" v="2732" actId="167"/>
          <ac:spMkLst>
            <pc:docMk/>
            <pc:sldMk cId="4172975038" sldId="272"/>
            <ac:spMk id="399" creationId="{4434FFC7-6DC2-4E53-A309-E5C68E2D12EF}"/>
          </ac:spMkLst>
        </pc:spChg>
        <pc:spChg chg="add del">
          <ac:chgData name="rachmad agung" userId="a180493ac439f31d" providerId="LiveId" clId="{24C62394-10E9-4126-B306-8FB7570EED22}" dt="2020-02-06T00:15:06.291" v="2693"/>
          <ac:spMkLst>
            <pc:docMk/>
            <pc:sldMk cId="4172975038" sldId="272"/>
            <ac:spMk id="403" creationId="{C32CF7F1-6759-4271-B7E2-FFE2156D3FE8}"/>
          </ac:spMkLst>
        </pc:spChg>
        <pc:spChg chg="add del">
          <ac:chgData name="rachmad agung" userId="a180493ac439f31d" providerId="LiveId" clId="{24C62394-10E9-4126-B306-8FB7570EED22}" dt="2020-02-06T00:15:20.032" v="2695"/>
          <ac:spMkLst>
            <pc:docMk/>
            <pc:sldMk cId="4172975038" sldId="272"/>
            <ac:spMk id="404" creationId="{ABA89EBE-4A82-4DB1-B4F6-0864C1AC8AE9}"/>
          </ac:spMkLst>
        </pc:spChg>
        <pc:spChg chg="add del">
          <ac:chgData name="rachmad agung" userId="a180493ac439f31d" providerId="LiveId" clId="{24C62394-10E9-4126-B306-8FB7570EED22}" dt="2020-02-06T00:15:47.840" v="2700"/>
          <ac:spMkLst>
            <pc:docMk/>
            <pc:sldMk cId="4172975038" sldId="272"/>
            <ac:spMk id="405" creationId="{788CFD38-88D1-4C29-9B9D-F7F38C0771D6}"/>
          </ac:spMkLst>
        </pc:spChg>
        <pc:spChg chg="mod">
          <ac:chgData name="rachmad agung" userId="a180493ac439f31d" providerId="LiveId" clId="{24C62394-10E9-4126-B306-8FB7570EED22}" dt="2020-02-06T00:22:43.216" v="2734" actId="20577"/>
          <ac:spMkLst>
            <pc:docMk/>
            <pc:sldMk cId="4172975038" sldId="272"/>
            <ac:spMk id="410" creationId="{8A519830-F132-4B6A-9D52-CD18DCB4507B}"/>
          </ac:spMkLst>
        </pc:spChg>
        <pc:spChg chg="mod">
          <ac:chgData name="rachmad agung" userId="a180493ac439f31d" providerId="LiveId" clId="{24C62394-10E9-4126-B306-8FB7570EED22}" dt="2020-02-06T00:27:47.599" v="2761" actId="20577"/>
          <ac:spMkLst>
            <pc:docMk/>
            <pc:sldMk cId="4172975038" sldId="272"/>
            <ac:spMk id="416" creationId="{8B74F555-0803-4B81-BA65-1D5F8421560D}"/>
          </ac:spMkLst>
        </pc:spChg>
        <pc:spChg chg="add mod ord">
          <ac:chgData name="rachmad agung" userId="a180493ac439f31d" providerId="LiveId" clId="{24C62394-10E9-4126-B306-8FB7570EED22}" dt="2020-02-06T00:27:43.152" v="2759" actId="167"/>
          <ac:spMkLst>
            <pc:docMk/>
            <pc:sldMk cId="4172975038" sldId="272"/>
            <ac:spMk id="418" creationId="{322CA7BB-6C41-4A37-8B95-47EFCC725DB4}"/>
          </ac:spMkLst>
        </pc:spChg>
        <pc:spChg chg="mod">
          <ac:chgData name="rachmad agung" userId="a180493ac439f31d" providerId="LiveId" clId="{24C62394-10E9-4126-B306-8FB7570EED22}" dt="2020-02-06T00:28:28.350" v="2766" actId="20577"/>
          <ac:spMkLst>
            <pc:docMk/>
            <pc:sldMk cId="4172975038" sldId="272"/>
            <ac:spMk id="420" creationId="{859B95B0-0AD3-41B4-918F-A83BC4638343}"/>
          </ac:spMkLst>
        </pc:spChg>
        <pc:spChg chg="add del mod ord">
          <ac:chgData name="rachmad agung" userId="a180493ac439f31d" providerId="LiveId" clId="{24C62394-10E9-4126-B306-8FB7570EED22}" dt="2020-02-06T00:30:58.161" v="2771" actId="478"/>
          <ac:spMkLst>
            <pc:docMk/>
            <pc:sldMk cId="4172975038" sldId="272"/>
            <ac:spMk id="422" creationId="{0FC9EC93-66A1-4831-BF1F-2FF06957C95B}"/>
          </ac:spMkLst>
        </pc:spChg>
        <pc:spChg chg="mod">
          <ac:chgData name="rachmad agung" userId="a180493ac439f31d" providerId="LiveId" clId="{24C62394-10E9-4126-B306-8FB7570EED22}" dt="2020-02-06T00:28:18.195" v="2764" actId="20577"/>
          <ac:spMkLst>
            <pc:docMk/>
            <pc:sldMk cId="4172975038" sldId="272"/>
            <ac:spMk id="424" creationId="{699B5527-6695-4CCA-8269-EFE5CE7E2BD1}"/>
          </ac:spMkLst>
        </pc:spChg>
        <pc:spChg chg="del mod topLvl">
          <ac:chgData name="rachmad agung" userId="a180493ac439f31d" providerId="LiveId" clId="{24C62394-10E9-4126-B306-8FB7570EED22}" dt="2020-02-06T00:33:01.580" v="2817" actId="478"/>
          <ac:spMkLst>
            <pc:docMk/>
            <pc:sldMk cId="4172975038" sldId="272"/>
            <ac:spMk id="427" creationId="{96E3DCFB-6CFE-4C1A-A6DA-B0949CCF488C}"/>
          </ac:spMkLst>
        </pc:spChg>
        <pc:spChg chg="add mod ord">
          <ac:chgData name="rachmad agung" userId="a180493ac439f31d" providerId="LiveId" clId="{24C62394-10E9-4126-B306-8FB7570EED22}" dt="2020-02-07T03:13:19.770" v="3170" actId="1076"/>
          <ac:spMkLst>
            <pc:docMk/>
            <pc:sldMk cId="4172975038" sldId="272"/>
            <ac:spMk id="429" creationId="{C3DB5702-286E-4B14-BD75-720EDC8660A0}"/>
          </ac:spMkLst>
        </pc:spChg>
        <pc:spChg chg="mod topLvl">
          <ac:chgData name="rachmad agung" userId="a180493ac439f31d" providerId="LiveId" clId="{24C62394-10E9-4126-B306-8FB7570EED22}" dt="2020-02-07T03:13:11.027" v="3169" actId="1037"/>
          <ac:spMkLst>
            <pc:docMk/>
            <pc:sldMk cId="4172975038" sldId="272"/>
            <ac:spMk id="431" creationId="{FCC01CF8-3A31-4CFA-8D60-43C0014F9454}"/>
          </ac:spMkLst>
        </pc:spChg>
        <pc:spChg chg="add del mod">
          <ac:chgData name="rachmad agung" userId="a180493ac439f31d" providerId="LiveId" clId="{24C62394-10E9-4126-B306-8FB7570EED22}" dt="2020-02-06T00:39:40.372" v="2857" actId="11529"/>
          <ac:spMkLst>
            <pc:docMk/>
            <pc:sldMk cId="4172975038" sldId="272"/>
            <ac:spMk id="433" creationId="{8A11E355-4B3A-4271-B350-4FB3214F52B2}"/>
          </ac:spMkLst>
        </pc:spChg>
        <pc:spChg chg="add mod">
          <ac:chgData name="rachmad agung" userId="a180493ac439f31d" providerId="LiveId" clId="{24C62394-10E9-4126-B306-8FB7570EED22}" dt="2020-02-06T00:42:34.795" v="2934" actId="1036"/>
          <ac:spMkLst>
            <pc:docMk/>
            <pc:sldMk cId="4172975038" sldId="272"/>
            <ac:spMk id="434" creationId="{F86A3AD2-F80F-4A62-B647-7DC70EA9B43A}"/>
          </ac:spMkLst>
        </pc:spChg>
        <pc:spChg chg="add mod">
          <ac:chgData name="rachmad agung" userId="a180493ac439f31d" providerId="LiveId" clId="{24C62394-10E9-4126-B306-8FB7570EED22}" dt="2020-02-06T00:42:34.795" v="2934" actId="1036"/>
          <ac:spMkLst>
            <pc:docMk/>
            <pc:sldMk cId="4172975038" sldId="272"/>
            <ac:spMk id="435" creationId="{AB31C8C1-911E-4585-BBAD-E96E05067EEC}"/>
          </ac:spMkLst>
        </pc:spChg>
        <pc:spChg chg="add mod">
          <ac:chgData name="rachmad agung" userId="a180493ac439f31d" providerId="LiveId" clId="{24C62394-10E9-4126-B306-8FB7570EED22}" dt="2020-02-06T00:42:34.795" v="2934" actId="1036"/>
          <ac:spMkLst>
            <pc:docMk/>
            <pc:sldMk cId="4172975038" sldId="272"/>
            <ac:spMk id="436" creationId="{857C1346-2ED3-4AC8-83D5-7A4B0A659FF6}"/>
          </ac:spMkLst>
        </pc:spChg>
        <pc:spChg chg="add mod">
          <ac:chgData name="rachmad agung" userId="a180493ac439f31d" providerId="LiveId" clId="{24C62394-10E9-4126-B306-8FB7570EED22}" dt="2020-02-06T00:42:34.795" v="2934" actId="1036"/>
          <ac:spMkLst>
            <pc:docMk/>
            <pc:sldMk cId="4172975038" sldId="272"/>
            <ac:spMk id="437" creationId="{EF572737-203B-4BF1-B7E3-8432A069E561}"/>
          </ac:spMkLst>
        </pc:spChg>
        <pc:grpChg chg="add mod">
          <ac:chgData name="rachmad agung" userId="a180493ac439f31d" providerId="LiveId" clId="{24C62394-10E9-4126-B306-8FB7570EED22}" dt="2020-02-05T22:54:52.895" v="1959" actId="164"/>
          <ac:grpSpMkLst>
            <pc:docMk/>
            <pc:sldMk cId="4172975038" sldId="272"/>
            <ac:grpSpMk id="8" creationId="{9169A4FC-96BF-4644-BEDB-192FDC7C833B}"/>
          </ac:grpSpMkLst>
        </pc:grpChg>
        <pc:grpChg chg="add mod">
          <ac:chgData name="rachmad agung" userId="a180493ac439f31d" providerId="LiveId" clId="{24C62394-10E9-4126-B306-8FB7570EED22}" dt="2020-02-05T22:54:52.895" v="1959" actId="164"/>
          <ac:grpSpMkLst>
            <pc:docMk/>
            <pc:sldMk cId="4172975038" sldId="272"/>
            <ac:grpSpMk id="13" creationId="{821CFCE0-E87C-48FC-A3F1-4A7E7C8D2802}"/>
          </ac:grpSpMkLst>
        </pc:grpChg>
        <pc:grpChg chg="add mod">
          <ac:chgData name="rachmad agung" userId="a180493ac439f31d" providerId="LiveId" clId="{24C62394-10E9-4126-B306-8FB7570EED22}" dt="2020-02-05T22:54:52.895" v="1959" actId="164"/>
          <ac:grpSpMkLst>
            <pc:docMk/>
            <pc:sldMk cId="4172975038" sldId="272"/>
            <ac:grpSpMk id="21" creationId="{41EDDEC2-60EA-4C67-B514-FBA8E85885EA}"/>
          </ac:grpSpMkLst>
        </pc:grpChg>
        <pc:grpChg chg="add mod">
          <ac:chgData name="rachmad agung" userId="a180493ac439f31d" providerId="LiveId" clId="{24C62394-10E9-4126-B306-8FB7570EED22}" dt="2020-02-05T22:54:52.895" v="1959" actId="164"/>
          <ac:grpSpMkLst>
            <pc:docMk/>
            <pc:sldMk cId="4172975038" sldId="272"/>
            <ac:grpSpMk id="27" creationId="{57D9F4D4-3CF0-4042-B72E-E1C4C37449B7}"/>
          </ac:grpSpMkLst>
        </pc:grpChg>
        <pc:grpChg chg="add mod">
          <ac:chgData name="rachmad agung" userId="a180493ac439f31d" providerId="LiveId" clId="{24C62394-10E9-4126-B306-8FB7570EED22}" dt="2020-02-05T22:54:52.895" v="1959" actId="164"/>
          <ac:grpSpMkLst>
            <pc:docMk/>
            <pc:sldMk cId="4172975038" sldId="272"/>
            <ac:grpSpMk id="32" creationId="{4D19947D-C3AB-4F8D-96D5-9E86CEF00E31}"/>
          </ac:grpSpMkLst>
        </pc:grpChg>
        <pc:grpChg chg="add mod">
          <ac:chgData name="rachmad agung" userId="a180493ac439f31d" providerId="LiveId" clId="{24C62394-10E9-4126-B306-8FB7570EED22}" dt="2020-02-05T22:54:52.895" v="1959" actId="164"/>
          <ac:grpSpMkLst>
            <pc:docMk/>
            <pc:sldMk cId="4172975038" sldId="272"/>
            <ac:grpSpMk id="42" creationId="{43C31719-5C8A-49A9-92FA-ABDE16C27662}"/>
          </ac:grpSpMkLst>
        </pc:grpChg>
        <pc:grpChg chg="add mod">
          <ac:chgData name="rachmad agung" userId="a180493ac439f31d" providerId="LiveId" clId="{24C62394-10E9-4126-B306-8FB7570EED22}" dt="2020-02-05T22:54:52.895" v="1959" actId="164"/>
          <ac:grpSpMkLst>
            <pc:docMk/>
            <pc:sldMk cId="4172975038" sldId="272"/>
            <ac:grpSpMk id="48" creationId="{9C6A59EF-4625-4C0F-BC2E-05AE3F080DEF}"/>
          </ac:grpSpMkLst>
        </pc:grpChg>
        <pc:grpChg chg="add mod">
          <ac:chgData name="rachmad agung" userId="a180493ac439f31d" providerId="LiveId" clId="{24C62394-10E9-4126-B306-8FB7570EED22}" dt="2020-02-05T22:54:52.895" v="1959" actId="164"/>
          <ac:grpSpMkLst>
            <pc:docMk/>
            <pc:sldMk cId="4172975038" sldId="272"/>
            <ac:grpSpMk id="52" creationId="{5826EBDC-93A6-45F0-871A-7A5D939214EB}"/>
          </ac:grpSpMkLst>
        </pc:grpChg>
        <pc:grpChg chg="add mod">
          <ac:chgData name="rachmad agung" userId="a180493ac439f31d" providerId="LiveId" clId="{24C62394-10E9-4126-B306-8FB7570EED22}" dt="2020-02-05T22:54:52.895" v="1959" actId="164"/>
          <ac:grpSpMkLst>
            <pc:docMk/>
            <pc:sldMk cId="4172975038" sldId="272"/>
            <ac:grpSpMk id="59" creationId="{508C7359-74E7-4C78-9126-D7E979C1A148}"/>
          </ac:grpSpMkLst>
        </pc:grpChg>
        <pc:grpChg chg="add mod">
          <ac:chgData name="rachmad agung" userId="a180493ac439f31d" providerId="LiveId" clId="{24C62394-10E9-4126-B306-8FB7570EED22}" dt="2020-02-05T22:54:52.895" v="1959" actId="164"/>
          <ac:grpSpMkLst>
            <pc:docMk/>
            <pc:sldMk cId="4172975038" sldId="272"/>
            <ac:grpSpMk id="65" creationId="{5E5C5104-1832-4417-A4A0-A60EECEC5BCB}"/>
          </ac:grpSpMkLst>
        </pc:grpChg>
        <pc:grpChg chg="add mod">
          <ac:chgData name="rachmad agung" userId="a180493ac439f31d" providerId="LiveId" clId="{24C62394-10E9-4126-B306-8FB7570EED22}" dt="2020-02-05T22:54:52.895" v="1959" actId="164"/>
          <ac:grpSpMkLst>
            <pc:docMk/>
            <pc:sldMk cId="4172975038" sldId="272"/>
            <ac:grpSpMk id="70" creationId="{8025712F-6F0C-44B0-8006-DD75ABB1C180}"/>
          </ac:grpSpMkLst>
        </pc:grpChg>
        <pc:grpChg chg="add mod">
          <ac:chgData name="rachmad agung" userId="a180493ac439f31d" providerId="LiveId" clId="{24C62394-10E9-4126-B306-8FB7570EED22}" dt="2020-02-05T22:55:01.496" v="1961" actId="58"/>
          <ac:grpSpMkLst>
            <pc:docMk/>
            <pc:sldMk cId="4172975038" sldId="272"/>
            <ac:grpSpMk id="75" creationId="{F8617295-DE15-4E25-8B72-3EA4AF3C0982}"/>
          </ac:grpSpMkLst>
        </pc:grpChg>
        <pc:grpChg chg="mod">
          <ac:chgData name="rachmad agung" userId="a180493ac439f31d" providerId="LiveId" clId="{24C62394-10E9-4126-B306-8FB7570EED22}" dt="2020-02-05T22:55:01.496" v="1961" actId="58"/>
          <ac:grpSpMkLst>
            <pc:docMk/>
            <pc:sldMk cId="4172975038" sldId="272"/>
            <ac:grpSpMk id="77" creationId="{2CEF5BDA-EF25-4844-A818-41DBDA611510}"/>
          </ac:grpSpMkLst>
        </pc:grpChg>
        <pc:grpChg chg="add del mod">
          <ac:chgData name="rachmad agung" userId="a180493ac439f31d" providerId="LiveId" clId="{24C62394-10E9-4126-B306-8FB7570EED22}" dt="2020-02-05T22:55:11.883" v="1962" actId="478"/>
          <ac:grpSpMkLst>
            <pc:docMk/>
            <pc:sldMk cId="4172975038" sldId="272"/>
            <ac:grpSpMk id="90" creationId="{FA8FFC44-856B-40A9-8A7F-B634FCB318B9}"/>
          </ac:grpSpMkLst>
        </pc:grpChg>
        <pc:grpChg chg="add mod">
          <ac:chgData name="rachmad agung" userId="a180493ac439f31d" providerId="LiveId" clId="{24C62394-10E9-4126-B306-8FB7570EED22}" dt="2020-02-06T00:43:16.701" v="2939" actId="166"/>
          <ac:grpSpMkLst>
            <pc:docMk/>
            <pc:sldMk cId="4172975038" sldId="272"/>
            <ac:grpSpMk id="91" creationId="{466024EE-55AA-4B65-ADC0-526B7EB5141C}"/>
          </ac:grpSpMkLst>
        </pc:grpChg>
        <pc:grpChg chg="mod">
          <ac:chgData name="rachmad agung" userId="a180493ac439f31d" providerId="LiveId" clId="{24C62394-10E9-4126-B306-8FB7570EED22}" dt="2020-02-05T23:42:09.993" v="2432" actId="1076"/>
          <ac:grpSpMkLst>
            <pc:docMk/>
            <pc:sldMk cId="4172975038" sldId="272"/>
            <ac:grpSpMk id="95" creationId="{EBE2DAEA-E431-4E6D-8CA1-B87CB5318D74}"/>
          </ac:grpSpMkLst>
        </pc:grpChg>
        <pc:grpChg chg="mod">
          <ac:chgData name="rachmad agung" userId="a180493ac439f31d" providerId="LiveId" clId="{24C62394-10E9-4126-B306-8FB7570EED22}" dt="2020-02-05T23:42:09.993" v="2432" actId="1076"/>
          <ac:grpSpMkLst>
            <pc:docMk/>
            <pc:sldMk cId="4172975038" sldId="272"/>
            <ac:grpSpMk id="99" creationId="{5261A6B6-7D9A-4E87-8D75-9ABF9EFBF50B}"/>
          </ac:grpSpMkLst>
        </pc:grpChg>
        <pc:grpChg chg="mod">
          <ac:chgData name="rachmad agung" userId="a180493ac439f31d" providerId="LiveId" clId="{24C62394-10E9-4126-B306-8FB7570EED22}" dt="2020-02-05T23:42:09.993" v="2432" actId="1076"/>
          <ac:grpSpMkLst>
            <pc:docMk/>
            <pc:sldMk cId="4172975038" sldId="272"/>
            <ac:grpSpMk id="103" creationId="{15462900-9C32-46F3-997E-8F084BA6893F}"/>
          </ac:grpSpMkLst>
        </pc:grpChg>
        <pc:grpChg chg="mod">
          <ac:chgData name="rachmad agung" userId="a180493ac439f31d" providerId="LiveId" clId="{24C62394-10E9-4126-B306-8FB7570EED22}" dt="2020-02-05T23:42:09.993" v="2432" actId="1076"/>
          <ac:grpSpMkLst>
            <pc:docMk/>
            <pc:sldMk cId="4172975038" sldId="272"/>
            <ac:grpSpMk id="104" creationId="{0FEB1850-C216-44F8-B06F-A8F3E27EF6D1}"/>
          </ac:grpSpMkLst>
        </pc:grpChg>
        <pc:grpChg chg="mod">
          <ac:chgData name="rachmad agung" userId="a180493ac439f31d" providerId="LiveId" clId="{24C62394-10E9-4126-B306-8FB7570EED22}" dt="2020-02-05T23:42:09.993" v="2432" actId="1076"/>
          <ac:grpSpMkLst>
            <pc:docMk/>
            <pc:sldMk cId="4172975038" sldId="272"/>
            <ac:grpSpMk id="107" creationId="{380C7508-EA15-4AB6-B279-627FA376E82A}"/>
          </ac:grpSpMkLst>
        </pc:grpChg>
        <pc:grpChg chg="mod">
          <ac:chgData name="rachmad agung" userId="a180493ac439f31d" providerId="LiveId" clId="{24C62394-10E9-4126-B306-8FB7570EED22}" dt="2020-02-05T23:42:09.993" v="2432" actId="1076"/>
          <ac:grpSpMkLst>
            <pc:docMk/>
            <pc:sldMk cId="4172975038" sldId="272"/>
            <ac:grpSpMk id="111" creationId="{0914E67C-5479-4B01-9809-46FEDC906077}"/>
          </ac:grpSpMkLst>
        </pc:grpChg>
        <pc:grpChg chg="mod">
          <ac:chgData name="rachmad agung" userId="a180493ac439f31d" providerId="LiveId" clId="{24C62394-10E9-4126-B306-8FB7570EED22}" dt="2020-02-05T23:42:09.993" v="2432" actId="1076"/>
          <ac:grpSpMkLst>
            <pc:docMk/>
            <pc:sldMk cId="4172975038" sldId="272"/>
            <ac:grpSpMk id="114" creationId="{C0673B88-8D44-4B4C-AD8F-963A8511CA3C}"/>
          </ac:grpSpMkLst>
        </pc:grpChg>
        <pc:grpChg chg="mod">
          <ac:chgData name="rachmad agung" userId="a180493ac439f31d" providerId="LiveId" clId="{24C62394-10E9-4126-B306-8FB7570EED22}" dt="2020-02-05T23:42:09.993" v="2432" actId="1076"/>
          <ac:grpSpMkLst>
            <pc:docMk/>
            <pc:sldMk cId="4172975038" sldId="272"/>
            <ac:grpSpMk id="118" creationId="{85612265-2187-4C48-975A-6294CCF45891}"/>
          </ac:grpSpMkLst>
        </pc:grpChg>
        <pc:grpChg chg="mod">
          <ac:chgData name="rachmad agung" userId="a180493ac439f31d" providerId="LiveId" clId="{24C62394-10E9-4126-B306-8FB7570EED22}" dt="2020-02-05T23:42:09.993" v="2432" actId="1076"/>
          <ac:grpSpMkLst>
            <pc:docMk/>
            <pc:sldMk cId="4172975038" sldId="272"/>
            <ac:grpSpMk id="122" creationId="{A5424F3F-9D4A-4A7C-993C-8A967BED297C}"/>
          </ac:grpSpMkLst>
        </pc:grpChg>
        <pc:grpChg chg="mod">
          <ac:chgData name="rachmad agung" userId="a180493ac439f31d" providerId="LiveId" clId="{24C62394-10E9-4126-B306-8FB7570EED22}" dt="2020-02-05T23:42:09.993" v="2432" actId="1076"/>
          <ac:grpSpMkLst>
            <pc:docMk/>
            <pc:sldMk cId="4172975038" sldId="272"/>
            <ac:grpSpMk id="124" creationId="{27ED6FAF-A168-4AEF-BA8E-8C9C81AE3F15}"/>
          </ac:grpSpMkLst>
        </pc:grpChg>
        <pc:grpChg chg="mod">
          <ac:chgData name="rachmad agung" userId="a180493ac439f31d" providerId="LiveId" clId="{24C62394-10E9-4126-B306-8FB7570EED22}" dt="2020-02-05T23:42:09.993" v="2432" actId="1076"/>
          <ac:grpSpMkLst>
            <pc:docMk/>
            <pc:sldMk cId="4172975038" sldId="272"/>
            <ac:grpSpMk id="127" creationId="{760954A2-6C00-48E8-883C-D13EF777AC9C}"/>
          </ac:grpSpMkLst>
        </pc:grpChg>
        <pc:grpChg chg="mod">
          <ac:chgData name="rachmad agung" userId="a180493ac439f31d" providerId="LiveId" clId="{24C62394-10E9-4126-B306-8FB7570EED22}" dt="2020-02-05T23:42:09.993" v="2432" actId="1076"/>
          <ac:grpSpMkLst>
            <pc:docMk/>
            <pc:sldMk cId="4172975038" sldId="272"/>
            <ac:grpSpMk id="131" creationId="{F91E18E6-D6E3-4DDA-A3B3-85CF7B40326F}"/>
          </ac:grpSpMkLst>
        </pc:grpChg>
        <pc:grpChg chg="mod">
          <ac:chgData name="rachmad agung" userId="a180493ac439f31d" providerId="LiveId" clId="{24C62394-10E9-4126-B306-8FB7570EED22}" dt="2020-02-05T23:42:09.993" v="2432" actId="1076"/>
          <ac:grpSpMkLst>
            <pc:docMk/>
            <pc:sldMk cId="4172975038" sldId="272"/>
            <ac:grpSpMk id="134" creationId="{5D5B90F0-53BF-4CAB-947F-10EB747D1378}"/>
          </ac:grpSpMkLst>
        </pc:grpChg>
        <pc:grpChg chg="mod">
          <ac:chgData name="rachmad agung" userId="a180493ac439f31d" providerId="LiveId" clId="{24C62394-10E9-4126-B306-8FB7570EED22}" dt="2020-02-05T23:42:09.993" v="2432" actId="1076"/>
          <ac:grpSpMkLst>
            <pc:docMk/>
            <pc:sldMk cId="4172975038" sldId="272"/>
            <ac:grpSpMk id="151" creationId="{5CFBF5B9-CE64-4AFC-923D-B36C7AEF8EBF}"/>
          </ac:grpSpMkLst>
        </pc:grpChg>
        <pc:grpChg chg="mod">
          <ac:chgData name="rachmad agung" userId="a180493ac439f31d" providerId="LiveId" clId="{24C62394-10E9-4126-B306-8FB7570EED22}" dt="2020-02-05T23:42:09.993" v="2432" actId="1076"/>
          <ac:grpSpMkLst>
            <pc:docMk/>
            <pc:sldMk cId="4172975038" sldId="272"/>
            <ac:grpSpMk id="152" creationId="{4CBB7042-0388-4637-A6A2-0BF5AE5F8C47}"/>
          </ac:grpSpMkLst>
        </pc:grpChg>
        <pc:grpChg chg="mod">
          <ac:chgData name="rachmad agung" userId="a180493ac439f31d" providerId="LiveId" clId="{24C62394-10E9-4126-B306-8FB7570EED22}" dt="2020-02-05T23:42:09.993" v="2432" actId="1076"/>
          <ac:grpSpMkLst>
            <pc:docMk/>
            <pc:sldMk cId="4172975038" sldId="272"/>
            <ac:grpSpMk id="162" creationId="{900B262E-74A1-403C-A495-0DB37ED8D29D}"/>
          </ac:grpSpMkLst>
        </pc:grpChg>
        <pc:grpChg chg="add mod">
          <ac:chgData name="rachmad agung" userId="a180493ac439f31d" providerId="LiveId" clId="{24C62394-10E9-4126-B306-8FB7570EED22}" dt="2020-02-06T00:07:16.819" v="2537" actId="1076"/>
          <ac:grpSpMkLst>
            <pc:docMk/>
            <pc:sldMk cId="4172975038" sldId="272"/>
            <ac:grpSpMk id="194" creationId="{172DF37B-E843-4DDA-B4DF-0F3F731B3652}"/>
          </ac:grpSpMkLst>
        </pc:grpChg>
        <pc:grpChg chg="add mod">
          <ac:chgData name="rachmad agung" userId="a180493ac439f31d" providerId="LiveId" clId="{24C62394-10E9-4126-B306-8FB7570EED22}" dt="2020-02-05T23:06:44.626" v="2083" actId="164"/>
          <ac:grpSpMkLst>
            <pc:docMk/>
            <pc:sldMk cId="4172975038" sldId="272"/>
            <ac:grpSpMk id="195" creationId="{46B645AD-76A0-4041-BA2A-3C9982A7AE67}"/>
          </ac:grpSpMkLst>
        </pc:grpChg>
        <pc:grpChg chg="add mod">
          <ac:chgData name="rachmad agung" userId="a180493ac439f31d" providerId="LiveId" clId="{24C62394-10E9-4126-B306-8FB7570EED22}" dt="2020-02-05T23:08:13.170" v="2093" actId="1038"/>
          <ac:grpSpMkLst>
            <pc:docMk/>
            <pc:sldMk cId="4172975038" sldId="272"/>
            <ac:grpSpMk id="196" creationId="{CA3B058A-4BA8-489C-9B88-803EFDA284BF}"/>
          </ac:grpSpMkLst>
        </pc:grpChg>
        <pc:grpChg chg="add mod">
          <ac:chgData name="rachmad agung" userId="a180493ac439f31d" providerId="LiveId" clId="{24C62394-10E9-4126-B306-8FB7570EED22}" dt="2020-02-05T23:08:20.681" v="2094" actId="164"/>
          <ac:grpSpMkLst>
            <pc:docMk/>
            <pc:sldMk cId="4172975038" sldId="272"/>
            <ac:grpSpMk id="197" creationId="{BCF1F310-55F0-4554-B0CF-448FD25DF324}"/>
          </ac:grpSpMkLst>
        </pc:grpChg>
        <pc:grpChg chg="add del mod">
          <ac:chgData name="rachmad agung" userId="a180493ac439f31d" providerId="LiveId" clId="{24C62394-10E9-4126-B306-8FB7570EED22}" dt="2020-02-05T23:24:42.376" v="2188" actId="478"/>
          <ac:grpSpMkLst>
            <pc:docMk/>
            <pc:sldMk cId="4172975038" sldId="272"/>
            <ac:grpSpMk id="199" creationId="{4FA47A2E-5E9C-4B21-B05E-BD214FB3500F}"/>
          </ac:grpSpMkLst>
        </pc:grpChg>
        <pc:grpChg chg="mod">
          <ac:chgData name="rachmad agung" userId="a180493ac439f31d" providerId="LiveId" clId="{24C62394-10E9-4126-B306-8FB7570EED22}" dt="2020-02-05T23:24:40.735" v="2187"/>
          <ac:grpSpMkLst>
            <pc:docMk/>
            <pc:sldMk cId="4172975038" sldId="272"/>
            <ac:grpSpMk id="203" creationId="{B455CF8D-A20F-4D5A-95C4-41AC57472A49}"/>
          </ac:grpSpMkLst>
        </pc:grpChg>
        <pc:grpChg chg="mod">
          <ac:chgData name="rachmad agung" userId="a180493ac439f31d" providerId="LiveId" clId="{24C62394-10E9-4126-B306-8FB7570EED22}" dt="2020-02-05T23:24:40.735" v="2187"/>
          <ac:grpSpMkLst>
            <pc:docMk/>
            <pc:sldMk cId="4172975038" sldId="272"/>
            <ac:grpSpMk id="207" creationId="{03AFDC4F-F6E5-44DC-A829-62C4AA4420BA}"/>
          </ac:grpSpMkLst>
        </pc:grpChg>
        <pc:grpChg chg="mod">
          <ac:chgData name="rachmad agung" userId="a180493ac439f31d" providerId="LiveId" clId="{24C62394-10E9-4126-B306-8FB7570EED22}" dt="2020-02-05T23:24:40.735" v="2187"/>
          <ac:grpSpMkLst>
            <pc:docMk/>
            <pc:sldMk cId="4172975038" sldId="272"/>
            <ac:grpSpMk id="211" creationId="{6EDC5ADC-E0E9-4217-8B69-0D0AFAB56E11}"/>
          </ac:grpSpMkLst>
        </pc:grpChg>
        <pc:grpChg chg="mod">
          <ac:chgData name="rachmad agung" userId="a180493ac439f31d" providerId="LiveId" clId="{24C62394-10E9-4126-B306-8FB7570EED22}" dt="2020-02-05T23:24:40.735" v="2187"/>
          <ac:grpSpMkLst>
            <pc:docMk/>
            <pc:sldMk cId="4172975038" sldId="272"/>
            <ac:grpSpMk id="212" creationId="{0665A05E-AAAA-4FD1-8A35-1F400BBC92CD}"/>
          </ac:grpSpMkLst>
        </pc:grpChg>
        <pc:grpChg chg="mod">
          <ac:chgData name="rachmad agung" userId="a180493ac439f31d" providerId="LiveId" clId="{24C62394-10E9-4126-B306-8FB7570EED22}" dt="2020-02-05T23:24:40.735" v="2187"/>
          <ac:grpSpMkLst>
            <pc:docMk/>
            <pc:sldMk cId="4172975038" sldId="272"/>
            <ac:grpSpMk id="215" creationId="{EB550E6B-0A36-47AD-BFD2-6F7799CE1702}"/>
          </ac:grpSpMkLst>
        </pc:grpChg>
        <pc:grpChg chg="mod">
          <ac:chgData name="rachmad agung" userId="a180493ac439f31d" providerId="LiveId" clId="{24C62394-10E9-4126-B306-8FB7570EED22}" dt="2020-02-05T23:24:40.735" v="2187"/>
          <ac:grpSpMkLst>
            <pc:docMk/>
            <pc:sldMk cId="4172975038" sldId="272"/>
            <ac:grpSpMk id="219" creationId="{B29E605F-E543-4C0C-A164-8DE1329E282F}"/>
          </ac:grpSpMkLst>
        </pc:grpChg>
        <pc:grpChg chg="mod">
          <ac:chgData name="rachmad agung" userId="a180493ac439f31d" providerId="LiveId" clId="{24C62394-10E9-4126-B306-8FB7570EED22}" dt="2020-02-05T23:24:40.735" v="2187"/>
          <ac:grpSpMkLst>
            <pc:docMk/>
            <pc:sldMk cId="4172975038" sldId="272"/>
            <ac:grpSpMk id="222" creationId="{6141FF2D-A43E-441F-9E77-1502A3CCFA4E}"/>
          </ac:grpSpMkLst>
        </pc:grpChg>
        <pc:grpChg chg="mod">
          <ac:chgData name="rachmad agung" userId="a180493ac439f31d" providerId="LiveId" clId="{24C62394-10E9-4126-B306-8FB7570EED22}" dt="2020-02-05T23:24:40.735" v="2187"/>
          <ac:grpSpMkLst>
            <pc:docMk/>
            <pc:sldMk cId="4172975038" sldId="272"/>
            <ac:grpSpMk id="226" creationId="{B9343C45-DBC6-45BD-B68D-652FFA804556}"/>
          </ac:grpSpMkLst>
        </pc:grpChg>
        <pc:grpChg chg="mod">
          <ac:chgData name="rachmad agung" userId="a180493ac439f31d" providerId="LiveId" clId="{24C62394-10E9-4126-B306-8FB7570EED22}" dt="2020-02-05T23:24:40.735" v="2187"/>
          <ac:grpSpMkLst>
            <pc:docMk/>
            <pc:sldMk cId="4172975038" sldId="272"/>
            <ac:grpSpMk id="230" creationId="{AD78E012-8476-45F7-9788-F146CA53C2B0}"/>
          </ac:grpSpMkLst>
        </pc:grpChg>
        <pc:grpChg chg="mod">
          <ac:chgData name="rachmad agung" userId="a180493ac439f31d" providerId="LiveId" clId="{24C62394-10E9-4126-B306-8FB7570EED22}" dt="2020-02-05T23:24:40.735" v="2187"/>
          <ac:grpSpMkLst>
            <pc:docMk/>
            <pc:sldMk cId="4172975038" sldId="272"/>
            <ac:grpSpMk id="232" creationId="{F2908CD2-B083-49CC-A51F-244656056DB7}"/>
          </ac:grpSpMkLst>
        </pc:grpChg>
        <pc:grpChg chg="mod">
          <ac:chgData name="rachmad agung" userId="a180493ac439f31d" providerId="LiveId" clId="{24C62394-10E9-4126-B306-8FB7570EED22}" dt="2020-02-05T23:24:40.735" v="2187"/>
          <ac:grpSpMkLst>
            <pc:docMk/>
            <pc:sldMk cId="4172975038" sldId="272"/>
            <ac:grpSpMk id="235" creationId="{6B82BAA8-06B3-490C-A145-896353528830}"/>
          </ac:grpSpMkLst>
        </pc:grpChg>
        <pc:grpChg chg="mod">
          <ac:chgData name="rachmad agung" userId="a180493ac439f31d" providerId="LiveId" clId="{24C62394-10E9-4126-B306-8FB7570EED22}" dt="2020-02-05T23:24:40.735" v="2187"/>
          <ac:grpSpMkLst>
            <pc:docMk/>
            <pc:sldMk cId="4172975038" sldId="272"/>
            <ac:grpSpMk id="239" creationId="{B759F7B9-2491-4702-84BE-4F0428BE4E85}"/>
          </ac:grpSpMkLst>
        </pc:grpChg>
        <pc:grpChg chg="mod">
          <ac:chgData name="rachmad agung" userId="a180493ac439f31d" providerId="LiveId" clId="{24C62394-10E9-4126-B306-8FB7570EED22}" dt="2020-02-05T23:24:40.735" v="2187"/>
          <ac:grpSpMkLst>
            <pc:docMk/>
            <pc:sldMk cId="4172975038" sldId="272"/>
            <ac:grpSpMk id="242" creationId="{7744107F-8E0D-4705-BC34-590D13D295AE}"/>
          </ac:grpSpMkLst>
        </pc:grpChg>
        <pc:grpChg chg="mod">
          <ac:chgData name="rachmad agung" userId="a180493ac439f31d" providerId="LiveId" clId="{24C62394-10E9-4126-B306-8FB7570EED22}" dt="2020-02-05T23:24:40.735" v="2187"/>
          <ac:grpSpMkLst>
            <pc:docMk/>
            <pc:sldMk cId="4172975038" sldId="272"/>
            <ac:grpSpMk id="259" creationId="{1FF3AF25-8FA4-4ABA-9779-B5744691348A}"/>
          </ac:grpSpMkLst>
        </pc:grpChg>
        <pc:grpChg chg="mod">
          <ac:chgData name="rachmad agung" userId="a180493ac439f31d" providerId="LiveId" clId="{24C62394-10E9-4126-B306-8FB7570EED22}" dt="2020-02-05T23:24:40.735" v="2187"/>
          <ac:grpSpMkLst>
            <pc:docMk/>
            <pc:sldMk cId="4172975038" sldId="272"/>
            <ac:grpSpMk id="260" creationId="{2A53E066-B54E-43B8-85EE-C82BAC703B73}"/>
          </ac:grpSpMkLst>
        </pc:grpChg>
        <pc:grpChg chg="mod">
          <ac:chgData name="rachmad agung" userId="a180493ac439f31d" providerId="LiveId" clId="{24C62394-10E9-4126-B306-8FB7570EED22}" dt="2020-02-05T23:24:40.735" v="2187"/>
          <ac:grpSpMkLst>
            <pc:docMk/>
            <pc:sldMk cId="4172975038" sldId="272"/>
            <ac:grpSpMk id="270" creationId="{33B0C763-D8FA-425B-AC5B-359F0DC5106C}"/>
          </ac:grpSpMkLst>
        </pc:grpChg>
        <pc:grpChg chg="add del mod">
          <ac:chgData name="rachmad agung" userId="a180493ac439f31d" providerId="LiveId" clId="{24C62394-10E9-4126-B306-8FB7570EED22}" dt="2020-02-05T23:24:48.410" v="2190"/>
          <ac:grpSpMkLst>
            <pc:docMk/>
            <pc:sldMk cId="4172975038" sldId="272"/>
            <ac:grpSpMk id="282" creationId="{D5904D09-B972-4E3E-BF17-9B139DF2D068}"/>
          </ac:grpSpMkLst>
        </pc:grpChg>
        <pc:grpChg chg="mod">
          <ac:chgData name="rachmad agung" userId="a180493ac439f31d" providerId="LiveId" clId="{24C62394-10E9-4126-B306-8FB7570EED22}" dt="2020-02-05T23:24:47.273" v="2189"/>
          <ac:grpSpMkLst>
            <pc:docMk/>
            <pc:sldMk cId="4172975038" sldId="272"/>
            <ac:grpSpMk id="286" creationId="{F917F9CD-C27B-414C-8D9B-02ED490DD39C}"/>
          </ac:grpSpMkLst>
        </pc:grpChg>
        <pc:grpChg chg="mod">
          <ac:chgData name="rachmad agung" userId="a180493ac439f31d" providerId="LiveId" clId="{24C62394-10E9-4126-B306-8FB7570EED22}" dt="2020-02-05T23:24:47.273" v="2189"/>
          <ac:grpSpMkLst>
            <pc:docMk/>
            <pc:sldMk cId="4172975038" sldId="272"/>
            <ac:grpSpMk id="290" creationId="{DE993A70-306C-4BBD-88D8-26777D4ADE97}"/>
          </ac:grpSpMkLst>
        </pc:grpChg>
        <pc:grpChg chg="mod">
          <ac:chgData name="rachmad agung" userId="a180493ac439f31d" providerId="LiveId" clId="{24C62394-10E9-4126-B306-8FB7570EED22}" dt="2020-02-05T23:24:47.273" v="2189"/>
          <ac:grpSpMkLst>
            <pc:docMk/>
            <pc:sldMk cId="4172975038" sldId="272"/>
            <ac:grpSpMk id="294" creationId="{8E214B85-3F97-4A51-8A2F-7A50CE3F4076}"/>
          </ac:grpSpMkLst>
        </pc:grpChg>
        <pc:grpChg chg="mod">
          <ac:chgData name="rachmad agung" userId="a180493ac439f31d" providerId="LiveId" clId="{24C62394-10E9-4126-B306-8FB7570EED22}" dt="2020-02-05T23:24:47.273" v="2189"/>
          <ac:grpSpMkLst>
            <pc:docMk/>
            <pc:sldMk cId="4172975038" sldId="272"/>
            <ac:grpSpMk id="295" creationId="{B5720DFF-7E9F-4772-B7AD-E6DB96E159F8}"/>
          </ac:grpSpMkLst>
        </pc:grpChg>
        <pc:grpChg chg="mod">
          <ac:chgData name="rachmad agung" userId="a180493ac439f31d" providerId="LiveId" clId="{24C62394-10E9-4126-B306-8FB7570EED22}" dt="2020-02-05T23:24:47.273" v="2189"/>
          <ac:grpSpMkLst>
            <pc:docMk/>
            <pc:sldMk cId="4172975038" sldId="272"/>
            <ac:grpSpMk id="298" creationId="{B7B8DA59-7230-4D33-9354-782913EC4D96}"/>
          </ac:grpSpMkLst>
        </pc:grpChg>
        <pc:grpChg chg="mod">
          <ac:chgData name="rachmad agung" userId="a180493ac439f31d" providerId="LiveId" clId="{24C62394-10E9-4126-B306-8FB7570EED22}" dt="2020-02-05T23:24:47.273" v="2189"/>
          <ac:grpSpMkLst>
            <pc:docMk/>
            <pc:sldMk cId="4172975038" sldId="272"/>
            <ac:grpSpMk id="302" creationId="{45551C2A-298E-4694-B9DC-43C0F091D985}"/>
          </ac:grpSpMkLst>
        </pc:grpChg>
        <pc:grpChg chg="mod">
          <ac:chgData name="rachmad agung" userId="a180493ac439f31d" providerId="LiveId" clId="{24C62394-10E9-4126-B306-8FB7570EED22}" dt="2020-02-05T23:24:47.273" v="2189"/>
          <ac:grpSpMkLst>
            <pc:docMk/>
            <pc:sldMk cId="4172975038" sldId="272"/>
            <ac:grpSpMk id="305" creationId="{028C9C44-9570-4168-9ABA-ECA7B32742D6}"/>
          </ac:grpSpMkLst>
        </pc:grpChg>
        <pc:grpChg chg="mod">
          <ac:chgData name="rachmad agung" userId="a180493ac439f31d" providerId="LiveId" clId="{24C62394-10E9-4126-B306-8FB7570EED22}" dt="2020-02-05T23:24:47.273" v="2189"/>
          <ac:grpSpMkLst>
            <pc:docMk/>
            <pc:sldMk cId="4172975038" sldId="272"/>
            <ac:grpSpMk id="309" creationId="{76ADCC44-E5A6-4A08-AEC8-43EF1CAE451E}"/>
          </ac:grpSpMkLst>
        </pc:grpChg>
        <pc:grpChg chg="mod">
          <ac:chgData name="rachmad agung" userId="a180493ac439f31d" providerId="LiveId" clId="{24C62394-10E9-4126-B306-8FB7570EED22}" dt="2020-02-05T23:24:47.273" v="2189"/>
          <ac:grpSpMkLst>
            <pc:docMk/>
            <pc:sldMk cId="4172975038" sldId="272"/>
            <ac:grpSpMk id="313" creationId="{9B5AE530-E200-4EB1-84EB-FDD6701513EB}"/>
          </ac:grpSpMkLst>
        </pc:grpChg>
        <pc:grpChg chg="mod">
          <ac:chgData name="rachmad agung" userId="a180493ac439f31d" providerId="LiveId" clId="{24C62394-10E9-4126-B306-8FB7570EED22}" dt="2020-02-05T23:24:47.273" v="2189"/>
          <ac:grpSpMkLst>
            <pc:docMk/>
            <pc:sldMk cId="4172975038" sldId="272"/>
            <ac:grpSpMk id="315" creationId="{B91A4101-E059-443F-A4EB-8CCF3041FD74}"/>
          </ac:grpSpMkLst>
        </pc:grpChg>
        <pc:grpChg chg="mod">
          <ac:chgData name="rachmad agung" userId="a180493ac439f31d" providerId="LiveId" clId="{24C62394-10E9-4126-B306-8FB7570EED22}" dt="2020-02-05T23:24:47.273" v="2189"/>
          <ac:grpSpMkLst>
            <pc:docMk/>
            <pc:sldMk cId="4172975038" sldId="272"/>
            <ac:grpSpMk id="318" creationId="{1E084E51-52AD-4776-9510-887950F5A3CF}"/>
          </ac:grpSpMkLst>
        </pc:grpChg>
        <pc:grpChg chg="mod">
          <ac:chgData name="rachmad agung" userId="a180493ac439f31d" providerId="LiveId" clId="{24C62394-10E9-4126-B306-8FB7570EED22}" dt="2020-02-05T23:24:47.273" v="2189"/>
          <ac:grpSpMkLst>
            <pc:docMk/>
            <pc:sldMk cId="4172975038" sldId="272"/>
            <ac:grpSpMk id="322" creationId="{6083003D-6F86-4C75-BC77-DEDF9FE6C38D}"/>
          </ac:grpSpMkLst>
        </pc:grpChg>
        <pc:grpChg chg="mod">
          <ac:chgData name="rachmad agung" userId="a180493ac439f31d" providerId="LiveId" clId="{24C62394-10E9-4126-B306-8FB7570EED22}" dt="2020-02-05T23:24:47.273" v="2189"/>
          <ac:grpSpMkLst>
            <pc:docMk/>
            <pc:sldMk cId="4172975038" sldId="272"/>
            <ac:grpSpMk id="325" creationId="{C0B874B3-DCFA-4BC0-AE13-CC99AC88FF5C}"/>
          </ac:grpSpMkLst>
        </pc:grpChg>
        <pc:grpChg chg="mod">
          <ac:chgData name="rachmad agung" userId="a180493ac439f31d" providerId="LiveId" clId="{24C62394-10E9-4126-B306-8FB7570EED22}" dt="2020-02-05T23:24:47.273" v="2189"/>
          <ac:grpSpMkLst>
            <pc:docMk/>
            <pc:sldMk cId="4172975038" sldId="272"/>
            <ac:grpSpMk id="342" creationId="{B33B29EC-A562-4B45-9D20-11BD58FE91FD}"/>
          </ac:grpSpMkLst>
        </pc:grpChg>
        <pc:grpChg chg="mod">
          <ac:chgData name="rachmad agung" userId="a180493ac439f31d" providerId="LiveId" clId="{24C62394-10E9-4126-B306-8FB7570EED22}" dt="2020-02-05T23:24:47.273" v="2189"/>
          <ac:grpSpMkLst>
            <pc:docMk/>
            <pc:sldMk cId="4172975038" sldId="272"/>
            <ac:grpSpMk id="343" creationId="{07DF36D8-4024-4510-AD3E-03464DBC2B3D}"/>
          </ac:grpSpMkLst>
        </pc:grpChg>
        <pc:grpChg chg="mod">
          <ac:chgData name="rachmad agung" userId="a180493ac439f31d" providerId="LiveId" clId="{24C62394-10E9-4126-B306-8FB7570EED22}" dt="2020-02-05T23:24:47.273" v="2189"/>
          <ac:grpSpMkLst>
            <pc:docMk/>
            <pc:sldMk cId="4172975038" sldId="272"/>
            <ac:grpSpMk id="353" creationId="{A484AC07-7A63-4C77-B1B8-514393CB35E6}"/>
          </ac:grpSpMkLst>
        </pc:grpChg>
        <pc:grpChg chg="add mod ord">
          <ac:chgData name="rachmad agung" userId="a180493ac439f31d" providerId="LiveId" clId="{24C62394-10E9-4126-B306-8FB7570EED22}" dt="2020-02-06T00:07:07.132" v="2536" actId="166"/>
          <ac:grpSpMkLst>
            <pc:docMk/>
            <pc:sldMk cId="4172975038" sldId="272"/>
            <ac:grpSpMk id="365" creationId="{01CBD25A-F727-40D2-82E1-25207D1C4BBC}"/>
          </ac:grpSpMkLst>
        </pc:grpChg>
        <pc:grpChg chg="add del mod">
          <ac:chgData name="rachmad agung" userId="a180493ac439f31d" providerId="LiveId" clId="{24C62394-10E9-4126-B306-8FB7570EED22}" dt="2020-02-06T00:30:19.808" v="2770" actId="478"/>
          <ac:grpSpMkLst>
            <pc:docMk/>
            <pc:sldMk cId="4172975038" sldId="272"/>
            <ac:grpSpMk id="374" creationId="{BB29C498-16AF-4A63-94FF-DA03BC197EFE}"/>
          </ac:grpSpMkLst>
        </pc:grpChg>
        <pc:grpChg chg="add del mod">
          <ac:chgData name="rachmad agung" userId="a180493ac439f31d" providerId="LiveId" clId="{24C62394-10E9-4126-B306-8FB7570EED22}" dt="2020-02-06T00:30:17.681" v="2769" actId="478"/>
          <ac:grpSpMkLst>
            <pc:docMk/>
            <pc:sldMk cId="4172975038" sldId="272"/>
            <ac:grpSpMk id="377" creationId="{F632DEB5-5CDF-4859-A87B-848BD6A6E2A9}"/>
          </ac:grpSpMkLst>
        </pc:grpChg>
        <pc:grpChg chg="add del mod">
          <ac:chgData name="rachmad agung" userId="a180493ac439f31d" providerId="LiveId" clId="{24C62394-10E9-4126-B306-8FB7570EED22}" dt="2020-02-05T23:45:31.362" v="2448" actId="478"/>
          <ac:grpSpMkLst>
            <pc:docMk/>
            <pc:sldMk cId="4172975038" sldId="272"/>
            <ac:grpSpMk id="380" creationId="{4B2D1146-8B02-494F-8A5E-9097DA78F239}"/>
          </ac:grpSpMkLst>
        </pc:grpChg>
        <pc:grpChg chg="add del mod">
          <ac:chgData name="rachmad agung" userId="a180493ac439f31d" providerId="LiveId" clId="{24C62394-10E9-4126-B306-8FB7570EED22}" dt="2020-02-05T23:36:54.186" v="2277" actId="165"/>
          <ac:grpSpMkLst>
            <pc:docMk/>
            <pc:sldMk cId="4172975038" sldId="272"/>
            <ac:grpSpMk id="383" creationId="{B7DAD151-D5C6-407E-BE4A-6FA456A81285}"/>
          </ac:grpSpMkLst>
        </pc:grpChg>
        <pc:grpChg chg="add mod ord">
          <ac:chgData name="rachmad agung" userId="a180493ac439f31d" providerId="LiveId" clId="{24C62394-10E9-4126-B306-8FB7570EED22}" dt="2020-02-06T00:16:48.774" v="2713" actId="167"/>
          <ac:grpSpMkLst>
            <pc:docMk/>
            <pc:sldMk cId="4172975038" sldId="272"/>
            <ac:grpSpMk id="388" creationId="{FB237409-69EE-4E53-A8A0-1CB056F2E5EA}"/>
          </ac:grpSpMkLst>
        </pc:grpChg>
        <pc:grpChg chg="add mod ord">
          <ac:chgData name="rachmad agung" userId="a180493ac439f31d" providerId="LiveId" clId="{24C62394-10E9-4126-B306-8FB7570EED22}" dt="2020-02-06T00:15:34.853" v="2697" actId="167"/>
          <ac:grpSpMkLst>
            <pc:docMk/>
            <pc:sldMk cId="4172975038" sldId="272"/>
            <ac:grpSpMk id="394" creationId="{863AC73A-176E-49D1-8802-3BA253C4BE9A}"/>
          </ac:grpSpMkLst>
        </pc:grpChg>
        <pc:grpChg chg="add mod ord">
          <ac:chgData name="rachmad agung" userId="a180493ac439f31d" providerId="LiveId" clId="{24C62394-10E9-4126-B306-8FB7570EED22}" dt="2020-02-06T00:22:32.055" v="2731" actId="167"/>
          <ac:grpSpMkLst>
            <pc:docMk/>
            <pc:sldMk cId="4172975038" sldId="272"/>
            <ac:grpSpMk id="396" creationId="{0D8274C3-95F1-4141-9551-E0C36CCD98F1}"/>
          </ac:grpSpMkLst>
        </pc:grpChg>
        <pc:grpChg chg="add del mod">
          <ac:chgData name="rachmad agung" userId="a180493ac439f31d" providerId="LiveId" clId="{24C62394-10E9-4126-B306-8FB7570EED22}" dt="2020-02-06T00:17:22.888" v="2715" actId="478"/>
          <ac:grpSpMkLst>
            <pc:docMk/>
            <pc:sldMk cId="4172975038" sldId="272"/>
            <ac:grpSpMk id="400" creationId="{E88A177E-88D3-4802-B42F-3C101CA3DC35}"/>
          </ac:grpSpMkLst>
        </pc:grpChg>
        <pc:grpChg chg="add del mod">
          <ac:chgData name="rachmad agung" userId="a180493ac439f31d" providerId="LiveId" clId="{24C62394-10E9-4126-B306-8FB7570EED22}" dt="2020-02-06T00:26:16.345" v="2752" actId="478"/>
          <ac:grpSpMkLst>
            <pc:docMk/>
            <pc:sldMk cId="4172975038" sldId="272"/>
            <ac:grpSpMk id="406" creationId="{8E2FAA2C-E8A2-4BD9-BF39-D509BED81D3B}"/>
          </ac:grpSpMkLst>
        </pc:grpChg>
        <pc:grpChg chg="add mod ord">
          <ac:chgData name="rachmad agung" userId="a180493ac439f31d" providerId="LiveId" clId="{24C62394-10E9-4126-B306-8FB7570EED22}" dt="2020-02-06T00:22:52.979" v="2735" actId="167"/>
          <ac:grpSpMkLst>
            <pc:docMk/>
            <pc:sldMk cId="4172975038" sldId="272"/>
            <ac:grpSpMk id="409" creationId="{0FC3833E-77A8-45BF-82CA-3CA56ECB84FC}"/>
          </ac:grpSpMkLst>
        </pc:grpChg>
        <pc:grpChg chg="add del mod">
          <ac:chgData name="rachmad agung" userId="a180493ac439f31d" providerId="LiveId" clId="{24C62394-10E9-4126-B306-8FB7570EED22}" dt="2020-02-06T00:26:13.599" v="2751" actId="478"/>
          <ac:grpSpMkLst>
            <pc:docMk/>
            <pc:sldMk cId="4172975038" sldId="272"/>
            <ac:grpSpMk id="412" creationId="{FA187423-E6AE-4606-A0D2-DCF9DFE8FC5F}"/>
          </ac:grpSpMkLst>
        </pc:grpChg>
        <pc:grpChg chg="add mod ord">
          <ac:chgData name="rachmad agung" userId="a180493ac439f31d" providerId="LiveId" clId="{24C62394-10E9-4126-B306-8FB7570EED22}" dt="2020-02-06T00:27:56.692" v="2762" actId="167"/>
          <ac:grpSpMkLst>
            <pc:docMk/>
            <pc:sldMk cId="4172975038" sldId="272"/>
            <ac:grpSpMk id="415" creationId="{3FFBBE40-CDDE-4413-83EA-B46104D6F102}"/>
          </ac:grpSpMkLst>
        </pc:grpChg>
        <pc:grpChg chg="add mod ord">
          <ac:chgData name="rachmad agung" userId="a180493ac439f31d" providerId="LiveId" clId="{24C62394-10E9-4126-B306-8FB7570EED22}" dt="2020-02-06T00:27:36.702" v="2758" actId="167"/>
          <ac:grpSpMkLst>
            <pc:docMk/>
            <pc:sldMk cId="4172975038" sldId="272"/>
            <ac:grpSpMk id="419" creationId="{09E29D1E-BDFD-491D-95EE-990488A8E2F6}"/>
          </ac:grpSpMkLst>
        </pc:grpChg>
        <pc:grpChg chg="add mod ord">
          <ac:chgData name="rachmad agung" userId="a180493ac439f31d" providerId="LiveId" clId="{24C62394-10E9-4126-B306-8FB7570EED22}" dt="2020-02-07T03:12:45.007" v="3158" actId="1036"/>
          <ac:grpSpMkLst>
            <pc:docMk/>
            <pc:sldMk cId="4172975038" sldId="272"/>
            <ac:grpSpMk id="423" creationId="{0ECEC26F-60A3-404F-994C-E3EF17DB0F96}"/>
          </ac:grpSpMkLst>
        </pc:grpChg>
        <pc:grpChg chg="add del mod">
          <ac:chgData name="rachmad agung" userId="a180493ac439f31d" providerId="LiveId" clId="{24C62394-10E9-4126-B306-8FB7570EED22}" dt="2020-02-06T00:31:09.892" v="2773" actId="478"/>
          <ac:grpSpMkLst>
            <pc:docMk/>
            <pc:sldMk cId="4172975038" sldId="272"/>
            <ac:grpSpMk id="426" creationId="{656191BB-ED98-4BB4-BFFC-CB98046E23A2}"/>
          </ac:grpSpMkLst>
        </pc:grpChg>
        <pc:grpChg chg="add del mod">
          <ac:chgData name="rachmad agung" userId="a180493ac439f31d" providerId="LiveId" clId="{24C62394-10E9-4126-B306-8FB7570EED22}" dt="2020-02-06T00:33:46.938" v="2821" actId="165"/>
          <ac:grpSpMkLst>
            <pc:docMk/>
            <pc:sldMk cId="4172975038" sldId="272"/>
            <ac:grpSpMk id="430" creationId="{BD3FAA83-E1D0-4671-B285-CF7CB19FD832}"/>
          </ac:grpSpMkLst>
        </pc:grpChg>
        <pc:cxnChg chg="add mod">
          <ac:chgData name="rachmad agung" userId="a180493ac439f31d" providerId="LiveId" clId="{24C62394-10E9-4126-B306-8FB7570EED22}" dt="2020-02-05T22:54:52.895" v="1959" actId="164"/>
          <ac:cxnSpMkLst>
            <pc:docMk/>
            <pc:sldMk cId="4172975038" sldId="272"/>
            <ac:cxnSpMk id="89" creationId="{0DAE1814-2158-4676-8F4C-8B1D7957E518}"/>
          </ac:cxnSpMkLst>
        </pc:cxnChg>
        <pc:cxnChg chg="add del mod">
          <ac:chgData name="rachmad agung" userId="a180493ac439f31d" providerId="LiveId" clId="{24C62394-10E9-4126-B306-8FB7570EED22}" dt="2020-02-05T22:57:52.689" v="1984" actId="478"/>
          <ac:cxnSpMkLst>
            <pc:docMk/>
            <pc:sldMk cId="4172975038" sldId="272"/>
            <ac:cxnSpMk id="175" creationId="{13867B12-4E3F-47DA-B57B-DA5127C9BB00}"/>
          </ac:cxnSpMkLst>
        </pc:cxnChg>
        <pc:cxnChg chg="add del mod">
          <ac:chgData name="rachmad agung" userId="a180493ac439f31d" providerId="LiveId" clId="{24C62394-10E9-4126-B306-8FB7570EED22}" dt="2020-02-05T23:02:32.711" v="2032" actId="478"/>
          <ac:cxnSpMkLst>
            <pc:docMk/>
            <pc:sldMk cId="4172975038" sldId="272"/>
            <ac:cxnSpMk id="180" creationId="{37234B8A-C8D7-4387-8DE2-7CC2DAAE622D}"/>
          </ac:cxnSpMkLst>
        </pc:cxnChg>
        <pc:cxnChg chg="add del mod">
          <ac:chgData name="rachmad agung" userId="a180493ac439f31d" providerId="LiveId" clId="{24C62394-10E9-4126-B306-8FB7570EED22}" dt="2020-02-05T23:02:32.711" v="2032" actId="478"/>
          <ac:cxnSpMkLst>
            <pc:docMk/>
            <pc:sldMk cId="4172975038" sldId="272"/>
            <ac:cxnSpMk id="182" creationId="{72DFB63C-7F2A-4908-95F4-CF648815B471}"/>
          </ac:cxnSpMkLst>
        </pc:cxnChg>
        <pc:cxnChg chg="add del mod">
          <ac:chgData name="rachmad agung" userId="a180493ac439f31d" providerId="LiveId" clId="{24C62394-10E9-4126-B306-8FB7570EED22}" dt="2020-02-05T23:02:34.349" v="2033" actId="478"/>
          <ac:cxnSpMkLst>
            <pc:docMk/>
            <pc:sldMk cId="4172975038" sldId="272"/>
            <ac:cxnSpMk id="184" creationId="{6350A61D-939F-4F37-BB03-7D5F93257CD3}"/>
          </ac:cxnSpMkLst>
        </pc:cxnChg>
        <pc:cxnChg chg="add mod">
          <ac:chgData name="rachmad agung" userId="a180493ac439f31d" providerId="LiveId" clId="{24C62394-10E9-4126-B306-8FB7570EED22}" dt="2020-02-05T23:06:19.670" v="2079" actId="164"/>
          <ac:cxnSpMkLst>
            <pc:docMk/>
            <pc:sldMk cId="4172975038" sldId="272"/>
            <ac:cxnSpMk id="187" creationId="{43307B1A-869C-49E4-8096-BDD66D57442A}"/>
          </ac:cxnSpMkLst>
        </pc:cxnChg>
        <pc:cxnChg chg="add mod">
          <ac:chgData name="rachmad agung" userId="a180493ac439f31d" providerId="LiveId" clId="{24C62394-10E9-4126-B306-8FB7570EED22}" dt="2020-02-06T00:43:12.866" v="2938" actId="1037"/>
          <ac:cxnSpMkLst>
            <pc:docMk/>
            <pc:sldMk cId="4172975038" sldId="272"/>
            <ac:cxnSpMk id="189" creationId="{B0B2FFF1-9433-4B1E-BD2F-8A58918AC753}"/>
          </ac:cxnSpMkLst>
        </pc:cxnChg>
        <pc:cxnChg chg="add mod">
          <ac:chgData name="rachmad agung" userId="a180493ac439f31d" providerId="LiveId" clId="{24C62394-10E9-4126-B306-8FB7570EED22}" dt="2020-02-05T23:07:50.420" v="2087" actId="164"/>
          <ac:cxnSpMkLst>
            <pc:docMk/>
            <pc:sldMk cId="4172975038" sldId="272"/>
            <ac:cxnSpMk id="191" creationId="{6FB174CF-1270-436F-AEB4-2DCEB7810C51}"/>
          </ac:cxnSpMkLst>
        </pc:cxnChg>
        <pc:cxnChg chg="add mod">
          <ac:chgData name="rachmad agung" userId="a180493ac439f31d" providerId="LiveId" clId="{24C62394-10E9-4126-B306-8FB7570EED22}" dt="2020-02-05T23:06:44.626" v="2083" actId="164"/>
          <ac:cxnSpMkLst>
            <pc:docMk/>
            <pc:sldMk cId="4172975038" sldId="272"/>
            <ac:cxnSpMk id="193" creationId="{EE75D2D5-DDA5-4853-9EE6-35E36EFFF0D9}"/>
          </ac:cxnSpMkLst>
        </pc:cxnChg>
        <pc:cxnChg chg="mod">
          <ac:chgData name="rachmad agung" userId="a180493ac439f31d" providerId="LiveId" clId="{24C62394-10E9-4126-B306-8FB7570EED22}" dt="2020-02-06T00:30:19.808" v="2770" actId="478"/>
          <ac:cxnSpMkLst>
            <pc:docMk/>
            <pc:sldMk cId="4172975038" sldId="272"/>
            <ac:cxnSpMk id="376" creationId="{36D2C07D-4FBA-4DBB-AA06-B5CB71CAB245}"/>
          </ac:cxnSpMkLst>
        </pc:cxnChg>
        <pc:cxnChg chg="mod">
          <ac:chgData name="rachmad agung" userId="a180493ac439f31d" providerId="LiveId" clId="{24C62394-10E9-4126-B306-8FB7570EED22}" dt="2020-02-06T00:30:17.681" v="2769" actId="478"/>
          <ac:cxnSpMkLst>
            <pc:docMk/>
            <pc:sldMk cId="4172975038" sldId="272"/>
            <ac:cxnSpMk id="379" creationId="{AE512D73-BEEE-49B7-8C5B-2B109C9113A6}"/>
          </ac:cxnSpMkLst>
        </pc:cxnChg>
        <pc:cxnChg chg="add del mod topLvl">
          <ac:chgData name="rachmad agung" userId="a180493ac439f31d" providerId="LiveId" clId="{24C62394-10E9-4126-B306-8FB7570EED22}" dt="2020-02-05T23:45:31.362" v="2448" actId="478"/>
          <ac:cxnSpMkLst>
            <pc:docMk/>
            <pc:sldMk cId="4172975038" sldId="272"/>
            <ac:cxnSpMk id="382" creationId="{3C72BE30-C6E7-4FAB-A334-C00717A470CF}"/>
          </ac:cxnSpMkLst>
        </pc:cxnChg>
        <pc:cxnChg chg="del mod topLvl">
          <ac:chgData name="rachmad agung" userId="a180493ac439f31d" providerId="LiveId" clId="{24C62394-10E9-4126-B306-8FB7570EED22}" dt="2020-02-05T23:36:58.073" v="2278" actId="478"/>
          <ac:cxnSpMkLst>
            <pc:docMk/>
            <pc:sldMk cId="4172975038" sldId="272"/>
            <ac:cxnSpMk id="385" creationId="{811AFB74-296A-4BDC-A714-68BB7A3DE051}"/>
          </ac:cxnSpMkLst>
        </pc:cxnChg>
        <pc:cxnChg chg="mod">
          <ac:chgData name="rachmad agung" userId="a180493ac439f31d" providerId="LiveId" clId="{24C62394-10E9-4126-B306-8FB7570EED22}" dt="2020-02-05T23:49:03.494" v="2461" actId="1036"/>
          <ac:cxnSpMkLst>
            <pc:docMk/>
            <pc:sldMk cId="4172975038" sldId="272"/>
            <ac:cxnSpMk id="390" creationId="{6F3BCA40-FCA9-4B77-BAC7-14968E8293C1}"/>
          </ac:cxnSpMkLst>
        </pc:cxnChg>
        <pc:cxnChg chg="add mod">
          <ac:chgData name="rachmad agung" userId="a180493ac439f31d" providerId="LiveId" clId="{24C62394-10E9-4126-B306-8FB7570EED22}" dt="2020-02-05T23:50:17.555" v="2467" actId="164"/>
          <ac:cxnSpMkLst>
            <pc:docMk/>
            <pc:sldMk cId="4172975038" sldId="272"/>
            <ac:cxnSpMk id="393" creationId="{2DA37689-B0BB-48A1-83F4-B57FBBA3D04F}"/>
          </ac:cxnSpMkLst>
        </pc:cxnChg>
        <pc:cxnChg chg="mod">
          <ac:chgData name="rachmad agung" userId="a180493ac439f31d" providerId="LiveId" clId="{24C62394-10E9-4126-B306-8FB7570EED22}" dt="2020-02-06T00:17:22.888" v="2715" actId="478"/>
          <ac:cxnSpMkLst>
            <pc:docMk/>
            <pc:sldMk cId="4172975038" sldId="272"/>
            <ac:cxnSpMk id="402" creationId="{C86AC25D-5DB0-4355-9F83-E35FBE811FEE}"/>
          </ac:cxnSpMkLst>
        </pc:cxnChg>
        <pc:cxnChg chg="mod">
          <ac:chgData name="rachmad agung" userId="a180493ac439f31d" providerId="LiveId" clId="{24C62394-10E9-4126-B306-8FB7570EED22}" dt="2020-02-06T00:26:16.345" v="2752" actId="478"/>
          <ac:cxnSpMkLst>
            <pc:docMk/>
            <pc:sldMk cId="4172975038" sldId="272"/>
            <ac:cxnSpMk id="408" creationId="{DDDB5FD9-6F00-4C4C-B4C5-E8EFC591291F}"/>
          </ac:cxnSpMkLst>
        </pc:cxnChg>
        <pc:cxnChg chg="mod">
          <ac:chgData name="rachmad agung" userId="a180493ac439f31d" providerId="LiveId" clId="{24C62394-10E9-4126-B306-8FB7570EED22}" dt="2020-02-06T00:26:13.599" v="2751" actId="478"/>
          <ac:cxnSpMkLst>
            <pc:docMk/>
            <pc:sldMk cId="4172975038" sldId="272"/>
            <ac:cxnSpMk id="414" creationId="{E965ED42-77EB-4F31-836A-B38E3F5C3D89}"/>
          </ac:cxnSpMkLst>
        </pc:cxnChg>
        <pc:cxnChg chg="del mod topLvl">
          <ac:chgData name="rachmad agung" userId="a180493ac439f31d" providerId="LiveId" clId="{24C62394-10E9-4126-B306-8FB7570EED22}" dt="2020-02-06T00:31:09.892" v="2773" actId="478"/>
          <ac:cxnSpMkLst>
            <pc:docMk/>
            <pc:sldMk cId="4172975038" sldId="272"/>
            <ac:cxnSpMk id="428" creationId="{3D70673F-6CEF-47F6-8DA6-44838E8D0A6C}"/>
          </ac:cxnSpMkLst>
        </pc:cxnChg>
        <pc:cxnChg chg="del mod topLvl">
          <ac:chgData name="rachmad agung" userId="a180493ac439f31d" providerId="LiveId" clId="{24C62394-10E9-4126-B306-8FB7570EED22}" dt="2020-02-06T00:33:50.197" v="2822" actId="478"/>
          <ac:cxnSpMkLst>
            <pc:docMk/>
            <pc:sldMk cId="4172975038" sldId="272"/>
            <ac:cxnSpMk id="432" creationId="{B2ACB77B-6533-4803-B08E-CDF7C032ECB7}"/>
          </ac:cxnSpMkLst>
        </pc:cxnChg>
      </pc:sldChg>
      <pc:sldChg chg="addSp delSp modSp add delAnim modAnim">
        <pc:chgData name="rachmad agung" userId="a180493ac439f31d" providerId="LiveId" clId="{24C62394-10E9-4126-B306-8FB7570EED22}" dt="2020-02-06T01:04:49.842" v="3148" actId="1076"/>
        <pc:sldMkLst>
          <pc:docMk/>
          <pc:sldMk cId="2647306892" sldId="273"/>
        </pc:sldMkLst>
        <pc:spChg chg="add del mod">
          <ac:chgData name="rachmad agung" userId="a180493ac439f31d" providerId="LiveId" clId="{24C62394-10E9-4126-B306-8FB7570EED22}" dt="2020-02-06T01:00:39.049" v="3024" actId="1076"/>
          <ac:spMkLst>
            <pc:docMk/>
            <pc:sldMk cId="2647306892" sldId="273"/>
            <ac:spMk id="2" creationId="{0DB0AD17-D546-4A6F-B724-16E77478C22B}"/>
          </ac:spMkLst>
        </pc:spChg>
        <pc:spChg chg="del">
          <ac:chgData name="rachmad agung" userId="a180493ac439f31d" providerId="LiveId" clId="{24C62394-10E9-4126-B306-8FB7570EED22}" dt="2020-02-06T00:48:52.045" v="2955" actId="478"/>
          <ac:spMkLst>
            <pc:docMk/>
            <pc:sldMk cId="2647306892" sldId="273"/>
            <ac:spMk id="3" creationId="{1407DA0A-F967-4736-AFF9-23F3736B1EC4}"/>
          </ac:spMkLst>
        </pc:spChg>
        <pc:spChg chg="mod topLvl">
          <ac:chgData name="rachmad agung" userId="a180493ac439f31d" providerId="LiveId" clId="{24C62394-10E9-4126-B306-8FB7570EED22}" dt="2020-02-06T01:02:22.560" v="3050" actId="164"/>
          <ac:spMkLst>
            <pc:docMk/>
            <pc:sldMk cId="2647306892" sldId="273"/>
            <ac:spMk id="6" creationId="{ED619346-6373-4317-A11C-6A2BB8B5FBC0}"/>
          </ac:spMkLst>
        </pc:spChg>
        <pc:spChg chg="add del">
          <ac:chgData name="rachmad agung" userId="a180493ac439f31d" providerId="LiveId" clId="{24C62394-10E9-4126-B306-8FB7570EED22}" dt="2020-02-06T00:54:38.246" v="2972"/>
          <ac:spMkLst>
            <pc:docMk/>
            <pc:sldMk cId="2647306892" sldId="273"/>
            <ac:spMk id="8" creationId="{DAE15712-AF5A-4526-80C4-C46E199FA91C}"/>
          </ac:spMkLst>
        </pc:spChg>
        <pc:spChg chg="add del">
          <ac:chgData name="rachmad agung" userId="a180493ac439f31d" providerId="LiveId" clId="{24C62394-10E9-4126-B306-8FB7570EED22}" dt="2020-02-06T00:54:39.620" v="2974"/>
          <ac:spMkLst>
            <pc:docMk/>
            <pc:sldMk cId="2647306892" sldId="273"/>
            <ac:spMk id="9" creationId="{D00AF9AA-2881-4ADC-8CC2-9F96580BFBA3}"/>
          </ac:spMkLst>
        </pc:spChg>
        <pc:spChg chg="add mod topLvl">
          <ac:chgData name="rachmad agung" userId="a180493ac439f31d" providerId="LiveId" clId="{24C62394-10E9-4126-B306-8FB7570EED22}" dt="2020-02-06T01:02:22.560" v="3050" actId="164"/>
          <ac:spMkLst>
            <pc:docMk/>
            <pc:sldMk cId="2647306892" sldId="273"/>
            <ac:spMk id="10" creationId="{03AEB8B5-D53B-4212-8803-8F8284EEF03B}"/>
          </ac:spMkLst>
        </pc:spChg>
        <pc:spChg chg="add del mod">
          <ac:chgData name="rachmad agung" userId="a180493ac439f31d" providerId="LiveId" clId="{24C62394-10E9-4126-B306-8FB7570EED22}" dt="2020-02-06T01:00:25.964" v="3019" actId="478"/>
          <ac:spMkLst>
            <pc:docMk/>
            <pc:sldMk cId="2647306892" sldId="273"/>
            <ac:spMk id="11" creationId="{7039FA67-1A25-49C9-84FA-1D96B7E4021E}"/>
          </ac:spMkLst>
        </pc:spChg>
        <pc:spChg chg="add mod topLvl">
          <ac:chgData name="rachmad agung" userId="a180493ac439f31d" providerId="LiveId" clId="{24C62394-10E9-4126-B306-8FB7570EED22}" dt="2020-02-06T01:02:22.560" v="3050" actId="164"/>
          <ac:spMkLst>
            <pc:docMk/>
            <pc:sldMk cId="2647306892" sldId="273"/>
            <ac:spMk id="12" creationId="{5DC297C4-A5AB-4E79-A2CE-CA05E87FF124}"/>
          </ac:spMkLst>
        </pc:spChg>
        <pc:spChg chg="add mod topLvl">
          <ac:chgData name="rachmad agung" userId="a180493ac439f31d" providerId="LiveId" clId="{24C62394-10E9-4126-B306-8FB7570EED22}" dt="2020-02-06T01:02:22.560" v="3050" actId="164"/>
          <ac:spMkLst>
            <pc:docMk/>
            <pc:sldMk cId="2647306892" sldId="273"/>
            <ac:spMk id="13" creationId="{2CC2B291-C502-445E-A252-7614A8BFCA37}"/>
          </ac:spMkLst>
        </pc:spChg>
        <pc:spChg chg="add mod topLvl">
          <ac:chgData name="rachmad agung" userId="a180493ac439f31d" providerId="LiveId" clId="{24C62394-10E9-4126-B306-8FB7570EED22}" dt="2020-02-06T01:02:22.560" v="3050" actId="164"/>
          <ac:spMkLst>
            <pc:docMk/>
            <pc:sldMk cId="2647306892" sldId="273"/>
            <ac:spMk id="14" creationId="{0FB3CBEA-7EBC-4874-A077-E87F816867B7}"/>
          </ac:spMkLst>
        </pc:spChg>
        <pc:spChg chg="add mod">
          <ac:chgData name="rachmad agung" userId="a180493ac439f31d" providerId="LiveId" clId="{24C62394-10E9-4126-B306-8FB7570EED22}" dt="2020-02-06T01:04:49.842" v="3148" actId="1076"/>
          <ac:spMkLst>
            <pc:docMk/>
            <pc:sldMk cId="2647306892" sldId="273"/>
            <ac:spMk id="24" creationId="{F6083538-05AB-4697-ADF1-88A21F365F41}"/>
          </ac:spMkLst>
        </pc:spChg>
        <pc:spChg chg="add del mod">
          <ac:chgData name="rachmad agung" userId="a180493ac439f31d" providerId="LiveId" clId="{24C62394-10E9-4126-B306-8FB7570EED22}" dt="2020-02-06T01:04:16.857" v="3142" actId="478"/>
          <ac:spMkLst>
            <pc:docMk/>
            <pc:sldMk cId="2647306892" sldId="273"/>
            <ac:spMk id="25" creationId="{FC045FB7-3C07-498A-8A9E-4E0BA6FA2D8A}"/>
          </ac:spMkLst>
        </pc:spChg>
        <pc:spChg chg="add mod">
          <ac:chgData name="rachmad agung" userId="a180493ac439f31d" providerId="LiveId" clId="{24C62394-10E9-4126-B306-8FB7570EED22}" dt="2020-02-06T01:04:37.331" v="3147" actId="403"/>
          <ac:spMkLst>
            <pc:docMk/>
            <pc:sldMk cId="2647306892" sldId="273"/>
            <ac:spMk id="26" creationId="{D11E4B3F-A07D-47A8-BBA9-A82998946849}"/>
          </ac:spMkLst>
        </pc:spChg>
        <pc:grpChg chg="add del mod">
          <ac:chgData name="rachmad agung" userId="a180493ac439f31d" providerId="LiveId" clId="{24C62394-10E9-4126-B306-8FB7570EED22}" dt="2020-02-06T00:49:18.116" v="2962" actId="165"/>
          <ac:grpSpMkLst>
            <pc:docMk/>
            <pc:sldMk cId="2647306892" sldId="273"/>
            <ac:grpSpMk id="5" creationId="{A23CF124-97C4-4FCF-929F-7BF5F6978CA0}"/>
          </ac:grpSpMkLst>
        </pc:grpChg>
        <pc:grpChg chg="add del mod topLvl">
          <ac:chgData name="rachmad agung" userId="a180493ac439f31d" providerId="LiveId" clId="{24C62394-10E9-4126-B306-8FB7570EED22}" dt="2020-02-06T01:01:37.014" v="3035" actId="165"/>
          <ac:grpSpMkLst>
            <pc:docMk/>
            <pc:sldMk cId="2647306892" sldId="273"/>
            <ac:grpSpMk id="15" creationId="{FDAD8EAD-3C34-45F7-B6D9-6E4CDD4700A7}"/>
          </ac:grpSpMkLst>
        </pc:grpChg>
        <pc:grpChg chg="add del mod">
          <ac:chgData name="rachmad agung" userId="a180493ac439f31d" providerId="LiveId" clId="{24C62394-10E9-4126-B306-8FB7570EED22}" dt="2020-02-06T01:01:31.361" v="3034" actId="165"/>
          <ac:grpSpMkLst>
            <pc:docMk/>
            <pc:sldMk cId="2647306892" sldId="273"/>
            <ac:grpSpMk id="16" creationId="{36A307A6-2976-43F3-B390-EEF915C56B69}"/>
          </ac:grpSpMkLst>
        </pc:grpChg>
        <pc:grpChg chg="add mod">
          <ac:chgData name="rachmad agung" userId="a180493ac439f31d" providerId="LiveId" clId="{24C62394-10E9-4126-B306-8FB7570EED22}" dt="2020-02-06T01:02:28.521" v="3051" actId="1076"/>
          <ac:grpSpMkLst>
            <pc:docMk/>
            <pc:sldMk cId="2647306892" sldId="273"/>
            <ac:grpSpMk id="17" creationId="{DF3D51D0-E394-424A-B60C-9303BE8431CC}"/>
          </ac:grpSpMkLst>
        </pc:grpChg>
        <pc:grpChg chg="add del mod">
          <ac:chgData name="rachmad agung" userId="a180493ac439f31d" providerId="LiveId" clId="{24C62394-10E9-4126-B306-8FB7570EED22}" dt="2020-02-06T01:02:52.572" v="3055"/>
          <ac:grpSpMkLst>
            <pc:docMk/>
            <pc:sldMk cId="2647306892" sldId="273"/>
            <ac:grpSpMk id="18" creationId="{F1E3D225-71FE-4951-8C8D-E33EFEA9D0B4}"/>
          </ac:grpSpMkLst>
        </pc:grpChg>
        <pc:picChg chg="add del">
          <ac:chgData name="rachmad agung" userId="a180493ac439f31d" providerId="LiveId" clId="{24C62394-10E9-4126-B306-8FB7570EED22}" dt="2020-02-06T00:48:54.416" v="2957"/>
          <ac:picMkLst>
            <pc:docMk/>
            <pc:sldMk cId="2647306892" sldId="273"/>
            <ac:picMk id="4" creationId="{46C0F39F-E32C-4AE7-A31B-3AABD5F8FD6C}"/>
          </ac:picMkLst>
        </pc:picChg>
        <pc:cxnChg chg="del mod topLvl">
          <ac:chgData name="rachmad agung" userId="a180493ac439f31d" providerId="LiveId" clId="{24C62394-10E9-4126-B306-8FB7570EED22}" dt="2020-02-06T00:49:21.283" v="2963" actId="478"/>
          <ac:cxnSpMkLst>
            <pc:docMk/>
            <pc:sldMk cId="2647306892" sldId="273"/>
            <ac:cxnSpMk id="7" creationId="{05649F73-AD68-43E2-BA22-87AB6C459856}"/>
          </ac:cxnSpMkLst>
        </pc:cxnChg>
      </pc:sldChg>
      <pc:sldChg chg="add del">
        <pc:chgData name="rachmad agung" userId="a180493ac439f31d" providerId="LiveId" clId="{24C62394-10E9-4126-B306-8FB7570EED22}" dt="2020-02-06T00:47:27.816" v="2941" actId="47"/>
        <pc:sldMkLst>
          <pc:docMk/>
          <pc:sldMk cId="4287715254" sldId="273"/>
        </pc:sldMkLst>
      </pc:sldChg>
      <pc:sldChg chg="del">
        <pc:chgData name="rachmad agung" userId="a180493ac439f31d" providerId="LiveId" clId="{24C62394-10E9-4126-B306-8FB7570EED22}" dt="2020-02-07T12:12:07.477" v="3172"/>
        <pc:sldMkLst>
          <pc:docMk/>
          <pc:sldMk cId="2116302824" sldId="274"/>
        </pc:sldMkLst>
      </pc:sldChg>
      <pc:sldChg chg="del modTransition setBg">
        <pc:chgData name="rachmad agung" userId="a180493ac439f31d" providerId="LiveId" clId="{24C62394-10E9-4126-B306-8FB7570EED22}" dt="2020-02-08T14:22:43.076" v="5966"/>
        <pc:sldMkLst>
          <pc:docMk/>
          <pc:sldMk cId="2241350302" sldId="281"/>
        </pc:sldMkLst>
      </pc:sldChg>
      <pc:sldChg chg="addSp modSp del modAnim">
        <pc:chgData name="rachmad agung" userId="a180493ac439f31d" providerId="LiveId" clId="{24C62394-10E9-4126-B306-8FB7570EED22}" dt="2020-02-08T14:21:46.155" v="5964"/>
        <pc:sldMkLst>
          <pc:docMk/>
          <pc:sldMk cId="1122582127" sldId="320"/>
        </pc:sldMkLst>
        <pc:spChg chg="mod">
          <ac:chgData name="rachmad agung" userId="a180493ac439f31d" providerId="LiveId" clId="{24C62394-10E9-4126-B306-8FB7570EED22}" dt="2020-02-08T02:48:41.392" v="4954" actId="403"/>
          <ac:spMkLst>
            <pc:docMk/>
            <pc:sldMk cId="1122582127" sldId="320"/>
            <ac:spMk id="20" creationId="{1512D697-B551-4C5F-BE67-EAF89F1504E1}"/>
          </ac:spMkLst>
        </pc:spChg>
        <pc:spChg chg="mod">
          <ac:chgData name="rachmad agung" userId="a180493ac439f31d" providerId="LiveId" clId="{24C62394-10E9-4126-B306-8FB7570EED22}" dt="2020-02-08T02:48:50.884" v="4958" actId="2710"/>
          <ac:spMkLst>
            <pc:docMk/>
            <pc:sldMk cId="1122582127" sldId="320"/>
            <ac:spMk id="21" creationId="{038CD368-D12B-41DF-9DC9-368ACA4BE53B}"/>
          </ac:spMkLst>
        </pc:spChg>
        <pc:spChg chg="mod">
          <ac:chgData name="rachmad agung" userId="a180493ac439f31d" providerId="LiveId" clId="{24C62394-10E9-4126-B306-8FB7570EED22}" dt="2020-02-08T02:49:03.797" v="4971" actId="20577"/>
          <ac:spMkLst>
            <pc:docMk/>
            <pc:sldMk cId="1122582127" sldId="320"/>
            <ac:spMk id="22" creationId="{31CEF828-E601-4440-92DE-B99322C79502}"/>
          </ac:spMkLst>
        </pc:spChg>
        <pc:spChg chg="mod">
          <ac:chgData name="rachmad agung" userId="a180493ac439f31d" providerId="LiveId" clId="{24C62394-10E9-4126-B306-8FB7570EED22}" dt="2020-02-08T02:49:40.427" v="4977" actId="207"/>
          <ac:spMkLst>
            <pc:docMk/>
            <pc:sldMk cId="1122582127" sldId="320"/>
            <ac:spMk id="33" creationId="{00000000-0000-0000-0000-000000000000}"/>
          </ac:spMkLst>
        </pc:spChg>
        <pc:spChg chg="mod">
          <ac:chgData name="rachmad agung" userId="a180493ac439f31d" providerId="LiveId" clId="{24C62394-10E9-4126-B306-8FB7570EED22}" dt="2020-02-07T12:15:42.512" v="3225" actId="207"/>
          <ac:spMkLst>
            <pc:docMk/>
            <pc:sldMk cId="1122582127" sldId="320"/>
            <ac:spMk id="57" creationId="{03207F22-08CD-4714-836D-17FA026F6CB0}"/>
          </ac:spMkLst>
        </pc:spChg>
        <pc:spChg chg="mod">
          <ac:chgData name="rachmad agung" userId="a180493ac439f31d" providerId="LiveId" clId="{24C62394-10E9-4126-B306-8FB7570EED22}" dt="2020-02-08T02:49:14.253" v="4975" actId="2710"/>
          <ac:spMkLst>
            <pc:docMk/>
            <pc:sldMk cId="1122582127" sldId="320"/>
            <ac:spMk id="60" creationId="{91C43998-5411-4578-8E98-09A862AE41DA}"/>
          </ac:spMkLst>
        </pc:spChg>
        <pc:grpChg chg="add mod">
          <ac:chgData name="rachmad agung" userId="a180493ac439f31d" providerId="LiveId" clId="{24C62394-10E9-4126-B306-8FB7570EED22}" dt="2020-02-08T14:16:36.296" v="5920" actId="164"/>
          <ac:grpSpMkLst>
            <pc:docMk/>
            <pc:sldMk cId="1122582127" sldId="320"/>
            <ac:grpSpMk id="2" creationId="{9500A1A5-AD79-4A0A-9A8D-ABA4D1BFD79A}"/>
          </ac:grpSpMkLst>
        </pc:grpChg>
        <pc:grpChg chg="mod">
          <ac:chgData name="rachmad agung" userId="a180493ac439f31d" providerId="LiveId" clId="{24C62394-10E9-4126-B306-8FB7570EED22}" dt="2020-02-08T14:16:36.296" v="5920" actId="164"/>
          <ac:grpSpMkLst>
            <pc:docMk/>
            <pc:sldMk cId="1122582127" sldId="320"/>
            <ac:grpSpMk id="3" creationId="{7899B13E-225D-4362-9DE3-BBAE86E38EC7}"/>
          </ac:grpSpMkLst>
        </pc:grpChg>
        <pc:grpChg chg="add mod">
          <ac:chgData name="rachmad agung" userId="a180493ac439f31d" providerId="LiveId" clId="{24C62394-10E9-4126-B306-8FB7570EED22}" dt="2020-02-08T14:16:44.996" v="5921" actId="164"/>
          <ac:grpSpMkLst>
            <pc:docMk/>
            <pc:sldMk cId="1122582127" sldId="320"/>
            <ac:grpSpMk id="4" creationId="{A05AD7B2-AA02-42EB-82E9-CF33CB4E8B4C}"/>
          </ac:grpSpMkLst>
        </pc:grpChg>
        <pc:grpChg chg="mod">
          <ac:chgData name="rachmad agung" userId="a180493ac439f31d" providerId="LiveId" clId="{24C62394-10E9-4126-B306-8FB7570EED22}" dt="2020-02-08T14:16:44.996" v="5921" actId="164"/>
          <ac:grpSpMkLst>
            <pc:docMk/>
            <pc:sldMk cId="1122582127" sldId="320"/>
            <ac:grpSpMk id="5" creationId="{3293448A-E25B-4492-BA5D-61C383F65B6A}"/>
          </ac:grpSpMkLst>
        </pc:grpChg>
        <pc:grpChg chg="mod">
          <ac:chgData name="rachmad agung" userId="a180493ac439f31d" providerId="LiveId" clId="{24C62394-10E9-4126-B306-8FB7570EED22}" dt="2020-02-08T14:16:49.250" v="5922" actId="164"/>
          <ac:grpSpMkLst>
            <pc:docMk/>
            <pc:sldMk cId="1122582127" sldId="320"/>
            <ac:grpSpMk id="6" creationId="{D30B8BE6-4CC7-419E-B325-CEFBF8E3C539}"/>
          </ac:grpSpMkLst>
        </pc:grpChg>
        <pc:grpChg chg="add mod">
          <ac:chgData name="rachmad agung" userId="a180493ac439f31d" providerId="LiveId" clId="{24C62394-10E9-4126-B306-8FB7570EED22}" dt="2020-02-08T14:16:49.250" v="5922" actId="164"/>
          <ac:grpSpMkLst>
            <pc:docMk/>
            <pc:sldMk cId="1122582127" sldId="320"/>
            <ac:grpSpMk id="7" creationId="{A2BB24EC-9C89-4284-9ABD-8FBC17CEE7CD}"/>
          </ac:grpSpMkLst>
        </pc:grpChg>
        <pc:grpChg chg="add mod">
          <ac:chgData name="rachmad agung" userId="a180493ac439f31d" providerId="LiveId" clId="{24C62394-10E9-4126-B306-8FB7570EED22}" dt="2020-02-08T14:16:52.856" v="5923" actId="164"/>
          <ac:grpSpMkLst>
            <pc:docMk/>
            <pc:sldMk cId="1122582127" sldId="320"/>
            <ac:grpSpMk id="8" creationId="{78DBEDDE-14F5-49C7-8B84-6333EFDD9870}"/>
          </ac:grpSpMkLst>
        </pc:grpChg>
        <pc:grpChg chg="mod">
          <ac:chgData name="rachmad agung" userId="a180493ac439f31d" providerId="LiveId" clId="{24C62394-10E9-4126-B306-8FB7570EED22}" dt="2020-02-08T14:16:52.856" v="5923" actId="164"/>
          <ac:grpSpMkLst>
            <pc:docMk/>
            <pc:sldMk cId="1122582127" sldId="320"/>
            <ac:grpSpMk id="59" creationId="{5A7109F8-BFC4-477A-A9FD-EE21062DE2E5}"/>
          </ac:grpSpMkLst>
        </pc:grpChg>
        <pc:grpChg chg="mod">
          <ac:chgData name="rachmad agung" userId="a180493ac439f31d" providerId="LiveId" clId="{24C62394-10E9-4126-B306-8FB7570EED22}" dt="2020-02-08T14:16:49.250" v="5922" actId="164"/>
          <ac:grpSpMkLst>
            <pc:docMk/>
            <pc:sldMk cId="1122582127" sldId="320"/>
            <ac:grpSpMk id="62" creationId="{8085418C-482C-4288-A2D2-F69110B00B30}"/>
          </ac:grpSpMkLst>
        </pc:grpChg>
        <pc:grpChg chg="mod">
          <ac:chgData name="rachmad agung" userId="a180493ac439f31d" providerId="LiveId" clId="{24C62394-10E9-4126-B306-8FB7570EED22}" dt="2020-02-08T14:16:44.996" v="5921" actId="164"/>
          <ac:grpSpMkLst>
            <pc:docMk/>
            <pc:sldMk cId="1122582127" sldId="320"/>
            <ac:grpSpMk id="63" creationId="{C3C604F3-2E0C-4F4C-A326-DAFC1724504B}"/>
          </ac:grpSpMkLst>
        </pc:grpChg>
        <pc:grpChg chg="mod">
          <ac:chgData name="rachmad agung" userId="a180493ac439f31d" providerId="LiveId" clId="{24C62394-10E9-4126-B306-8FB7570EED22}" dt="2020-02-08T14:16:36.296" v="5920" actId="164"/>
          <ac:grpSpMkLst>
            <pc:docMk/>
            <pc:sldMk cId="1122582127" sldId="320"/>
            <ac:grpSpMk id="64" creationId="{1C613D9D-631F-4B05-BD60-AE73E183133A}"/>
          </ac:grpSpMkLst>
        </pc:grpChg>
        <pc:grpChg chg="mod">
          <ac:chgData name="rachmad agung" userId="a180493ac439f31d" providerId="LiveId" clId="{24C62394-10E9-4126-B306-8FB7570EED22}" dt="2020-02-08T14:16:52.856" v="5923" actId="164"/>
          <ac:grpSpMkLst>
            <pc:docMk/>
            <pc:sldMk cId="1122582127" sldId="320"/>
            <ac:grpSpMk id="65" creationId="{FF1401AC-E7C1-4C39-839E-EF9A19D59CFE}"/>
          </ac:grpSpMkLst>
        </pc:grpChg>
        <pc:picChg chg="mod">
          <ac:chgData name="rachmad agung" userId="a180493ac439f31d" providerId="LiveId" clId="{24C62394-10E9-4126-B306-8FB7570EED22}" dt="2020-02-08T02:51:17.658" v="5015" actId="1076"/>
          <ac:picMkLst>
            <pc:docMk/>
            <pc:sldMk cId="1122582127" sldId="320"/>
            <ac:picMk id="11" creationId="{0465431A-7DEC-4332-BB9C-9936DA350845}"/>
          </ac:picMkLst>
        </pc:picChg>
      </pc:sldChg>
      <pc:sldChg chg="modSp del modTransition setBg">
        <pc:chgData name="rachmad agung" userId="a180493ac439f31d" providerId="LiveId" clId="{24C62394-10E9-4126-B306-8FB7570EED22}" dt="2020-02-08T14:22:54.855" v="5968"/>
        <pc:sldMkLst>
          <pc:docMk/>
          <pc:sldMk cId="2048281134" sldId="323"/>
        </pc:sldMkLst>
        <pc:spChg chg="mod">
          <ac:chgData name="rachmad agung" userId="a180493ac439f31d" providerId="LiveId" clId="{24C62394-10E9-4126-B306-8FB7570EED22}" dt="2020-02-07T12:17:10.731" v="3236" actId="688"/>
          <ac:spMkLst>
            <pc:docMk/>
            <pc:sldMk cId="2048281134" sldId="323"/>
            <ac:spMk id="119" creationId="{94057CAF-A12C-450B-8E62-1FA5DDBF2575}"/>
          </ac:spMkLst>
        </pc:spChg>
        <pc:spChg chg="mod">
          <ac:chgData name="rachmad agung" userId="a180493ac439f31d" providerId="LiveId" clId="{24C62394-10E9-4126-B306-8FB7570EED22}" dt="2020-02-07T12:17:05.623" v="3235" actId="1076"/>
          <ac:spMkLst>
            <pc:docMk/>
            <pc:sldMk cId="2048281134" sldId="323"/>
            <ac:spMk id="122" creationId="{727BD9C4-8ECF-4924-A848-03CBAEDF85A7}"/>
          </ac:spMkLst>
        </pc:spChg>
        <pc:spChg chg="mod">
          <ac:chgData name="rachmad agung" userId="a180493ac439f31d" providerId="LiveId" clId="{24C62394-10E9-4126-B306-8FB7570EED22}" dt="2020-02-07T12:17:02.015" v="3234" actId="1076"/>
          <ac:spMkLst>
            <pc:docMk/>
            <pc:sldMk cId="2048281134" sldId="323"/>
            <ac:spMk id="136" creationId="{6F2E370D-7489-49CF-AF27-2292E10B19D5}"/>
          </ac:spMkLst>
        </pc:spChg>
        <pc:spChg chg="mod">
          <ac:chgData name="rachmad agung" userId="a180493ac439f31d" providerId="LiveId" clId="{24C62394-10E9-4126-B306-8FB7570EED22}" dt="2020-02-07T12:17:02.015" v="3234" actId="1076"/>
          <ac:spMkLst>
            <pc:docMk/>
            <pc:sldMk cId="2048281134" sldId="323"/>
            <ac:spMk id="137" creationId="{B2B1B65F-0E3C-4CE3-B6C0-347F697F41D8}"/>
          </ac:spMkLst>
        </pc:spChg>
        <pc:spChg chg="mod">
          <ac:chgData name="rachmad agung" userId="a180493ac439f31d" providerId="LiveId" clId="{24C62394-10E9-4126-B306-8FB7570EED22}" dt="2020-02-07T12:16:25.936" v="3228" actId="207"/>
          <ac:spMkLst>
            <pc:docMk/>
            <pc:sldMk cId="2048281134" sldId="323"/>
            <ac:spMk id="231" creationId="{46410BD3-277C-45DC-976B-ED684C3F1B4E}"/>
          </ac:spMkLst>
        </pc:spChg>
        <pc:picChg chg="mod">
          <ac:chgData name="rachmad agung" userId="a180493ac439f31d" providerId="LiveId" clId="{24C62394-10E9-4126-B306-8FB7570EED22}" dt="2020-02-07T12:17:15.340" v="3237" actId="1076"/>
          <ac:picMkLst>
            <pc:docMk/>
            <pc:sldMk cId="2048281134" sldId="323"/>
            <ac:picMk id="1026" creationId="{A72B506F-387E-4129-810C-05E464905391}"/>
          </ac:picMkLst>
        </pc:picChg>
      </pc:sldChg>
      <pc:sldChg chg="addSp delSp modSp del setBg modAnim">
        <pc:chgData name="rachmad agung" userId="a180493ac439f31d" providerId="LiveId" clId="{24C62394-10E9-4126-B306-8FB7570EED22}" dt="2020-02-08T14:15:11.810" v="5903"/>
        <pc:sldMkLst>
          <pc:docMk/>
          <pc:sldMk cId="3738735824" sldId="324"/>
        </pc:sldMkLst>
        <pc:spChg chg="mod">
          <ac:chgData name="rachmad agung" userId="a180493ac439f31d" providerId="LiveId" clId="{24C62394-10E9-4126-B306-8FB7570EED22}" dt="2020-02-08T02:54:17.266" v="5053" actId="1076"/>
          <ac:spMkLst>
            <pc:docMk/>
            <pc:sldMk cId="3738735824" sldId="324"/>
            <ac:spMk id="34" creationId="{FDBE4E3D-66FA-4566-A94C-F5FDEECD9030}"/>
          </ac:spMkLst>
        </pc:spChg>
        <pc:spChg chg="del">
          <ac:chgData name="rachmad agung" userId="a180493ac439f31d" providerId="LiveId" clId="{24C62394-10E9-4126-B306-8FB7570EED22}" dt="2020-02-08T02:53:01.799" v="5035" actId="478"/>
          <ac:spMkLst>
            <pc:docMk/>
            <pc:sldMk cId="3738735824" sldId="324"/>
            <ac:spMk id="49" creationId="{EF979AEC-9ADA-48CA-9660-A62F994AC03A}"/>
          </ac:spMkLst>
        </pc:spChg>
        <pc:spChg chg="del">
          <ac:chgData name="rachmad agung" userId="a180493ac439f31d" providerId="LiveId" clId="{24C62394-10E9-4126-B306-8FB7570EED22}" dt="2020-02-08T02:53:01.799" v="5035" actId="478"/>
          <ac:spMkLst>
            <pc:docMk/>
            <pc:sldMk cId="3738735824" sldId="324"/>
            <ac:spMk id="50" creationId="{0D354949-AC53-43A5-AC0B-58EF587242B9}"/>
          </ac:spMkLst>
        </pc:spChg>
        <pc:spChg chg="del">
          <ac:chgData name="rachmad agung" userId="a180493ac439f31d" providerId="LiveId" clId="{24C62394-10E9-4126-B306-8FB7570EED22}" dt="2020-02-08T02:53:01.799" v="5035" actId="478"/>
          <ac:spMkLst>
            <pc:docMk/>
            <pc:sldMk cId="3738735824" sldId="324"/>
            <ac:spMk id="51" creationId="{B3FDB584-FC84-4555-B595-D722979596AA}"/>
          </ac:spMkLst>
        </pc:spChg>
        <pc:spChg chg="mod">
          <ac:chgData name="rachmad agung" userId="a180493ac439f31d" providerId="LiveId" clId="{24C62394-10E9-4126-B306-8FB7570EED22}" dt="2020-02-07T12:15:38.117" v="3224" actId="207"/>
          <ac:spMkLst>
            <pc:docMk/>
            <pc:sldMk cId="3738735824" sldId="324"/>
            <ac:spMk id="55" creationId="{07B75F7C-6C16-421E-B9EC-F792620E895E}"/>
          </ac:spMkLst>
        </pc:spChg>
        <pc:grpChg chg="mod">
          <ac:chgData name="rachmad agung" userId="a180493ac439f31d" providerId="LiveId" clId="{24C62394-10E9-4126-B306-8FB7570EED22}" dt="2020-02-08T02:54:28.390" v="5055" actId="14100"/>
          <ac:grpSpMkLst>
            <pc:docMk/>
            <pc:sldMk cId="3738735824" sldId="324"/>
            <ac:grpSpMk id="52" creationId="{A5E1A765-1B76-43E0-965E-52AE5AB6E18F}"/>
          </ac:grpSpMkLst>
        </pc:grpChg>
        <pc:grpChg chg="mod">
          <ac:chgData name="rachmad agung" userId="a180493ac439f31d" providerId="LiveId" clId="{24C62394-10E9-4126-B306-8FB7570EED22}" dt="2020-02-08T02:54:22.432" v="5054" actId="14100"/>
          <ac:grpSpMkLst>
            <pc:docMk/>
            <pc:sldMk cId="3738735824" sldId="324"/>
            <ac:grpSpMk id="53" creationId="{4A923EFC-9986-4063-B2A6-F572F6707BAC}"/>
          </ac:grpSpMkLst>
        </pc:grpChg>
        <pc:grpChg chg="mod">
          <ac:chgData name="rachmad agung" userId="a180493ac439f31d" providerId="LiveId" clId="{24C62394-10E9-4126-B306-8FB7570EED22}" dt="2020-02-08T02:53:13.438" v="5045" actId="1038"/>
          <ac:grpSpMkLst>
            <pc:docMk/>
            <pc:sldMk cId="3738735824" sldId="324"/>
            <ac:grpSpMk id="54" creationId="{BAD988B0-254D-4BBF-96CE-BE696DB67DDC}"/>
          </ac:grpSpMkLst>
        </pc:grpChg>
        <pc:picChg chg="add mod ord modCrop">
          <ac:chgData name="rachmad agung" userId="a180493ac439f31d" providerId="LiveId" clId="{24C62394-10E9-4126-B306-8FB7570EED22}" dt="2020-02-08T02:53:48.392" v="5049" actId="1076"/>
          <ac:picMkLst>
            <pc:docMk/>
            <pc:sldMk cId="3738735824" sldId="324"/>
            <ac:picMk id="21" creationId="{F8AD68F3-667C-42FE-9F9A-3610130CB04B}"/>
          </ac:picMkLst>
        </pc:picChg>
        <pc:picChg chg="mod">
          <ac:chgData name="rachmad agung" userId="a180493ac439f31d" providerId="LiveId" clId="{24C62394-10E9-4126-B306-8FB7570EED22}" dt="2020-02-08T02:49:56.550" v="4990" actId="1037"/>
          <ac:picMkLst>
            <pc:docMk/>
            <pc:sldMk cId="3738735824" sldId="324"/>
            <ac:picMk id="33" creationId="{804A1B95-550C-4D5E-A5FB-E573028159ED}"/>
          </ac:picMkLst>
        </pc:picChg>
        <pc:picChg chg="mod">
          <ac:chgData name="rachmad agung" userId="a180493ac439f31d" providerId="LiveId" clId="{24C62394-10E9-4126-B306-8FB7570EED22}" dt="2020-02-08T02:50:02.416" v="5003" actId="1037"/>
          <ac:picMkLst>
            <pc:docMk/>
            <pc:sldMk cId="3738735824" sldId="324"/>
            <ac:picMk id="37" creationId="{F6BCE894-863B-4A34-9120-A86694181012}"/>
          </ac:picMkLst>
        </pc:picChg>
        <pc:picChg chg="mod">
          <ac:chgData name="rachmad agung" userId="a180493ac439f31d" providerId="LiveId" clId="{24C62394-10E9-4126-B306-8FB7570EED22}" dt="2020-02-08T02:50:08.555" v="5012" actId="1037"/>
          <ac:picMkLst>
            <pc:docMk/>
            <pc:sldMk cId="3738735824" sldId="324"/>
            <ac:picMk id="47" creationId="{D5FDDCA0-95B8-469A-9BE9-383B2DBF3270}"/>
          </ac:picMkLst>
        </pc:picChg>
        <pc:picChg chg="mod">
          <ac:chgData name="rachmad agung" userId="a180493ac439f31d" providerId="LiveId" clId="{24C62394-10E9-4126-B306-8FB7570EED22}" dt="2020-02-08T02:53:54.318" v="5052" actId="1037"/>
          <ac:picMkLst>
            <pc:docMk/>
            <pc:sldMk cId="3738735824" sldId="324"/>
            <ac:picMk id="48" creationId="{FFDE9375-7DFC-4D09-BAB4-04DAA1BC5408}"/>
          </ac:picMkLst>
        </pc:picChg>
      </pc:sldChg>
      <pc:sldChg chg="addSp delSp modSp modTransition setBg addAnim delAnim modAnim">
        <pc:chgData name="rachmad agung" userId="a180493ac439f31d" providerId="LiveId" clId="{24C62394-10E9-4126-B306-8FB7570EED22}" dt="2020-02-08T14:23:35.604" v="5975"/>
        <pc:sldMkLst>
          <pc:docMk/>
          <pc:sldMk cId="949367273" sldId="325"/>
        </pc:sldMkLst>
        <pc:spChg chg="mod">
          <ac:chgData name="rachmad agung" userId="a180493ac439f31d" providerId="LiveId" clId="{24C62394-10E9-4126-B306-8FB7570EED22}" dt="2020-02-07T12:35:13.030" v="3259" actId="403"/>
          <ac:spMkLst>
            <pc:docMk/>
            <pc:sldMk cId="949367273" sldId="325"/>
            <ac:spMk id="2" creationId="{3A519AA6-BBE3-4C4B-AEB2-AFB99336A506}"/>
          </ac:spMkLst>
        </pc:spChg>
        <pc:spChg chg="mod">
          <ac:chgData name="rachmad agung" userId="a180493ac439f31d" providerId="LiveId" clId="{24C62394-10E9-4126-B306-8FB7570EED22}" dt="2020-02-07T12:28:56.543" v="3246" actId="14100"/>
          <ac:spMkLst>
            <pc:docMk/>
            <pc:sldMk cId="949367273" sldId="325"/>
            <ac:spMk id="3" creationId="{DF31911A-B82D-4D1F-A6FC-13E2CAE3AC54}"/>
          </ac:spMkLst>
        </pc:spChg>
        <pc:spChg chg="add del mod">
          <ac:chgData name="rachmad agung" userId="a180493ac439f31d" providerId="LiveId" clId="{24C62394-10E9-4126-B306-8FB7570EED22}" dt="2020-02-07T22:40:31.254" v="3331" actId="478"/>
          <ac:spMkLst>
            <pc:docMk/>
            <pc:sldMk cId="949367273" sldId="325"/>
            <ac:spMk id="6" creationId="{6903F32A-3809-4B42-B81B-15A65C9220A5}"/>
          </ac:spMkLst>
        </pc:spChg>
        <pc:spChg chg="add del mod">
          <ac:chgData name="rachmad agung" userId="a180493ac439f31d" providerId="LiveId" clId="{24C62394-10E9-4126-B306-8FB7570EED22}" dt="2020-02-07T22:38:58.643" v="3311" actId="478"/>
          <ac:spMkLst>
            <pc:docMk/>
            <pc:sldMk cId="949367273" sldId="325"/>
            <ac:spMk id="7" creationId="{E81ECCDC-E729-437F-BE69-45C5D795EA7C}"/>
          </ac:spMkLst>
        </pc:spChg>
        <pc:spChg chg="add del mod">
          <ac:chgData name="rachmad agung" userId="a180493ac439f31d" providerId="LiveId" clId="{24C62394-10E9-4126-B306-8FB7570EED22}" dt="2020-02-07T22:39:59.177" v="3318" actId="478"/>
          <ac:spMkLst>
            <pc:docMk/>
            <pc:sldMk cId="949367273" sldId="325"/>
            <ac:spMk id="8" creationId="{19549D8B-E07C-4BEC-BC86-540BC72BE054}"/>
          </ac:spMkLst>
        </pc:spChg>
        <pc:spChg chg="add del mod ord">
          <ac:chgData name="rachmad agung" userId="a180493ac439f31d" providerId="LiveId" clId="{24C62394-10E9-4126-B306-8FB7570EED22}" dt="2020-02-07T23:25:46.363" v="3595" actId="478"/>
          <ac:spMkLst>
            <pc:docMk/>
            <pc:sldMk cId="949367273" sldId="325"/>
            <ac:spMk id="9" creationId="{150087E1-210B-41DC-9499-029494E9DE8F}"/>
          </ac:spMkLst>
        </pc:spChg>
        <pc:spChg chg="add del mod ord">
          <ac:chgData name="rachmad agung" userId="a180493ac439f31d" providerId="LiveId" clId="{24C62394-10E9-4126-B306-8FB7570EED22}" dt="2020-02-07T23:25:46.363" v="3595" actId="478"/>
          <ac:spMkLst>
            <pc:docMk/>
            <pc:sldMk cId="949367273" sldId="325"/>
            <ac:spMk id="10" creationId="{404ED3DA-5C5A-470F-94A6-1D0D7F7309AB}"/>
          </ac:spMkLst>
        </pc:spChg>
        <pc:spChg chg="add del mod ord">
          <ac:chgData name="rachmad agung" userId="a180493ac439f31d" providerId="LiveId" clId="{24C62394-10E9-4126-B306-8FB7570EED22}" dt="2020-02-07T23:25:46.363" v="3595" actId="478"/>
          <ac:spMkLst>
            <pc:docMk/>
            <pc:sldMk cId="949367273" sldId="325"/>
            <ac:spMk id="11" creationId="{5F364FC8-504F-48A4-A227-2698CC5B28B6}"/>
          </ac:spMkLst>
        </pc:spChg>
        <pc:spChg chg="add del mod ord">
          <ac:chgData name="rachmad agung" userId="a180493ac439f31d" providerId="LiveId" clId="{24C62394-10E9-4126-B306-8FB7570EED22}" dt="2020-02-07T23:37:59.549" v="3691" actId="478"/>
          <ac:spMkLst>
            <pc:docMk/>
            <pc:sldMk cId="949367273" sldId="325"/>
            <ac:spMk id="20" creationId="{90D4E95A-8A7A-4164-830D-9C98CECA231F}"/>
          </ac:spMkLst>
        </pc:spChg>
        <pc:spChg chg="add mod">
          <ac:chgData name="rachmad agung" userId="a180493ac439f31d" providerId="LiveId" clId="{24C62394-10E9-4126-B306-8FB7570EED22}" dt="2020-02-08T00:11:40.256" v="3837" actId="164"/>
          <ac:spMkLst>
            <pc:docMk/>
            <pc:sldMk cId="949367273" sldId="325"/>
            <ac:spMk id="29" creationId="{8A41C898-859A-445C-ADB2-EDF62EE23B8E}"/>
          </ac:spMkLst>
        </pc:spChg>
        <pc:spChg chg="add mod">
          <ac:chgData name="rachmad agung" userId="a180493ac439f31d" providerId="LiveId" clId="{24C62394-10E9-4126-B306-8FB7570EED22}" dt="2020-02-08T00:11:40.256" v="3837" actId="164"/>
          <ac:spMkLst>
            <pc:docMk/>
            <pc:sldMk cId="949367273" sldId="325"/>
            <ac:spMk id="30" creationId="{5F1748B1-327D-4C62-83A6-A7E873A1E67B}"/>
          </ac:spMkLst>
        </pc:spChg>
        <pc:spChg chg="add mod">
          <ac:chgData name="rachmad agung" userId="a180493ac439f31d" providerId="LiveId" clId="{24C62394-10E9-4126-B306-8FB7570EED22}" dt="2020-02-08T00:13:30.602" v="3897" actId="404"/>
          <ac:spMkLst>
            <pc:docMk/>
            <pc:sldMk cId="949367273" sldId="325"/>
            <ac:spMk id="31" creationId="{AFC18A24-B6F5-4AD6-81CC-378D6EDBA3EF}"/>
          </ac:spMkLst>
        </pc:spChg>
        <pc:spChg chg="add mod">
          <ac:chgData name="rachmad agung" userId="a180493ac439f31d" providerId="LiveId" clId="{24C62394-10E9-4126-B306-8FB7570EED22}" dt="2020-02-08T00:13:38.574" v="3901" actId="404"/>
          <ac:spMkLst>
            <pc:docMk/>
            <pc:sldMk cId="949367273" sldId="325"/>
            <ac:spMk id="32" creationId="{F40D50FE-BE2A-4B9C-8974-EB3B683F8EF7}"/>
          </ac:spMkLst>
        </pc:spChg>
        <pc:spChg chg="add mod">
          <ac:chgData name="rachmad agung" userId="a180493ac439f31d" providerId="LiveId" clId="{24C62394-10E9-4126-B306-8FB7570EED22}" dt="2020-02-08T00:11:40.256" v="3837" actId="164"/>
          <ac:spMkLst>
            <pc:docMk/>
            <pc:sldMk cId="949367273" sldId="325"/>
            <ac:spMk id="33" creationId="{F5E5BE5E-6A74-4065-BBF2-10C154B59D64}"/>
          </ac:spMkLst>
        </pc:spChg>
        <pc:spChg chg="add mod">
          <ac:chgData name="rachmad agung" userId="a180493ac439f31d" providerId="LiveId" clId="{24C62394-10E9-4126-B306-8FB7570EED22}" dt="2020-02-08T00:11:40.256" v="3837" actId="164"/>
          <ac:spMkLst>
            <pc:docMk/>
            <pc:sldMk cId="949367273" sldId="325"/>
            <ac:spMk id="34" creationId="{E0CE2009-E557-4422-8746-22E858407179}"/>
          </ac:spMkLst>
        </pc:spChg>
        <pc:spChg chg="add mod">
          <ac:chgData name="rachmad agung" userId="a180493ac439f31d" providerId="LiveId" clId="{24C62394-10E9-4126-B306-8FB7570EED22}" dt="2020-02-08T00:11:40.256" v="3837" actId="164"/>
          <ac:spMkLst>
            <pc:docMk/>
            <pc:sldMk cId="949367273" sldId="325"/>
            <ac:spMk id="35" creationId="{C30FD645-D23B-4706-A876-CA6CCF260FB3}"/>
          </ac:spMkLst>
        </pc:spChg>
        <pc:spChg chg="add mod">
          <ac:chgData name="rachmad agung" userId="a180493ac439f31d" providerId="LiveId" clId="{24C62394-10E9-4126-B306-8FB7570EED22}" dt="2020-02-08T00:11:40.256" v="3837" actId="164"/>
          <ac:spMkLst>
            <pc:docMk/>
            <pc:sldMk cId="949367273" sldId="325"/>
            <ac:spMk id="36" creationId="{BD59C32B-2355-4A36-985A-8D0ADDE4080B}"/>
          </ac:spMkLst>
        </pc:spChg>
        <pc:spChg chg="add mod">
          <ac:chgData name="rachmad agung" userId="a180493ac439f31d" providerId="LiveId" clId="{24C62394-10E9-4126-B306-8FB7570EED22}" dt="2020-02-08T00:12:55.278" v="3882" actId="404"/>
          <ac:spMkLst>
            <pc:docMk/>
            <pc:sldMk cId="949367273" sldId="325"/>
            <ac:spMk id="37" creationId="{AB9DDEF5-45CE-48FF-8082-BE5F5BB44603}"/>
          </ac:spMkLst>
        </pc:spChg>
        <pc:spChg chg="add mod">
          <ac:chgData name="rachmad agung" userId="a180493ac439f31d" providerId="LiveId" clId="{24C62394-10E9-4126-B306-8FB7570EED22}" dt="2020-02-08T00:11:40.256" v="3837" actId="164"/>
          <ac:spMkLst>
            <pc:docMk/>
            <pc:sldMk cId="949367273" sldId="325"/>
            <ac:spMk id="38" creationId="{2D7BFE2E-92F8-4E75-A3E7-C37C4D079AFA}"/>
          </ac:spMkLst>
        </pc:spChg>
        <pc:spChg chg="add mod">
          <ac:chgData name="rachmad agung" userId="a180493ac439f31d" providerId="LiveId" clId="{24C62394-10E9-4126-B306-8FB7570EED22}" dt="2020-02-08T00:13:44.617" v="3903" actId="404"/>
          <ac:spMkLst>
            <pc:docMk/>
            <pc:sldMk cId="949367273" sldId="325"/>
            <ac:spMk id="39" creationId="{F52984B7-4054-4002-8275-AE7873BF5E8A}"/>
          </ac:spMkLst>
        </pc:spChg>
        <pc:spChg chg="add mod">
          <ac:chgData name="rachmad agung" userId="a180493ac439f31d" providerId="LiveId" clId="{24C62394-10E9-4126-B306-8FB7570EED22}" dt="2020-02-08T00:13:19.618" v="3893" actId="404"/>
          <ac:spMkLst>
            <pc:docMk/>
            <pc:sldMk cId="949367273" sldId="325"/>
            <ac:spMk id="40" creationId="{02AC432B-9078-4EA4-8D04-0C315B974E66}"/>
          </ac:spMkLst>
        </pc:spChg>
        <pc:spChg chg="add mod">
          <ac:chgData name="rachmad agung" userId="a180493ac439f31d" providerId="LiveId" clId="{24C62394-10E9-4126-B306-8FB7570EED22}" dt="2020-02-08T00:13:01.022" v="3884" actId="404"/>
          <ac:spMkLst>
            <pc:docMk/>
            <pc:sldMk cId="949367273" sldId="325"/>
            <ac:spMk id="41" creationId="{5C6D8857-11C7-418E-B1F7-BCF3EC37A6E6}"/>
          </ac:spMkLst>
        </pc:spChg>
        <pc:spChg chg="add mod">
          <ac:chgData name="rachmad agung" userId="a180493ac439f31d" providerId="LiveId" clId="{24C62394-10E9-4126-B306-8FB7570EED22}" dt="2020-02-08T00:13:06.506" v="3887" actId="122"/>
          <ac:spMkLst>
            <pc:docMk/>
            <pc:sldMk cId="949367273" sldId="325"/>
            <ac:spMk id="42" creationId="{6746FC02-1343-4EAC-8742-FAD0008E5E51}"/>
          </ac:spMkLst>
        </pc:spChg>
        <pc:spChg chg="add mod">
          <ac:chgData name="rachmad agung" userId="a180493ac439f31d" providerId="LiveId" clId="{24C62394-10E9-4126-B306-8FB7570EED22}" dt="2020-02-08T00:13:13.362" v="3890" actId="122"/>
          <ac:spMkLst>
            <pc:docMk/>
            <pc:sldMk cId="949367273" sldId="325"/>
            <ac:spMk id="43" creationId="{D7323883-66E5-4EB2-B59F-0E63E72FD6E9}"/>
          </ac:spMkLst>
        </pc:spChg>
        <pc:spChg chg="add mod">
          <ac:chgData name="rachmad agung" userId="a180493ac439f31d" providerId="LiveId" clId="{24C62394-10E9-4126-B306-8FB7570EED22}" dt="2020-02-08T01:00:29.629" v="4204" actId="1035"/>
          <ac:spMkLst>
            <pc:docMk/>
            <pc:sldMk cId="949367273" sldId="325"/>
            <ac:spMk id="61" creationId="{16F8FE5A-5D21-4EBF-BB1D-50BEC89EA12F}"/>
          </ac:spMkLst>
        </pc:spChg>
        <pc:spChg chg="add del mod">
          <ac:chgData name="rachmad agung" userId="a180493ac439f31d" providerId="LiveId" clId="{24C62394-10E9-4126-B306-8FB7570EED22}" dt="2020-02-08T00:26:38.373" v="3982" actId="478"/>
          <ac:spMkLst>
            <pc:docMk/>
            <pc:sldMk cId="949367273" sldId="325"/>
            <ac:spMk id="62" creationId="{5C345236-7BB8-4554-A6D8-30EF29EB7637}"/>
          </ac:spMkLst>
        </pc:spChg>
        <pc:spChg chg="add mod">
          <ac:chgData name="rachmad agung" userId="a180493ac439f31d" providerId="LiveId" clId="{24C62394-10E9-4126-B306-8FB7570EED22}" dt="2020-02-08T01:00:29.629" v="4204" actId="1035"/>
          <ac:spMkLst>
            <pc:docMk/>
            <pc:sldMk cId="949367273" sldId="325"/>
            <ac:spMk id="63" creationId="{A0BC1C60-0473-4427-80B9-5639D6528D1A}"/>
          </ac:spMkLst>
        </pc:spChg>
        <pc:spChg chg="add mod">
          <ac:chgData name="rachmad agung" userId="a180493ac439f31d" providerId="LiveId" clId="{24C62394-10E9-4126-B306-8FB7570EED22}" dt="2020-02-08T01:00:29.629" v="4204" actId="1035"/>
          <ac:spMkLst>
            <pc:docMk/>
            <pc:sldMk cId="949367273" sldId="325"/>
            <ac:spMk id="64" creationId="{E7135AA7-9465-41BB-96C0-C31F4904DD23}"/>
          </ac:spMkLst>
        </pc:spChg>
        <pc:spChg chg="add mod">
          <ac:chgData name="rachmad agung" userId="a180493ac439f31d" providerId="LiveId" clId="{24C62394-10E9-4126-B306-8FB7570EED22}" dt="2020-02-08T01:19:05.068" v="4306" actId="164"/>
          <ac:spMkLst>
            <pc:docMk/>
            <pc:sldMk cId="949367273" sldId="325"/>
            <ac:spMk id="65" creationId="{D6710858-DF48-4553-BE1D-D33E4050D920}"/>
          </ac:spMkLst>
        </pc:spChg>
        <pc:spChg chg="add del mod">
          <ac:chgData name="rachmad agung" userId="a180493ac439f31d" providerId="LiveId" clId="{24C62394-10E9-4126-B306-8FB7570EED22}" dt="2020-02-08T00:57:10.374" v="4150"/>
          <ac:spMkLst>
            <pc:docMk/>
            <pc:sldMk cId="949367273" sldId="325"/>
            <ac:spMk id="66" creationId="{07A552F0-CFA3-4572-81AB-9B5FA0853574}"/>
          </ac:spMkLst>
        </pc:spChg>
        <pc:spChg chg="add mod">
          <ac:chgData name="rachmad agung" userId="a180493ac439f31d" providerId="LiveId" clId="{24C62394-10E9-4126-B306-8FB7570EED22}" dt="2020-02-08T00:59:00.822" v="4172" actId="20577"/>
          <ac:spMkLst>
            <pc:docMk/>
            <pc:sldMk cId="949367273" sldId="325"/>
            <ac:spMk id="67" creationId="{C4C70C0B-893B-45BF-B182-3839968E61CB}"/>
          </ac:spMkLst>
        </pc:spChg>
        <pc:spChg chg="add mod">
          <ac:chgData name="rachmad agung" userId="a180493ac439f31d" providerId="LiveId" clId="{24C62394-10E9-4126-B306-8FB7570EED22}" dt="2020-02-08T00:59:24.089" v="4175" actId="1076"/>
          <ac:spMkLst>
            <pc:docMk/>
            <pc:sldMk cId="949367273" sldId="325"/>
            <ac:spMk id="68" creationId="{E9B18959-A343-49C9-B7F7-A55E1B3BDDFB}"/>
          </ac:spMkLst>
        </pc:spChg>
        <pc:spChg chg="add mod">
          <ac:chgData name="rachmad agung" userId="a180493ac439f31d" providerId="LiveId" clId="{24C62394-10E9-4126-B306-8FB7570EED22}" dt="2020-02-08T01:02:21.929" v="4230" actId="20577"/>
          <ac:spMkLst>
            <pc:docMk/>
            <pc:sldMk cId="949367273" sldId="325"/>
            <ac:spMk id="69" creationId="{32064178-A81B-4EC4-9DCB-8A0740CE2082}"/>
          </ac:spMkLst>
        </pc:spChg>
        <pc:spChg chg="add del mod">
          <ac:chgData name="rachmad agung" userId="a180493ac439f31d" providerId="LiveId" clId="{24C62394-10E9-4126-B306-8FB7570EED22}" dt="2020-02-08T01:19:05.068" v="4306" actId="164"/>
          <ac:spMkLst>
            <pc:docMk/>
            <pc:sldMk cId="949367273" sldId="325"/>
            <ac:spMk id="70" creationId="{A5E60E87-06F1-4A17-BC8F-7893931BC077}"/>
          </ac:spMkLst>
        </pc:spChg>
        <pc:spChg chg="add mod">
          <ac:chgData name="rachmad agung" userId="a180493ac439f31d" providerId="LiveId" clId="{24C62394-10E9-4126-B306-8FB7570EED22}" dt="2020-02-08T01:19:05.068" v="4306" actId="164"/>
          <ac:spMkLst>
            <pc:docMk/>
            <pc:sldMk cId="949367273" sldId="325"/>
            <ac:spMk id="71" creationId="{33B754C4-4CE7-4DC4-8C62-1A782E4AD65C}"/>
          </ac:spMkLst>
        </pc:spChg>
        <pc:spChg chg="add mod">
          <ac:chgData name="rachmad agung" userId="a180493ac439f31d" providerId="LiveId" clId="{24C62394-10E9-4126-B306-8FB7570EED22}" dt="2020-02-08T01:19:57.798" v="4348" actId="1035"/>
          <ac:spMkLst>
            <pc:docMk/>
            <pc:sldMk cId="949367273" sldId="325"/>
            <ac:spMk id="72" creationId="{63D5B808-8A98-422B-AD29-480B5BB33311}"/>
          </ac:spMkLst>
        </pc:spChg>
        <pc:spChg chg="add mod">
          <ac:chgData name="rachmad agung" userId="a180493ac439f31d" providerId="LiveId" clId="{24C62394-10E9-4126-B306-8FB7570EED22}" dt="2020-02-08T01:15:34.522" v="4279" actId="1076"/>
          <ac:spMkLst>
            <pc:docMk/>
            <pc:sldMk cId="949367273" sldId="325"/>
            <ac:spMk id="73" creationId="{F633B03C-C189-4ED8-9513-06A311A7A757}"/>
          </ac:spMkLst>
        </pc:spChg>
        <pc:spChg chg="add mod">
          <ac:chgData name="rachmad agung" userId="a180493ac439f31d" providerId="LiveId" clId="{24C62394-10E9-4126-B306-8FB7570EED22}" dt="2020-02-08T01:17:20.790" v="4296" actId="1035"/>
          <ac:spMkLst>
            <pc:docMk/>
            <pc:sldMk cId="949367273" sldId="325"/>
            <ac:spMk id="74" creationId="{9DD80EC8-3F8D-4B37-90E2-14D9C430A64A}"/>
          </ac:spMkLst>
        </pc:spChg>
        <pc:grpChg chg="add del mod">
          <ac:chgData name="rachmad agung" userId="a180493ac439f31d" providerId="LiveId" clId="{24C62394-10E9-4126-B306-8FB7570EED22}" dt="2020-02-08T00:11:32.016" v="3835" actId="478"/>
          <ac:grpSpMkLst>
            <pc:docMk/>
            <pc:sldMk cId="949367273" sldId="325"/>
            <ac:grpSpMk id="22" creationId="{86268112-BD68-4186-BD47-BEDA572AEE9F}"/>
          </ac:grpSpMkLst>
        </pc:grpChg>
        <pc:grpChg chg="add mod">
          <ac:chgData name="rachmad agung" userId="a180493ac439f31d" providerId="LiveId" clId="{24C62394-10E9-4126-B306-8FB7570EED22}" dt="2020-02-08T00:12:47.195" v="3880" actId="1035"/>
          <ac:grpSpMkLst>
            <pc:docMk/>
            <pc:sldMk cId="949367273" sldId="325"/>
            <ac:grpSpMk id="44" creationId="{1A2F786D-4AF2-495D-8F00-D0972AFAF3CB}"/>
          </ac:grpSpMkLst>
        </pc:grpChg>
        <pc:grpChg chg="add mod">
          <ac:chgData name="rachmad agung" userId="a180493ac439f31d" providerId="LiveId" clId="{24C62394-10E9-4126-B306-8FB7570EED22}" dt="2020-02-08T00:11:53.501" v="3842" actId="571"/>
          <ac:grpSpMkLst>
            <pc:docMk/>
            <pc:sldMk cId="949367273" sldId="325"/>
            <ac:grpSpMk id="45" creationId="{884390E0-35E6-4ED0-9824-B34328BEF74D}"/>
          </ac:grpSpMkLst>
        </pc:grpChg>
        <pc:grpChg chg="add mod">
          <ac:chgData name="rachmad agung" userId="a180493ac439f31d" providerId="LiveId" clId="{24C62394-10E9-4126-B306-8FB7570EED22}" dt="2020-02-08T01:19:05.068" v="4306" actId="164"/>
          <ac:grpSpMkLst>
            <pc:docMk/>
            <pc:sldMk cId="949367273" sldId="325"/>
            <ac:grpSpMk id="75" creationId="{79DCCB08-A682-4E4A-8A20-4B97404469A9}"/>
          </ac:grpSpMkLst>
        </pc:grpChg>
        <pc:graphicFrameChg chg="add del mod ord modGraphic">
          <ac:chgData name="rachmad agung" userId="a180493ac439f31d" providerId="LiveId" clId="{24C62394-10E9-4126-B306-8FB7570EED22}" dt="2020-02-08T00:23:41.843" v="3956" actId="1076"/>
          <ac:graphicFrameMkLst>
            <pc:docMk/>
            <pc:sldMk cId="949367273" sldId="325"/>
            <ac:graphicFrameMk id="5" creationId="{19372957-209D-4239-A3C7-6038667F0C9F}"/>
          </ac:graphicFrameMkLst>
        </pc:graphicFrameChg>
        <pc:graphicFrameChg chg="add del mod modGraphic">
          <ac:chgData name="rachmad agung" userId="a180493ac439f31d" providerId="LiveId" clId="{24C62394-10E9-4126-B306-8FB7570EED22}" dt="2020-02-07T23:08:28.936" v="3443" actId="27309"/>
          <ac:graphicFrameMkLst>
            <pc:docMk/>
            <pc:sldMk cId="949367273" sldId="325"/>
            <ac:graphicFrameMk id="14" creationId="{A9893561-B412-4D94-B012-C0396F1B82FC}"/>
          </ac:graphicFrameMkLst>
        </pc:graphicFrameChg>
        <pc:picChg chg="add del mod ord">
          <ac:chgData name="rachmad agung" userId="a180493ac439f31d" providerId="LiveId" clId="{24C62394-10E9-4126-B306-8FB7570EED22}" dt="2020-02-07T23:37:53.530" v="3690" actId="478"/>
          <ac:picMkLst>
            <pc:docMk/>
            <pc:sldMk cId="949367273" sldId="325"/>
            <ac:picMk id="12" creationId="{C256DFA2-D733-428B-8C8A-03C3B0D913E7}"/>
          </ac:picMkLst>
        </pc:picChg>
        <pc:picChg chg="add del mod">
          <ac:chgData name="rachmad agung" userId="a180493ac439f31d" providerId="LiveId" clId="{24C62394-10E9-4126-B306-8FB7570EED22}" dt="2020-02-07T23:36:27.301" v="3681" actId="478"/>
          <ac:picMkLst>
            <pc:docMk/>
            <pc:sldMk cId="949367273" sldId="325"/>
            <ac:picMk id="15" creationId="{90ADDB4A-342B-485E-BF70-2EE51FEEF7F0}"/>
          </ac:picMkLst>
        </pc:picChg>
        <pc:picChg chg="add mod ord">
          <ac:chgData name="rachmad agung" userId="a180493ac439f31d" providerId="LiveId" clId="{24C62394-10E9-4126-B306-8FB7570EED22}" dt="2020-02-07T23:36:53.690" v="3685" actId="1076"/>
          <ac:picMkLst>
            <pc:docMk/>
            <pc:sldMk cId="949367273" sldId="325"/>
            <ac:picMk id="16" creationId="{1654DA59-E1B8-47CF-B054-942AA2DAF974}"/>
          </ac:picMkLst>
        </pc:picChg>
        <pc:picChg chg="add mod ord">
          <ac:chgData name="rachmad agung" userId="a180493ac439f31d" providerId="LiveId" clId="{24C62394-10E9-4126-B306-8FB7570EED22}" dt="2020-02-07T23:34:00.205" v="3663" actId="167"/>
          <ac:picMkLst>
            <pc:docMk/>
            <pc:sldMk cId="949367273" sldId="325"/>
            <ac:picMk id="17" creationId="{49573CED-BD6C-49C2-8EC7-C526E8F0B3AD}"/>
          </ac:picMkLst>
        </pc:picChg>
        <pc:picChg chg="add del mod ord">
          <ac:chgData name="rachmad agung" userId="a180493ac439f31d" providerId="LiveId" clId="{24C62394-10E9-4126-B306-8FB7570EED22}" dt="2020-02-07T23:37:11.420" v="3689" actId="166"/>
          <ac:picMkLst>
            <pc:docMk/>
            <pc:sldMk cId="949367273" sldId="325"/>
            <ac:picMk id="18" creationId="{B0CB8240-3038-408F-BDBA-92BA95FC30CC}"/>
          </ac:picMkLst>
        </pc:picChg>
        <pc:picChg chg="add del mod">
          <ac:chgData name="rachmad agung" userId="a180493ac439f31d" providerId="LiveId" clId="{24C62394-10E9-4126-B306-8FB7570EED22}" dt="2020-02-07T23:39:19.980" v="3695" actId="478"/>
          <ac:picMkLst>
            <pc:docMk/>
            <pc:sldMk cId="949367273" sldId="325"/>
            <ac:picMk id="19" creationId="{2204498C-4A76-4552-A5CA-ECB2F8FE492D}"/>
          </ac:picMkLst>
        </pc:picChg>
        <pc:picChg chg="add del">
          <ac:chgData name="rachmad agung" userId="a180493ac439f31d" providerId="LiveId" clId="{24C62394-10E9-4126-B306-8FB7570EED22}" dt="2020-02-08T00:03:22.010" v="3823"/>
          <ac:picMkLst>
            <pc:docMk/>
            <pc:sldMk cId="949367273" sldId="325"/>
            <ac:picMk id="21" creationId="{7C040158-64C3-4D4B-A395-D81DF701E882}"/>
          </ac:picMkLst>
        </pc:picChg>
      </pc:sldChg>
      <pc:sldChg chg="modSp del modTransition">
        <pc:chgData name="rachmad agung" userId="a180493ac439f31d" providerId="LiveId" clId="{24C62394-10E9-4126-B306-8FB7570EED22}" dt="2020-02-08T14:23:08.181" v="5970"/>
        <pc:sldMkLst>
          <pc:docMk/>
          <pc:sldMk cId="4263038737" sldId="326"/>
        </pc:sldMkLst>
        <pc:spChg chg="mod">
          <ac:chgData name="rachmad agung" userId="a180493ac439f31d" providerId="LiveId" clId="{24C62394-10E9-4126-B306-8FB7570EED22}" dt="2020-02-07T12:17:41.577" v="3239" actId="207"/>
          <ac:spMkLst>
            <pc:docMk/>
            <pc:sldMk cId="4263038737" sldId="326"/>
            <ac:spMk id="4" creationId="{D913A339-9547-4D44-A335-2FADE3E4A7AE}"/>
          </ac:spMkLst>
        </pc:spChg>
      </pc:sldChg>
      <pc:sldChg chg="addSp delSp modSp add del modTransition setBg">
        <pc:chgData name="rachmad agung" userId="a180493ac439f31d" providerId="LiveId" clId="{24C62394-10E9-4126-B306-8FB7570EED22}" dt="2020-02-08T14:23:49.799" v="5977"/>
        <pc:sldMkLst>
          <pc:docMk/>
          <pc:sldMk cId="1846325202" sldId="327"/>
        </pc:sldMkLst>
        <pc:spChg chg="add mod">
          <ac:chgData name="rachmad agung" userId="a180493ac439f31d" providerId="LiveId" clId="{24C62394-10E9-4126-B306-8FB7570EED22}" dt="2020-02-08T00:03:06.939" v="3819" actId="14100"/>
          <ac:spMkLst>
            <pc:docMk/>
            <pc:sldMk cId="1846325202" sldId="327"/>
            <ac:spMk id="6" creationId="{6DC01244-2C38-466A-9B96-0EA3EFCD23B7}"/>
          </ac:spMkLst>
        </pc:spChg>
        <pc:spChg chg="add mod">
          <ac:chgData name="rachmad agung" userId="a180493ac439f31d" providerId="LiveId" clId="{24C62394-10E9-4126-B306-8FB7570EED22}" dt="2020-02-08T00:03:32.283" v="3824" actId="164"/>
          <ac:spMkLst>
            <pc:docMk/>
            <pc:sldMk cId="1846325202" sldId="327"/>
            <ac:spMk id="7" creationId="{BAEE21DB-6588-4499-ABD8-6C71F70B836D}"/>
          </ac:spMkLst>
        </pc:spChg>
        <pc:spChg chg="add mod">
          <ac:chgData name="rachmad agung" userId="a180493ac439f31d" providerId="LiveId" clId="{24C62394-10E9-4126-B306-8FB7570EED22}" dt="2020-02-08T00:02:42.864" v="3817" actId="164"/>
          <ac:spMkLst>
            <pc:docMk/>
            <pc:sldMk cId="1846325202" sldId="327"/>
            <ac:spMk id="8" creationId="{186E40AA-803C-4396-8D39-5DC2E6197381}"/>
          </ac:spMkLst>
        </pc:spChg>
        <pc:spChg chg="add mod">
          <ac:chgData name="rachmad agung" userId="a180493ac439f31d" providerId="LiveId" clId="{24C62394-10E9-4126-B306-8FB7570EED22}" dt="2020-02-08T00:02:42.864" v="3817" actId="164"/>
          <ac:spMkLst>
            <pc:docMk/>
            <pc:sldMk cId="1846325202" sldId="327"/>
            <ac:spMk id="9" creationId="{20AD95F5-6668-47C8-BD04-9D8443CDA66F}"/>
          </ac:spMkLst>
        </pc:spChg>
        <pc:spChg chg="add del mod">
          <ac:chgData name="rachmad agung" userId="a180493ac439f31d" providerId="LiveId" clId="{24C62394-10E9-4126-B306-8FB7570EED22}" dt="2020-02-08T00:01:27.487" v="3793" actId="478"/>
          <ac:spMkLst>
            <pc:docMk/>
            <pc:sldMk cId="1846325202" sldId="327"/>
            <ac:spMk id="10" creationId="{41C7CA5E-09B0-4B31-AE97-396A9D36C437}"/>
          </ac:spMkLst>
        </pc:spChg>
        <pc:spChg chg="add del">
          <ac:chgData name="rachmad agung" userId="a180493ac439f31d" providerId="LiveId" clId="{24C62394-10E9-4126-B306-8FB7570EED22}" dt="2020-02-08T01:08:09.711" v="4253" actId="478"/>
          <ac:spMkLst>
            <pc:docMk/>
            <pc:sldMk cId="1846325202" sldId="327"/>
            <ac:spMk id="13" creationId="{1431F7DF-C68A-4673-802A-93CCCE15B701}"/>
          </ac:spMkLst>
        </pc:spChg>
        <pc:spChg chg="add del mod">
          <ac:chgData name="rachmad agung" userId="a180493ac439f31d" providerId="LiveId" clId="{24C62394-10E9-4126-B306-8FB7570EED22}" dt="2020-02-08T00:18:30.069" v="3924"/>
          <ac:spMkLst>
            <pc:docMk/>
            <pc:sldMk cId="1846325202" sldId="327"/>
            <ac:spMk id="14" creationId="{8D360FC5-EE55-4841-BB1E-9D8B002F92DD}"/>
          </ac:spMkLst>
        </pc:spChg>
        <pc:spChg chg="add del mod">
          <ac:chgData name="rachmad agung" userId="a180493ac439f31d" providerId="LiveId" clId="{24C62394-10E9-4126-B306-8FB7570EED22}" dt="2020-02-08T01:08:13.451" v="4254" actId="478"/>
          <ac:spMkLst>
            <pc:docMk/>
            <pc:sldMk cId="1846325202" sldId="327"/>
            <ac:spMk id="15" creationId="{0CC7547E-8759-4616-B639-1F2B604330E2}"/>
          </ac:spMkLst>
        </pc:spChg>
        <pc:spChg chg="add del">
          <ac:chgData name="rachmad agung" userId="a180493ac439f31d" providerId="LiveId" clId="{24C62394-10E9-4126-B306-8FB7570EED22}" dt="2020-02-08T01:49:43.900" v="4565" actId="478"/>
          <ac:spMkLst>
            <pc:docMk/>
            <pc:sldMk cId="1846325202" sldId="327"/>
            <ac:spMk id="16" creationId="{FB4DA9A3-1CEE-4A81-9C14-8662B65F0809}"/>
          </ac:spMkLst>
        </pc:spChg>
        <pc:spChg chg="add del mod">
          <ac:chgData name="rachmad agung" userId="a180493ac439f31d" providerId="LiveId" clId="{24C62394-10E9-4126-B306-8FB7570EED22}" dt="2020-02-08T00:30:15.272" v="4004" actId="478"/>
          <ac:spMkLst>
            <pc:docMk/>
            <pc:sldMk cId="1846325202" sldId="327"/>
            <ac:spMk id="17" creationId="{93B24D9B-8446-41EC-B670-DB41799E56E5}"/>
          </ac:spMkLst>
        </pc:spChg>
        <pc:spChg chg="add del mod">
          <ac:chgData name="rachmad agung" userId="a180493ac439f31d" providerId="LiveId" clId="{24C62394-10E9-4126-B306-8FB7570EED22}" dt="2020-02-08T00:30:22.414" v="4009"/>
          <ac:spMkLst>
            <pc:docMk/>
            <pc:sldMk cId="1846325202" sldId="327"/>
            <ac:spMk id="18" creationId="{CCC39DE1-F665-495B-BE77-7386316B673E}"/>
          </ac:spMkLst>
        </pc:spChg>
        <pc:spChg chg="add del mod">
          <ac:chgData name="rachmad agung" userId="a180493ac439f31d" providerId="LiveId" clId="{24C62394-10E9-4126-B306-8FB7570EED22}" dt="2020-02-08T01:08:13.451" v="4254" actId="478"/>
          <ac:spMkLst>
            <pc:docMk/>
            <pc:sldMk cId="1846325202" sldId="327"/>
            <ac:spMk id="19" creationId="{D2166379-76C3-41AA-8F0B-511EEDF405E7}"/>
          </ac:spMkLst>
        </pc:spChg>
        <pc:spChg chg="add del mod">
          <ac:chgData name="rachmad agung" userId="a180493ac439f31d" providerId="LiveId" clId="{24C62394-10E9-4126-B306-8FB7570EED22}" dt="2020-02-08T01:08:13.451" v="4254" actId="478"/>
          <ac:spMkLst>
            <pc:docMk/>
            <pc:sldMk cId="1846325202" sldId="327"/>
            <ac:spMk id="20" creationId="{EE7E9769-ED9D-4D3A-8880-C4E6D37AAC0C}"/>
          </ac:spMkLst>
        </pc:spChg>
        <pc:spChg chg="add mod">
          <ac:chgData name="rachmad agung" userId="a180493ac439f31d" providerId="LiveId" clId="{24C62394-10E9-4126-B306-8FB7570EED22}" dt="2020-02-08T01:49:47.137" v="4566" actId="1076"/>
          <ac:spMkLst>
            <pc:docMk/>
            <pc:sldMk cId="1846325202" sldId="327"/>
            <ac:spMk id="21" creationId="{6BDB8B87-6159-4E4D-BC8F-51C8BA236FE0}"/>
          </ac:spMkLst>
        </pc:spChg>
        <pc:spChg chg="add mod">
          <ac:chgData name="rachmad agung" userId="a180493ac439f31d" providerId="LiveId" clId="{24C62394-10E9-4126-B306-8FB7570EED22}" dt="2020-02-08T01:36:48.642" v="4470" actId="1076"/>
          <ac:spMkLst>
            <pc:docMk/>
            <pc:sldMk cId="1846325202" sldId="327"/>
            <ac:spMk id="26" creationId="{2B3E7BBF-A84B-4B77-8711-475DF68FB18B}"/>
          </ac:spMkLst>
        </pc:spChg>
        <pc:spChg chg="add mod">
          <ac:chgData name="rachmad agung" userId="a180493ac439f31d" providerId="LiveId" clId="{24C62394-10E9-4126-B306-8FB7570EED22}" dt="2020-02-08T01:36:43.747" v="4469" actId="1076"/>
          <ac:spMkLst>
            <pc:docMk/>
            <pc:sldMk cId="1846325202" sldId="327"/>
            <ac:spMk id="29" creationId="{44855BA5-3FBE-4E8D-B36A-026FAC3EFD24}"/>
          </ac:spMkLst>
        </pc:spChg>
        <pc:spChg chg="add mod">
          <ac:chgData name="rachmad agung" userId="a180493ac439f31d" providerId="LiveId" clId="{24C62394-10E9-4126-B306-8FB7570EED22}" dt="2020-02-08T01:38:56.141" v="4532" actId="1036"/>
          <ac:spMkLst>
            <pc:docMk/>
            <pc:sldMk cId="1846325202" sldId="327"/>
            <ac:spMk id="33" creationId="{D567BD23-C24E-488B-B4BE-4153C89E2275}"/>
          </ac:spMkLst>
        </pc:spChg>
        <pc:spChg chg="add mod">
          <ac:chgData name="rachmad agung" userId="a180493ac439f31d" providerId="LiveId" clId="{24C62394-10E9-4126-B306-8FB7570EED22}" dt="2020-02-08T01:38:56.141" v="4532" actId="1036"/>
          <ac:spMkLst>
            <pc:docMk/>
            <pc:sldMk cId="1846325202" sldId="327"/>
            <ac:spMk id="36" creationId="{AB2B8068-1357-4A51-8E31-E8757D85E73B}"/>
          </ac:spMkLst>
        </pc:spChg>
        <pc:grpChg chg="add mod">
          <ac:chgData name="rachmad agung" userId="a180493ac439f31d" providerId="LiveId" clId="{24C62394-10E9-4126-B306-8FB7570EED22}" dt="2020-02-08T00:03:32.283" v="3824" actId="164"/>
          <ac:grpSpMkLst>
            <pc:docMk/>
            <pc:sldMk cId="1846325202" sldId="327"/>
            <ac:grpSpMk id="11" creationId="{CCF55FB0-4150-4700-9733-B4093A68F3EB}"/>
          </ac:grpSpMkLst>
        </pc:grpChg>
        <pc:grpChg chg="add del mod">
          <ac:chgData name="rachmad agung" userId="a180493ac439f31d" providerId="LiveId" clId="{24C62394-10E9-4126-B306-8FB7570EED22}" dt="2020-02-08T00:17:55.950" v="3917" actId="478"/>
          <ac:grpSpMkLst>
            <pc:docMk/>
            <pc:sldMk cId="1846325202" sldId="327"/>
            <ac:grpSpMk id="12" creationId="{983E4C5E-752F-4410-8DB5-7445DCF150FB}"/>
          </ac:grpSpMkLst>
        </pc:grpChg>
        <pc:grpChg chg="add mod">
          <ac:chgData name="rachmad agung" userId="a180493ac439f31d" providerId="LiveId" clId="{24C62394-10E9-4126-B306-8FB7570EED22}" dt="2020-02-08T01:38:56.141" v="4532" actId="1036"/>
          <ac:grpSpMkLst>
            <pc:docMk/>
            <pc:sldMk cId="1846325202" sldId="327"/>
            <ac:grpSpMk id="27" creationId="{B648FA58-B27D-463A-BD7C-0201FB7007A0}"/>
          </ac:grpSpMkLst>
        </pc:grpChg>
        <pc:graphicFrameChg chg="add del mod modGraphic">
          <ac:chgData name="rachmad agung" userId="a180493ac439f31d" providerId="LiveId" clId="{24C62394-10E9-4126-B306-8FB7570EED22}" dt="2020-02-07T22:58:05.393" v="3371" actId="478"/>
          <ac:graphicFrameMkLst>
            <pc:docMk/>
            <pc:sldMk cId="1846325202" sldId="327"/>
            <ac:graphicFrameMk id="2" creationId="{F223AA70-B5A2-41BF-B558-A80E697FF407}"/>
          </ac:graphicFrameMkLst>
        </pc:graphicFrameChg>
        <pc:graphicFrameChg chg="add mod modGraphic">
          <ac:chgData name="rachmad agung" userId="a180493ac439f31d" providerId="LiveId" clId="{24C62394-10E9-4126-B306-8FB7570EED22}" dt="2020-02-08T01:34:25.131" v="4415" actId="164"/>
          <ac:graphicFrameMkLst>
            <pc:docMk/>
            <pc:sldMk cId="1846325202" sldId="327"/>
            <ac:graphicFrameMk id="23" creationId="{104FE2C8-10F3-40FA-8926-4E9F4CAA837B}"/>
          </ac:graphicFrameMkLst>
        </pc:graphicFrameChg>
        <pc:graphicFrameChg chg="add mod modGraphic">
          <ac:chgData name="rachmad agung" userId="a180493ac439f31d" providerId="LiveId" clId="{24C62394-10E9-4126-B306-8FB7570EED22}" dt="2020-02-08T01:34:25.131" v="4415" actId="164"/>
          <ac:graphicFrameMkLst>
            <pc:docMk/>
            <pc:sldMk cId="1846325202" sldId="327"/>
            <ac:graphicFrameMk id="25" creationId="{1C066DE7-F83F-409B-851D-4DFF4C778415}"/>
          </ac:graphicFrameMkLst>
        </pc:graphicFrameChg>
        <pc:graphicFrameChg chg="add mod modGraphic">
          <ac:chgData name="rachmad agung" userId="a180493ac439f31d" providerId="LiveId" clId="{24C62394-10E9-4126-B306-8FB7570EED22}" dt="2020-02-08T01:38:56.141" v="4532" actId="1036"/>
          <ac:graphicFrameMkLst>
            <pc:docMk/>
            <pc:sldMk cId="1846325202" sldId="327"/>
            <ac:graphicFrameMk id="30" creationId="{3029A996-B6E3-4006-B1F6-5BE157116A18}"/>
          </ac:graphicFrameMkLst>
        </pc:graphicFrameChg>
        <pc:graphicFrameChg chg="add mod modGraphic">
          <ac:chgData name="rachmad agung" userId="a180493ac439f31d" providerId="LiveId" clId="{24C62394-10E9-4126-B306-8FB7570EED22}" dt="2020-02-08T01:39:03.795" v="4534" actId="1076"/>
          <ac:graphicFrameMkLst>
            <pc:docMk/>
            <pc:sldMk cId="1846325202" sldId="327"/>
            <ac:graphicFrameMk id="32" creationId="{51B28893-5FA2-468E-98EA-370E1403B892}"/>
          </ac:graphicFrameMkLst>
        </pc:graphicFrameChg>
        <pc:picChg chg="add del">
          <ac:chgData name="rachmad agung" userId="a180493ac439f31d" providerId="LiveId" clId="{24C62394-10E9-4126-B306-8FB7570EED22}" dt="2020-02-07T23:08:29.369" v="3444"/>
          <ac:picMkLst>
            <pc:docMk/>
            <pc:sldMk cId="1846325202" sldId="327"/>
            <ac:picMk id="3" creationId="{5E3DF330-A711-476A-9ED2-5144C4C5E775}"/>
          </ac:picMkLst>
        </pc:picChg>
        <pc:picChg chg="add del mod">
          <ac:chgData name="rachmad agung" userId="a180493ac439f31d" providerId="LiveId" clId="{24C62394-10E9-4126-B306-8FB7570EED22}" dt="2020-02-07T23:57:26.945" v="3731" actId="478"/>
          <ac:picMkLst>
            <pc:docMk/>
            <pc:sldMk cId="1846325202" sldId="327"/>
            <ac:picMk id="4" creationId="{08885A5C-2A80-4CC6-B2A3-76BC3F423C30}"/>
          </ac:picMkLst>
        </pc:picChg>
        <pc:picChg chg="add mod modCrop">
          <ac:chgData name="rachmad agung" userId="a180493ac439f31d" providerId="LiveId" clId="{24C62394-10E9-4126-B306-8FB7570EED22}" dt="2020-02-08T00:03:08.771" v="3821" actId="1076"/>
          <ac:picMkLst>
            <pc:docMk/>
            <pc:sldMk cId="1846325202" sldId="327"/>
            <ac:picMk id="5" creationId="{993064DB-2F47-429D-8E54-AA064B7711E5}"/>
          </ac:picMkLst>
        </pc:picChg>
        <pc:picChg chg="add del">
          <ac:chgData name="rachmad agung" userId="a180493ac439f31d" providerId="LiveId" clId="{24C62394-10E9-4126-B306-8FB7570EED22}" dt="2020-02-08T00:18:04.728" v="3919" actId="478"/>
          <ac:picMkLst>
            <pc:docMk/>
            <pc:sldMk cId="1846325202" sldId="327"/>
            <ac:picMk id="5121" creationId="{B076D7C0-4613-4115-AEF6-FBE4C5957504}"/>
          </ac:picMkLst>
        </pc:picChg>
        <pc:picChg chg="add del">
          <ac:chgData name="rachmad agung" userId="a180493ac439f31d" providerId="LiveId" clId="{24C62394-10E9-4126-B306-8FB7570EED22}" dt="2020-02-08T01:08:13.451" v="4254" actId="478"/>
          <ac:picMkLst>
            <pc:docMk/>
            <pc:sldMk cId="1846325202" sldId="327"/>
            <ac:picMk id="5124" creationId="{CC2AE874-5706-411A-9278-49FAAF3D82CC}"/>
          </ac:picMkLst>
        </pc:picChg>
      </pc:sldChg>
      <pc:sldChg chg="add del">
        <pc:chgData name="rachmad agung" userId="a180493ac439f31d" providerId="LiveId" clId="{24C62394-10E9-4126-B306-8FB7570EED22}" dt="2020-02-07T22:48:10.389" v="3355" actId="47"/>
        <pc:sldMkLst>
          <pc:docMk/>
          <pc:sldMk cId="2127193855" sldId="327"/>
        </pc:sldMkLst>
      </pc:sldChg>
      <pc:sldChg chg="addSp delSp modSp add modTransition setBg modAnim">
        <pc:chgData name="rachmad agung" userId="a180493ac439f31d" providerId="LiveId" clId="{24C62394-10E9-4126-B306-8FB7570EED22}" dt="2020-02-08T14:25:13.688" v="5993"/>
        <pc:sldMkLst>
          <pc:docMk/>
          <pc:sldMk cId="2629925700" sldId="328"/>
        </pc:sldMkLst>
        <pc:spChg chg="add mod">
          <ac:chgData name="rachmad agung" userId="a180493ac439f31d" providerId="LiveId" clId="{24C62394-10E9-4126-B306-8FB7570EED22}" dt="2020-02-08T02:14:55.913" v="4943" actId="1076"/>
          <ac:spMkLst>
            <pc:docMk/>
            <pc:sldMk cId="2629925700" sldId="328"/>
            <ac:spMk id="4" creationId="{8FB4EED9-1F46-4554-ADF1-62E918A6A18F}"/>
          </ac:spMkLst>
        </pc:spChg>
        <pc:spChg chg="add mod">
          <ac:chgData name="rachmad agung" userId="a180493ac439f31d" providerId="LiveId" clId="{24C62394-10E9-4126-B306-8FB7570EED22}" dt="2020-02-08T02:04:14.626" v="4836" actId="14100"/>
          <ac:spMkLst>
            <pc:docMk/>
            <pc:sldMk cId="2629925700" sldId="328"/>
            <ac:spMk id="5" creationId="{898D0093-ED16-40E4-A0CE-B1D5B5C6EBED}"/>
          </ac:spMkLst>
        </pc:spChg>
        <pc:spChg chg="del mod">
          <ac:chgData name="rachmad agung" userId="a180493ac439f31d" providerId="LiveId" clId="{24C62394-10E9-4126-B306-8FB7570EED22}" dt="2020-02-08T02:13:04.298" v="4893"/>
          <ac:spMkLst>
            <pc:docMk/>
            <pc:sldMk cId="2629925700" sldId="328"/>
            <ac:spMk id="13" creationId="{5AEE2834-6F89-42F7-A59B-B92DFEC0648C}"/>
          </ac:spMkLst>
        </pc:spChg>
        <pc:spChg chg="del mod">
          <ac:chgData name="rachmad agung" userId="a180493ac439f31d" providerId="LiveId" clId="{24C62394-10E9-4126-B306-8FB7570EED22}" dt="2020-02-08T02:13:04.298" v="4893"/>
          <ac:spMkLst>
            <pc:docMk/>
            <pc:sldMk cId="2629925700" sldId="328"/>
            <ac:spMk id="14" creationId="{CF29E8C5-1233-47EB-81F7-AB47D4D3ABBB}"/>
          </ac:spMkLst>
        </pc:spChg>
        <pc:spChg chg="mod">
          <ac:chgData name="rachmad agung" userId="a180493ac439f31d" providerId="LiveId" clId="{24C62394-10E9-4126-B306-8FB7570EED22}" dt="2020-02-08T02:15:50.424" v="4944" actId="20577"/>
          <ac:spMkLst>
            <pc:docMk/>
            <pc:sldMk cId="2629925700" sldId="328"/>
            <ac:spMk id="15" creationId="{5D42C48A-B2B7-4BA5-A74F-E3E3CFDABA21}"/>
          </ac:spMkLst>
        </pc:spChg>
        <pc:spChg chg="mod">
          <ac:chgData name="rachmad agung" userId="a180493ac439f31d" providerId="LiveId" clId="{24C62394-10E9-4126-B306-8FB7570EED22}" dt="2020-02-08T02:14:35.788" v="4941" actId="1076"/>
          <ac:spMkLst>
            <pc:docMk/>
            <pc:sldMk cId="2629925700" sldId="328"/>
            <ac:spMk id="16" creationId="{9AB2A1B4-8E19-4185-BD15-F099A1217793}"/>
          </ac:spMkLst>
        </pc:spChg>
        <pc:spChg chg="mod">
          <ac:chgData name="rachmad agung" userId="a180493ac439f31d" providerId="LiveId" clId="{24C62394-10E9-4126-B306-8FB7570EED22}" dt="2020-02-08T02:14:42.231" v="4942" actId="1076"/>
          <ac:spMkLst>
            <pc:docMk/>
            <pc:sldMk cId="2629925700" sldId="328"/>
            <ac:spMk id="17" creationId="{D6F2A25B-CF8F-4C41-AE8B-5882992E5E30}"/>
          </ac:spMkLst>
        </pc:spChg>
        <pc:spChg chg="mod">
          <ac:chgData name="rachmad agung" userId="a180493ac439f31d" providerId="LiveId" clId="{24C62394-10E9-4126-B306-8FB7570EED22}" dt="2020-02-08T02:14:42.231" v="4942" actId="1076"/>
          <ac:spMkLst>
            <pc:docMk/>
            <pc:sldMk cId="2629925700" sldId="328"/>
            <ac:spMk id="18" creationId="{5617679F-6034-4A13-AF82-83022AE08621}"/>
          </ac:spMkLst>
        </pc:spChg>
        <pc:spChg chg="add mod">
          <ac:chgData name="rachmad agung" userId="a180493ac439f31d" providerId="LiveId" clId="{24C62394-10E9-4126-B306-8FB7570EED22}" dt="2020-02-08T14:20:31.617" v="5955" actId="164"/>
          <ac:spMkLst>
            <pc:docMk/>
            <pc:sldMk cId="2629925700" sldId="328"/>
            <ac:spMk id="19" creationId="{8AC6711C-187C-4CE5-8D37-E34C6BAD5FE2}"/>
          </ac:spMkLst>
        </pc:spChg>
        <pc:spChg chg="add mod">
          <ac:chgData name="rachmad agung" userId="a180493ac439f31d" providerId="LiveId" clId="{24C62394-10E9-4126-B306-8FB7570EED22}" dt="2020-02-08T14:20:31.617" v="5955" actId="164"/>
          <ac:spMkLst>
            <pc:docMk/>
            <pc:sldMk cId="2629925700" sldId="328"/>
            <ac:spMk id="20" creationId="{6C711884-5724-45D6-A4EE-EBF79069CCC9}"/>
          </ac:spMkLst>
        </pc:spChg>
        <pc:grpChg chg="add mod">
          <ac:chgData name="rachmad agung" userId="a180493ac439f31d" providerId="LiveId" clId="{24C62394-10E9-4126-B306-8FB7570EED22}" dt="2020-02-08T14:20:31.617" v="5955" actId="164"/>
          <ac:grpSpMkLst>
            <pc:docMk/>
            <pc:sldMk cId="2629925700" sldId="328"/>
            <ac:grpSpMk id="6" creationId="{6789509E-2A60-4733-9244-2A6F21BF9DCE}"/>
          </ac:grpSpMkLst>
        </pc:grpChg>
        <pc:grpChg chg="mod">
          <ac:chgData name="rachmad agung" userId="a180493ac439f31d" providerId="LiveId" clId="{24C62394-10E9-4126-B306-8FB7570EED22}" dt="2020-02-08T02:13:04.298" v="4893"/>
          <ac:grpSpMkLst>
            <pc:docMk/>
            <pc:sldMk cId="2629925700" sldId="328"/>
            <ac:grpSpMk id="7" creationId="{C0B17287-385F-4336-9468-FD5AC9A8BE0D}"/>
          </ac:grpSpMkLst>
        </pc:grpChg>
        <pc:grpChg chg="mod">
          <ac:chgData name="rachmad agung" userId="a180493ac439f31d" providerId="LiveId" clId="{24C62394-10E9-4126-B306-8FB7570EED22}" dt="2020-02-08T02:13:04.298" v="4893"/>
          <ac:grpSpMkLst>
            <pc:docMk/>
            <pc:sldMk cId="2629925700" sldId="328"/>
            <ac:grpSpMk id="9" creationId="{906D5D97-BFA2-4E96-8198-AAE96570FD3D}"/>
          </ac:grpSpMkLst>
        </pc:grpChg>
        <pc:grpChg chg="del mod">
          <ac:chgData name="rachmad agung" userId="a180493ac439f31d" providerId="LiveId" clId="{24C62394-10E9-4126-B306-8FB7570EED22}" dt="2020-02-08T02:13:04.298" v="4893"/>
          <ac:grpSpMkLst>
            <pc:docMk/>
            <pc:sldMk cId="2629925700" sldId="328"/>
            <ac:grpSpMk id="11" creationId="{10C7F96C-75A6-40A2-9AE3-04D8D268C576}"/>
          </ac:grpSpMkLst>
        </pc:grpChg>
        <pc:grpChg chg="add mod">
          <ac:chgData name="rachmad agung" userId="a180493ac439f31d" providerId="LiveId" clId="{24C62394-10E9-4126-B306-8FB7570EED22}" dt="2020-02-08T14:20:31.617" v="5955" actId="164"/>
          <ac:grpSpMkLst>
            <pc:docMk/>
            <pc:sldMk cId="2629925700" sldId="328"/>
            <ac:grpSpMk id="21" creationId="{43673823-4919-467A-A8EE-ACDF3F3E087E}"/>
          </ac:grpSpMkLst>
        </pc:grpChg>
        <pc:picChg chg="add mod">
          <ac:chgData name="rachmad agung" userId="a180493ac439f31d" providerId="LiveId" clId="{24C62394-10E9-4126-B306-8FB7570EED22}" dt="2020-02-08T02:14:20.712" v="4939" actId="1076"/>
          <ac:picMkLst>
            <pc:docMk/>
            <pc:sldMk cId="2629925700" sldId="328"/>
            <ac:picMk id="3" creationId="{F0F03734-6C81-42F2-BF2D-6ADAEF8A5905}"/>
          </ac:picMkLst>
        </pc:picChg>
      </pc:sldChg>
      <pc:sldChg chg="addSp delSp modSp add modTransition setBg">
        <pc:chgData name="rachmad agung" userId="a180493ac439f31d" providerId="LiveId" clId="{24C62394-10E9-4126-B306-8FB7570EED22}" dt="2020-02-08T14:25:07.904" v="5992"/>
        <pc:sldMkLst>
          <pc:docMk/>
          <pc:sldMk cId="232586678" sldId="329"/>
        </pc:sldMkLst>
        <pc:spChg chg="add mod">
          <ac:chgData name="rachmad agung" userId="a180493ac439f31d" providerId="LiveId" clId="{24C62394-10E9-4126-B306-8FB7570EED22}" dt="2020-02-08T01:56:05.645" v="4691" actId="1076"/>
          <ac:spMkLst>
            <pc:docMk/>
            <pc:sldMk cId="232586678" sldId="329"/>
            <ac:spMk id="6" creationId="{35B56E6F-5C25-49BC-9B40-10C221E48412}"/>
          </ac:spMkLst>
        </pc:spChg>
        <pc:spChg chg="add mod">
          <ac:chgData name="rachmad agung" userId="a180493ac439f31d" providerId="LiveId" clId="{24C62394-10E9-4126-B306-8FB7570EED22}" dt="2020-02-08T01:57:15.214" v="4731" actId="20577"/>
          <ac:spMkLst>
            <pc:docMk/>
            <pc:sldMk cId="232586678" sldId="329"/>
            <ac:spMk id="7" creationId="{3A04926D-CCB6-42F2-8964-030904558B7A}"/>
          </ac:spMkLst>
        </pc:spChg>
        <pc:spChg chg="add mod">
          <ac:chgData name="rachmad agung" userId="a180493ac439f31d" providerId="LiveId" clId="{24C62394-10E9-4126-B306-8FB7570EED22}" dt="2020-02-08T02:03:21.847" v="4826" actId="1076"/>
          <ac:spMkLst>
            <pc:docMk/>
            <pc:sldMk cId="232586678" sldId="329"/>
            <ac:spMk id="11" creationId="{866FE915-D800-451D-8B2C-A5E08A49D99F}"/>
          </ac:spMkLst>
        </pc:spChg>
        <pc:spChg chg="add mod">
          <ac:chgData name="rachmad agung" userId="a180493ac439f31d" providerId="LiveId" clId="{24C62394-10E9-4126-B306-8FB7570EED22}" dt="2020-02-08T01:59:59.750" v="4757" actId="1076"/>
          <ac:spMkLst>
            <pc:docMk/>
            <pc:sldMk cId="232586678" sldId="329"/>
            <ac:spMk id="12" creationId="{F834BDE1-1487-451A-AC36-74C94440173A}"/>
          </ac:spMkLst>
        </pc:spChg>
        <pc:spChg chg="add mod">
          <ac:chgData name="rachmad agung" userId="a180493ac439f31d" providerId="LiveId" clId="{24C62394-10E9-4126-B306-8FB7570EED22}" dt="2020-02-08T02:03:27.740" v="4827" actId="1076"/>
          <ac:spMkLst>
            <pc:docMk/>
            <pc:sldMk cId="232586678" sldId="329"/>
            <ac:spMk id="16" creationId="{E92FF438-17A7-4185-8ED9-4DC7FDFF8C51}"/>
          </ac:spMkLst>
        </pc:spChg>
        <pc:spChg chg="add mod">
          <ac:chgData name="rachmad agung" userId="a180493ac439f31d" providerId="LiveId" clId="{24C62394-10E9-4126-B306-8FB7570EED22}" dt="2020-02-08T02:01:25.949" v="4772" actId="20577"/>
          <ac:spMkLst>
            <pc:docMk/>
            <pc:sldMk cId="232586678" sldId="329"/>
            <ac:spMk id="17" creationId="{9170C638-3452-4F22-A33A-D1A24DB104A4}"/>
          </ac:spMkLst>
        </pc:spChg>
        <pc:spChg chg="mod">
          <ac:chgData name="rachmad agung" userId="a180493ac439f31d" providerId="LiveId" clId="{24C62394-10E9-4126-B306-8FB7570EED22}" dt="2020-02-08T01:52:04.190" v="4657" actId="1076"/>
          <ac:spMkLst>
            <pc:docMk/>
            <pc:sldMk cId="232586678" sldId="329"/>
            <ac:spMk id="20" creationId="{43D4662E-FAEB-41DD-959A-F57E53526A15}"/>
          </ac:spMkLst>
        </pc:spChg>
        <pc:spChg chg="add mod">
          <ac:chgData name="rachmad agung" userId="a180493ac439f31d" providerId="LiveId" clId="{24C62394-10E9-4126-B306-8FB7570EED22}" dt="2020-02-08T01:58:42.316" v="4750" actId="1076"/>
          <ac:spMkLst>
            <pc:docMk/>
            <pc:sldMk cId="232586678" sldId="329"/>
            <ac:spMk id="21" creationId="{305AD0A9-A59F-484B-8335-2309422A4E20}"/>
          </ac:spMkLst>
        </pc:spChg>
        <pc:spChg chg="add mod">
          <ac:chgData name="rachmad agung" userId="a180493ac439f31d" providerId="LiveId" clId="{24C62394-10E9-4126-B306-8FB7570EED22}" dt="2020-02-08T01:59:00.129" v="4751"/>
          <ac:spMkLst>
            <pc:docMk/>
            <pc:sldMk cId="232586678" sldId="329"/>
            <ac:spMk id="22" creationId="{D206F97E-5B3E-4A0A-8297-6B2C69E38578}"/>
          </ac:spMkLst>
        </pc:spChg>
        <pc:spChg chg="mod">
          <ac:chgData name="rachmad agung" userId="a180493ac439f31d" providerId="LiveId" clId="{24C62394-10E9-4126-B306-8FB7570EED22}" dt="2020-02-08T01:48:17.697" v="4552" actId="207"/>
          <ac:spMkLst>
            <pc:docMk/>
            <pc:sldMk cId="232586678" sldId="329"/>
            <ac:spMk id="25" creationId="{A34B707C-9E9E-45DF-B834-61F42BE26F7F}"/>
          </ac:spMkLst>
        </pc:spChg>
        <pc:spChg chg="add mod">
          <ac:chgData name="rachmad agung" userId="a180493ac439f31d" providerId="LiveId" clId="{24C62394-10E9-4126-B306-8FB7570EED22}" dt="2020-02-08T01:53:17.762" v="4672" actId="164"/>
          <ac:spMkLst>
            <pc:docMk/>
            <pc:sldMk cId="232586678" sldId="329"/>
            <ac:spMk id="27" creationId="{D28563C7-0BC1-4768-9814-868E2FBF92E3}"/>
          </ac:spMkLst>
        </pc:spChg>
        <pc:spChg chg="mod">
          <ac:chgData name="rachmad agung" userId="a180493ac439f31d" providerId="LiveId" clId="{24C62394-10E9-4126-B306-8FB7570EED22}" dt="2020-02-08T01:48:10.518" v="4551" actId="207"/>
          <ac:spMkLst>
            <pc:docMk/>
            <pc:sldMk cId="232586678" sldId="329"/>
            <ac:spMk id="30" creationId="{FA4322F8-58A7-4E10-B500-7049628AC587}"/>
          </ac:spMkLst>
        </pc:spChg>
        <pc:spChg chg="mod">
          <ac:chgData name="rachmad agung" userId="a180493ac439f31d" providerId="LiveId" clId="{24C62394-10E9-4126-B306-8FB7570EED22}" dt="2020-02-08T01:47:40.021" v="4549" actId="207"/>
          <ac:spMkLst>
            <pc:docMk/>
            <pc:sldMk cId="232586678" sldId="329"/>
            <ac:spMk id="31" creationId="{34F78C65-646D-40B5-9E2A-1213AA3F00B8}"/>
          </ac:spMkLst>
        </pc:spChg>
        <pc:spChg chg="mod">
          <ac:chgData name="rachmad agung" userId="a180493ac439f31d" providerId="LiveId" clId="{24C62394-10E9-4126-B306-8FB7570EED22}" dt="2020-02-08T01:47:40.021" v="4549" actId="207"/>
          <ac:spMkLst>
            <pc:docMk/>
            <pc:sldMk cId="232586678" sldId="329"/>
            <ac:spMk id="33" creationId="{4B81071C-CE29-4E4D-B1D4-AB1224BD2D96}"/>
          </ac:spMkLst>
        </pc:spChg>
        <pc:spChg chg="add mod">
          <ac:chgData name="rachmad agung" userId="a180493ac439f31d" providerId="LiveId" clId="{24C62394-10E9-4126-B306-8FB7570EED22}" dt="2020-02-08T01:53:17.762" v="4672" actId="164"/>
          <ac:spMkLst>
            <pc:docMk/>
            <pc:sldMk cId="232586678" sldId="329"/>
            <ac:spMk id="34" creationId="{95200666-5411-451F-B99B-1E144C5E8DCA}"/>
          </ac:spMkLst>
        </pc:spChg>
        <pc:spChg chg="mod">
          <ac:chgData name="rachmad agung" userId="a180493ac439f31d" providerId="LiveId" clId="{24C62394-10E9-4126-B306-8FB7570EED22}" dt="2020-02-08T01:48:54.303" v="4555" actId="207"/>
          <ac:spMkLst>
            <pc:docMk/>
            <pc:sldMk cId="232586678" sldId="329"/>
            <ac:spMk id="42" creationId="{538C8D5F-4A34-4597-88C9-AF6A5F7BDEF9}"/>
          </ac:spMkLst>
        </pc:spChg>
        <pc:spChg chg="mod">
          <ac:chgData name="rachmad agung" userId="a180493ac439f31d" providerId="LiveId" clId="{24C62394-10E9-4126-B306-8FB7570EED22}" dt="2020-02-08T01:47:21.269" v="4547" actId="207"/>
          <ac:spMkLst>
            <pc:docMk/>
            <pc:sldMk cId="232586678" sldId="329"/>
            <ac:spMk id="43" creationId="{734ED3FC-3653-411C-8DF8-709898AAE8B1}"/>
          </ac:spMkLst>
        </pc:spChg>
        <pc:spChg chg="mod">
          <ac:chgData name="rachmad agung" userId="a180493ac439f31d" providerId="LiveId" clId="{24C62394-10E9-4126-B306-8FB7570EED22}" dt="2020-02-08T01:48:01.272" v="4550" actId="207"/>
          <ac:spMkLst>
            <pc:docMk/>
            <pc:sldMk cId="232586678" sldId="329"/>
            <ac:spMk id="44" creationId="{F45DE7E9-3D84-4203-928E-6FBCEF76E838}"/>
          </ac:spMkLst>
        </pc:spChg>
        <pc:spChg chg="mod">
          <ac:chgData name="rachmad agung" userId="a180493ac439f31d" providerId="LiveId" clId="{24C62394-10E9-4126-B306-8FB7570EED22}" dt="2020-02-08T01:48:01.272" v="4550" actId="207"/>
          <ac:spMkLst>
            <pc:docMk/>
            <pc:sldMk cId="232586678" sldId="329"/>
            <ac:spMk id="45" creationId="{DD59AB1C-8B88-4424-B95F-CDEA59E35E7F}"/>
          </ac:spMkLst>
        </pc:spChg>
        <pc:spChg chg="mod">
          <ac:chgData name="rachmad agung" userId="a180493ac439f31d" providerId="LiveId" clId="{24C62394-10E9-4126-B306-8FB7570EED22}" dt="2020-02-08T01:48:01.272" v="4550" actId="207"/>
          <ac:spMkLst>
            <pc:docMk/>
            <pc:sldMk cId="232586678" sldId="329"/>
            <ac:spMk id="48" creationId="{DD178811-23EA-43CB-A13E-85A67B95FA7F}"/>
          </ac:spMkLst>
        </pc:spChg>
        <pc:spChg chg="mod">
          <ac:chgData name="rachmad agung" userId="a180493ac439f31d" providerId="LiveId" clId="{24C62394-10E9-4126-B306-8FB7570EED22}" dt="2020-02-08T01:47:14.001" v="4546" actId="207"/>
          <ac:spMkLst>
            <pc:docMk/>
            <pc:sldMk cId="232586678" sldId="329"/>
            <ac:spMk id="49" creationId="{7E85497A-C542-40F4-B050-9C4AD5F360D2}"/>
          </ac:spMkLst>
        </pc:spChg>
        <pc:spChg chg="add mod">
          <ac:chgData name="rachmad agung" userId="a180493ac439f31d" providerId="LiveId" clId="{24C62394-10E9-4126-B306-8FB7570EED22}" dt="2020-02-08T02:03:49.588" v="4833" actId="1076"/>
          <ac:spMkLst>
            <pc:docMk/>
            <pc:sldMk cId="232586678" sldId="329"/>
            <ac:spMk id="51" creationId="{50120A34-CCC8-4CAC-A3D8-44EDEF4E07BE}"/>
          </ac:spMkLst>
        </pc:spChg>
        <pc:spChg chg="add del mod">
          <ac:chgData name="rachmad agung" userId="a180493ac439f31d" providerId="LiveId" clId="{24C62394-10E9-4126-B306-8FB7570EED22}" dt="2020-02-08T01:50:36.535" v="4569" actId="478"/>
          <ac:spMkLst>
            <pc:docMk/>
            <pc:sldMk cId="232586678" sldId="329"/>
            <ac:spMk id="52" creationId="{905241D5-78DC-4FF1-A27C-693002598D53}"/>
          </ac:spMkLst>
        </pc:spChg>
        <pc:spChg chg="add mod">
          <ac:chgData name="rachmad agung" userId="a180493ac439f31d" providerId="LiveId" clId="{24C62394-10E9-4126-B306-8FB7570EED22}" dt="2020-02-08T01:51:03.681" v="4591" actId="1076"/>
          <ac:spMkLst>
            <pc:docMk/>
            <pc:sldMk cId="232586678" sldId="329"/>
            <ac:spMk id="54" creationId="{3372543F-A63F-427C-93A9-7EE592B2B4C4}"/>
          </ac:spMkLst>
        </pc:spChg>
        <pc:grpChg chg="add mod">
          <ac:chgData name="rachmad agung" userId="a180493ac439f31d" providerId="LiveId" clId="{24C62394-10E9-4126-B306-8FB7570EED22}" dt="2020-02-08T01:53:17.762" v="4672" actId="164"/>
          <ac:grpSpMkLst>
            <pc:docMk/>
            <pc:sldMk cId="232586678" sldId="329"/>
            <ac:grpSpMk id="3" creationId="{DD186834-4980-4F52-922F-A46B8990E402}"/>
          </ac:grpSpMkLst>
        </pc:grpChg>
        <pc:grpChg chg="add mod">
          <ac:chgData name="rachmad agung" userId="a180493ac439f31d" providerId="LiveId" clId="{24C62394-10E9-4126-B306-8FB7570EED22}" dt="2020-02-08T01:53:17.762" v="4672" actId="164"/>
          <ac:grpSpMkLst>
            <pc:docMk/>
            <pc:sldMk cId="232586678" sldId="329"/>
            <ac:grpSpMk id="8" creationId="{8922CDCA-D787-404C-966C-EBFD70FF0D72}"/>
          </ac:grpSpMkLst>
        </pc:grpChg>
        <pc:grpChg chg="add del mod">
          <ac:chgData name="rachmad agung" userId="a180493ac439f31d" providerId="LiveId" clId="{24C62394-10E9-4126-B306-8FB7570EED22}" dt="2020-02-08T01:52:39.537" v="4663" actId="478"/>
          <ac:grpSpMkLst>
            <pc:docMk/>
            <pc:sldMk cId="232586678" sldId="329"/>
            <ac:grpSpMk id="13" creationId="{1519058E-945A-493C-AF25-11D34C56FE5D}"/>
          </ac:grpSpMkLst>
        </pc:grpChg>
        <pc:grpChg chg="add del mod">
          <ac:chgData name="rachmad agung" userId="a180493ac439f31d" providerId="LiveId" clId="{24C62394-10E9-4126-B306-8FB7570EED22}" dt="2020-02-08T01:52:28.441" v="4659" actId="478"/>
          <ac:grpSpMkLst>
            <pc:docMk/>
            <pc:sldMk cId="232586678" sldId="329"/>
            <ac:grpSpMk id="18" creationId="{2CB33E3A-D9CB-42BD-B4E5-9310EB62C4A5}"/>
          </ac:grpSpMkLst>
        </pc:grpChg>
        <pc:grpChg chg="add mod">
          <ac:chgData name="rachmad agung" userId="a180493ac439f31d" providerId="LiveId" clId="{24C62394-10E9-4126-B306-8FB7570EED22}" dt="2020-02-08T01:53:17.762" v="4672" actId="164"/>
          <ac:grpSpMkLst>
            <pc:docMk/>
            <pc:sldMk cId="232586678" sldId="329"/>
            <ac:grpSpMk id="23" creationId="{4139CA57-885C-46B0-8F59-5489C8AAA90B}"/>
          </ac:grpSpMkLst>
        </pc:grpChg>
        <pc:grpChg chg="add mod">
          <ac:chgData name="rachmad agung" userId="a180493ac439f31d" providerId="LiveId" clId="{24C62394-10E9-4126-B306-8FB7570EED22}" dt="2020-02-08T02:01:09.081" v="4760"/>
          <ac:grpSpMkLst>
            <pc:docMk/>
            <pc:sldMk cId="232586678" sldId="329"/>
            <ac:grpSpMk id="28" creationId="{BD334387-2A3A-4EB7-A8B3-24C106541D49}"/>
          </ac:grpSpMkLst>
        </pc:grpChg>
        <pc:grpChg chg="add mod">
          <ac:chgData name="rachmad agung" userId="a180493ac439f31d" providerId="LiveId" clId="{24C62394-10E9-4126-B306-8FB7570EED22}" dt="2020-02-08T02:01:09.081" v="4760"/>
          <ac:grpSpMkLst>
            <pc:docMk/>
            <pc:sldMk cId="232586678" sldId="329"/>
            <ac:grpSpMk id="35" creationId="{3FAF9BAF-7D32-4908-980F-6BB458DD8AA9}"/>
          </ac:grpSpMkLst>
        </pc:grpChg>
        <pc:grpChg chg="mod">
          <ac:chgData name="rachmad agung" userId="a180493ac439f31d" providerId="LiveId" clId="{24C62394-10E9-4126-B306-8FB7570EED22}" dt="2020-02-08T02:01:09.081" v="4760"/>
          <ac:grpSpMkLst>
            <pc:docMk/>
            <pc:sldMk cId="232586678" sldId="329"/>
            <ac:grpSpMk id="36" creationId="{6107E97E-5838-48DB-9905-D86E9BF48886}"/>
          </ac:grpSpMkLst>
        </pc:grpChg>
        <pc:grpChg chg="mod">
          <ac:chgData name="rachmad agung" userId="a180493ac439f31d" providerId="LiveId" clId="{24C62394-10E9-4126-B306-8FB7570EED22}" dt="2020-02-08T02:01:09.081" v="4760"/>
          <ac:grpSpMkLst>
            <pc:docMk/>
            <pc:sldMk cId="232586678" sldId="329"/>
            <ac:grpSpMk id="37" creationId="{AB59AB2B-840F-409E-B742-F74D2C633889}"/>
          </ac:grpSpMkLst>
        </pc:grpChg>
        <pc:grpChg chg="mod">
          <ac:chgData name="rachmad agung" userId="a180493ac439f31d" providerId="LiveId" clId="{24C62394-10E9-4126-B306-8FB7570EED22}" dt="2020-02-08T02:01:09.081" v="4760"/>
          <ac:grpSpMkLst>
            <pc:docMk/>
            <pc:sldMk cId="232586678" sldId="329"/>
            <ac:grpSpMk id="40" creationId="{13ADF7F2-6C4D-4390-B30D-36CC71BFD69C}"/>
          </ac:grpSpMkLst>
        </pc:grpChg>
        <pc:grpChg chg="mod">
          <ac:chgData name="rachmad agung" userId="a180493ac439f31d" providerId="LiveId" clId="{24C62394-10E9-4126-B306-8FB7570EED22}" dt="2020-02-08T02:01:09.081" v="4760"/>
          <ac:grpSpMkLst>
            <pc:docMk/>
            <pc:sldMk cId="232586678" sldId="329"/>
            <ac:grpSpMk id="41" creationId="{3C720F8E-8FFC-4B5A-B434-83BF046B83E6}"/>
          </ac:grpSpMkLst>
        </pc:grpChg>
        <pc:grpChg chg="mod">
          <ac:chgData name="rachmad agung" userId="a180493ac439f31d" providerId="LiveId" clId="{24C62394-10E9-4126-B306-8FB7570EED22}" dt="2020-02-08T02:01:09.081" v="4760"/>
          <ac:grpSpMkLst>
            <pc:docMk/>
            <pc:sldMk cId="232586678" sldId="329"/>
            <ac:grpSpMk id="46" creationId="{1B72F9D2-85D7-4F04-B177-25BA7FC68061}"/>
          </ac:grpSpMkLst>
        </pc:grpChg>
        <pc:grpChg chg="add mod">
          <ac:chgData name="rachmad agung" userId="a180493ac439f31d" providerId="LiveId" clId="{24C62394-10E9-4126-B306-8FB7570EED22}" dt="2020-02-08T01:53:17.762" v="4672" actId="164"/>
          <ac:grpSpMkLst>
            <pc:docMk/>
            <pc:sldMk cId="232586678" sldId="329"/>
            <ac:grpSpMk id="55" creationId="{5356EDA1-7DBC-4578-95E7-0715A6FC2309}"/>
          </ac:grpSpMkLst>
        </pc:grpChg>
        <pc:grpChg chg="add mod">
          <ac:chgData name="rachmad agung" userId="a180493ac439f31d" providerId="LiveId" clId="{24C62394-10E9-4126-B306-8FB7570EED22}" dt="2020-02-08T01:53:17.762" v="4672" actId="164"/>
          <ac:grpSpMkLst>
            <pc:docMk/>
            <pc:sldMk cId="232586678" sldId="329"/>
            <ac:grpSpMk id="59" creationId="{EF592EAC-C3C0-4B4A-B21D-80105B184178}"/>
          </ac:grpSpMkLst>
        </pc:grpChg>
        <pc:grpChg chg="add mod">
          <ac:chgData name="rachmad agung" userId="a180493ac439f31d" providerId="LiveId" clId="{24C62394-10E9-4126-B306-8FB7570EED22}" dt="2020-02-08T02:01:09.081" v="4760"/>
          <ac:grpSpMkLst>
            <pc:docMk/>
            <pc:sldMk cId="232586678" sldId="329"/>
            <ac:grpSpMk id="62" creationId="{843E6197-5B3B-417D-925E-A015FE56D7FC}"/>
          </ac:grpSpMkLst>
        </pc:grpChg>
        <pc:cxnChg chg="add mod">
          <ac:chgData name="rachmad agung" userId="a180493ac439f31d" providerId="LiveId" clId="{24C62394-10E9-4126-B306-8FB7570EED22}" dt="2020-02-08T01:53:17.762" v="4672" actId="164"/>
          <ac:cxnSpMkLst>
            <pc:docMk/>
            <pc:sldMk cId="232586678" sldId="329"/>
            <ac:cxnSpMk id="2" creationId="{9498353F-3959-4876-9DC2-8464B66C4200}"/>
          </ac:cxnSpMkLst>
        </pc:cxnChg>
      </pc:sldChg>
      <pc:sldChg chg="addSp delSp modSp add modTransition setBg modAnim">
        <pc:chgData name="rachmad agung" userId="a180493ac439f31d" providerId="LiveId" clId="{24C62394-10E9-4126-B306-8FB7570EED22}" dt="2020-02-08T14:25:29.448" v="5994"/>
        <pc:sldMkLst>
          <pc:docMk/>
          <pc:sldMk cId="377903890" sldId="330"/>
        </pc:sldMkLst>
        <pc:spChg chg="add del mod">
          <ac:chgData name="rachmad agung" userId="a180493ac439f31d" providerId="LiveId" clId="{24C62394-10E9-4126-B306-8FB7570EED22}" dt="2020-02-08T03:06:15.747" v="5115" actId="478"/>
          <ac:spMkLst>
            <pc:docMk/>
            <pc:sldMk cId="377903890" sldId="330"/>
            <ac:spMk id="8" creationId="{E0B64617-7202-4F9D-9857-46E37654C077}"/>
          </ac:spMkLst>
        </pc:spChg>
        <pc:spChg chg="add mod">
          <ac:chgData name="rachmad agung" userId="a180493ac439f31d" providerId="LiveId" clId="{24C62394-10E9-4126-B306-8FB7570EED22}" dt="2020-02-08T03:07:07.985" v="5121" actId="164"/>
          <ac:spMkLst>
            <pc:docMk/>
            <pc:sldMk cId="377903890" sldId="330"/>
            <ac:spMk id="9" creationId="{DB9401D1-C2EB-4622-B5FA-1C55A9A2C26E}"/>
          </ac:spMkLst>
        </pc:spChg>
        <pc:spChg chg="add mod">
          <ac:chgData name="rachmad agung" userId="a180493ac439f31d" providerId="LiveId" clId="{24C62394-10E9-4126-B306-8FB7570EED22}" dt="2020-02-08T03:07:07.985" v="5121" actId="164"/>
          <ac:spMkLst>
            <pc:docMk/>
            <pc:sldMk cId="377903890" sldId="330"/>
            <ac:spMk id="10" creationId="{F7C253FE-B14D-428C-9FAA-0EB467633DC4}"/>
          </ac:spMkLst>
        </pc:spChg>
        <pc:spChg chg="add del">
          <ac:chgData name="rachmad agung" userId="a180493ac439f31d" providerId="LiveId" clId="{24C62394-10E9-4126-B306-8FB7570EED22}" dt="2020-02-08T03:08:18.849" v="5134"/>
          <ac:spMkLst>
            <pc:docMk/>
            <pc:sldMk cId="377903890" sldId="330"/>
            <ac:spMk id="13" creationId="{4FB6F9C6-99C8-4286-BD76-24C1E06AF9F1}"/>
          </ac:spMkLst>
        </pc:spChg>
        <pc:grpChg chg="add mod">
          <ac:chgData name="rachmad agung" userId="a180493ac439f31d" providerId="LiveId" clId="{24C62394-10E9-4126-B306-8FB7570EED22}" dt="2020-02-08T03:10:36.300" v="5160" actId="14100"/>
          <ac:grpSpMkLst>
            <pc:docMk/>
            <pc:sldMk cId="377903890" sldId="330"/>
            <ac:grpSpMk id="11" creationId="{035933F4-6D50-4815-B5F1-00870BAE301C}"/>
          </ac:grpSpMkLst>
        </pc:grpChg>
        <pc:picChg chg="add del mod">
          <ac:chgData name="rachmad agung" userId="a180493ac439f31d" providerId="LiveId" clId="{24C62394-10E9-4126-B306-8FB7570EED22}" dt="2020-02-08T03:02:39.464" v="5092"/>
          <ac:picMkLst>
            <pc:docMk/>
            <pc:sldMk cId="377903890" sldId="330"/>
            <ac:picMk id="2" creationId="{4DD251D9-A3FD-4245-99A3-2BD70F5C603B}"/>
          </ac:picMkLst>
        </pc:picChg>
        <pc:picChg chg="add del mod">
          <ac:chgData name="rachmad agung" userId="a180493ac439f31d" providerId="LiveId" clId="{24C62394-10E9-4126-B306-8FB7570EED22}" dt="2020-02-08T02:56:05.980" v="5062" actId="478"/>
          <ac:picMkLst>
            <pc:docMk/>
            <pc:sldMk cId="377903890" sldId="330"/>
            <ac:picMk id="3" creationId="{BF75F979-8D12-4AED-8BC7-B06EC429B8F0}"/>
          </ac:picMkLst>
        </pc:picChg>
        <pc:picChg chg="add del ord">
          <ac:chgData name="rachmad agung" userId="a180493ac439f31d" providerId="LiveId" clId="{24C62394-10E9-4126-B306-8FB7570EED22}" dt="2020-02-08T02:57:58.557" v="5069" actId="478"/>
          <ac:picMkLst>
            <pc:docMk/>
            <pc:sldMk cId="377903890" sldId="330"/>
            <ac:picMk id="4" creationId="{8943314F-51A3-4874-AA29-BE9B161A9BBB}"/>
          </ac:picMkLst>
        </pc:picChg>
        <pc:picChg chg="add del mod ord">
          <ac:chgData name="rachmad agung" userId="a180493ac439f31d" providerId="LiveId" clId="{24C62394-10E9-4126-B306-8FB7570EED22}" dt="2020-02-08T02:59:24.713" v="5076" actId="478"/>
          <ac:picMkLst>
            <pc:docMk/>
            <pc:sldMk cId="377903890" sldId="330"/>
            <ac:picMk id="6" creationId="{24BBFB1A-A8F6-4C63-842B-2A96F83A8D72}"/>
          </ac:picMkLst>
        </pc:picChg>
        <pc:picChg chg="add del mod">
          <ac:chgData name="rachmad agung" userId="a180493ac439f31d" providerId="LiveId" clId="{24C62394-10E9-4126-B306-8FB7570EED22}" dt="2020-02-08T02:59:56.907" v="5080" actId="478"/>
          <ac:picMkLst>
            <pc:docMk/>
            <pc:sldMk cId="377903890" sldId="330"/>
            <ac:picMk id="7" creationId="{D1E8A638-CF1D-436F-9156-31352E5697C8}"/>
          </ac:picMkLst>
        </pc:picChg>
        <pc:picChg chg="add mod">
          <ac:chgData name="rachmad agung" userId="a180493ac439f31d" providerId="LiveId" clId="{24C62394-10E9-4126-B306-8FB7570EED22}" dt="2020-02-08T10:51:05.212" v="5172" actId="1076"/>
          <ac:picMkLst>
            <pc:docMk/>
            <pc:sldMk cId="377903890" sldId="330"/>
            <ac:picMk id="12" creationId="{2FC108A8-D5CA-4A64-A57E-71582FD93A86}"/>
          </ac:picMkLst>
        </pc:picChg>
        <pc:picChg chg="add mod">
          <ac:chgData name="rachmad agung" userId="a180493ac439f31d" providerId="LiveId" clId="{24C62394-10E9-4126-B306-8FB7570EED22}" dt="2020-02-08T03:13:02.578" v="5165" actId="207"/>
          <ac:picMkLst>
            <pc:docMk/>
            <pc:sldMk cId="377903890" sldId="330"/>
            <ac:picMk id="14" creationId="{807ECA22-B31D-4019-84E3-B16C4E68ECF1}"/>
          </ac:picMkLst>
        </pc:picChg>
      </pc:sldChg>
      <pc:sldChg chg="addSp modSp add mod modTransition setBg">
        <pc:chgData name="rachmad agung" userId="a180493ac439f31d" providerId="LiveId" clId="{24C62394-10E9-4126-B306-8FB7570EED22}" dt="2020-02-08T14:25:33.489" v="5995"/>
        <pc:sldMkLst>
          <pc:docMk/>
          <pc:sldMk cId="2975264904" sldId="331"/>
        </pc:sldMkLst>
        <pc:spChg chg="add mod">
          <ac:chgData name="rachmad agung" userId="a180493ac439f31d" providerId="LiveId" clId="{24C62394-10E9-4126-B306-8FB7570EED22}" dt="2020-02-08T11:00:25.343" v="5291" actId="1076"/>
          <ac:spMkLst>
            <pc:docMk/>
            <pc:sldMk cId="2975264904" sldId="331"/>
            <ac:spMk id="4" creationId="{B7034F06-47B2-437F-9CA7-663F48FDA8C5}"/>
          </ac:spMkLst>
        </pc:spChg>
        <pc:spChg chg="add mod">
          <ac:chgData name="rachmad agung" userId="a180493ac439f31d" providerId="LiveId" clId="{24C62394-10E9-4126-B306-8FB7570EED22}" dt="2020-02-08T11:08:51.635" v="5413" actId="207"/>
          <ac:spMkLst>
            <pc:docMk/>
            <pc:sldMk cId="2975264904" sldId="331"/>
            <ac:spMk id="5" creationId="{7D69B139-6FB5-4267-8892-1A05625FADF5}"/>
          </ac:spMkLst>
        </pc:spChg>
        <pc:spChg chg="mod">
          <ac:chgData name="rachmad agung" userId="a180493ac439f31d" providerId="LiveId" clId="{24C62394-10E9-4126-B306-8FB7570EED22}" dt="2020-02-08T11:04:57.202" v="5337"/>
          <ac:spMkLst>
            <pc:docMk/>
            <pc:sldMk cId="2975264904" sldId="331"/>
            <ac:spMk id="10" creationId="{3E4781A8-22DC-499E-8748-1316DA59BDB8}"/>
          </ac:spMkLst>
        </pc:spChg>
        <pc:spChg chg="mod">
          <ac:chgData name="rachmad agung" userId="a180493ac439f31d" providerId="LiveId" clId="{24C62394-10E9-4126-B306-8FB7570EED22}" dt="2020-02-08T11:07:48.841" v="5395" actId="123"/>
          <ac:spMkLst>
            <pc:docMk/>
            <pc:sldMk cId="2975264904" sldId="331"/>
            <ac:spMk id="11" creationId="{BDBBEF16-F3BF-4873-975C-A2535A93CA1A}"/>
          </ac:spMkLst>
        </pc:spChg>
        <pc:spChg chg="add mod">
          <ac:chgData name="rachmad agung" userId="a180493ac439f31d" providerId="LiveId" clId="{24C62394-10E9-4126-B306-8FB7570EED22}" dt="2020-02-08T11:09:45.220" v="5428" actId="403"/>
          <ac:spMkLst>
            <pc:docMk/>
            <pc:sldMk cId="2975264904" sldId="331"/>
            <ac:spMk id="12" creationId="{0D7665B4-16E8-4C76-A737-EC76038D37CC}"/>
          </ac:spMkLst>
        </pc:spChg>
        <pc:spChg chg="mod">
          <ac:chgData name="rachmad agung" userId="a180493ac439f31d" providerId="LiveId" clId="{24C62394-10E9-4126-B306-8FB7570EED22}" dt="2020-02-08T11:04:28.369" v="5332" actId="207"/>
          <ac:spMkLst>
            <pc:docMk/>
            <pc:sldMk cId="2975264904" sldId="331"/>
            <ac:spMk id="14" creationId="{E5CE5148-F165-4734-9431-194E245190D8}"/>
          </ac:spMkLst>
        </pc:spChg>
        <pc:spChg chg="mod">
          <ac:chgData name="rachmad agung" userId="a180493ac439f31d" providerId="LiveId" clId="{24C62394-10E9-4126-B306-8FB7570EED22}" dt="2020-02-08T11:07:42.690" v="5394" actId="20577"/>
          <ac:spMkLst>
            <pc:docMk/>
            <pc:sldMk cId="2975264904" sldId="331"/>
            <ac:spMk id="15" creationId="{DC81AED8-CA69-4F9C-B79A-2CCAC4A7C74F}"/>
          </ac:spMkLst>
        </pc:spChg>
        <pc:spChg chg="add mod">
          <ac:chgData name="rachmad agung" userId="a180493ac439f31d" providerId="LiveId" clId="{24C62394-10E9-4126-B306-8FB7570EED22}" dt="2020-02-08T11:08:25.780" v="5405" actId="1076"/>
          <ac:spMkLst>
            <pc:docMk/>
            <pc:sldMk cId="2975264904" sldId="331"/>
            <ac:spMk id="19" creationId="{73141247-1D1E-41C1-9C83-4835222FF58D}"/>
          </ac:spMkLst>
        </pc:spChg>
        <pc:spChg chg="add mod">
          <ac:chgData name="rachmad agung" userId="a180493ac439f31d" providerId="LiveId" clId="{24C62394-10E9-4126-B306-8FB7570EED22}" dt="2020-02-08T11:08:42.687" v="5412" actId="207"/>
          <ac:spMkLst>
            <pc:docMk/>
            <pc:sldMk cId="2975264904" sldId="331"/>
            <ac:spMk id="20" creationId="{EFBF645D-18BC-439C-9B00-3F30D0EB3354}"/>
          </ac:spMkLst>
        </pc:spChg>
        <pc:grpChg chg="add mod">
          <ac:chgData name="rachmad agung" userId="a180493ac439f31d" providerId="LiveId" clId="{24C62394-10E9-4126-B306-8FB7570EED22}" dt="2020-02-08T10:57:27.690" v="5224" actId="164"/>
          <ac:grpSpMkLst>
            <pc:docMk/>
            <pc:sldMk cId="2975264904" sldId="331"/>
            <ac:grpSpMk id="6" creationId="{B4B90A36-BDEA-4593-AE1A-DFB233C51043}"/>
          </ac:grpSpMkLst>
        </pc:grpChg>
        <pc:grpChg chg="add mod">
          <ac:chgData name="rachmad agung" userId="a180493ac439f31d" providerId="LiveId" clId="{24C62394-10E9-4126-B306-8FB7570EED22}" dt="2020-02-08T11:05:31.110" v="5338"/>
          <ac:grpSpMkLst>
            <pc:docMk/>
            <pc:sldMk cId="2975264904" sldId="331"/>
            <ac:grpSpMk id="9" creationId="{A28132FB-9E95-4871-AB16-D7D091071310}"/>
          </ac:grpSpMkLst>
        </pc:grpChg>
        <pc:grpChg chg="add mod">
          <ac:chgData name="rachmad agung" userId="a180493ac439f31d" providerId="LiveId" clId="{24C62394-10E9-4126-B306-8FB7570EED22}" dt="2020-02-08T11:06:43.318" v="5348"/>
          <ac:grpSpMkLst>
            <pc:docMk/>
            <pc:sldMk cId="2975264904" sldId="331"/>
            <ac:grpSpMk id="13" creationId="{4BB56169-C69E-4109-9674-30F3E839CE3B}"/>
          </ac:grpSpMkLst>
        </pc:grpChg>
        <pc:grpChg chg="add mod">
          <ac:chgData name="rachmad agung" userId="a180493ac439f31d" providerId="LiveId" clId="{24C62394-10E9-4126-B306-8FB7570EED22}" dt="2020-02-08T11:02:51.623" v="5323" actId="207"/>
          <ac:grpSpMkLst>
            <pc:docMk/>
            <pc:sldMk cId="2975264904" sldId="331"/>
            <ac:grpSpMk id="16" creationId="{C1BD3DFB-51E5-4F8A-8952-E73AE423EC1C}"/>
          </ac:grpSpMkLst>
        </pc:grpChg>
        <pc:grpChg chg="add mod">
          <ac:chgData name="rachmad agung" userId="a180493ac439f31d" providerId="LiveId" clId="{24C62394-10E9-4126-B306-8FB7570EED22}" dt="2020-02-08T11:01:22.135" v="5314" actId="1076"/>
          <ac:grpSpMkLst>
            <pc:docMk/>
            <pc:sldMk cId="2975264904" sldId="331"/>
            <ac:grpSpMk id="17" creationId="{F43A2E14-709A-48E8-8E6B-0E54D5F41E97}"/>
          </ac:grpSpMkLst>
        </pc:grpChg>
        <pc:grpChg chg="add mod">
          <ac:chgData name="rachmad agung" userId="a180493ac439f31d" providerId="LiveId" clId="{24C62394-10E9-4126-B306-8FB7570EED22}" dt="2020-02-08T11:09:40.263" v="5425" actId="1076"/>
          <ac:grpSpMkLst>
            <pc:docMk/>
            <pc:sldMk cId="2975264904" sldId="331"/>
            <ac:grpSpMk id="18" creationId="{9DDFABDE-F0D0-4F9A-A8C5-3771216CAEBE}"/>
          </ac:grpSpMkLst>
        </pc:grpChg>
        <pc:graphicFrameChg chg="add mod">
          <ac:chgData name="rachmad agung" userId="a180493ac439f31d" providerId="LiveId" clId="{24C62394-10E9-4126-B306-8FB7570EED22}" dt="2020-02-08T11:01:16.635" v="5313" actId="1076"/>
          <ac:graphicFrameMkLst>
            <pc:docMk/>
            <pc:sldMk cId="2975264904" sldId="331"/>
            <ac:graphicFrameMk id="2" creationId="{BAA1CECC-4E0C-4D86-921B-724D7A03AAAB}"/>
          </ac:graphicFrameMkLst>
        </pc:graphicFrameChg>
        <pc:graphicFrameChg chg="add mod">
          <ac:chgData name="rachmad agung" userId="a180493ac439f31d" providerId="LiveId" clId="{24C62394-10E9-4126-B306-8FB7570EED22}" dt="2020-02-08T11:03:26.647" v="5327"/>
          <ac:graphicFrameMkLst>
            <pc:docMk/>
            <pc:sldMk cId="2975264904" sldId="331"/>
            <ac:graphicFrameMk id="3" creationId="{67A89CD3-5CB8-44B6-BD58-C7F5DE1E99F7}"/>
          </ac:graphicFrameMkLst>
        </pc:graphicFrameChg>
      </pc:sldChg>
      <pc:sldChg chg="addSp delSp modSp add modTransition setBg">
        <pc:chgData name="rachmad agung" userId="a180493ac439f31d" providerId="LiveId" clId="{24C62394-10E9-4126-B306-8FB7570EED22}" dt="2020-02-08T14:24:56.462" v="5989"/>
        <pc:sldMkLst>
          <pc:docMk/>
          <pc:sldMk cId="3977650250" sldId="332"/>
        </pc:sldMkLst>
        <pc:spChg chg="add mod">
          <ac:chgData name="rachmad agung" userId="a180493ac439f31d" providerId="LiveId" clId="{24C62394-10E9-4126-B306-8FB7570EED22}" dt="2020-02-08T10:54:25.474" v="5198" actId="1076"/>
          <ac:spMkLst>
            <pc:docMk/>
            <pc:sldMk cId="3977650250" sldId="332"/>
            <ac:spMk id="2" creationId="{1C32DE3F-DAFF-4FA9-9049-C9D222D7B933}"/>
          </ac:spMkLst>
        </pc:spChg>
        <pc:spChg chg="mod">
          <ac:chgData name="rachmad agung" userId="a180493ac439f31d" providerId="LiveId" clId="{24C62394-10E9-4126-B306-8FB7570EED22}" dt="2020-02-08T10:54:47.326" v="5206" actId="1076"/>
          <ac:spMkLst>
            <pc:docMk/>
            <pc:sldMk cId="3977650250" sldId="332"/>
            <ac:spMk id="5" creationId="{6CB0C543-DEC3-4758-94AD-5EBBB6970929}"/>
          </ac:spMkLst>
        </pc:spChg>
        <pc:spChg chg="mod">
          <ac:chgData name="rachmad agung" userId="a180493ac439f31d" providerId="LiveId" clId="{24C62394-10E9-4126-B306-8FB7570EED22}" dt="2020-02-08T10:54:05.631" v="5193" actId="1076"/>
          <ac:spMkLst>
            <pc:docMk/>
            <pc:sldMk cId="3977650250" sldId="332"/>
            <ac:spMk id="7" creationId="{4BD373C9-2BD7-41F0-B6A0-B2C4963F4152}"/>
          </ac:spMkLst>
        </pc:spChg>
        <pc:spChg chg="add mod">
          <ac:chgData name="rachmad agung" userId="a180493ac439f31d" providerId="LiveId" clId="{24C62394-10E9-4126-B306-8FB7570EED22}" dt="2020-02-08T10:54:18.335" v="5197" actId="1076"/>
          <ac:spMkLst>
            <pc:docMk/>
            <pc:sldMk cId="3977650250" sldId="332"/>
            <ac:spMk id="8" creationId="{323C8481-C559-444C-9048-F47AEF322EA3}"/>
          </ac:spMkLst>
        </pc:spChg>
        <pc:grpChg chg="add mod">
          <ac:chgData name="rachmad agung" userId="a180493ac439f31d" providerId="LiveId" clId="{24C62394-10E9-4126-B306-8FB7570EED22}" dt="2020-02-08T10:53:49.356" v="5190"/>
          <ac:grpSpMkLst>
            <pc:docMk/>
            <pc:sldMk cId="3977650250" sldId="332"/>
            <ac:grpSpMk id="3" creationId="{0AAE4516-3DD6-4A0E-B870-33603199278B}"/>
          </ac:grpSpMkLst>
        </pc:grpChg>
        <pc:graphicFrameChg chg="mod">
          <ac:chgData name="rachmad agung" userId="a180493ac439f31d" providerId="LiveId" clId="{24C62394-10E9-4126-B306-8FB7570EED22}" dt="2020-02-08T10:54:52.977" v="5207" actId="1076"/>
          <ac:graphicFrameMkLst>
            <pc:docMk/>
            <pc:sldMk cId="3977650250" sldId="332"/>
            <ac:graphicFrameMk id="4" creationId="{9B6A1C73-1BE1-427C-AFC9-84F8572AABE3}"/>
          </ac:graphicFrameMkLst>
        </pc:graphicFrameChg>
        <pc:graphicFrameChg chg="del">
          <ac:chgData name="rachmad agung" userId="a180493ac439f31d" providerId="LiveId" clId="{24C62394-10E9-4126-B306-8FB7570EED22}" dt="2020-02-08T10:52:03.940" v="5177" actId="478"/>
          <ac:graphicFrameMkLst>
            <pc:docMk/>
            <pc:sldMk cId="3977650250" sldId="332"/>
            <ac:graphicFrameMk id="6" creationId="{EBA6EDFE-E957-41DB-AAC7-AEDB3F28196D}"/>
          </ac:graphicFrameMkLst>
        </pc:graphicFrameChg>
      </pc:sldChg>
      <pc:sldChg chg="addSp delSp modSp add modTransition setBg">
        <pc:chgData name="rachmad agung" userId="a180493ac439f31d" providerId="LiveId" clId="{24C62394-10E9-4126-B306-8FB7570EED22}" dt="2020-02-08T14:25:37.676" v="5996"/>
        <pc:sldMkLst>
          <pc:docMk/>
          <pc:sldMk cId="415454714" sldId="333"/>
        </pc:sldMkLst>
        <pc:spChg chg="add mod">
          <ac:chgData name="rachmad agung" userId="a180493ac439f31d" providerId="LiveId" clId="{24C62394-10E9-4126-B306-8FB7570EED22}" dt="2020-02-08T11:27:33.868" v="5805" actId="1076"/>
          <ac:spMkLst>
            <pc:docMk/>
            <pc:sldMk cId="415454714" sldId="333"/>
            <ac:spMk id="2" creationId="{502B74F4-F243-42EC-917A-1D860FE3A856}"/>
          </ac:spMkLst>
        </pc:spChg>
        <pc:spChg chg="add mod">
          <ac:chgData name="rachmad agung" userId="a180493ac439f31d" providerId="LiveId" clId="{24C62394-10E9-4126-B306-8FB7570EED22}" dt="2020-02-08T11:27:33.868" v="5805" actId="1076"/>
          <ac:spMkLst>
            <pc:docMk/>
            <pc:sldMk cId="415454714" sldId="333"/>
            <ac:spMk id="3" creationId="{C59A1622-FFBB-488D-A331-8DC097FAF47F}"/>
          </ac:spMkLst>
        </pc:spChg>
        <pc:spChg chg="add mod">
          <ac:chgData name="rachmad agung" userId="a180493ac439f31d" providerId="LiveId" clId="{24C62394-10E9-4126-B306-8FB7570EED22}" dt="2020-02-08T11:27:33.868" v="5805" actId="1076"/>
          <ac:spMkLst>
            <pc:docMk/>
            <pc:sldMk cId="415454714" sldId="333"/>
            <ac:spMk id="4" creationId="{D3819151-5083-44C2-80A6-CC8C39FF316D}"/>
          </ac:spMkLst>
        </pc:spChg>
        <pc:spChg chg="add mod">
          <ac:chgData name="rachmad agung" userId="a180493ac439f31d" providerId="LiveId" clId="{24C62394-10E9-4126-B306-8FB7570EED22}" dt="2020-02-08T11:27:33.868" v="5805" actId="1076"/>
          <ac:spMkLst>
            <pc:docMk/>
            <pc:sldMk cId="415454714" sldId="333"/>
            <ac:spMk id="5" creationId="{117DA0FD-7AC9-4A42-9DE6-A7D8F1D4F58E}"/>
          </ac:spMkLst>
        </pc:spChg>
        <pc:spChg chg="add mod">
          <ac:chgData name="rachmad agung" userId="a180493ac439f31d" providerId="LiveId" clId="{24C62394-10E9-4126-B306-8FB7570EED22}" dt="2020-02-08T11:27:33.868" v="5805" actId="1076"/>
          <ac:spMkLst>
            <pc:docMk/>
            <pc:sldMk cId="415454714" sldId="333"/>
            <ac:spMk id="6" creationId="{40CA978A-4AD3-47A9-BC3B-15C4F305F45E}"/>
          </ac:spMkLst>
        </pc:spChg>
        <pc:spChg chg="add mod">
          <ac:chgData name="rachmad agung" userId="a180493ac439f31d" providerId="LiveId" clId="{24C62394-10E9-4126-B306-8FB7570EED22}" dt="2020-02-08T11:27:33.868" v="5805" actId="1076"/>
          <ac:spMkLst>
            <pc:docMk/>
            <pc:sldMk cId="415454714" sldId="333"/>
            <ac:spMk id="7" creationId="{FF4D78B7-A91B-4E78-BD51-F4C288A755AE}"/>
          </ac:spMkLst>
        </pc:spChg>
        <pc:spChg chg="add mod">
          <ac:chgData name="rachmad agung" userId="a180493ac439f31d" providerId="LiveId" clId="{24C62394-10E9-4126-B306-8FB7570EED22}" dt="2020-02-08T11:27:33.868" v="5805" actId="1076"/>
          <ac:spMkLst>
            <pc:docMk/>
            <pc:sldMk cId="415454714" sldId="333"/>
            <ac:spMk id="8" creationId="{F6FA67C0-F8D2-491D-B0D2-C2B064368D8B}"/>
          </ac:spMkLst>
        </pc:spChg>
        <pc:spChg chg="add mod">
          <ac:chgData name="rachmad agung" userId="a180493ac439f31d" providerId="LiveId" clId="{24C62394-10E9-4126-B306-8FB7570EED22}" dt="2020-02-08T11:27:33.868" v="5805" actId="1076"/>
          <ac:spMkLst>
            <pc:docMk/>
            <pc:sldMk cId="415454714" sldId="333"/>
            <ac:spMk id="9" creationId="{6C35758C-A533-4EDD-B49F-E935CF02FF79}"/>
          </ac:spMkLst>
        </pc:spChg>
        <pc:spChg chg="add mod">
          <ac:chgData name="rachmad agung" userId="a180493ac439f31d" providerId="LiveId" clId="{24C62394-10E9-4126-B306-8FB7570EED22}" dt="2020-02-08T11:27:33.868" v="5805" actId="1076"/>
          <ac:spMkLst>
            <pc:docMk/>
            <pc:sldMk cId="415454714" sldId="333"/>
            <ac:spMk id="10" creationId="{D0897316-5503-4AB2-BDBC-09E6F37FFE64}"/>
          </ac:spMkLst>
        </pc:spChg>
        <pc:spChg chg="add del">
          <ac:chgData name="rachmad agung" userId="a180493ac439f31d" providerId="LiveId" clId="{24C62394-10E9-4126-B306-8FB7570EED22}" dt="2020-02-08T11:15:17.393" v="5445" actId="478"/>
          <ac:spMkLst>
            <pc:docMk/>
            <pc:sldMk cId="415454714" sldId="333"/>
            <ac:spMk id="11" creationId="{78E85F4E-8B66-440C-B9DB-A2E1C1668B22}"/>
          </ac:spMkLst>
        </pc:spChg>
        <pc:spChg chg="add mod">
          <ac:chgData name="rachmad agung" userId="a180493ac439f31d" providerId="LiveId" clId="{24C62394-10E9-4126-B306-8FB7570EED22}" dt="2020-02-08T11:27:33.868" v="5805" actId="1076"/>
          <ac:spMkLst>
            <pc:docMk/>
            <pc:sldMk cId="415454714" sldId="333"/>
            <ac:spMk id="12" creationId="{455AF723-5E65-4917-B4AE-DA2BCCB8FEC1}"/>
          </ac:spMkLst>
        </pc:spChg>
        <pc:spChg chg="add del">
          <ac:chgData name="rachmad agung" userId="a180493ac439f31d" providerId="LiveId" clId="{24C62394-10E9-4126-B306-8FB7570EED22}" dt="2020-02-08T11:21:16.266" v="5508" actId="478"/>
          <ac:spMkLst>
            <pc:docMk/>
            <pc:sldMk cId="415454714" sldId="333"/>
            <ac:spMk id="32" creationId="{A6A1C21D-B14E-44B3-BB2D-886C2088776D}"/>
          </ac:spMkLst>
        </pc:spChg>
        <pc:spChg chg="add del">
          <ac:chgData name="rachmad agung" userId="a180493ac439f31d" providerId="LiveId" clId="{24C62394-10E9-4126-B306-8FB7570EED22}" dt="2020-02-08T11:21:16.266" v="5508" actId="478"/>
          <ac:spMkLst>
            <pc:docMk/>
            <pc:sldMk cId="415454714" sldId="333"/>
            <ac:spMk id="33" creationId="{3332D5B1-00BF-4E00-A80D-BA11C946230D}"/>
          </ac:spMkLst>
        </pc:spChg>
        <pc:spChg chg="add del mod">
          <ac:chgData name="rachmad agung" userId="a180493ac439f31d" providerId="LiveId" clId="{24C62394-10E9-4126-B306-8FB7570EED22}" dt="2020-02-08T11:22:13.081" v="5520"/>
          <ac:spMkLst>
            <pc:docMk/>
            <pc:sldMk cId="415454714" sldId="333"/>
            <ac:spMk id="34" creationId="{60C57429-E395-4FB4-A305-FB95524AC9A1}"/>
          </ac:spMkLst>
        </pc:spChg>
        <pc:spChg chg="add del mod">
          <ac:chgData name="rachmad agung" userId="a180493ac439f31d" providerId="LiveId" clId="{24C62394-10E9-4126-B306-8FB7570EED22}" dt="2020-02-08T14:09:26.760" v="5811"/>
          <ac:spMkLst>
            <pc:docMk/>
            <pc:sldMk cId="415454714" sldId="333"/>
            <ac:spMk id="80" creationId="{5F6BCF0C-DC42-4C67-B508-30A46A3243E8}"/>
          </ac:spMkLst>
        </pc:spChg>
        <pc:spChg chg="mod">
          <ac:chgData name="rachmad agung" userId="a180493ac439f31d" providerId="LiveId" clId="{24C62394-10E9-4126-B306-8FB7570EED22}" dt="2020-02-08T14:10:49.547" v="5816"/>
          <ac:spMkLst>
            <pc:docMk/>
            <pc:sldMk cId="415454714" sldId="333"/>
            <ac:spMk id="83" creationId="{D2CE19B5-A837-4289-A75F-0D68A7BBFE93}"/>
          </ac:spMkLst>
        </pc:spChg>
        <pc:spChg chg="add">
          <ac:chgData name="rachmad agung" userId="a180493ac439f31d" providerId="LiveId" clId="{24C62394-10E9-4126-B306-8FB7570EED22}" dt="2020-02-08T14:10:45.785" v="5814"/>
          <ac:spMkLst>
            <pc:docMk/>
            <pc:sldMk cId="415454714" sldId="333"/>
            <ac:spMk id="86" creationId="{EA87D5E5-E8B0-4A03-B392-4FA3BAF4D98D}"/>
          </ac:spMkLst>
        </pc:spChg>
        <pc:spChg chg="add">
          <ac:chgData name="rachmad agung" userId="a180493ac439f31d" providerId="LiveId" clId="{24C62394-10E9-4126-B306-8FB7570EED22}" dt="2020-02-08T14:10:45.785" v="5814"/>
          <ac:spMkLst>
            <pc:docMk/>
            <pc:sldMk cId="415454714" sldId="333"/>
            <ac:spMk id="87" creationId="{1A270DCB-40F6-48BE-9F74-D98BE014ACC7}"/>
          </ac:spMkLst>
        </pc:spChg>
        <pc:spChg chg="add mod">
          <ac:chgData name="rachmad agung" userId="a180493ac439f31d" providerId="LiveId" clId="{24C62394-10E9-4126-B306-8FB7570EED22}" dt="2020-02-08T14:11:28.384" v="5845" actId="1076"/>
          <ac:spMkLst>
            <pc:docMk/>
            <pc:sldMk cId="415454714" sldId="333"/>
            <ac:spMk id="88" creationId="{336804F0-06C6-4493-B200-628D9C40CCCF}"/>
          </ac:spMkLst>
        </pc:spChg>
        <pc:grpChg chg="add del mod">
          <ac:chgData name="rachmad agung" userId="a180493ac439f31d" providerId="LiveId" clId="{24C62394-10E9-4126-B306-8FB7570EED22}" dt="2020-02-08T14:11:25.740" v="5844" actId="478"/>
          <ac:grpSpMkLst>
            <pc:docMk/>
            <pc:sldMk cId="415454714" sldId="333"/>
            <ac:grpSpMk id="81" creationId="{B0E1A0C2-3EBC-4DFF-AFBC-11A36DEE17A2}"/>
          </ac:grpSpMkLst>
        </pc:grpChg>
        <pc:cxnChg chg="add mod">
          <ac:chgData name="rachmad agung" userId="a180493ac439f31d" providerId="LiveId" clId="{24C62394-10E9-4126-B306-8FB7570EED22}" dt="2020-02-08T11:27:33.868" v="5805" actId="1076"/>
          <ac:cxnSpMkLst>
            <pc:docMk/>
            <pc:sldMk cId="415454714" sldId="333"/>
            <ac:cxnSpMk id="14" creationId="{62E2248D-67A1-4E7C-A830-5171C303749D}"/>
          </ac:cxnSpMkLst>
        </pc:cxnChg>
        <pc:cxnChg chg="add mod">
          <ac:chgData name="rachmad agung" userId="a180493ac439f31d" providerId="LiveId" clId="{24C62394-10E9-4126-B306-8FB7570EED22}" dt="2020-02-08T11:27:33.868" v="5805" actId="1076"/>
          <ac:cxnSpMkLst>
            <pc:docMk/>
            <pc:sldMk cId="415454714" sldId="333"/>
            <ac:cxnSpMk id="16" creationId="{4E131873-8CF1-4406-8B4F-C3DB1BF134A6}"/>
          </ac:cxnSpMkLst>
        </pc:cxnChg>
        <pc:cxnChg chg="add mod">
          <ac:chgData name="rachmad agung" userId="a180493ac439f31d" providerId="LiveId" clId="{24C62394-10E9-4126-B306-8FB7570EED22}" dt="2020-02-08T11:27:33.868" v="5805" actId="1076"/>
          <ac:cxnSpMkLst>
            <pc:docMk/>
            <pc:sldMk cId="415454714" sldId="333"/>
            <ac:cxnSpMk id="18" creationId="{7EDD80B8-C680-46B6-8506-1F2982B570E7}"/>
          </ac:cxnSpMkLst>
        </pc:cxnChg>
        <pc:cxnChg chg="add mod">
          <ac:chgData name="rachmad agung" userId="a180493ac439f31d" providerId="LiveId" clId="{24C62394-10E9-4126-B306-8FB7570EED22}" dt="2020-02-08T11:27:33.868" v="5805" actId="1076"/>
          <ac:cxnSpMkLst>
            <pc:docMk/>
            <pc:sldMk cId="415454714" sldId="333"/>
            <ac:cxnSpMk id="21" creationId="{1E80AE2D-CF72-4930-9747-B4CBA6F5EF6A}"/>
          </ac:cxnSpMkLst>
        </pc:cxnChg>
        <pc:cxnChg chg="add mod">
          <ac:chgData name="rachmad agung" userId="a180493ac439f31d" providerId="LiveId" clId="{24C62394-10E9-4126-B306-8FB7570EED22}" dt="2020-02-08T11:27:33.868" v="5805" actId="1076"/>
          <ac:cxnSpMkLst>
            <pc:docMk/>
            <pc:sldMk cId="415454714" sldId="333"/>
            <ac:cxnSpMk id="23" creationId="{F5246689-5B74-44DA-AA6E-49469BE7849D}"/>
          </ac:cxnSpMkLst>
        </pc:cxnChg>
        <pc:cxnChg chg="add mod">
          <ac:chgData name="rachmad agung" userId="a180493ac439f31d" providerId="LiveId" clId="{24C62394-10E9-4126-B306-8FB7570EED22}" dt="2020-02-08T11:27:33.868" v="5805" actId="1076"/>
          <ac:cxnSpMkLst>
            <pc:docMk/>
            <pc:sldMk cId="415454714" sldId="333"/>
            <ac:cxnSpMk id="25" creationId="{D260CB60-96F4-4CA9-BFB3-B225F7842663}"/>
          </ac:cxnSpMkLst>
        </pc:cxnChg>
        <pc:cxnChg chg="add mod">
          <ac:chgData name="rachmad agung" userId="a180493ac439f31d" providerId="LiveId" clId="{24C62394-10E9-4126-B306-8FB7570EED22}" dt="2020-02-08T11:27:33.868" v="5805" actId="1076"/>
          <ac:cxnSpMkLst>
            <pc:docMk/>
            <pc:sldMk cId="415454714" sldId="333"/>
            <ac:cxnSpMk id="27" creationId="{80AEB68D-975F-4EF4-98B0-A469562CDFDE}"/>
          </ac:cxnSpMkLst>
        </pc:cxnChg>
        <pc:cxnChg chg="add mod">
          <ac:chgData name="rachmad agung" userId="a180493ac439f31d" providerId="LiveId" clId="{24C62394-10E9-4126-B306-8FB7570EED22}" dt="2020-02-08T11:27:33.868" v="5805" actId="1076"/>
          <ac:cxnSpMkLst>
            <pc:docMk/>
            <pc:sldMk cId="415454714" sldId="333"/>
            <ac:cxnSpMk id="29" creationId="{0CB865D1-0401-4317-A6F3-279D7F4313E4}"/>
          </ac:cxnSpMkLst>
        </pc:cxnChg>
        <pc:cxnChg chg="add mod">
          <ac:chgData name="rachmad agung" userId="a180493ac439f31d" providerId="LiveId" clId="{24C62394-10E9-4126-B306-8FB7570EED22}" dt="2020-02-08T11:27:33.868" v="5805" actId="1076"/>
          <ac:cxnSpMkLst>
            <pc:docMk/>
            <pc:sldMk cId="415454714" sldId="333"/>
            <ac:cxnSpMk id="31" creationId="{4D8BA701-4920-4C62-8E50-EDBADD30148F}"/>
          </ac:cxnSpMkLst>
        </pc:cxnChg>
      </pc:sldChg>
      <pc:sldChg chg="addSp modSp add modTransition">
        <pc:chgData name="rachmad agung" userId="a180493ac439f31d" providerId="LiveId" clId="{24C62394-10E9-4126-B306-8FB7570EED22}" dt="2020-02-08T14:25:56.430" v="5999"/>
        <pc:sldMkLst>
          <pc:docMk/>
          <pc:sldMk cId="332754614" sldId="334"/>
        </pc:sldMkLst>
        <pc:spChg chg="add mod">
          <ac:chgData name="rachmad agung" userId="a180493ac439f31d" providerId="LiveId" clId="{24C62394-10E9-4126-B306-8FB7570EED22}" dt="2020-02-08T14:14:09.008" v="5898" actId="1035"/>
          <ac:spMkLst>
            <pc:docMk/>
            <pc:sldMk cId="332754614" sldId="334"/>
            <ac:spMk id="8" creationId="{2519B310-F11B-46BD-AE6A-D8A4BEA98272}"/>
          </ac:spMkLst>
        </pc:spChg>
        <pc:spChg chg="add mod">
          <ac:chgData name="rachmad agung" userId="a180493ac439f31d" providerId="LiveId" clId="{24C62394-10E9-4126-B306-8FB7570EED22}" dt="2020-02-08T14:14:09.008" v="5898" actId="1035"/>
          <ac:spMkLst>
            <pc:docMk/>
            <pc:sldMk cId="332754614" sldId="334"/>
            <ac:spMk id="9" creationId="{F366D3CE-990D-4278-B1F1-577BC85BDABB}"/>
          </ac:spMkLst>
        </pc:spChg>
        <pc:spChg chg="add mod">
          <ac:chgData name="rachmad agung" userId="a180493ac439f31d" providerId="LiveId" clId="{24C62394-10E9-4126-B306-8FB7570EED22}" dt="2020-02-08T14:14:09.008" v="5898" actId="1035"/>
          <ac:spMkLst>
            <pc:docMk/>
            <pc:sldMk cId="332754614" sldId="334"/>
            <ac:spMk id="10" creationId="{58A9271C-64ED-4181-B46E-3EC3988F699C}"/>
          </ac:spMkLst>
        </pc:spChg>
        <pc:grpChg chg="add mod">
          <ac:chgData name="rachmad agung" userId="a180493ac439f31d" providerId="LiveId" clId="{24C62394-10E9-4126-B306-8FB7570EED22}" dt="2020-02-08T14:13:09.184" v="5848" actId="1076"/>
          <ac:grpSpMkLst>
            <pc:docMk/>
            <pc:sldMk cId="332754614" sldId="334"/>
            <ac:grpSpMk id="2" creationId="{03BE7A9D-C7A4-468F-BFFA-6F03E13A7D4F}"/>
          </ac:grpSpMkLst>
        </pc:grpChg>
      </pc:sldChg>
      <pc:sldChg chg="addSp delSp modSp del setBg modAnim">
        <pc:chgData name="rachmad agung" userId="a180493ac439f31d" providerId="LiveId" clId="{24C62394-10E9-4126-B306-8FB7570EED22}" dt="2020-02-08T03:10:06.614" v="5158" actId="47"/>
        <pc:sldMkLst>
          <pc:docMk/>
          <pc:sldMk cId="2532179952" sldId="389"/>
        </pc:sldMkLst>
        <pc:spChg chg="add del mod">
          <ac:chgData name="rachmad agung" userId="a180493ac439f31d" providerId="LiveId" clId="{24C62394-10E9-4126-B306-8FB7570EED22}" dt="2020-02-08T03:02:21.801" v="5084" actId="478"/>
          <ac:spMkLst>
            <pc:docMk/>
            <pc:sldMk cId="2532179952" sldId="389"/>
            <ac:spMk id="3" creationId="{CA8A0220-DAC9-4B9B-84F7-AE33D37A845E}"/>
          </ac:spMkLst>
        </pc:spChg>
        <pc:spChg chg="del mod">
          <ac:chgData name="rachmad agung" userId="a180493ac439f31d" providerId="LiveId" clId="{24C62394-10E9-4126-B306-8FB7570EED22}" dt="2020-02-08T03:02:30.269" v="5088" actId="478"/>
          <ac:spMkLst>
            <pc:docMk/>
            <pc:sldMk cId="2532179952" sldId="389"/>
            <ac:spMk id="13" creationId="{F241EB7E-CCD5-4A29-94A7-5535DEB66F25}"/>
          </ac:spMkLst>
        </pc:spChg>
        <pc:spChg chg="mod">
          <ac:chgData name="rachmad agung" userId="a180493ac439f31d" providerId="LiveId" clId="{24C62394-10E9-4126-B306-8FB7570EED22}" dt="2020-02-08T03:04:59.184" v="5106" actId="1076"/>
          <ac:spMkLst>
            <pc:docMk/>
            <pc:sldMk cId="2532179952" sldId="389"/>
            <ac:spMk id="29" creationId="{00000000-0000-0000-0000-000000000000}"/>
          </ac:spMkLst>
        </pc:spChg>
        <pc:spChg chg="del">
          <ac:chgData name="rachmad agung" userId="a180493ac439f31d" providerId="LiveId" clId="{24C62394-10E9-4126-B306-8FB7570EED22}" dt="2020-02-08T03:02:18.510" v="5083" actId="478"/>
          <ac:spMkLst>
            <pc:docMk/>
            <pc:sldMk cId="2532179952" sldId="389"/>
            <ac:spMk id="30" creationId="{00000000-0000-0000-0000-000000000000}"/>
          </ac:spMkLst>
        </pc:spChg>
        <pc:graphicFrameChg chg="del modGraphic">
          <ac:chgData name="rachmad agung" userId="a180493ac439f31d" providerId="LiveId" clId="{24C62394-10E9-4126-B306-8FB7570EED22}" dt="2020-02-08T03:02:34.504" v="5091" actId="478"/>
          <ac:graphicFrameMkLst>
            <pc:docMk/>
            <pc:sldMk cId="2532179952" sldId="389"/>
            <ac:graphicFrameMk id="6" creationId="{BADA93F8-E38E-4F58-9901-6B550E2066AA}"/>
          </ac:graphicFrameMkLst>
        </pc:graphicFrameChg>
        <pc:graphicFrameChg chg="del">
          <ac:chgData name="rachmad agung" userId="a180493ac439f31d" providerId="LiveId" clId="{24C62394-10E9-4126-B306-8FB7570EED22}" dt="2020-02-08T03:02:23.956" v="5085" actId="478"/>
          <ac:graphicFrameMkLst>
            <pc:docMk/>
            <pc:sldMk cId="2532179952" sldId="389"/>
            <ac:graphicFrameMk id="8" creationId="{9A3821E1-BB75-45AC-B1D2-0A42E2D0D55C}"/>
          </ac:graphicFrameMkLst>
        </pc:graphicFrameChg>
        <pc:picChg chg="del">
          <ac:chgData name="rachmad agung" userId="a180493ac439f31d" providerId="LiveId" clId="{24C62394-10E9-4126-B306-8FB7570EED22}" dt="2020-02-08T03:02:31.608" v="5089" actId="478"/>
          <ac:picMkLst>
            <pc:docMk/>
            <pc:sldMk cId="2532179952" sldId="389"/>
            <ac:picMk id="11" creationId="{9D1E8214-C653-4DDB-9903-303B4A54A0B1}"/>
          </ac:picMkLst>
        </pc:picChg>
        <pc:picChg chg="del">
          <ac:chgData name="rachmad agung" userId="a180493ac439f31d" providerId="LiveId" clId="{24C62394-10E9-4126-B306-8FB7570EED22}" dt="2020-02-08T03:02:33.002" v="5090" actId="478"/>
          <ac:picMkLst>
            <pc:docMk/>
            <pc:sldMk cId="2532179952" sldId="389"/>
            <ac:picMk id="12" creationId="{3DA3DFB8-AE31-46EE-8CE7-A33B40DBAF2E}"/>
          </ac:picMkLst>
        </pc:picChg>
        <pc:picChg chg="add mod">
          <ac:chgData name="rachmad agung" userId="a180493ac439f31d" providerId="LiveId" clId="{24C62394-10E9-4126-B306-8FB7570EED22}" dt="2020-02-08T03:02:46.020" v="5094" actId="1076"/>
          <ac:picMkLst>
            <pc:docMk/>
            <pc:sldMk cId="2532179952" sldId="389"/>
            <ac:picMk id="14" creationId="{29B61C5A-6E8E-4DBD-9DB0-4A035E67E9D2}"/>
          </ac:picMkLst>
        </pc:picChg>
      </pc:sldChg>
      <pc:sldMasterChg chg="delSldLayout modSldLayout">
        <pc:chgData name="rachmad agung" userId="a180493ac439f31d" providerId="LiveId" clId="{24C62394-10E9-4126-B306-8FB7570EED22}" dt="2020-02-08T03:10:06.614" v="5158" actId="47"/>
        <pc:sldMasterMkLst>
          <pc:docMk/>
          <pc:sldMasterMk cId="3081841309" sldId="2147483648"/>
        </pc:sldMasterMkLst>
        <pc:sldLayoutChg chg="del modAnim">
          <pc:chgData name="rachmad agung" userId="a180493ac439f31d" providerId="LiveId" clId="{24C62394-10E9-4126-B306-8FB7570EED22}" dt="2020-02-08T03:10:06.614" v="5158" actId="47"/>
          <pc:sldLayoutMkLst>
            <pc:docMk/>
            <pc:sldMasterMk cId="3081841309" sldId="2147483648"/>
            <pc:sldLayoutMk cId="3099900684" sldId="2147483664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d-ID" sz="3200" b="1" dirty="0"/>
              <a:t>Multiple Train-Test Split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</c:v>
                </c:pt>
              </c:strCache>
            </c:strRef>
          </c:tx>
          <c:spPr>
            <a:solidFill>
              <a:srgbClr val="92D050"/>
            </a:solidFill>
            <a:ln>
              <a:solidFill>
                <a:schemeClr val="bg1"/>
              </a:solidFill>
            </a:ln>
            <a:effectLst/>
            <a:sp3d>
              <a:contourClr>
                <a:schemeClr val="bg1"/>
              </a:contourClr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Observations 3</c:v>
                </c:pt>
                <c:pt idx="1">
                  <c:v>Observations 2</c:v>
                </c:pt>
                <c:pt idx="2">
                  <c:v>Observations 1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</c:v>
                </c:pt>
                <c:pt idx="1">
                  <c:v>5</c:v>
                </c:pt>
                <c:pt idx="2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A5-47BA-9FA2-A0A6AB57D5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Test</c:v>
                </c:pt>
              </c:strCache>
            </c:strRef>
          </c:tx>
          <c:spPr>
            <a:solidFill>
              <a:srgbClr val="ED7D31"/>
            </a:solidFill>
            <a:ln>
              <a:solidFill>
                <a:schemeClr val="bg1"/>
              </a:solidFill>
            </a:ln>
            <a:effectLst/>
            <a:sp3d>
              <a:contourClr>
                <a:schemeClr val="bg1"/>
              </a:contourClr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Observations 3</c:v>
                </c:pt>
                <c:pt idx="1">
                  <c:v>Observations 2</c:v>
                </c:pt>
                <c:pt idx="2">
                  <c:v>Observations 1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5</c:v>
                </c:pt>
                <c:pt idx="1">
                  <c:v>5</c:v>
                </c:pt>
                <c:pt idx="2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1A5-47BA-9FA2-A0A6AB57D5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Empty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/>
            <a:sp3d>
              <a:contourClr>
                <a:schemeClr val="bg1"/>
              </a:contourClr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Observations 3</c:v>
                </c:pt>
                <c:pt idx="1">
                  <c:v>Observations 2</c:v>
                </c:pt>
                <c:pt idx="2">
                  <c:v>Observations 1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</c:v>
                </c:pt>
                <c:pt idx="1">
                  <c:v>5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1A5-47BA-9FA2-A0A6AB57D5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181730344"/>
        <c:axId val="1181729032"/>
        <c:axId val="0"/>
      </c:bar3DChart>
      <c:catAx>
        <c:axId val="11817303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181729032"/>
        <c:crosses val="autoZero"/>
        <c:auto val="1"/>
        <c:lblAlgn val="ctr"/>
        <c:lblOffset val="100"/>
        <c:noMultiLvlLbl val="0"/>
      </c:catAx>
      <c:valAx>
        <c:axId val="11817290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181730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AD3F0-510C-410F-8565-68499CFC1C54}" type="datetimeFigureOut">
              <a:rPr lang="id-ID" smtClean="0"/>
              <a:t>18/02/2020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7CAE6-AFC7-4C26-BACC-44F0671CDF3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47999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ght.kontan.co.id/news/kisah-ipo-semen-indonesia-smgr-bumn-pertama-di-bursa-efek?page=al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shrovy/recurrent-neural-network-part-one-822f1341fec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idangomez/let-s-do-this-f9b699de31d9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[2]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Wanto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A. P.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Windarto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“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Analisis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Prediksi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Indeks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Harga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Konsumen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Berdasarkan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Kelompok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Kesehatan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Menggunakan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Metode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Backpropagation,”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J.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Penelit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Tek. Inform. Sink.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vol. 2, no. 2, pp. 37–43, 2017.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[6] R. Maulana and D.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Kumalasari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“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Analisis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Perbandingan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Mining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Prediksi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Harga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Saham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GGRM,”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J. Inform.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Kaputama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vol. 3, no. 1, pp. 22–28, 2019.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[4] S.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Hochreiter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J.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Schmidhuber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“Long Short-Term Memory,”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Neural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vol. 9, no. 8, pp. 1735–1780, 1997,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10.1162/neco.1997.9.8.1735.</a:t>
            </a:r>
            <a:endParaRPr lang="id-ID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[12] U. Islam, N. Imam, and B. Padang, “FORECASTING SAHAM SYARIAH DENGAN,” 2019.</a:t>
            </a:r>
            <a:endParaRPr lang="id-ID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E7CAE6-AFC7-4C26-BACC-44F0671CDF36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73966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AD82B-BB9A-4773-AAA0-AEC1E52679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60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>
                <a:hlinkClick r:id="rId3"/>
              </a:rPr>
              <a:t>https://insight.kontan.co.id/news/kisah-ipo-semen-indonesia-smgr-bumn-pertama-di-bursa-efek?page=all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E7CAE6-AFC7-4C26-BACC-44F0671CDF36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16984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>
                <a:hlinkClick r:id="rId3"/>
              </a:rPr>
              <a:t>https://medium.com/@ashrovy/recurrent-neural-network-part-one-822f1341fec</a:t>
            </a:r>
            <a:endParaRPr lang="en-US" dirty="0"/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E7CAE6-AFC7-4C26-BACC-44F0671CDF36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47247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[5] A.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Arfan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“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Prediksi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Harga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Saham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Indonesia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Menggunakan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Long Short-Term Memory,” vol. 3, 2019.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[9] S.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Øyen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“Forecasting Multivariate Time Series Data Using Neural Networks,”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Nor. Univ. Sci. Technol. Dep. Eng.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Cybern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no. June, 2018)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1. 4.4 Neural Networks in time series forecasting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d-ID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d-ID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E7CAE6-AFC7-4C26-BACC-44F0671CDF36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03717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1, 2, 3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http://arunmallya.github.io/writeups/nn/lstm/index.html#/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dirty="0">
                <a:hlinkClick r:id="rId3"/>
              </a:rPr>
              <a:t>https://medium.com/@aidangomez/let-s-do-this-f9b699de31d9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[9]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Øyen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“Forecasting Multivariate Time Series Data Using Neural Networks,”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Nor. Univ. Sci. Technol. Dep. Eng.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Cybern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no. June, 2018,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10.1080/13540602.2012.629837.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id-ID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E7CAE6-AFC7-4C26-BACC-44F0671CDF36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48439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E7CAE6-AFC7-4C26-BACC-44F0671CDF36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91409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E7CAE6-AFC7-4C26-BACC-44F0671CDF36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5331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E7CAE6-AFC7-4C26-BACC-44F0671CDF36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75106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0CE44-39D9-4B29-ACD6-8C7809A92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69DB4-9081-4A17-B426-8A6AF19743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F43DA-69EB-401B-8AAF-71D8BFD61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34423-6964-4042-9528-9F56CC2178F3}" type="datetimeFigureOut">
              <a:rPr lang="id-ID" smtClean="0"/>
              <a:t>18/02/2020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728DC-2AA8-46FE-81D9-3D69C4DE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BEA55-1AC3-4180-8B4D-A4907A15A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CFD9A-9F39-48CF-A4CB-A21A7CDD7D7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28758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ACA09-EF8A-4BF0-A1CC-BCC0BEC16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5708B0-FE2D-4708-80BD-84CDAEF57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41C08-1FD9-4B42-80AE-ABA81D092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34423-6964-4042-9528-9F56CC2178F3}" type="datetimeFigureOut">
              <a:rPr lang="id-ID" smtClean="0"/>
              <a:t>18/02/2020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DAD2A-5732-4F03-B20C-0B7D28162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A7D27-9B3A-4BF8-854D-0AC09FDF3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CFD9A-9F39-48CF-A4CB-A21A7CDD7D7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08250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420B13-B040-460E-B7C4-61CBEC5093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636523-9098-4C86-9C7E-ABBE0FA266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D611-B4FA-44E2-ABB4-1DB59DB71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34423-6964-4042-9528-9F56CC2178F3}" type="datetimeFigureOut">
              <a:rPr lang="id-ID" smtClean="0"/>
              <a:t>18/02/2020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9DAE9-4A6D-4BC8-84C9-860B913CA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6BE0B-C1A4-4F9A-BA05-4D4D77A97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CFD9A-9F39-48CF-A4CB-A21A7CDD7D7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08024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6503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8204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607066" cy="6858000"/>
          </a:xfrm>
          <a:custGeom>
            <a:avLst/>
            <a:gdLst>
              <a:gd name="connsiteX0" fmla="*/ 0 w 5508104"/>
              <a:gd name="connsiteY0" fmla="*/ 0 h 5143500"/>
              <a:gd name="connsiteX1" fmla="*/ 5508104 w 5508104"/>
              <a:gd name="connsiteY1" fmla="*/ 0 h 5143500"/>
              <a:gd name="connsiteX2" fmla="*/ 5508104 w 5508104"/>
              <a:gd name="connsiteY2" fmla="*/ 5143500 h 5143500"/>
              <a:gd name="connsiteX3" fmla="*/ 0 w 5508104"/>
              <a:gd name="connsiteY3" fmla="*/ 5143500 h 5143500"/>
              <a:gd name="connsiteX4" fmla="*/ 0 w 5508104"/>
              <a:gd name="connsiteY4" fmla="*/ 0 h 5143500"/>
              <a:gd name="connsiteX0" fmla="*/ 0 w 5508104"/>
              <a:gd name="connsiteY0" fmla="*/ 0 h 5143500"/>
              <a:gd name="connsiteX1" fmla="*/ 3984104 w 5508104"/>
              <a:gd name="connsiteY1" fmla="*/ 0 h 5143500"/>
              <a:gd name="connsiteX2" fmla="*/ 5508104 w 5508104"/>
              <a:gd name="connsiteY2" fmla="*/ 5143500 h 5143500"/>
              <a:gd name="connsiteX3" fmla="*/ 0 w 5508104"/>
              <a:gd name="connsiteY3" fmla="*/ 5143500 h 5143500"/>
              <a:gd name="connsiteX4" fmla="*/ 0 w 5508104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08104" h="5143500">
                <a:moveTo>
                  <a:pt x="0" y="0"/>
                </a:moveTo>
                <a:lnTo>
                  <a:pt x="3984104" y="0"/>
                </a:lnTo>
                <a:lnTo>
                  <a:pt x="5508104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D6ACE53-5154-4C55-8500-95143444EFB0}"/>
              </a:ext>
            </a:extLst>
          </p:cNvPr>
          <p:cNvSpPr/>
          <p:nvPr userDrawn="1"/>
        </p:nvSpPr>
        <p:spPr>
          <a:xfrm>
            <a:off x="5119106" y="550565"/>
            <a:ext cx="7072894" cy="1440160"/>
          </a:xfrm>
          <a:custGeom>
            <a:avLst/>
            <a:gdLst>
              <a:gd name="connsiteX0" fmla="*/ 0 w 7072894"/>
              <a:gd name="connsiteY0" fmla="*/ 0 h 1440160"/>
              <a:gd name="connsiteX1" fmla="*/ 7072894 w 7072894"/>
              <a:gd name="connsiteY1" fmla="*/ 0 h 1440160"/>
              <a:gd name="connsiteX2" fmla="*/ 7072894 w 7072894"/>
              <a:gd name="connsiteY2" fmla="*/ 1440160 h 1440160"/>
              <a:gd name="connsiteX3" fmla="*/ 396468 w 7072894"/>
              <a:gd name="connsiteY3" fmla="*/ 1440160 h 14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72894" h="1440160">
                <a:moveTo>
                  <a:pt x="0" y="0"/>
                </a:moveTo>
                <a:lnTo>
                  <a:pt x="7072894" y="0"/>
                </a:lnTo>
                <a:lnTo>
                  <a:pt x="7072894" y="1440160"/>
                </a:lnTo>
                <a:lnTo>
                  <a:pt x="396468" y="14401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42D1770-5C5E-4316-A3B1-5DF43E354FDA}"/>
              </a:ext>
            </a:extLst>
          </p:cNvPr>
          <p:cNvSpPr/>
          <p:nvPr userDrawn="1"/>
        </p:nvSpPr>
        <p:spPr>
          <a:xfrm>
            <a:off x="5284478" y="550565"/>
            <a:ext cx="6907523" cy="1440160"/>
          </a:xfrm>
          <a:custGeom>
            <a:avLst/>
            <a:gdLst>
              <a:gd name="connsiteX0" fmla="*/ 0 w 6907523"/>
              <a:gd name="connsiteY0" fmla="*/ 0 h 1440160"/>
              <a:gd name="connsiteX1" fmla="*/ 6907523 w 6907523"/>
              <a:gd name="connsiteY1" fmla="*/ 0 h 1440160"/>
              <a:gd name="connsiteX2" fmla="*/ 6907523 w 6907523"/>
              <a:gd name="connsiteY2" fmla="*/ 1440160 h 1440160"/>
              <a:gd name="connsiteX3" fmla="*/ 396511 w 6907523"/>
              <a:gd name="connsiteY3" fmla="*/ 1440160 h 14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7523" h="1440160">
                <a:moveTo>
                  <a:pt x="0" y="0"/>
                </a:moveTo>
                <a:lnTo>
                  <a:pt x="6907523" y="0"/>
                </a:lnTo>
                <a:lnTo>
                  <a:pt x="6907523" y="1440160"/>
                </a:lnTo>
                <a:lnTo>
                  <a:pt x="396511" y="144016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8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729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5555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1DA3F-B8FF-4FFB-9C67-646CE224F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FA07E-18F0-487B-88B9-A52C696C5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064F5-A920-4F28-8586-70F6DD27A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34423-6964-4042-9528-9F56CC2178F3}" type="datetimeFigureOut">
              <a:rPr lang="id-ID" smtClean="0"/>
              <a:t>18/02/2020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4B1D9-7B8E-48CF-890E-9BE07D83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6B6C8-EE30-4EBA-BC90-AE6F6FFDC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CFD9A-9F39-48CF-A4CB-A21A7CDD7D7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156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770E5-B19E-421F-979F-F083723CA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6D015-9CF9-428B-A7AF-397882971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D3DE3-7D89-4F0F-92C4-B37A62B77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34423-6964-4042-9528-9F56CC2178F3}" type="datetimeFigureOut">
              <a:rPr lang="id-ID" smtClean="0"/>
              <a:t>18/02/2020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5008E-AD27-430B-B364-67E4D956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C5663-B337-4C49-A74E-0952F6D1F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CFD9A-9F39-48CF-A4CB-A21A7CDD7D7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3305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67BD0-F23D-4095-B9F9-1A27267B0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F60BE-187D-414F-A8AC-8D10157D12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AA26B-7481-4F51-A8D7-9665CD41D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E7CAC-BE22-48CD-B38B-3B48D27DD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34423-6964-4042-9528-9F56CC2178F3}" type="datetimeFigureOut">
              <a:rPr lang="id-ID" smtClean="0"/>
              <a:t>18/02/2020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751B9-167B-4350-81A9-18D241779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FDE3D-A75A-4ED4-83BB-BF4FE38A1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CFD9A-9F39-48CF-A4CB-A21A7CDD7D7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34618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D6D33-D49B-47AD-A80F-F9437D215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73DA1-8318-4EBB-930C-6F36F767B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A78B31-4498-48D1-A39D-37C816A45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72ED88-CDA8-4C95-A4DB-C2A8993841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E28513-67A6-4643-A7F0-F0C063C5BD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E5B15A-69C2-43E8-AAED-6F97176E3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34423-6964-4042-9528-9F56CC2178F3}" type="datetimeFigureOut">
              <a:rPr lang="id-ID" smtClean="0"/>
              <a:t>18/02/2020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4E6FFD-5E4F-42E1-9FA4-121CBAD9A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56933B-0D0E-4A0F-9149-0FD1F45F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CFD9A-9F39-48CF-A4CB-A21A7CDD7D7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62063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0F3A9-645A-41C2-A381-0C1CDF149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6E6A57-FF35-469C-8E85-8839FCC9A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34423-6964-4042-9528-9F56CC2178F3}" type="datetimeFigureOut">
              <a:rPr lang="id-ID" smtClean="0"/>
              <a:t>18/02/2020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9BDB4-687F-455D-ABC2-45DED6B10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D110EC-B476-405F-BF50-70238D0A1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CFD9A-9F39-48CF-A4CB-A21A7CDD7D7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72894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9D8504-431B-4175-94B8-440B15539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34423-6964-4042-9528-9F56CC2178F3}" type="datetimeFigureOut">
              <a:rPr lang="id-ID" smtClean="0"/>
              <a:t>18/02/2020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E310FC-E7F0-448C-AF97-EABB1AC6E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E4303-D7B8-401F-9396-3F9D0FCD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CFD9A-9F39-48CF-A4CB-A21A7CDD7D7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39411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EADB3-1F42-480B-9454-ED433AC75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FEEE0-4BDC-4C6F-B6E9-0172659EE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226A3-C21E-4F6C-AFCD-73B8F954E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1BBC8-C6B9-4016-9369-BA5164FF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34423-6964-4042-9528-9F56CC2178F3}" type="datetimeFigureOut">
              <a:rPr lang="id-ID" smtClean="0"/>
              <a:t>18/02/2020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C5598-70B8-4841-BB26-62672A13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04986-157E-4538-AC14-93897A89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CFD9A-9F39-48CF-A4CB-A21A7CDD7D7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4723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73E27-E2EF-4FF7-924E-9BAEA159A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BD1677-5B08-42B9-AD31-A51D9D262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D619FA-EB65-4E7A-BFF2-68023BF09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D0938-460F-4EC9-A66C-D213AD516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34423-6964-4042-9528-9F56CC2178F3}" type="datetimeFigureOut">
              <a:rPr lang="id-ID" smtClean="0"/>
              <a:t>18/02/2020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BB42C3-D744-4FD6-9E58-F02F2677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FD52B-C322-4A21-8AB6-36618361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CFD9A-9F39-48CF-A4CB-A21A7CDD7D7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2351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225712-A5B5-4C6C-8000-A4C99E11C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A4F28-E960-43AE-8E9E-FE8F1DD6B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9EE4A-71E1-429F-A0DC-09339C6CE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34423-6964-4042-9528-9F56CC2178F3}" type="datetimeFigureOut">
              <a:rPr lang="id-ID" smtClean="0"/>
              <a:t>18/02/2020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0EB01-48B3-4FF6-B9FA-1636FDBE4D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7C5DD-979E-49E8-9B22-B28965084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CFD9A-9F39-48CF-A4CB-A21A7CDD7D7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81841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png"/><Relationship Id="rId3" Type="http://schemas.openxmlformats.org/officeDocument/2006/relationships/image" Target="../media/image44.png"/><Relationship Id="rId7" Type="http://schemas.openxmlformats.org/officeDocument/2006/relationships/slide" Target="slide1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slide" Target="slide3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7.png"/><Relationship Id="rId7" Type="http://schemas.openxmlformats.org/officeDocument/2006/relationships/image" Target="../media/image49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8.png"/><Relationship Id="rId11" Type="http://schemas.openxmlformats.org/officeDocument/2006/relationships/image" Target="../media/image53.sv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slide" Target="slide16.xml"/><Relationship Id="rId9" Type="http://schemas.openxmlformats.org/officeDocument/2006/relationships/image" Target="../media/image51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0.png"/><Relationship Id="rId7" Type="http://schemas.openxmlformats.org/officeDocument/2006/relationships/image" Target="../media/image540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0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20.png"/><Relationship Id="rId7" Type="http://schemas.openxmlformats.org/officeDocument/2006/relationships/image" Target="../media/image58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590.png"/><Relationship Id="rId5" Type="http://schemas.openxmlformats.org/officeDocument/2006/relationships/image" Target="../media/image540.png"/><Relationship Id="rId10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18" Type="http://schemas.openxmlformats.org/officeDocument/2006/relationships/image" Target="../media/image76.png"/><Relationship Id="rId26" Type="http://schemas.openxmlformats.org/officeDocument/2006/relationships/image" Target="../media/image84.png"/><Relationship Id="rId39" Type="http://schemas.openxmlformats.org/officeDocument/2006/relationships/image" Target="../media/image97.png"/><Relationship Id="rId3" Type="http://schemas.openxmlformats.org/officeDocument/2006/relationships/image" Target="../media/image61.png"/><Relationship Id="rId21" Type="http://schemas.openxmlformats.org/officeDocument/2006/relationships/image" Target="../media/image79.png"/><Relationship Id="rId34" Type="http://schemas.openxmlformats.org/officeDocument/2006/relationships/image" Target="../media/image92.png"/><Relationship Id="rId42" Type="http://schemas.openxmlformats.org/officeDocument/2006/relationships/image" Target="../media/image100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17" Type="http://schemas.openxmlformats.org/officeDocument/2006/relationships/image" Target="../media/image75.png"/><Relationship Id="rId25" Type="http://schemas.openxmlformats.org/officeDocument/2006/relationships/image" Target="../media/image83.png"/><Relationship Id="rId33" Type="http://schemas.openxmlformats.org/officeDocument/2006/relationships/image" Target="../media/image91.png"/><Relationship Id="rId38" Type="http://schemas.openxmlformats.org/officeDocument/2006/relationships/image" Target="../media/image96.png"/><Relationship Id="rId2" Type="http://schemas.openxmlformats.org/officeDocument/2006/relationships/image" Target="../media/image60.png"/><Relationship Id="rId16" Type="http://schemas.openxmlformats.org/officeDocument/2006/relationships/image" Target="../media/image74.png"/><Relationship Id="rId20" Type="http://schemas.openxmlformats.org/officeDocument/2006/relationships/image" Target="../media/image78.png"/><Relationship Id="rId29" Type="http://schemas.openxmlformats.org/officeDocument/2006/relationships/image" Target="../media/image87.png"/><Relationship Id="rId41" Type="http://schemas.openxmlformats.org/officeDocument/2006/relationships/image" Target="../media/image9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24" Type="http://schemas.openxmlformats.org/officeDocument/2006/relationships/image" Target="../media/image82.png"/><Relationship Id="rId32" Type="http://schemas.openxmlformats.org/officeDocument/2006/relationships/image" Target="../media/image90.png"/><Relationship Id="rId37" Type="http://schemas.openxmlformats.org/officeDocument/2006/relationships/image" Target="../media/image95.png"/><Relationship Id="rId40" Type="http://schemas.openxmlformats.org/officeDocument/2006/relationships/image" Target="../media/image98.png"/><Relationship Id="rId5" Type="http://schemas.openxmlformats.org/officeDocument/2006/relationships/image" Target="../media/image63.png"/><Relationship Id="rId15" Type="http://schemas.openxmlformats.org/officeDocument/2006/relationships/image" Target="../media/image73.png"/><Relationship Id="rId23" Type="http://schemas.openxmlformats.org/officeDocument/2006/relationships/image" Target="../media/image81.png"/><Relationship Id="rId28" Type="http://schemas.openxmlformats.org/officeDocument/2006/relationships/image" Target="../media/image86.png"/><Relationship Id="rId36" Type="http://schemas.openxmlformats.org/officeDocument/2006/relationships/image" Target="../media/image94.png"/><Relationship Id="rId10" Type="http://schemas.openxmlformats.org/officeDocument/2006/relationships/image" Target="../media/image68.png"/><Relationship Id="rId19" Type="http://schemas.openxmlformats.org/officeDocument/2006/relationships/image" Target="../media/image77.png"/><Relationship Id="rId31" Type="http://schemas.openxmlformats.org/officeDocument/2006/relationships/image" Target="../media/image89.png"/><Relationship Id="rId44" Type="http://schemas.openxmlformats.org/officeDocument/2006/relationships/image" Target="../media/image102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Relationship Id="rId22" Type="http://schemas.openxmlformats.org/officeDocument/2006/relationships/image" Target="../media/image80.png"/><Relationship Id="rId27" Type="http://schemas.openxmlformats.org/officeDocument/2006/relationships/image" Target="../media/image85.png"/><Relationship Id="rId30" Type="http://schemas.openxmlformats.org/officeDocument/2006/relationships/image" Target="../media/image88.png"/><Relationship Id="rId35" Type="http://schemas.openxmlformats.org/officeDocument/2006/relationships/image" Target="../media/image93.png"/><Relationship Id="rId43" Type="http://schemas.openxmlformats.org/officeDocument/2006/relationships/image" Target="../media/image10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500.png"/><Relationship Id="rId7" Type="http://schemas.openxmlformats.org/officeDocument/2006/relationships/image" Target="../media/image56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0.png"/><Relationship Id="rId4" Type="http://schemas.openxmlformats.org/officeDocument/2006/relationships/image" Target="../media/image53.png"/><Relationship Id="rId9" Type="http://schemas.openxmlformats.org/officeDocument/2006/relationships/image" Target="../media/image10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500.png"/><Relationship Id="rId7" Type="http://schemas.openxmlformats.org/officeDocument/2006/relationships/image" Target="../media/image106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9" Type="http://schemas.openxmlformats.org/officeDocument/2006/relationships/image" Target="../media/image52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108.png"/><Relationship Id="rId7" Type="http://schemas.openxmlformats.org/officeDocument/2006/relationships/image" Target="../media/image520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1090.png"/><Relationship Id="rId5" Type="http://schemas.openxmlformats.org/officeDocument/2006/relationships/image" Target="../media/image500.png"/><Relationship Id="rId10" Type="http://schemas.openxmlformats.org/officeDocument/2006/relationships/image" Target="../media/image59.png"/><Relationship Id="rId4" Type="http://schemas.openxmlformats.org/officeDocument/2006/relationships/image" Target="../media/image490.png"/><Relationship Id="rId9" Type="http://schemas.openxmlformats.org/officeDocument/2006/relationships/image" Target="../media/image54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18" Type="http://schemas.openxmlformats.org/officeDocument/2006/relationships/image" Target="../media/image76.png"/><Relationship Id="rId26" Type="http://schemas.openxmlformats.org/officeDocument/2006/relationships/image" Target="../media/image84.png"/><Relationship Id="rId39" Type="http://schemas.openxmlformats.org/officeDocument/2006/relationships/image" Target="../media/image97.png"/><Relationship Id="rId3" Type="http://schemas.openxmlformats.org/officeDocument/2006/relationships/image" Target="../media/image61.png"/><Relationship Id="rId21" Type="http://schemas.openxmlformats.org/officeDocument/2006/relationships/image" Target="../media/image79.png"/><Relationship Id="rId34" Type="http://schemas.openxmlformats.org/officeDocument/2006/relationships/image" Target="../media/image92.png"/><Relationship Id="rId42" Type="http://schemas.openxmlformats.org/officeDocument/2006/relationships/image" Target="../media/image100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17" Type="http://schemas.openxmlformats.org/officeDocument/2006/relationships/image" Target="../media/image75.png"/><Relationship Id="rId25" Type="http://schemas.openxmlformats.org/officeDocument/2006/relationships/image" Target="../media/image83.png"/><Relationship Id="rId33" Type="http://schemas.openxmlformats.org/officeDocument/2006/relationships/image" Target="../media/image91.png"/><Relationship Id="rId38" Type="http://schemas.openxmlformats.org/officeDocument/2006/relationships/image" Target="../media/image96.png"/><Relationship Id="rId2" Type="http://schemas.openxmlformats.org/officeDocument/2006/relationships/image" Target="../media/image60.png"/><Relationship Id="rId16" Type="http://schemas.openxmlformats.org/officeDocument/2006/relationships/image" Target="../media/image74.png"/><Relationship Id="rId20" Type="http://schemas.openxmlformats.org/officeDocument/2006/relationships/image" Target="../media/image78.png"/><Relationship Id="rId29" Type="http://schemas.openxmlformats.org/officeDocument/2006/relationships/image" Target="../media/image87.png"/><Relationship Id="rId41" Type="http://schemas.openxmlformats.org/officeDocument/2006/relationships/image" Target="../media/image9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24" Type="http://schemas.openxmlformats.org/officeDocument/2006/relationships/image" Target="../media/image82.png"/><Relationship Id="rId32" Type="http://schemas.openxmlformats.org/officeDocument/2006/relationships/image" Target="../media/image90.png"/><Relationship Id="rId37" Type="http://schemas.openxmlformats.org/officeDocument/2006/relationships/image" Target="../media/image95.png"/><Relationship Id="rId40" Type="http://schemas.openxmlformats.org/officeDocument/2006/relationships/image" Target="../media/image98.png"/><Relationship Id="rId5" Type="http://schemas.openxmlformats.org/officeDocument/2006/relationships/image" Target="../media/image63.png"/><Relationship Id="rId15" Type="http://schemas.openxmlformats.org/officeDocument/2006/relationships/image" Target="../media/image73.png"/><Relationship Id="rId23" Type="http://schemas.openxmlformats.org/officeDocument/2006/relationships/image" Target="../media/image81.png"/><Relationship Id="rId28" Type="http://schemas.openxmlformats.org/officeDocument/2006/relationships/image" Target="../media/image86.png"/><Relationship Id="rId36" Type="http://schemas.openxmlformats.org/officeDocument/2006/relationships/image" Target="../media/image94.png"/><Relationship Id="rId10" Type="http://schemas.openxmlformats.org/officeDocument/2006/relationships/image" Target="../media/image68.png"/><Relationship Id="rId19" Type="http://schemas.openxmlformats.org/officeDocument/2006/relationships/image" Target="../media/image77.png"/><Relationship Id="rId31" Type="http://schemas.openxmlformats.org/officeDocument/2006/relationships/image" Target="../media/image89.png"/><Relationship Id="rId44" Type="http://schemas.openxmlformats.org/officeDocument/2006/relationships/image" Target="../media/image102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Relationship Id="rId22" Type="http://schemas.openxmlformats.org/officeDocument/2006/relationships/image" Target="../media/image80.png"/><Relationship Id="rId27" Type="http://schemas.openxmlformats.org/officeDocument/2006/relationships/image" Target="../media/image85.png"/><Relationship Id="rId30" Type="http://schemas.openxmlformats.org/officeDocument/2006/relationships/image" Target="../media/image88.png"/><Relationship Id="rId35" Type="http://schemas.openxmlformats.org/officeDocument/2006/relationships/image" Target="../media/image93.png"/><Relationship Id="rId43" Type="http://schemas.openxmlformats.org/officeDocument/2006/relationships/image" Target="../media/image10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0.png"/><Relationship Id="rId7" Type="http://schemas.openxmlformats.org/officeDocument/2006/relationships/image" Target="../media/image540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0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131.png"/><Relationship Id="rId3" Type="http://schemas.openxmlformats.org/officeDocument/2006/relationships/image" Target="../media/image500.png"/><Relationship Id="rId7" Type="http://schemas.openxmlformats.org/officeDocument/2006/relationships/image" Target="../media/image540.png"/><Relationship Id="rId12" Type="http://schemas.openxmlformats.org/officeDocument/2006/relationships/slide" Target="slide26.xml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109.png"/><Relationship Id="rId5" Type="http://schemas.openxmlformats.org/officeDocument/2006/relationships/image" Target="../media/image520.png"/><Relationship Id="rId10" Type="http://schemas.openxmlformats.org/officeDocument/2006/relationships/image" Target="../media/image112.png"/><Relationship Id="rId4" Type="http://schemas.openxmlformats.org/officeDocument/2006/relationships/image" Target="../media/image51.png"/><Relationship Id="rId9" Type="http://schemas.openxmlformats.org/officeDocument/2006/relationships/image" Target="../media/image111.png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5.png"/><Relationship Id="rId18" Type="http://schemas.openxmlformats.org/officeDocument/2006/relationships/image" Target="../media/image130.png"/><Relationship Id="rId26" Type="http://schemas.openxmlformats.org/officeDocument/2006/relationships/image" Target="../media/image138.png"/><Relationship Id="rId39" Type="http://schemas.openxmlformats.org/officeDocument/2006/relationships/image" Target="../media/image151.png"/><Relationship Id="rId21" Type="http://schemas.openxmlformats.org/officeDocument/2006/relationships/image" Target="../media/image133.png"/><Relationship Id="rId34" Type="http://schemas.openxmlformats.org/officeDocument/2006/relationships/image" Target="../media/image146.png"/><Relationship Id="rId42" Type="http://schemas.openxmlformats.org/officeDocument/2006/relationships/image" Target="../media/image153.png"/><Relationship Id="rId47" Type="http://schemas.openxmlformats.org/officeDocument/2006/relationships/image" Target="../media/image157.png"/><Relationship Id="rId50" Type="http://schemas.openxmlformats.org/officeDocument/2006/relationships/image" Target="../media/image158.png"/><Relationship Id="rId55" Type="http://schemas.openxmlformats.org/officeDocument/2006/relationships/image" Target="../media/image1380.png"/><Relationship Id="rId63" Type="http://schemas.openxmlformats.org/officeDocument/2006/relationships/image" Target="../media/image169.png"/><Relationship Id="rId7" Type="http://schemas.openxmlformats.org/officeDocument/2006/relationships/image" Target="../media/image119.png"/><Relationship Id="rId2" Type="http://schemas.openxmlformats.org/officeDocument/2006/relationships/image" Target="../media/image114.png"/><Relationship Id="rId16" Type="http://schemas.openxmlformats.org/officeDocument/2006/relationships/image" Target="../media/image128.png"/><Relationship Id="rId20" Type="http://schemas.openxmlformats.org/officeDocument/2006/relationships/image" Target="../media/image132.png"/><Relationship Id="rId29" Type="http://schemas.openxmlformats.org/officeDocument/2006/relationships/image" Target="../media/image141.png"/><Relationship Id="rId41" Type="http://schemas.openxmlformats.org/officeDocument/2006/relationships/image" Target="../media/image1520.png"/><Relationship Id="rId54" Type="http://schemas.openxmlformats.org/officeDocument/2006/relationships/image" Target="../media/image162.png"/><Relationship Id="rId62" Type="http://schemas.openxmlformats.org/officeDocument/2006/relationships/image" Target="../media/image1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11" Type="http://schemas.openxmlformats.org/officeDocument/2006/relationships/image" Target="../media/image123.png"/><Relationship Id="rId24" Type="http://schemas.openxmlformats.org/officeDocument/2006/relationships/image" Target="../media/image136.png"/><Relationship Id="rId32" Type="http://schemas.openxmlformats.org/officeDocument/2006/relationships/image" Target="../media/image144.png"/><Relationship Id="rId37" Type="http://schemas.openxmlformats.org/officeDocument/2006/relationships/image" Target="../media/image149.png"/><Relationship Id="rId40" Type="http://schemas.openxmlformats.org/officeDocument/2006/relationships/image" Target="../media/image152.png"/><Relationship Id="rId45" Type="http://schemas.openxmlformats.org/officeDocument/2006/relationships/image" Target="../media/image155.png"/><Relationship Id="rId53" Type="http://schemas.openxmlformats.org/officeDocument/2006/relationships/image" Target="../media/image161.png"/><Relationship Id="rId58" Type="http://schemas.openxmlformats.org/officeDocument/2006/relationships/image" Target="../media/image164.png"/><Relationship Id="rId5" Type="http://schemas.openxmlformats.org/officeDocument/2006/relationships/image" Target="../media/image117.png"/><Relationship Id="rId15" Type="http://schemas.openxmlformats.org/officeDocument/2006/relationships/image" Target="../media/image127.png"/><Relationship Id="rId23" Type="http://schemas.openxmlformats.org/officeDocument/2006/relationships/image" Target="../media/image135.png"/><Relationship Id="rId28" Type="http://schemas.openxmlformats.org/officeDocument/2006/relationships/image" Target="../media/image140.png"/><Relationship Id="rId36" Type="http://schemas.openxmlformats.org/officeDocument/2006/relationships/image" Target="../media/image148.png"/><Relationship Id="rId49" Type="http://schemas.openxmlformats.org/officeDocument/2006/relationships/image" Target="../media/image1240.png"/><Relationship Id="rId57" Type="http://schemas.openxmlformats.org/officeDocument/2006/relationships/image" Target="../media/image163.png"/><Relationship Id="rId61" Type="http://schemas.openxmlformats.org/officeDocument/2006/relationships/image" Target="../media/image167.png"/><Relationship Id="rId10" Type="http://schemas.openxmlformats.org/officeDocument/2006/relationships/image" Target="../media/image122.png"/><Relationship Id="rId19" Type="http://schemas.openxmlformats.org/officeDocument/2006/relationships/image" Target="../media/image131.png"/><Relationship Id="rId31" Type="http://schemas.openxmlformats.org/officeDocument/2006/relationships/image" Target="../media/image143.png"/><Relationship Id="rId44" Type="http://schemas.openxmlformats.org/officeDocument/2006/relationships/image" Target="../media/image154.png"/><Relationship Id="rId52" Type="http://schemas.openxmlformats.org/officeDocument/2006/relationships/image" Target="../media/image160.png"/><Relationship Id="rId60" Type="http://schemas.openxmlformats.org/officeDocument/2006/relationships/image" Target="../media/image166.png"/><Relationship Id="rId4" Type="http://schemas.openxmlformats.org/officeDocument/2006/relationships/image" Target="../media/image116.png"/><Relationship Id="rId9" Type="http://schemas.openxmlformats.org/officeDocument/2006/relationships/image" Target="../media/image121.png"/><Relationship Id="rId14" Type="http://schemas.openxmlformats.org/officeDocument/2006/relationships/image" Target="../media/image126.png"/><Relationship Id="rId22" Type="http://schemas.openxmlformats.org/officeDocument/2006/relationships/image" Target="../media/image134.png"/><Relationship Id="rId27" Type="http://schemas.openxmlformats.org/officeDocument/2006/relationships/image" Target="../media/image139.png"/><Relationship Id="rId30" Type="http://schemas.openxmlformats.org/officeDocument/2006/relationships/image" Target="../media/image142.png"/><Relationship Id="rId35" Type="http://schemas.openxmlformats.org/officeDocument/2006/relationships/image" Target="../media/image147.png"/><Relationship Id="rId43" Type="http://schemas.openxmlformats.org/officeDocument/2006/relationships/image" Target="../media/image1180.png"/><Relationship Id="rId48" Type="http://schemas.openxmlformats.org/officeDocument/2006/relationships/image" Target="../media/image1130.png"/><Relationship Id="rId56" Type="http://schemas.openxmlformats.org/officeDocument/2006/relationships/image" Target="../media/image1390.png"/><Relationship Id="rId64" Type="http://schemas.openxmlformats.org/officeDocument/2006/relationships/image" Target="../media/image1510.png"/><Relationship Id="rId8" Type="http://schemas.openxmlformats.org/officeDocument/2006/relationships/image" Target="../media/image120.png"/><Relationship Id="rId51" Type="http://schemas.openxmlformats.org/officeDocument/2006/relationships/image" Target="../media/image159.png"/><Relationship Id="rId3" Type="http://schemas.openxmlformats.org/officeDocument/2006/relationships/image" Target="../media/image115.png"/><Relationship Id="rId12" Type="http://schemas.openxmlformats.org/officeDocument/2006/relationships/image" Target="../media/image124.png"/><Relationship Id="rId17" Type="http://schemas.openxmlformats.org/officeDocument/2006/relationships/image" Target="../media/image129.png"/><Relationship Id="rId25" Type="http://schemas.openxmlformats.org/officeDocument/2006/relationships/image" Target="../media/image137.png"/><Relationship Id="rId33" Type="http://schemas.openxmlformats.org/officeDocument/2006/relationships/image" Target="../media/image145.png"/><Relationship Id="rId38" Type="http://schemas.openxmlformats.org/officeDocument/2006/relationships/image" Target="../media/image150.png"/><Relationship Id="rId46" Type="http://schemas.openxmlformats.org/officeDocument/2006/relationships/image" Target="../media/image156.png"/><Relationship Id="rId59" Type="http://schemas.openxmlformats.org/officeDocument/2006/relationships/image" Target="../media/image16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0.png"/><Relationship Id="rId7" Type="http://schemas.openxmlformats.org/officeDocument/2006/relationships/image" Target="../media/image171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520.png"/><Relationship Id="rId10" Type="http://schemas.openxmlformats.org/officeDocument/2006/relationships/image" Target="../media/image11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0.png"/><Relationship Id="rId7" Type="http://schemas.openxmlformats.org/officeDocument/2006/relationships/image" Target="../media/image540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173.png"/><Relationship Id="rId10" Type="http://schemas.openxmlformats.org/officeDocument/2006/relationships/image" Target="../media/image174.png"/><Relationship Id="rId4" Type="http://schemas.openxmlformats.org/officeDocument/2006/relationships/image" Target="../media/image172.png"/><Relationship Id="rId9" Type="http://schemas.openxmlformats.org/officeDocument/2006/relationships/image" Target="../media/image5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3" Type="http://schemas.openxmlformats.org/officeDocument/2006/relationships/image" Target="../media/image520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0.png"/><Relationship Id="rId10" Type="http://schemas.openxmlformats.org/officeDocument/2006/relationships/image" Target="../media/image112.png"/><Relationship Id="rId4" Type="http://schemas.openxmlformats.org/officeDocument/2006/relationships/image" Target="../media/image53.png"/><Relationship Id="rId9" Type="http://schemas.openxmlformats.org/officeDocument/2006/relationships/image" Target="../media/image17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lphavantage.co/" TargetMode="External"/><Relationship Id="rId3" Type="http://schemas.openxmlformats.org/officeDocument/2006/relationships/image" Target="../media/image4.jpg"/><Relationship Id="rId7" Type="http://schemas.openxmlformats.org/officeDocument/2006/relationships/image" Target="../media/image15.svg"/><Relationship Id="rId12" Type="http://schemas.openxmlformats.org/officeDocument/2006/relationships/image" Target="../media/image19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3.svg"/><Relationship Id="rId10" Type="http://schemas.openxmlformats.org/officeDocument/2006/relationships/image" Target="../media/image17.sv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png"/><Relationship Id="rId13" Type="http://schemas.openxmlformats.org/officeDocument/2006/relationships/image" Target="../media/image188.png"/><Relationship Id="rId18" Type="http://schemas.openxmlformats.org/officeDocument/2006/relationships/image" Target="../media/image193.png"/><Relationship Id="rId3" Type="http://schemas.openxmlformats.org/officeDocument/2006/relationships/image" Target="../media/image178.png"/><Relationship Id="rId21" Type="http://schemas.openxmlformats.org/officeDocument/2006/relationships/image" Target="../media/image196.png"/><Relationship Id="rId7" Type="http://schemas.openxmlformats.org/officeDocument/2006/relationships/image" Target="../media/image182.png"/><Relationship Id="rId12" Type="http://schemas.openxmlformats.org/officeDocument/2006/relationships/image" Target="../media/image187.png"/><Relationship Id="rId17" Type="http://schemas.openxmlformats.org/officeDocument/2006/relationships/image" Target="../media/image192.png"/><Relationship Id="rId2" Type="http://schemas.openxmlformats.org/officeDocument/2006/relationships/image" Target="../media/image177.png"/><Relationship Id="rId16" Type="http://schemas.openxmlformats.org/officeDocument/2006/relationships/image" Target="../media/image189.png"/><Relationship Id="rId20" Type="http://schemas.openxmlformats.org/officeDocument/2006/relationships/image" Target="../media/image1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1.png"/><Relationship Id="rId11" Type="http://schemas.openxmlformats.org/officeDocument/2006/relationships/image" Target="../media/image186.png"/><Relationship Id="rId24" Type="http://schemas.openxmlformats.org/officeDocument/2006/relationships/image" Target="../media/image199.png"/><Relationship Id="rId5" Type="http://schemas.openxmlformats.org/officeDocument/2006/relationships/image" Target="../media/image180.png"/><Relationship Id="rId15" Type="http://schemas.openxmlformats.org/officeDocument/2006/relationships/image" Target="../media/image190.png"/><Relationship Id="rId23" Type="http://schemas.openxmlformats.org/officeDocument/2006/relationships/image" Target="../media/image198.png"/><Relationship Id="rId10" Type="http://schemas.openxmlformats.org/officeDocument/2006/relationships/image" Target="../media/image185.png"/><Relationship Id="rId19" Type="http://schemas.openxmlformats.org/officeDocument/2006/relationships/image" Target="../media/image194.png"/><Relationship Id="rId4" Type="http://schemas.openxmlformats.org/officeDocument/2006/relationships/image" Target="../media/image179.png"/><Relationship Id="rId14" Type="http://schemas.openxmlformats.org/officeDocument/2006/relationships/image" Target="../media/image184.png"/><Relationship Id="rId22" Type="http://schemas.openxmlformats.org/officeDocument/2006/relationships/image" Target="../media/image19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7" Type="http://schemas.openxmlformats.org/officeDocument/2006/relationships/image" Target="../media/image19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4.png"/><Relationship Id="rId5" Type="http://schemas.openxmlformats.org/officeDocument/2006/relationships/image" Target="../media/image203.png"/><Relationship Id="rId4" Type="http://schemas.openxmlformats.org/officeDocument/2006/relationships/image" Target="../media/image20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1.sv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1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240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8.png"/><Relationship Id="rId11" Type="http://schemas.openxmlformats.org/officeDocument/2006/relationships/image" Target="../media/image32.png"/><Relationship Id="rId5" Type="http://schemas.openxmlformats.org/officeDocument/2006/relationships/image" Target="../media/image27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50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slide" Target="slide30.xml"/><Relationship Id="rId3" Type="http://schemas.openxmlformats.org/officeDocument/2006/relationships/image" Target="../media/image40.png"/><Relationship Id="rId7" Type="http://schemas.openxmlformats.org/officeDocument/2006/relationships/slide" Target="slide17.xml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1.png"/><Relationship Id="rId11" Type="http://schemas.openxmlformats.org/officeDocument/2006/relationships/image" Target="../media/image420.png"/><Relationship Id="rId5" Type="http://schemas.openxmlformats.org/officeDocument/2006/relationships/image" Target="../media/image40.png"/><Relationship Id="rId10" Type="http://schemas.openxmlformats.org/officeDocument/2006/relationships/slide" Target="slide24.xml"/><Relationship Id="rId4" Type="http://schemas.openxmlformats.org/officeDocument/2006/relationships/slide" Target="slide31.xml"/><Relationship Id="rId9" Type="http://schemas.openxmlformats.org/officeDocument/2006/relationships/image" Target="../media/image42.png"/><Relationship Id="rId1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63F3CE-8DDD-4601-A802-19AC65163410}"/>
              </a:ext>
            </a:extLst>
          </p:cNvPr>
          <p:cNvSpPr/>
          <p:nvPr/>
        </p:nvSpPr>
        <p:spPr>
          <a:xfrm>
            <a:off x="3986075" y="2266950"/>
            <a:ext cx="8205925" cy="2275969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034CD0-42E7-4F10-88AF-9F683983A2B6}"/>
              </a:ext>
            </a:extLst>
          </p:cNvPr>
          <p:cNvSpPr txBox="1"/>
          <p:nvPr/>
        </p:nvSpPr>
        <p:spPr>
          <a:xfrm>
            <a:off x="3986075" y="2278440"/>
            <a:ext cx="8205925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F4C41"/>
                </a:solidFill>
                <a:latin typeface="Titillium (Body)"/>
              </a:rPr>
              <a:t>PENERAPAN ALGORITMA</a:t>
            </a:r>
            <a:r>
              <a:rPr lang="en-US" sz="4800" dirty="0">
                <a:solidFill>
                  <a:srgbClr val="6F4C41"/>
                </a:solidFill>
                <a:latin typeface="Titillium (Body)"/>
              </a:rPr>
              <a:t> </a:t>
            </a:r>
            <a:r>
              <a:rPr lang="en-US" sz="4800" b="1" dirty="0">
                <a:solidFill>
                  <a:srgbClr val="6F4C41"/>
                </a:solidFill>
                <a:latin typeface="Titillium (Body)"/>
              </a:rPr>
              <a:t>LSTM </a:t>
            </a:r>
          </a:p>
          <a:p>
            <a:pPr algn="ctr"/>
            <a:r>
              <a:rPr lang="en-US" sz="4800" b="1" i="1" dirty="0">
                <a:solidFill>
                  <a:srgbClr val="6F4C41"/>
                </a:solidFill>
                <a:latin typeface="Titillium "/>
              </a:rPr>
              <a:t>( Long-Short Term Memory ) </a:t>
            </a:r>
            <a:endParaRPr lang="id-ID" sz="4800" dirty="0">
              <a:solidFill>
                <a:srgbClr val="6F4C41"/>
              </a:solidFill>
              <a:latin typeface="Titillium 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0AB4C6-2274-42FD-9208-2E2D3654237A}"/>
              </a:ext>
            </a:extLst>
          </p:cNvPr>
          <p:cNvSpPr/>
          <p:nvPr/>
        </p:nvSpPr>
        <p:spPr>
          <a:xfrm>
            <a:off x="4205057" y="3818975"/>
            <a:ext cx="76200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6F4C41"/>
                </a:solidFill>
                <a:latin typeface="Titillium (Body)"/>
              </a:rPr>
              <a:t>UNTUK PREDIKSI</a:t>
            </a:r>
            <a:r>
              <a:rPr lang="en-US" sz="4000" dirty="0">
                <a:solidFill>
                  <a:srgbClr val="6F4C41"/>
                </a:solidFill>
                <a:latin typeface="Titillium (Body)"/>
              </a:rPr>
              <a:t> </a:t>
            </a:r>
            <a:r>
              <a:rPr lang="en-US" sz="4000" b="1" dirty="0">
                <a:solidFill>
                  <a:srgbClr val="6F4C41"/>
                </a:solidFill>
                <a:latin typeface="Titillium (Body)"/>
              </a:rPr>
              <a:t>HARGA SAHAM </a:t>
            </a:r>
            <a:endParaRPr lang="id-ID" sz="4000" dirty="0">
              <a:solidFill>
                <a:srgbClr val="6F4C41"/>
              </a:solidFill>
              <a:latin typeface="Titillium (Body)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77090B-488D-4E46-80A1-284C00499E25}"/>
              </a:ext>
            </a:extLst>
          </p:cNvPr>
          <p:cNvSpPr txBox="1"/>
          <p:nvPr/>
        </p:nvSpPr>
        <p:spPr>
          <a:xfrm>
            <a:off x="9996382" y="4584011"/>
            <a:ext cx="2413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Rachmad Agung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Pambudi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986686-B851-4714-A1E0-E37315021842}"/>
              </a:ext>
            </a:extLst>
          </p:cNvPr>
          <p:cNvSpPr txBox="1"/>
          <p:nvPr/>
        </p:nvSpPr>
        <p:spPr>
          <a:xfrm>
            <a:off x="9996381" y="4891788"/>
            <a:ext cx="2413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16041110032</a:t>
            </a:r>
          </a:p>
        </p:txBody>
      </p:sp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C32DE3F-DAFF-4FA9-9049-C9D222D7B933}"/>
              </a:ext>
            </a:extLst>
          </p:cNvPr>
          <p:cNvSpPr/>
          <p:nvPr/>
        </p:nvSpPr>
        <p:spPr>
          <a:xfrm>
            <a:off x="2446892" y="541917"/>
            <a:ext cx="729821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4000" b="1" dirty="0" err="1">
                <a:solidFill>
                  <a:schemeClr val="accent6"/>
                </a:solidFill>
                <a:cs typeface="Arial" pitchFamily="34" charset="0"/>
              </a:rPr>
              <a:t>Algoritma</a:t>
            </a:r>
            <a:r>
              <a:rPr lang="en-US" altLang="ko-KR" sz="4000" b="1" dirty="0">
                <a:solidFill>
                  <a:schemeClr val="accent6"/>
                </a:solidFill>
                <a:cs typeface="Arial" pitchFamily="34" charset="0"/>
              </a:rPr>
              <a:t> </a:t>
            </a:r>
            <a:r>
              <a:rPr lang="en-US" altLang="ko-KR" sz="4000" b="1" dirty="0" err="1">
                <a:solidFill>
                  <a:schemeClr val="accent6"/>
                </a:solidFill>
                <a:cs typeface="Arial" pitchFamily="34" charset="0"/>
              </a:rPr>
              <a:t>pengujian</a:t>
            </a:r>
            <a:r>
              <a:rPr lang="en-US" altLang="ko-KR" sz="4000" b="1" dirty="0">
                <a:solidFill>
                  <a:schemeClr val="accent6"/>
                </a:solidFill>
                <a:cs typeface="Arial" pitchFamily="34" charset="0"/>
              </a:rPr>
              <a:t> </a:t>
            </a:r>
          </a:p>
          <a:p>
            <a:pPr lvl="0" algn="ctr"/>
            <a:r>
              <a:rPr lang="en-US" altLang="ko-KR" sz="4000" b="1" dirty="0">
                <a:solidFill>
                  <a:schemeClr val="accent6"/>
                </a:solidFill>
                <a:cs typeface="Arial" pitchFamily="34" charset="0"/>
              </a:rPr>
              <a:t>Long Short Term Memory (LSTM) </a:t>
            </a:r>
            <a:endParaRPr lang="en-US" altLang="ko-KR" sz="4000" b="1" dirty="0">
              <a:solidFill>
                <a:schemeClr val="accent6"/>
              </a:solidFill>
              <a:latin typeface="Arial"/>
              <a:cs typeface="Arial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EC2552-B6AE-4E9B-81A4-E4AA084113E7}"/>
              </a:ext>
            </a:extLst>
          </p:cNvPr>
          <p:cNvSpPr/>
          <p:nvPr/>
        </p:nvSpPr>
        <p:spPr>
          <a:xfrm>
            <a:off x="0" y="6618514"/>
            <a:ext cx="12192000" cy="23948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0EEF789-7D03-41C2-BF6C-F2B9AA0E4507}"/>
              </a:ext>
            </a:extLst>
          </p:cNvPr>
          <p:cNvGrpSpPr/>
          <p:nvPr/>
        </p:nvGrpSpPr>
        <p:grpSpPr>
          <a:xfrm>
            <a:off x="727754" y="2326340"/>
            <a:ext cx="10736490" cy="2756863"/>
            <a:chOff x="1604548" y="2791953"/>
            <a:chExt cx="8850863" cy="2272681"/>
          </a:xfrm>
        </p:grpSpPr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18" name="Slide Zoom 17">
                  <a:extLst>
                    <a:ext uri="{FF2B5EF4-FFF2-40B4-BE49-F238E27FC236}">
                      <a16:creationId xmlns:a16="http://schemas.microsoft.com/office/drawing/2014/main" id="{52BB7AB4-32D8-4693-A57B-26EB3667BB41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101063717"/>
                    </p:ext>
                  </p:extLst>
                </p:nvPr>
              </p:nvGraphicFramePr>
              <p:xfrm>
                <a:off x="6562960" y="2861405"/>
                <a:ext cx="3891049" cy="2188715"/>
              </p:xfrm>
              <a:graphic>
                <a:graphicData uri="http://schemas.microsoft.com/office/powerpoint/2016/slidezoom">
                  <pslz:sldZm>
                    <pslz:sldZmObj sldId="338" cId="2760748601">
                      <pslz:zmPr id="{CB476B9E-9FF5-4A23-9CA3-A64BE7F8751A}" returnToParent="0" transitionDur="1000">
                        <p166:blipFill xmlns:p166="http://schemas.microsoft.com/office/powerpoint/2016/6/main">
                          <a:blip r:embed="rId3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4720015" cy="2655009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  <a:effectLst>
                            <a:outerShdw blurRad="292100" dist="139700" dir="2700000" algn="tl" rotWithShape="0">
                              <a:srgbClr val="333333">
                                <a:alpha val="65000"/>
                              </a:srgbClr>
                            </a:outerShdw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18" name="Slide Zoom 17">
                  <a:hlinkClick r:id="rId4" action="ppaction://hlinksldjump"/>
                  <a:extLst>
                    <a:ext uri="{FF2B5EF4-FFF2-40B4-BE49-F238E27FC236}">
                      <a16:creationId xmlns:a16="http://schemas.microsoft.com/office/drawing/2014/main" id="{52BB7AB4-32D8-4693-A57B-26EB3667BB41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42528" y="2410588"/>
                  <a:ext cx="4720015" cy="2655009"/>
                </a:xfrm>
                <a:prstGeom prst="rect">
                  <a:avLst/>
                </a:prstGeom>
                <a:ln>
                  <a:noFill/>
                </a:ln>
                <a:effectLst>
                  <a:outerShdw blurRad="292100" dist="139700" dir="2700000" algn="tl" rotWithShape="0">
                    <a:srgbClr val="333333">
                      <a:alpha val="65000"/>
                    </a:srgbClr>
                  </a:outerShdw>
                </a:effectLst>
              </p:spPr>
            </p:pic>
          </mc:Fallback>
        </mc:AlternateContent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C85D8F3-0F50-428D-B559-8E731ACEA988}"/>
                </a:ext>
              </a:extLst>
            </p:cNvPr>
            <p:cNvSpPr/>
            <p:nvPr/>
          </p:nvSpPr>
          <p:spPr>
            <a:xfrm>
              <a:off x="6564361" y="4514747"/>
              <a:ext cx="3891050" cy="549887"/>
            </a:xfrm>
            <a:prstGeom prst="rect">
              <a:avLst/>
            </a:prstGeom>
            <a:solidFill>
              <a:srgbClr val="7C9C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psez="http://schemas.microsoft.com/office/powerpoint/2016/sectionzoom">
          <mc:Choice Requires="psez">
            <p:graphicFrame>
              <p:nvGraphicFramePr>
                <p:cNvPr id="12" name="Section Zoom 11">
                  <a:extLst>
                    <a:ext uri="{FF2B5EF4-FFF2-40B4-BE49-F238E27FC236}">
                      <a16:creationId xmlns:a16="http://schemas.microsoft.com/office/drawing/2014/main" id="{3BFBD33F-16DC-43E5-8D0A-AD1797B5F26C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963512743"/>
                    </p:ext>
                  </p:extLst>
                </p:nvPr>
              </p:nvGraphicFramePr>
              <p:xfrm>
                <a:off x="1604548" y="2791953"/>
                <a:ext cx="3875137" cy="2179764"/>
              </p:xfrm>
              <a:graphic>
                <a:graphicData uri="http://schemas.microsoft.com/office/powerpoint/2016/sectionzoom">
                  <psez:sectionZm>
                    <psez:sectionZmObj sectionId="{C4714AF1-74AB-44E5-BE75-A7873F61AD90}">
                      <psez:zmPr id="{C91E6B4B-C395-49F8-A5A9-2D9D7ED19ACF}" transitionDur="1000">
                        <p166:blipFill xmlns:p166="http://schemas.microsoft.com/office/powerpoint/2016/6/main">
                          <a:blip r:embed="rId6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4700713" cy="2644151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  <a:effectLst>
                            <a:outerShdw blurRad="292100" dist="139700" dir="2700000" algn="tl" rotWithShape="0">
                              <a:srgbClr val="333333">
                                <a:alpha val="65000"/>
                              </a:srgbClr>
                            </a:outerShdw>
                          </a:effectLst>
                        </p166:spPr>
                      </psez:zmPr>
                    </psez:sectionZmObj>
                  </psez:sectionZm>
                </a:graphicData>
              </a:graphic>
            </p:graphicFrame>
          </mc:Choice>
          <mc:Fallback xmlns="">
            <p:pic>
              <p:nvPicPr>
                <p:cNvPr id="12" name="Section Zoom 11">
                  <a:hlinkClick r:id="rId7" action="ppaction://hlinksldjump"/>
                  <a:extLst>
                    <a:ext uri="{FF2B5EF4-FFF2-40B4-BE49-F238E27FC236}">
                      <a16:creationId xmlns:a16="http://schemas.microsoft.com/office/drawing/2014/main" id="{3BFBD33F-16DC-43E5-8D0A-AD1797B5F26C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27754" y="2326340"/>
                  <a:ext cx="4700713" cy="2644151"/>
                </a:xfrm>
                <a:prstGeom prst="rect">
                  <a:avLst/>
                </a:prstGeom>
                <a:ln>
                  <a:noFill/>
                </a:ln>
                <a:effectLst>
                  <a:outerShdw blurRad="292100" dist="139700" dir="2700000" algn="tl" rotWithShape="0">
                    <a:srgbClr val="333333">
                      <a:alpha val="65000"/>
                    </a:srgbClr>
                  </a:outerShdw>
                </a:effectLst>
              </p:spPr>
            </p:pic>
          </mc:Fallback>
        </mc:AlternateContent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B539AA0-8CC5-42A5-B0DA-4815D36CA852}"/>
                </a:ext>
              </a:extLst>
            </p:cNvPr>
            <p:cNvSpPr/>
            <p:nvPr/>
          </p:nvSpPr>
          <p:spPr>
            <a:xfrm>
              <a:off x="1604551" y="4537788"/>
              <a:ext cx="3891049" cy="50244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4" name="Text Placeholder 22">
              <a:extLst>
                <a:ext uri="{FF2B5EF4-FFF2-40B4-BE49-F238E27FC236}">
                  <a16:creationId xmlns:a16="http://schemas.microsoft.com/office/drawing/2014/main" id="{C94D2393-7275-4369-8FA9-A8E43766DB80}"/>
                </a:ext>
              </a:extLst>
            </p:cNvPr>
            <p:cNvSpPr txBox="1">
              <a:spLocks/>
            </p:cNvSpPr>
            <p:nvPr/>
          </p:nvSpPr>
          <p:spPr>
            <a:xfrm>
              <a:off x="2492162" y="4607490"/>
              <a:ext cx="2115827" cy="36304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1. FORWARD </a:t>
              </a:r>
            </a:p>
          </p:txBody>
        </p:sp>
        <p:sp>
          <p:nvSpPr>
            <p:cNvPr id="17" name="Text Placeholder 22">
              <a:extLst>
                <a:ext uri="{FF2B5EF4-FFF2-40B4-BE49-F238E27FC236}">
                  <a16:creationId xmlns:a16="http://schemas.microsoft.com/office/drawing/2014/main" id="{0DC30413-259B-42D2-B575-294EB18C6022}"/>
                </a:ext>
              </a:extLst>
            </p:cNvPr>
            <p:cNvSpPr txBox="1">
              <a:spLocks/>
            </p:cNvSpPr>
            <p:nvPr/>
          </p:nvSpPr>
          <p:spPr>
            <a:xfrm>
              <a:off x="7507189" y="4615414"/>
              <a:ext cx="2115827" cy="36304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2. MSE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765025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0BB38F3-AEDA-467D-BFF2-6BCDCE67C0C5}"/>
              </a:ext>
            </a:extLst>
          </p:cNvPr>
          <p:cNvGrpSpPr/>
          <p:nvPr/>
        </p:nvGrpSpPr>
        <p:grpSpPr>
          <a:xfrm>
            <a:off x="317949" y="358378"/>
            <a:ext cx="5213314" cy="1035189"/>
            <a:chOff x="317949" y="358378"/>
            <a:chExt cx="5213314" cy="1035189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0120A34-CCC8-4CAC-A3D8-44EDEF4E07BE}"/>
                </a:ext>
              </a:extLst>
            </p:cNvPr>
            <p:cNvSpPr txBox="1"/>
            <p:nvPr/>
          </p:nvSpPr>
          <p:spPr>
            <a:xfrm>
              <a:off x="370510" y="1055013"/>
              <a:ext cx="4109881" cy="338554"/>
            </a:xfrm>
            <a:prstGeom prst="rect">
              <a:avLst/>
            </a:prstGeom>
            <a:noFill/>
          </p:spPr>
          <p:txBody>
            <a:bodyPr wrap="square" lIns="72000" rIns="108000" rtlCol="0">
              <a:spAutoFit/>
            </a:bodyPr>
            <a:lstStyle/>
            <a:p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Beberapa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Penelitihan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Terkait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4" name="TextBox 105">
              <a:extLst>
                <a:ext uri="{FF2B5EF4-FFF2-40B4-BE49-F238E27FC236}">
                  <a16:creationId xmlns:a16="http://schemas.microsoft.com/office/drawing/2014/main" id="{3372543F-A63F-427C-93A9-7EE592B2B4C4}"/>
                </a:ext>
              </a:extLst>
            </p:cNvPr>
            <p:cNvSpPr txBox="1"/>
            <p:nvPr/>
          </p:nvSpPr>
          <p:spPr>
            <a:xfrm>
              <a:off x="317949" y="358378"/>
              <a:ext cx="5213314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dist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Penelitihan</a:t>
              </a:r>
              <a:r>
                <a:rPr kumimoji="0" lang="en-US" altLang="ko-KR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</a:t>
              </a:r>
              <a:r>
                <a:rPr kumimoji="0" lang="en-US" altLang="ko-KR" sz="4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Terkait</a:t>
              </a:r>
              <a:endPara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43E6197-5B3B-417D-925E-A015FE56D7FC}"/>
              </a:ext>
            </a:extLst>
          </p:cNvPr>
          <p:cNvGrpSpPr/>
          <p:nvPr/>
        </p:nvGrpSpPr>
        <p:grpSpPr>
          <a:xfrm>
            <a:off x="914149" y="1332678"/>
            <a:ext cx="10635557" cy="4504854"/>
            <a:chOff x="1966786" y="1524116"/>
            <a:chExt cx="8422523" cy="3567489"/>
          </a:xfrm>
        </p:grpSpPr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9498353F-3959-4876-9DC2-8464B66C4200}"/>
                </a:ext>
              </a:extLst>
            </p:cNvPr>
            <p:cNvCxnSpPr>
              <a:cxnSpLocks/>
              <a:stCxn id="4" idx="6"/>
              <a:endCxn id="57" idx="6"/>
            </p:cNvCxnSpPr>
            <p:nvPr/>
          </p:nvCxnSpPr>
          <p:spPr>
            <a:xfrm flipV="1">
              <a:off x="3140630" y="3802061"/>
              <a:ext cx="6248337" cy="8823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D186834-4980-4F52-922F-A46B8990E402}"/>
                </a:ext>
              </a:extLst>
            </p:cNvPr>
            <p:cNvGrpSpPr/>
            <p:nvPr/>
          </p:nvGrpSpPr>
          <p:grpSpPr>
            <a:xfrm>
              <a:off x="2852598" y="3666868"/>
              <a:ext cx="288032" cy="288032"/>
              <a:chOff x="611560" y="2851238"/>
              <a:chExt cx="288032" cy="288032"/>
            </a:xfrm>
            <a:solidFill>
              <a:schemeClr val="bg1"/>
            </a:solidFill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64087AC-FE96-46A1-8B4B-72C1CA7F809E}"/>
                  </a:ext>
                </a:extLst>
              </p:cNvPr>
              <p:cNvSpPr/>
              <p:nvPr/>
            </p:nvSpPr>
            <p:spPr>
              <a:xfrm>
                <a:off x="611560" y="2851238"/>
                <a:ext cx="288032" cy="288032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EDE2748-46AD-4A87-BC27-F431976EEC3E}"/>
                  </a:ext>
                </a:extLst>
              </p:cNvPr>
              <p:cNvSpPr/>
              <p:nvPr/>
            </p:nvSpPr>
            <p:spPr>
              <a:xfrm>
                <a:off x="683568" y="2923246"/>
                <a:ext cx="144016" cy="14401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6" name="Text Placeholder 17">
              <a:extLst>
                <a:ext uri="{FF2B5EF4-FFF2-40B4-BE49-F238E27FC236}">
                  <a16:creationId xmlns:a16="http://schemas.microsoft.com/office/drawing/2014/main" id="{35B56E6F-5C25-49BC-9B40-10C221E48412}"/>
                </a:ext>
              </a:extLst>
            </p:cNvPr>
            <p:cNvSpPr txBox="1">
              <a:spLocks/>
            </p:cNvSpPr>
            <p:nvPr/>
          </p:nvSpPr>
          <p:spPr>
            <a:xfrm>
              <a:off x="2390702" y="4069507"/>
              <a:ext cx="1211822" cy="360040"/>
            </a:xfrm>
            <a:prstGeom prst="rect">
              <a:avLst/>
            </a:prstGeom>
            <a:ln w="25400">
              <a:solidFill>
                <a:schemeClr val="accent6"/>
              </a:solidFill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de-DE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S. Hochreiter and J. Schmidhuber (1997)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04926D-CCB6-42F2-8964-030904558B7A}"/>
                </a:ext>
              </a:extLst>
            </p:cNvPr>
            <p:cNvSpPr txBox="1"/>
            <p:nvPr/>
          </p:nvSpPr>
          <p:spPr>
            <a:xfrm>
              <a:off x="1966786" y="4579762"/>
              <a:ext cx="2059657" cy="5118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/>
                <a:t>Penemuan</a:t>
              </a:r>
              <a:r>
                <a:rPr lang="en-US" sz="1200" dirty="0"/>
                <a:t> </a:t>
              </a:r>
              <a:r>
                <a:rPr lang="en-US" sz="1200" dirty="0" err="1"/>
                <a:t>Metode</a:t>
              </a:r>
              <a:r>
                <a:rPr lang="en-US" sz="1200" dirty="0"/>
                <a:t> LSTM oleh Sepp </a:t>
              </a:r>
              <a:r>
                <a:rPr lang="en-US" sz="1200" dirty="0" err="1"/>
                <a:t>Hochreiter</a:t>
              </a:r>
              <a:r>
                <a:rPr lang="en-US" sz="1200" dirty="0"/>
                <a:t> dan Jurgen </a:t>
              </a:r>
              <a:r>
                <a:rPr lang="en-US" sz="1200" dirty="0" err="1"/>
                <a:t>Schimidhuber</a:t>
              </a:r>
              <a:r>
                <a:rPr lang="en-US" sz="1200" dirty="0"/>
                <a:t> pada </a:t>
              </a:r>
              <a:r>
                <a:rPr lang="en-US" sz="1200" dirty="0" err="1"/>
                <a:t>tahun</a:t>
              </a:r>
              <a:r>
                <a:rPr lang="en-US" sz="1200" dirty="0"/>
                <a:t> 1927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en-US" sz="1200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922CDCA-D787-404C-966C-EBFD70FF0D72}"/>
                </a:ext>
              </a:extLst>
            </p:cNvPr>
            <p:cNvGrpSpPr/>
            <p:nvPr/>
          </p:nvGrpSpPr>
          <p:grpSpPr>
            <a:xfrm>
              <a:off x="7103654" y="3655772"/>
              <a:ext cx="288032" cy="288032"/>
              <a:chOff x="611560" y="2851238"/>
              <a:chExt cx="288032" cy="288032"/>
            </a:xfrm>
            <a:solidFill>
              <a:schemeClr val="bg1"/>
            </a:solidFill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A57CE6A-9DF2-4122-BF80-27FCDF403A40}"/>
                  </a:ext>
                </a:extLst>
              </p:cNvPr>
              <p:cNvSpPr/>
              <p:nvPr/>
            </p:nvSpPr>
            <p:spPr>
              <a:xfrm>
                <a:off x="611560" y="2851238"/>
                <a:ext cx="288032" cy="288032"/>
              </a:xfrm>
              <a:prstGeom prst="ellipse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0EE9C05-6D9B-489A-B35A-28DA77335949}"/>
                  </a:ext>
                </a:extLst>
              </p:cNvPr>
              <p:cNvSpPr/>
              <p:nvPr/>
            </p:nvSpPr>
            <p:spPr>
              <a:xfrm>
                <a:off x="683568" y="2923246"/>
                <a:ext cx="144016" cy="14401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1" name="Text Placeholder 17">
              <a:extLst>
                <a:ext uri="{FF2B5EF4-FFF2-40B4-BE49-F238E27FC236}">
                  <a16:creationId xmlns:a16="http://schemas.microsoft.com/office/drawing/2014/main" id="{866FE915-D800-451D-8B2C-A5E08A49D99F}"/>
                </a:ext>
              </a:extLst>
            </p:cNvPr>
            <p:cNvSpPr txBox="1">
              <a:spLocks/>
            </p:cNvSpPr>
            <p:nvPr/>
          </p:nvSpPr>
          <p:spPr>
            <a:xfrm>
              <a:off x="6625724" y="4120675"/>
              <a:ext cx="1342003" cy="360040"/>
            </a:xfrm>
            <a:prstGeom prst="rect">
              <a:avLst/>
            </a:prstGeom>
            <a:ln w="25400">
              <a:solidFill>
                <a:schemeClr val="accent2"/>
              </a:solidFill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A.Ghosh</a:t>
              </a: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S. Bose, </a:t>
              </a:r>
              <a:r>
                <a:rPr lang="en-US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dkk</a:t>
              </a: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  <a:p>
              <a:pPr marL="0" indent="0" algn="ctr">
                <a:buNone/>
              </a:pP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(2019)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834BDE1-1487-451A-AC36-74C94440173A}"/>
                </a:ext>
              </a:extLst>
            </p:cNvPr>
            <p:cNvSpPr txBox="1"/>
            <p:nvPr/>
          </p:nvSpPr>
          <p:spPr>
            <a:xfrm>
              <a:off x="6208697" y="4654109"/>
              <a:ext cx="2059657" cy="365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Stock Price Prediction Using LSTM on Indian Share Market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16" name="Text Placeholder 17">
              <a:extLst>
                <a:ext uri="{FF2B5EF4-FFF2-40B4-BE49-F238E27FC236}">
                  <a16:creationId xmlns:a16="http://schemas.microsoft.com/office/drawing/2014/main" id="{E92FF438-17A7-4185-8ED9-4DC7FDFF8C51}"/>
                </a:ext>
              </a:extLst>
            </p:cNvPr>
            <p:cNvSpPr txBox="1">
              <a:spLocks/>
            </p:cNvSpPr>
            <p:nvPr/>
          </p:nvSpPr>
          <p:spPr>
            <a:xfrm>
              <a:off x="8847011" y="4089036"/>
              <a:ext cx="1024939" cy="360040"/>
            </a:xfrm>
            <a:prstGeom prst="rect">
              <a:avLst/>
            </a:prstGeom>
            <a:ln w="25400">
              <a:solidFill>
                <a:schemeClr val="accent6"/>
              </a:solidFill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N. Imam, </a:t>
              </a:r>
              <a:r>
                <a:rPr lang="en-US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dkk</a:t>
              </a: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  <a:p>
              <a:pPr marL="0" indent="0" algn="ctr">
                <a:buNone/>
              </a:pP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(2019)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170C638-3452-4F22-A33A-D1A24DB104A4}"/>
                </a:ext>
              </a:extLst>
            </p:cNvPr>
            <p:cNvSpPr txBox="1"/>
            <p:nvPr/>
          </p:nvSpPr>
          <p:spPr>
            <a:xfrm>
              <a:off x="8329652" y="4640991"/>
              <a:ext cx="2059657" cy="365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Forecasting </a:t>
              </a:r>
              <a:r>
                <a:rPr lang="en-US" altLang="ko-KR" sz="1200" dirty="0" err="1">
                  <a:cs typeface="Arial" pitchFamily="34" charset="0"/>
                </a:rPr>
                <a:t>Saham</a:t>
              </a:r>
              <a:r>
                <a:rPr lang="en-US" altLang="ko-KR" sz="1200" dirty="0">
                  <a:cs typeface="Arial" pitchFamily="34" charset="0"/>
                </a:rPr>
                <a:t> Syariah </a:t>
              </a:r>
              <a:r>
                <a:rPr lang="en-US" altLang="ko-KR" sz="1200" dirty="0" err="1">
                  <a:cs typeface="Arial" pitchFamily="34" charset="0"/>
                </a:rPr>
                <a:t>dengan</a:t>
              </a:r>
              <a:endParaRPr lang="en-US" altLang="ko-KR" sz="1200" dirty="0">
                <a:cs typeface="Arial" pitchFamily="34" charset="0"/>
              </a:endParaRPr>
            </a:p>
            <a:p>
              <a:pPr algn="ctr"/>
              <a:r>
                <a:rPr lang="en-US" altLang="ko-KR" sz="1200" dirty="0" err="1">
                  <a:cs typeface="Arial" pitchFamily="34" charset="0"/>
                </a:rPr>
                <a:t>Menggunakan</a:t>
              </a:r>
              <a:r>
                <a:rPr lang="en-US" altLang="ko-KR" sz="1200" dirty="0">
                  <a:cs typeface="Arial" pitchFamily="34" charset="0"/>
                </a:rPr>
                <a:t> LSTM</a:t>
              </a:r>
            </a:p>
          </p:txBody>
        </p:sp>
        <p:sp>
          <p:nvSpPr>
            <p:cNvPr id="21" name="Text Placeholder 17">
              <a:extLst>
                <a:ext uri="{FF2B5EF4-FFF2-40B4-BE49-F238E27FC236}">
                  <a16:creationId xmlns:a16="http://schemas.microsoft.com/office/drawing/2014/main" id="{305AD0A9-A59F-484B-8335-2309422A4E20}"/>
                </a:ext>
              </a:extLst>
            </p:cNvPr>
            <p:cNvSpPr txBox="1">
              <a:spLocks/>
            </p:cNvSpPr>
            <p:nvPr/>
          </p:nvSpPr>
          <p:spPr>
            <a:xfrm>
              <a:off x="4446568" y="4105511"/>
              <a:ext cx="1342003" cy="360040"/>
            </a:xfrm>
            <a:prstGeom prst="rect">
              <a:avLst/>
            </a:prstGeom>
            <a:ln w="25400">
              <a:solidFill>
                <a:srgbClr val="ED7D31"/>
              </a:solidFill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D. </a:t>
              </a:r>
              <a:r>
                <a:rPr lang="en-US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Karmiani</a:t>
              </a: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R. </a:t>
              </a:r>
              <a:r>
                <a:rPr lang="en-US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Kazi,dkk</a:t>
              </a: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(2019)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206F97E-5B3E-4A0A-8297-6B2C69E38578}"/>
                </a:ext>
              </a:extLst>
            </p:cNvPr>
            <p:cNvSpPr txBox="1"/>
            <p:nvPr/>
          </p:nvSpPr>
          <p:spPr>
            <a:xfrm>
              <a:off x="4087742" y="4579762"/>
              <a:ext cx="2059657" cy="5118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Comparison of Predictive Algorithms: Backpropagation, SVM, LSTM and Kalman Filter for Stock Market</a:t>
              </a:r>
              <a:endParaRPr lang="ko-KR" altLang="en-US" sz="1200" dirty="0">
                <a:cs typeface="Arial" pitchFamily="34" charset="0"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139CA57-885C-46B0-8F59-5489C8AAA90B}"/>
                </a:ext>
              </a:extLst>
            </p:cNvPr>
            <p:cNvGrpSpPr/>
            <p:nvPr/>
          </p:nvGrpSpPr>
          <p:grpSpPr>
            <a:xfrm>
              <a:off x="4920589" y="2776935"/>
              <a:ext cx="414835" cy="704934"/>
              <a:chOff x="3703266" y="3402135"/>
              <a:chExt cx="508246" cy="863669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5B770F60-54D9-48A2-A0D1-82DBAE248079}"/>
                  </a:ext>
                </a:extLst>
              </p:cNvPr>
              <p:cNvSpPr/>
              <p:nvPr/>
            </p:nvSpPr>
            <p:spPr>
              <a:xfrm>
                <a:off x="3703266" y="3402135"/>
                <a:ext cx="508246" cy="622888"/>
              </a:xfrm>
              <a:custGeom>
                <a:avLst/>
                <a:gdLst>
                  <a:gd name="connsiteX0" fmla="*/ 1601818 w 1779734"/>
                  <a:gd name="connsiteY0" fmla="*/ 431552 h 2181178"/>
                  <a:gd name="connsiteX1" fmla="*/ 1099344 w 1779734"/>
                  <a:gd name="connsiteY1" fmla="*/ 28770 h 2181178"/>
                  <a:gd name="connsiteX2" fmla="*/ 928061 w 1779734"/>
                  <a:gd name="connsiteY2" fmla="*/ 0 h 2181178"/>
                  <a:gd name="connsiteX3" fmla="*/ 805621 w 1779734"/>
                  <a:gd name="connsiteY3" fmla="*/ 6021 h 2181178"/>
                  <a:gd name="connsiteX4" fmla="*/ 813650 w 1779734"/>
                  <a:gd name="connsiteY4" fmla="*/ 38806 h 2181178"/>
                  <a:gd name="connsiteX5" fmla="*/ 805621 w 1779734"/>
                  <a:gd name="connsiteY5" fmla="*/ 6021 h 2181178"/>
                  <a:gd name="connsiteX6" fmla="*/ 704591 w 1779734"/>
                  <a:gd name="connsiteY6" fmla="*/ 22079 h 2181178"/>
                  <a:gd name="connsiteX7" fmla="*/ 689871 w 1779734"/>
                  <a:gd name="connsiteY7" fmla="*/ 28101 h 2181178"/>
                  <a:gd name="connsiteX8" fmla="*/ 407522 w 1779734"/>
                  <a:gd name="connsiteY8" fmla="*/ 176635 h 2181178"/>
                  <a:gd name="connsiteX9" fmla="*/ 52914 w 1779734"/>
                  <a:gd name="connsiteY9" fmla="*/ 729959 h 2181178"/>
                  <a:gd name="connsiteX10" fmla="*/ 99749 w 1779734"/>
                  <a:gd name="connsiteY10" fmla="*/ 1586372 h 2181178"/>
                  <a:gd name="connsiteX11" fmla="*/ 749419 w 1779734"/>
                  <a:gd name="connsiteY11" fmla="*/ 2169804 h 2181178"/>
                  <a:gd name="connsiteX12" fmla="*/ 994300 w 1779734"/>
                  <a:gd name="connsiteY12" fmla="*/ 2177833 h 2181178"/>
                  <a:gd name="connsiteX13" fmla="*/ 972220 w 1779734"/>
                  <a:gd name="connsiteY13" fmla="*/ 2033313 h 2181178"/>
                  <a:gd name="connsiteX14" fmla="*/ 973558 w 1779734"/>
                  <a:gd name="connsiteY14" fmla="*/ 2005212 h 2181178"/>
                  <a:gd name="connsiteX15" fmla="*/ 1083286 w 1779734"/>
                  <a:gd name="connsiteY15" fmla="*/ 1662647 h 2181178"/>
                  <a:gd name="connsiteX16" fmla="*/ 1148186 w 1779734"/>
                  <a:gd name="connsiteY16" fmla="*/ 1298002 h 2181178"/>
                  <a:gd name="connsiteX17" fmla="*/ 1149525 w 1779734"/>
                  <a:gd name="connsiteY17" fmla="*/ 1174892 h 2181178"/>
                  <a:gd name="connsiteX18" fmla="*/ 1156884 w 1779734"/>
                  <a:gd name="connsiteY18" fmla="*/ 1082560 h 2181178"/>
                  <a:gd name="connsiteX19" fmla="*/ 1245871 w 1779734"/>
                  <a:gd name="connsiteY19" fmla="*/ 1493371 h 2181178"/>
                  <a:gd name="connsiteX20" fmla="*/ 1307426 w 1779734"/>
                  <a:gd name="connsiteY20" fmla="*/ 1735576 h 2181178"/>
                  <a:gd name="connsiteX21" fmla="*/ 1320807 w 1779734"/>
                  <a:gd name="connsiteY21" fmla="*/ 1827908 h 2181178"/>
                  <a:gd name="connsiteX22" fmla="*/ 1322145 w 1779734"/>
                  <a:gd name="connsiteY22" fmla="*/ 1843966 h 2181178"/>
                  <a:gd name="connsiteX23" fmla="*/ 1326829 w 1779734"/>
                  <a:gd name="connsiteY23" fmla="*/ 1884779 h 2181178"/>
                  <a:gd name="connsiteX24" fmla="*/ 1330843 w 1779734"/>
                  <a:gd name="connsiteY24" fmla="*/ 2018593 h 2181178"/>
                  <a:gd name="connsiteX25" fmla="*/ 1333520 w 1779734"/>
                  <a:gd name="connsiteY25" fmla="*/ 2035990 h 2181178"/>
                  <a:gd name="connsiteX26" fmla="*/ 1348908 w 1779734"/>
                  <a:gd name="connsiteY26" fmla="*/ 2029968 h 2181178"/>
                  <a:gd name="connsiteX27" fmla="*/ 1694819 w 1779734"/>
                  <a:gd name="connsiteY27" fmla="*/ 1560948 h 2181178"/>
                  <a:gd name="connsiteX28" fmla="*/ 1728273 w 1779734"/>
                  <a:gd name="connsiteY28" fmla="*/ 1467277 h 2181178"/>
                  <a:gd name="connsiteX29" fmla="*/ 1775777 w 1779734"/>
                  <a:gd name="connsiteY29" fmla="*/ 1219720 h 2181178"/>
                  <a:gd name="connsiteX30" fmla="*/ 1601818 w 1779734"/>
                  <a:gd name="connsiteY30" fmla="*/ 431552 h 2181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79734" h="2181178">
                    <a:moveTo>
                      <a:pt x="1601818" y="431552"/>
                    </a:moveTo>
                    <a:cubicBezTo>
                      <a:pt x="1482723" y="238190"/>
                      <a:pt x="1319469" y="96346"/>
                      <a:pt x="1099344" y="28770"/>
                    </a:cubicBezTo>
                    <a:cubicBezTo>
                      <a:pt x="1043811" y="11374"/>
                      <a:pt x="986271" y="3345"/>
                      <a:pt x="928061" y="0"/>
                    </a:cubicBezTo>
                    <a:cubicBezTo>
                      <a:pt x="887248" y="2676"/>
                      <a:pt x="845765" y="-4015"/>
                      <a:pt x="805621" y="6021"/>
                    </a:cubicBezTo>
                    <a:cubicBezTo>
                      <a:pt x="804283" y="18065"/>
                      <a:pt x="808297" y="28770"/>
                      <a:pt x="813650" y="38806"/>
                    </a:cubicBezTo>
                    <a:cubicBezTo>
                      <a:pt x="808297" y="28770"/>
                      <a:pt x="804283" y="18734"/>
                      <a:pt x="805621" y="6021"/>
                    </a:cubicBezTo>
                    <a:cubicBezTo>
                      <a:pt x="770829" y="5353"/>
                      <a:pt x="738714" y="18734"/>
                      <a:pt x="704591" y="22079"/>
                    </a:cubicBezTo>
                    <a:cubicBezTo>
                      <a:pt x="699907" y="24086"/>
                      <a:pt x="695224" y="26763"/>
                      <a:pt x="689871" y="28101"/>
                    </a:cubicBezTo>
                    <a:cubicBezTo>
                      <a:pt x="585496" y="58209"/>
                      <a:pt x="491826" y="108390"/>
                      <a:pt x="407522" y="176635"/>
                    </a:cubicBezTo>
                    <a:cubicBezTo>
                      <a:pt x="228211" y="321824"/>
                      <a:pt x="114468" y="510503"/>
                      <a:pt x="52914" y="729959"/>
                    </a:cubicBezTo>
                    <a:cubicBezTo>
                      <a:pt x="-28713" y="1020337"/>
                      <a:pt x="-18008" y="1308038"/>
                      <a:pt x="99749" y="1586372"/>
                    </a:cubicBezTo>
                    <a:cubicBezTo>
                      <a:pt x="224196" y="1880765"/>
                      <a:pt x="424249" y="2096875"/>
                      <a:pt x="749419" y="2169804"/>
                    </a:cubicBezTo>
                    <a:cubicBezTo>
                      <a:pt x="830377" y="2187869"/>
                      <a:pt x="912004" y="2188538"/>
                      <a:pt x="994300" y="2177833"/>
                    </a:cubicBezTo>
                    <a:cubicBezTo>
                      <a:pt x="994969" y="2128322"/>
                      <a:pt x="989616" y="2080148"/>
                      <a:pt x="972220" y="2033313"/>
                    </a:cubicBezTo>
                    <a:cubicBezTo>
                      <a:pt x="968206" y="2023277"/>
                      <a:pt x="969544" y="2013910"/>
                      <a:pt x="973558" y="2005212"/>
                    </a:cubicBezTo>
                    <a:cubicBezTo>
                      <a:pt x="1019724" y="1894146"/>
                      <a:pt x="1053178" y="1779065"/>
                      <a:pt x="1083286" y="1662647"/>
                    </a:cubicBezTo>
                    <a:cubicBezTo>
                      <a:pt x="1114733" y="1542883"/>
                      <a:pt x="1136143" y="1421111"/>
                      <a:pt x="1148186" y="1298002"/>
                    </a:cubicBezTo>
                    <a:cubicBezTo>
                      <a:pt x="1152201" y="1257188"/>
                      <a:pt x="1148856" y="1215706"/>
                      <a:pt x="1149525" y="1174892"/>
                    </a:cubicBezTo>
                    <a:cubicBezTo>
                      <a:pt x="1150194" y="1144115"/>
                      <a:pt x="1153539" y="1113338"/>
                      <a:pt x="1156884" y="1082560"/>
                    </a:cubicBezTo>
                    <a:cubicBezTo>
                      <a:pt x="1181640" y="1220389"/>
                      <a:pt x="1211079" y="1357549"/>
                      <a:pt x="1245871" y="1493371"/>
                    </a:cubicBezTo>
                    <a:cubicBezTo>
                      <a:pt x="1266613" y="1573660"/>
                      <a:pt x="1292706" y="1653280"/>
                      <a:pt x="1307426" y="1735576"/>
                    </a:cubicBezTo>
                    <a:cubicBezTo>
                      <a:pt x="1312779" y="1765684"/>
                      <a:pt x="1322815" y="1795792"/>
                      <a:pt x="1320807" y="1827908"/>
                    </a:cubicBezTo>
                    <a:cubicBezTo>
                      <a:pt x="1321476" y="1833261"/>
                      <a:pt x="1322145" y="1838613"/>
                      <a:pt x="1322145" y="1843966"/>
                    </a:cubicBezTo>
                    <a:cubicBezTo>
                      <a:pt x="1330174" y="1856678"/>
                      <a:pt x="1325491" y="1870728"/>
                      <a:pt x="1326829" y="1884779"/>
                    </a:cubicBezTo>
                    <a:cubicBezTo>
                      <a:pt x="1328167" y="1929607"/>
                      <a:pt x="1329505" y="1973766"/>
                      <a:pt x="1330843" y="2018593"/>
                    </a:cubicBezTo>
                    <a:cubicBezTo>
                      <a:pt x="1330843" y="2024615"/>
                      <a:pt x="1328167" y="2031975"/>
                      <a:pt x="1333520" y="2035990"/>
                    </a:cubicBezTo>
                    <a:cubicBezTo>
                      <a:pt x="1340211" y="2040673"/>
                      <a:pt x="1344894" y="2032644"/>
                      <a:pt x="1348908" y="2029968"/>
                    </a:cubicBezTo>
                    <a:cubicBezTo>
                      <a:pt x="1511493" y="1908196"/>
                      <a:pt x="1624567" y="1750295"/>
                      <a:pt x="1694819" y="1560948"/>
                    </a:cubicBezTo>
                    <a:cubicBezTo>
                      <a:pt x="1706193" y="1529501"/>
                      <a:pt x="1718237" y="1498724"/>
                      <a:pt x="1728273" y="1467277"/>
                    </a:cubicBezTo>
                    <a:cubicBezTo>
                      <a:pt x="1754367" y="1386989"/>
                      <a:pt x="1768417" y="1303355"/>
                      <a:pt x="1775777" y="1219720"/>
                    </a:cubicBezTo>
                    <a:cubicBezTo>
                      <a:pt x="1801202" y="938040"/>
                      <a:pt x="1750352" y="673756"/>
                      <a:pt x="1601818" y="43155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66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34B707C-9E9E-45DF-B834-61F42BE26F7F}"/>
                  </a:ext>
                </a:extLst>
              </p:cNvPr>
              <p:cNvSpPr/>
              <p:nvPr/>
            </p:nvSpPr>
            <p:spPr>
              <a:xfrm>
                <a:off x="3896056" y="3708428"/>
                <a:ext cx="188833" cy="557376"/>
              </a:xfrm>
              <a:custGeom>
                <a:avLst/>
                <a:gdLst>
                  <a:gd name="connsiteX0" fmla="*/ 328541 w 655691"/>
                  <a:gd name="connsiteY0" fmla="*/ 1095273 h 1947002"/>
                  <a:gd name="connsiteX1" fmla="*/ 306462 w 655691"/>
                  <a:gd name="connsiteY1" fmla="*/ 950753 h 1947002"/>
                  <a:gd name="connsiteX2" fmla="*/ 307800 w 655691"/>
                  <a:gd name="connsiteY2" fmla="*/ 922652 h 1947002"/>
                  <a:gd name="connsiteX3" fmla="*/ 417528 w 655691"/>
                  <a:gd name="connsiteY3" fmla="*/ 580087 h 1947002"/>
                  <a:gd name="connsiteX4" fmla="*/ 482428 w 655691"/>
                  <a:gd name="connsiteY4" fmla="*/ 215442 h 1947002"/>
                  <a:gd name="connsiteX5" fmla="*/ 483766 w 655691"/>
                  <a:gd name="connsiteY5" fmla="*/ 92332 h 1947002"/>
                  <a:gd name="connsiteX6" fmla="*/ 491126 w 655691"/>
                  <a:gd name="connsiteY6" fmla="*/ 0 h 1947002"/>
                  <a:gd name="connsiteX7" fmla="*/ 580113 w 655691"/>
                  <a:gd name="connsiteY7" fmla="*/ 410811 h 1947002"/>
                  <a:gd name="connsiteX8" fmla="*/ 641668 w 655691"/>
                  <a:gd name="connsiteY8" fmla="*/ 653015 h 1947002"/>
                  <a:gd name="connsiteX9" fmla="*/ 655049 w 655691"/>
                  <a:gd name="connsiteY9" fmla="*/ 745347 h 1947002"/>
                  <a:gd name="connsiteX10" fmla="*/ 656387 w 655691"/>
                  <a:gd name="connsiteY10" fmla="*/ 761405 h 1947002"/>
                  <a:gd name="connsiteX11" fmla="*/ 661071 w 655691"/>
                  <a:gd name="connsiteY11" fmla="*/ 802219 h 1947002"/>
                  <a:gd name="connsiteX12" fmla="*/ 564055 w 655691"/>
                  <a:gd name="connsiteY12" fmla="*/ 1047768 h 1947002"/>
                  <a:gd name="connsiteX13" fmla="*/ 368686 w 655691"/>
                  <a:gd name="connsiteY13" fmla="*/ 1581689 h 1947002"/>
                  <a:gd name="connsiteX14" fmla="*/ 321181 w 655691"/>
                  <a:gd name="connsiteY14" fmla="*/ 1722863 h 1947002"/>
                  <a:gd name="connsiteX15" fmla="*/ 283044 w 655691"/>
                  <a:gd name="connsiteY15" fmla="*/ 1769699 h 1947002"/>
                  <a:gd name="connsiteX16" fmla="*/ 33480 w 655691"/>
                  <a:gd name="connsiteY16" fmla="*/ 1947003 h 1947002"/>
                  <a:gd name="connsiteX17" fmla="*/ 4041 w 655691"/>
                  <a:gd name="connsiteY17" fmla="*/ 1944996 h 1947002"/>
                  <a:gd name="connsiteX18" fmla="*/ 11400 w 655691"/>
                  <a:gd name="connsiteY18" fmla="*/ 1914218 h 1947002"/>
                  <a:gd name="connsiteX19" fmla="*/ 79646 w 655691"/>
                  <a:gd name="connsiteY19" fmla="*/ 1850656 h 1947002"/>
                  <a:gd name="connsiteX20" fmla="*/ 207439 w 655691"/>
                  <a:gd name="connsiteY20" fmla="*/ 1635884 h 1947002"/>
                  <a:gd name="connsiteX21" fmla="*/ 321181 w 655691"/>
                  <a:gd name="connsiteY21" fmla="*/ 1226411 h 1947002"/>
                  <a:gd name="connsiteX22" fmla="*/ 328541 w 655691"/>
                  <a:gd name="connsiteY22" fmla="*/ 1095273 h 1947002"/>
                  <a:gd name="connsiteX0" fmla="*/ 328541 w 661238"/>
                  <a:gd name="connsiteY0" fmla="*/ 1095273 h 1951771"/>
                  <a:gd name="connsiteX1" fmla="*/ 306462 w 661238"/>
                  <a:gd name="connsiteY1" fmla="*/ 950753 h 1951771"/>
                  <a:gd name="connsiteX2" fmla="*/ 307800 w 661238"/>
                  <a:gd name="connsiteY2" fmla="*/ 922652 h 1951771"/>
                  <a:gd name="connsiteX3" fmla="*/ 417528 w 661238"/>
                  <a:gd name="connsiteY3" fmla="*/ 580087 h 1951771"/>
                  <a:gd name="connsiteX4" fmla="*/ 482428 w 661238"/>
                  <a:gd name="connsiteY4" fmla="*/ 215442 h 1951771"/>
                  <a:gd name="connsiteX5" fmla="*/ 483766 w 661238"/>
                  <a:gd name="connsiteY5" fmla="*/ 92332 h 1951771"/>
                  <a:gd name="connsiteX6" fmla="*/ 491126 w 661238"/>
                  <a:gd name="connsiteY6" fmla="*/ 0 h 1951771"/>
                  <a:gd name="connsiteX7" fmla="*/ 580113 w 661238"/>
                  <a:gd name="connsiteY7" fmla="*/ 410811 h 1951771"/>
                  <a:gd name="connsiteX8" fmla="*/ 641668 w 661238"/>
                  <a:gd name="connsiteY8" fmla="*/ 653015 h 1951771"/>
                  <a:gd name="connsiteX9" fmla="*/ 655049 w 661238"/>
                  <a:gd name="connsiteY9" fmla="*/ 745347 h 1951771"/>
                  <a:gd name="connsiteX10" fmla="*/ 656387 w 661238"/>
                  <a:gd name="connsiteY10" fmla="*/ 761405 h 1951771"/>
                  <a:gd name="connsiteX11" fmla="*/ 661071 w 661238"/>
                  <a:gd name="connsiteY11" fmla="*/ 802219 h 1951771"/>
                  <a:gd name="connsiteX12" fmla="*/ 564055 w 661238"/>
                  <a:gd name="connsiteY12" fmla="*/ 1047768 h 1951771"/>
                  <a:gd name="connsiteX13" fmla="*/ 321181 w 661238"/>
                  <a:gd name="connsiteY13" fmla="*/ 1722863 h 1951771"/>
                  <a:gd name="connsiteX14" fmla="*/ 283044 w 661238"/>
                  <a:gd name="connsiteY14" fmla="*/ 1769699 h 1951771"/>
                  <a:gd name="connsiteX15" fmla="*/ 33480 w 661238"/>
                  <a:gd name="connsiteY15" fmla="*/ 1947003 h 1951771"/>
                  <a:gd name="connsiteX16" fmla="*/ 4041 w 661238"/>
                  <a:gd name="connsiteY16" fmla="*/ 1944996 h 1951771"/>
                  <a:gd name="connsiteX17" fmla="*/ 11400 w 661238"/>
                  <a:gd name="connsiteY17" fmla="*/ 1914218 h 1951771"/>
                  <a:gd name="connsiteX18" fmla="*/ 79646 w 661238"/>
                  <a:gd name="connsiteY18" fmla="*/ 1850656 h 1951771"/>
                  <a:gd name="connsiteX19" fmla="*/ 207439 w 661238"/>
                  <a:gd name="connsiteY19" fmla="*/ 1635884 h 1951771"/>
                  <a:gd name="connsiteX20" fmla="*/ 321181 w 661238"/>
                  <a:gd name="connsiteY20" fmla="*/ 1226411 h 1951771"/>
                  <a:gd name="connsiteX21" fmla="*/ 328541 w 661238"/>
                  <a:gd name="connsiteY21" fmla="*/ 1095273 h 1951771"/>
                  <a:gd name="connsiteX0" fmla="*/ 328541 w 661238"/>
                  <a:gd name="connsiteY0" fmla="*/ 1095273 h 1951771"/>
                  <a:gd name="connsiteX1" fmla="*/ 306462 w 661238"/>
                  <a:gd name="connsiteY1" fmla="*/ 950753 h 1951771"/>
                  <a:gd name="connsiteX2" fmla="*/ 307800 w 661238"/>
                  <a:gd name="connsiteY2" fmla="*/ 922652 h 1951771"/>
                  <a:gd name="connsiteX3" fmla="*/ 417528 w 661238"/>
                  <a:gd name="connsiteY3" fmla="*/ 580087 h 1951771"/>
                  <a:gd name="connsiteX4" fmla="*/ 482428 w 661238"/>
                  <a:gd name="connsiteY4" fmla="*/ 215442 h 1951771"/>
                  <a:gd name="connsiteX5" fmla="*/ 483766 w 661238"/>
                  <a:gd name="connsiteY5" fmla="*/ 92332 h 1951771"/>
                  <a:gd name="connsiteX6" fmla="*/ 491126 w 661238"/>
                  <a:gd name="connsiteY6" fmla="*/ 0 h 1951771"/>
                  <a:gd name="connsiteX7" fmla="*/ 580113 w 661238"/>
                  <a:gd name="connsiteY7" fmla="*/ 410811 h 1951771"/>
                  <a:gd name="connsiteX8" fmla="*/ 641668 w 661238"/>
                  <a:gd name="connsiteY8" fmla="*/ 653015 h 1951771"/>
                  <a:gd name="connsiteX9" fmla="*/ 655049 w 661238"/>
                  <a:gd name="connsiteY9" fmla="*/ 745347 h 1951771"/>
                  <a:gd name="connsiteX10" fmla="*/ 656387 w 661238"/>
                  <a:gd name="connsiteY10" fmla="*/ 761405 h 1951771"/>
                  <a:gd name="connsiteX11" fmla="*/ 661071 w 661238"/>
                  <a:gd name="connsiteY11" fmla="*/ 802219 h 1951771"/>
                  <a:gd name="connsiteX12" fmla="*/ 564055 w 661238"/>
                  <a:gd name="connsiteY12" fmla="*/ 1047768 h 1951771"/>
                  <a:gd name="connsiteX13" fmla="*/ 321181 w 661238"/>
                  <a:gd name="connsiteY13" fmla="*/ 1722863 h 1951771"/>
                  <a:gd name="connsiteX14" fmla="*/ 283044 w 661238"/>
                  <a:gd name="connsiteY14" fmla="*/ 1769699 h 1951771"/>
                  <a:gd name="connsiteX15" fmla="*/ 33480 w 661238"/>
                  <a:gd name="connsiteY15" fmla="*/ 1947003 h 1951771"/>
                  <a:gd name="connsiteX16" fmla="*/ 4041 w 661238"/>
                  <a:gd name="connsiteY16" fmla="*/ 1944996 h 1951771"/>
                  <a:gd name="connsiteX17" fmla="*/ 11400 w 661238"/>
                  <a:gd name="connsiteY17" fmla="*/ 1914218 h 1951771"/>
                  <a:gd name="connsiteX18" fmla="*/ 79646 w 661238"/>
                  <a:gd name="connsiteY18" fmla="*/ 1850656 h 1951771"/>
                  <a:gd name="connsiteX19" fmla="*/ 207439 w 661238"/>
                  <a:gd name="connsiteY19" fmla="*/ 1635884 h 1951771"/>
                  <a:gd name="connsiteX20" fmla="*/ 321181 w 661238"/>
                  <a:gd name="connsiteY20" fmla="*/ 1226411 h 1951771"/>
                  <a:gd name="connsiteX21" fmla="*/ 328541 w 661238"/>
                  <a:gd name="connsiteY21" fmla="*/ 1095273 h 1951771"/>
                  <a:gd name="connsiteX0" fmla="*/ 328541 w 661238"/>
                  <a:gd name="connsiteY0" fmla="*/ 1095273 h 1951771"/>
                  <a:gd name="connsiteX1" fmla="*/ 306462 w 661238"/>
                  <a:gd name="connsiteY1" fmla="*/ 950753 h 1951771"/>
                  <a:gd name="connsiteX2" fmla="*/ 307800 w 661238"/>
                  <a:gd name="connsiteY2" fmla="*/ 922652 h 1951771"/>
                  <a:gd name="connsiteX3" fmla="*/ 417528 w 661238"/>
                  <a:gd name="connsiteY3" fmla="*/ 580087 h 1951771"/>
                  <a:gd name="connsiteX4" fmla="*/ 482428 w 661238"/>
                  <a:gd name="connsiteY4" fmla="*/ 215442 h 1951771"/>
                  <a:gd name="connsiteX5" fmla="*/ 483766 w 661238"/>
                  <a:gd name="connsiteY5" fmla="*/ 92332 h 1951771"/>
                  <a:gd name="connsiteX6" fmla="*/ 491126 w 661238"/>
                  <a:gd name="connsiteY6" fmla="*/ 0 h 1951771"/>
                  <a:gd name="connsiteX7" fmla="*/ 580113 w 661238"/>
                  <a:gd name="connsiteY7" fmla="*/ 410811 h 1951771"/>
                  <a:gd name="connsiteX8" fmla="*/ 641668 w 661238"/>
                  <a:gd name="connsiteY8" fmla="*/ 653015 h 1951771"/>
                  <a:gd name="connsiteX9" fmla="*/ 655049 w 661238"/>
                  <a:gd name="connsiteY9" fmla="*/ 745347 h 1951771"/>
                  <a:gd name="connsiteX10" fmla="*/ 656387 w 661238"/>
                  <a:gd name="connsiteY10" fmla="*/ 761405 h 1951771"/>
                  <a:gd name="connsiteX11" fmla="*/ 661071 w 661238"/>
                  <a:gd name="connsiteY11" fmla="*/ 802219 h 1951771"/>
                  <a:gd name="connsiteX12" fmla="*/ 574063 w 661238"/>
                  <a:gd name="connsiteY12" fmla="*/ 1077785 h 1951771"/>
                  <a:gd name="connsiteX13" fmla="*/ 321181 w 661238"/>
                  <a:gd name="connsiteY13" fmla="*/ 1722863 h 1951771"/>
                  <a:gd name="connsiteX14" fmla="*/ 283044 w 661238"/>
                  <a:gd name="connsiteY14" fmla="*/ 1769699 h 1951771"/>
                  <a:gd name="connsiteX15" fmla="*/ 33480 w 661238"/>
                  <a:gd name="connsiteY15" fmla="*/ 1947003 h 1951771"/>
                  <a:gd name="connsiteX16" fmla="*/ 4041 w 661238"/>
                  <a:gd name="connsiteY16" fmla="*/ 1944996 h 1951771"/>
                  <a:gd name="connsiteX17" fmla="*/ 11400 w 661238"/>
                  <a:gd name="connsiteY17" fmla="*/ 1914218 h 1951771"/>
                  <a:gd name="connsiteX18" fmla="*/ 79646 w 661238"/>
                  <a:gd name="connsiteY18" fmla="*/ 1850656 h 1951771"/>
                  <a:gd name="connsiteX19" fmla="*/ 207439 w 661238"/>
                  <a:gd name="connsiteY19" fmla="*/ 1635884 h 1951771"/>
                  <a:gd name="connsiteX20" fmla="*/ 321181 w 661238"/>
                  <a:gd name="connsiteY20" fmla="*/ 1226411 h 1951771"/>
                  <a:gd name="connsiteX21" fmla="*/ 328541 w 661238"/>
                  <a:gd name="connsiteY21" fmla="*/ 1095273 h 1951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661238" h="1951771">
                    <a:moveTo>
                      <a:pt x="328541" y="1095273"/>
                    </a:moveTo>
                    <a:cubicBezTo>
                      <a:pt x="329210" y="1045761"/>
                      <a:pt x="323858" y="997588"/>
                      <a:pt x="306462" y="950753"/>
                    </a:cubicBezTo>
                    <a:cubicBezTo>
                      <a:pt x="302447" y="940717"/>
                      <a:pt x="303786" y="931350"/>
                      <a:pt x="307800" y="922652"/>
                    </a:cubicBezTo>
                    <a:cubicBezTo>
                      <a:pt x="353966" y="811586"/>
                      <a:pt x="387420" y="696505"/>
                      <a:pt x="417528" y="580087"/>
                    </a:cubicBezTo>
                    <a:cubicBezTo>
                      <a:pt x="448974" y="460322"/>
                      <a:pt x="470385" y="338551"/>
                      <a:pt x="482428" y="215442"/>
                    </a:cubicBezTo>
                    <a:cubicBezTo>
                      <a:pt x="486442" y="174628"/>
                      <a:pt x="483097" y="133145"/>
                      <a:pt x="483766" y="92332"/>
                    </a:cubicBezTo>
                    <a:cubicBezTo>
                      <a:pt x="484435" y="61555"/>
                      <a:pt x="487781" y="30777"/>
                      <a:pt x="491126" y="0"/>
                    </a:cubicBezTo>
                    <a:cubicBezTo>
                      <a:pt x="515882" y="137829"/>
                      <a:pt x="545321" y="274989"/>
                      <a:pt x="580113" y="410811"/>
                    </a:cubicBezTo>
                    <a:cubicBezTo>
                      <a:pt x="600854" y="491099"/>
                      <a:pt x="626948" y="570719"/>
                      <a:pt x="641668" y="653015"/>
                    </a:cubicBezTo>
                    <a:cubicBezTo>
                      <a:pt x="647020" y="683124"/>
                      <a:pt x="657056" y="713232"/>
                      <a:pt x="655049" y="745347"/>
                    </a:cubicBezTo>
                    <a:cubicBezTo>
                      <a:pt x="647020" y="751369"/>
                      <a:pt x="646351" y="756722"/>
                      <a:pt x="656387" y="761405"/>
                    </a:cubicBezTo>
                    <a:cubicBezTo>
                      <a:pt x="664416" y="774118"/>
                      <a:pt x="659732" y="788168"/>
                      <a:pt x="661071" y="802219"/>
                    </a:cubicBezTo>
                    <a:cubicBezTo>
                      <a:pt x="618250" y="879831"/>
                      <a:pt x="630711" y="924344"/>
                      <a:pt x="574063" y="1077785"/>
                    </a:cubicBezTo>
                    <a:cubicBezTo>
                      <a:pt x="517415" y="1231226"/>
                      <a:pt x="488089" y="1492476"/>
                      <a:pt x="321181" y="1722863"/>
                    </a:cubicBezTo>
                    <a:cubicBezTo>
                      <a:pt x="317167" y="1743605"/>
                      <a:pt x="297095" y="1755648"/>
                      <a:pt x="283044" y="1769699"/>
                    </a:cubicBezTo>
                    <a:cubicBezTo>
                      <a:pt x="210115" y="1843297"/>
                      <a:pt x="125143" y="1900168"/>
                      <a:pt x="33480" y="1947003"/>
                    </a:cubicBezTo>
                    <a:cubicBezTo>
                      <a:pt x="23444" y="1952355"/>
                      <a:pt x="12070" y="1955032"/>
                      <a:pt x="4041" y="1944996"/>
                    </a:cubicBezTo>
                    <a:cubicBezTo>
                      <a:pt x="-4657" y="1933622"/>
                      <a:pt x="2034" y="1922247"/>
                      <a:pt x="11400" y="1914218"/>
                    </a:cubicBezTo>
                    <a:cubicBezTo>
                      <a:pt x="34818" y="1893477"/>
                      <a:pt x="59574" y="1874074"/>
                      <a:pt x="79646" y="1850656"/>
                    </a:cubicBezTo>
                    <a:cubicBezTo>
                      <a:pt x="135179" y="1787094"/>
                      <a:pt x="173985" y="1712827"/>
                      <a:pt x="207439" y="1635884"/>
                    </a:cubicBezTo>
                    <a:cubicBezTo>
                      <a:pt x="264979" y="1504745"/>
                      <a:pt x="301778" y="1367585"/>
                      <a:pt x="321181" y="1226411"/>
                    </a:cubicBezTo>
                    <a:cubicBezTo>
                      <a:pt x="328541" y="1182921"/>
                      <a:pt x="332556" y="1138763"/>
                      <a:pt x="328541" y="1095273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6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6CC9E11B-1B95-422D-BB5F-B680400299CE}"/>
                  </a:ext>
                </a:extLst>
              </p:cNvPr>
              <p:cNvSpPr/>
              <p:nvPr/>
            </p:nvSpPr>
            <p:spPr>
              <a:xfrm>
                <a:off x="4078376" y="3924138"/>
                <a:ext cx="1911" cy="3821"/>
              </a:xfrm>
              <a:custGeom>
                <a:avLst/>
                <a:gdLst>
                  <a:gd name="connsiteX0" fmla="*/ 7947 w 6690"/>
                  <a:gd name="connsiteY0" fmla="*/ 16058 h 13381"/>
                  <a:gd name="connsiteX1" fmla="*/ 6609 w 6690"/>
                  <a:gd name="connsiteY1" fmla="*/ 0 h 13381"/>
                  <a:gd name="connsiteX2" fmla="*/ 7947 w 6690"/>
                  <a:gd name="connsiteY2" fmla="*/ 16058 h 13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690" h="13381">
                    <a:moveTo>
                      <a:pt x="7947" y="16058"/>
                    </a:moveTo>
                    <a:cubicBezTo>
                      <a:pt x="-2758" y="12044"/>
                      <a:pt x="-2089" y="6022"/>
                      <a:pt x="6609" y="0"/>
                    </a:cubicBezTo>
                    <a:cubicBezTo>
                      <a:pt x="7278" y="5353"/>
                      <a:pt x="7947" y="10705"/>
                      <a:pt x="7947" y="16058"/>
                    </a:cubicBezTo>
                    <a:close/>
                  </a:path>
                </a:pathLst>
              </a:custGeom>
              <a:solidFill>
                <a:srgbClr val="FEFEFE"/>
              </a:solidFill>
              <a:ln w="66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28563C7-0BC1-4768-9814-868E2FBF92E3}"/>
                </a:ext>
              </a:extLst>
            </p:cNvPr>
            <p:cNvSpPr/>
            <p:nvPr/>
          </p:nvSpPr>
          <p:spPr>
            <a:xfrm>
              <a:off x="7774857" y="3087935"/>
              <a:ext cx="1911" cy="3821"/>
            </a:xfrm>
            <a:custGeom>
              <a:avLst/>
              <a:gdLst>
                <a:gd name="connsiteX0" fmla="*/ 7947 w 6690"/>
                <a:gd name="connsiteY0" fmla="*/ 16058 h 13381"/>
                <a:gd name="connsiteX1" fmla="*/ 6609 w 6690"/>
                <a:gd name="connsiteY1" fmla="*/ 0 h 13381"/>
                <a:gd name="connsiteX2" fmla="*/ 7947 w 6690"/>
                <a:gd name="connsiteY2" fmla="*/ 16058 h 13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90" h="13381">
                  <a:moveTo>
                    <a:pt x="7947" y="16058"/>
                  </a:moveTo>
                  <a:cubicBezTo>
                    <a:pt x="-2758" y="12044"/>
                    <a:pt x="-2089" y="6022"/>
                    <a:pt x="6609" y="0"/>
                  </a:cubicBezTo>
                  <a:cubicBezTo>
                    <a:pt x="7278" y="5353"/>
                    <a:pt x="7947" y="10705"/>
                    <a:pt x="7947" y="16058"/>
                  </a:cubicBezTo>
                  <a:close/>
                </a:path>
              </a:pathLst>
            </a:custGeom>
            <a:solidFill>
              <a:srgbClr val="FEFEFE"/>
            </a:solidFill>
            <a:ln w="6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D334387-2A3A-4EB7-A8B3-24C106541D49}"/>
                </a:ext>
              </a:extLst>
            </p:cNvPr>
            <p:cNvGrpSpPr/>
            <p:nvPr/>
          </p:nvGrpSpPr>
          <p:grpSpPr>
            <a:xfrm>
              <a:off x="6755569" y="1910604"/>
              <a:ext cx="1004571" cy="1596830"/>
              <a:chOff x="5835453" y="2227346"/>
              <a:chExt cx="1230777" cy="1956399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4F803AF6-D66C-4DA6-9D08-70202DC9DF77}"/>
                  </a:ext>
                </a:extLst>
              </p:cNvPr>
              <p:cNvSpPr/>
              <p:nvPr/>
            </p:nvSpPr>
            <p:spPr>
              <a:xfrm>
                <a:off x="6249677" y="3320076"/>
                <a:ext cx="508246" cy="622888"/>
              </a:xfrm>
              <a:custGeom>
                <a:avLst/>
                <a:gdLst>
                  <a:gd name="connsiteX0" fmla="*/ 1601818 w 1779734"/>
                  <a:gd name="connsiteY0" fmla="*/ 431552 h 2181178"/>
                  <a:gd name="connsiteX1" fmla="*/ 1099344 w 1779734"/>
                  <a:gd name="connsiteY1" fmla="*/ 28770 h 2181178"/>
                  <a:gd name="connsiteX2" fmla="*/ 928061 w 1779734"/>
                  <a:gd name="connsiteY2" fmla="*/ 0 h 2181178"/>
                  <a:gd name="connsiteX3" fmla="*/ 805621 w 1779734"/>
                  <a:gd name="connsiteY3" fmla="*/ 6021 h 2181178"/>
                  <a:gd name="connsiteX4" fmla="*/ 813650 w 1779734"/>
                  <a:gd name="connsiteY4" fmla="*/ 38806 h 2181178"/>
                  <a:gd name="connsiteX5" fmla="*/ 805621 w 1779734"/>
                  <a:gd name="connsiteY5" fmla="*/ 6021 h 2181178"/>
                  <a:gd name="connsiteX6" fmla="*/ 704591 w 1779734"/>
                  <a:gd name="connsiteY6" fmla="*/ 22079 h 2181178"/>
                  <a:gd name="connsiteX7" fmla="*/ 689871 w 1779734"/>
                  <a:gd name="connsiteY7" fmla="*/ 28101 h 2181178"/>
                  <a:gd name="connsiteX8" fmla="*/ 407522 w 1779734"/>
                  <a:gd name="connsiteY8" fmla="*/ 176635 h 2181178"/>
                  <a:gd name="connsiteX9" fmla="*/ 52914 w 1779734"/>
                  <a:gd name="connsiteY9" fmla="*/ 729959 h 2181178"/>
                  <a:gd name="connsiteX10" fmla="*/ 99749 w 1779734"/>
                  <a:gd name="connsiteY10" fmla="*/ 1586372 h 2181178"/>
                  <a:gd name="connsiteX11" fmla="*/ 749419 w 1779734"/>
                  <a:gd name="connsiteY11" fmla="*/ 2169804 h 2181178"/>
                  <a:gd name="connsiteX12" fmla="*/ 994300 w 1779734"/>
                  <a:gd name="connsiteY12" fmla="*/ 2177833 h 2181178"/>
                  <a:gd name="connsiteX13" fmla="*/ 972220 w 1779734"/>
                  <a:gd name="connsiteY13" fmla="*/ 2033313 h 2181178"/>
                  <a:gd name="connsiteX14" fmla="*/ 973558 w 1779734"/>
                  <a:gd name="connsiteY14" fmla="*/ 2005212 h 2181178"/>
                  <a:gd name="connsiteX15" fmla="*/ 1083286 w 1779734"/>
                  <a:gd name="connsiteY15" fmla="*/ 1662647 h 2181178"/>
                  <a:gd name="connsiteX16" fmla="*/ 1148186 w 1779734"/>
                  <a:gd name="connsiteY16" fmla="*/ 1298002 h 2181178"/>
                  <a:gd name="connsiteX17" fmla="*/ 1149525 w 1779734"/>
                  <a:gd name="connsiteY17" fmla="*/ 1174892 h 2181178"/>
                  <a:gd name="connsiteX18" fmla="*/ 1156884 w 1779734"/>
                  <a:gd name="connsiteY18" fmla="*/ 1082560 h 2181178"/>
                  <a:gd name="connsiteX19" fmla="*/ 1245871 w 1779734"/>
                  <a:gd name="connsiteY19" fmla="*/ 1493371 h 2181178"/>
                  <a:gd name="connsiteX20" fmla="*/ 1307426 w 1779734"/>
                  <a:gd name="connsiteY20" fmla="*/ 1735576 h 2181178"/>
                  <a:gd name="connsiteX21" fmla="*/ 1320807 w 1779734"/>
                  <a:gd name="connsiteY21" fmla="*/ 1827908 h 2181178"/>
                  <a:gd name="connsiteX22" fmla="*/ 1322145 w 1779734"/>
                  <a:gd name="connsiteY22" fmla="*/ 1843966 h 2181178"/>
                  <a:gd name="connsiteX23" fmla="*/ 1326829 w 1779734"/>
                  <a:gd name="connsiteY23" fmla="*/ 1884779 h 2181178"/>
                  <a:gd name="connsiteX24" fmla="*/ 1330843 w 1779734"/>
                  <a:gd name="connsiteY24" fmla="*/ 2018593 h 2181178"/>
                  <a:gd name="connsiteX25" fmla="*/ 1333520 w 1779734"/>
                  <a:gd name="connsiteY25" fmla="*/ 2035990 h 2181178"/>
                  <a:gd name="connsiteX26" fmla="*/ 1348908 w 1779734"/>
                  <a:gd name="connsiteY26" fmla="*/ 2029968 h 2181178"/>
                  <a:gd name="connsiteX27" fmla="*/ 1694819 w 1779734"/>
                  <a:gd name="connsiteY27" fmla="*/ 1560948 h 2181178"/>
                  <a:gd name="connsiteX28" fmla="*/ 1728273 w 1779734"/>
                  <a:gd name="connsiteY28" fmla="*/ 1467277 h 2181178"/>
                  <a:gd name="connsiteX29" fmla="*/ 1775777 w 1779734"/>
                  <a:gd name="connsiteY29" fmla="*/ 1219720 h 2181178"/>
                  <a:gd name="connsiteX30" fmla="*/ 1601818 w 1779734"/>
                  <a:gd name="connsiteY30" fmla="*/ 431552 h 2181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79734" h="2181178">
                    <a:moveTo>
                      <a:pt x="1601818" y="431552"/>
                    </a:moveTo>
                    <a:cubicBezTo>
                      <a:pt x="1482723" y="238190"/>
                      <a:pt x="1319469" y="96346"/>
                      <a:pt x="1099344" y="28770"/>
                    </a:cubicBezTo>
                    <a:cubicBezTo>
                      <a:pt x="1043811" y="11374"/>
                      <a:pt x="986271" y="3345"/>
                      <a:pt x="928061" y="0"/>
                    </a:cubicBezTo>
                    <a:cubicBezTo>
                      <a:pt x="887248" y="2676"/>
                      <a:pt x="845765" y="-4015"/>
                      <a:pt x="805621" y="6021"/>
                    </a:cubicBezTo>
                    <a:cubicBezTo>
                      <a:pt x="804283" y="18065"/>
                      <a:pt x="808297" y="28770"/>
                      <a:pt x="813650" y="38806"/>
                    </a:cubicBezTo>
                    <a:cubicBezTo>
                      <a:pt x="808297" y="28770"/>
                      <a:pt x="804283" y="18734"/>
                      <a:pt x="805621" y="6021"/>
                    </a:cubicBezTo>
                    <a:cubicBezTo>
                      <a:pt x="770829" y="5353"/>
                      <a:pt x="738714" y="18734"/>
                      <a:pt x="704591" y="22079"/>
                    </a:cubicBezTo>
                    <a:cubicBezTo>
                      <a:pt x="699907" y="24086"/>
                      <a:pt x="695224" y="26763"/>
                      <a:pt x="689871" y="28101"/>
                    </a:cubicBezTo>
                    <a:cubicBezTo>
                      <a:pt x="585496" y="58209"/>
                      <a:pt x="491826" y="108390"/>
                      <a:pt x="407522" y="176635"/>
                    </a:cubicBezTo>
                    <a:cubicBezTo>
                      <a:pt x="228211" y="321824"/>
                      <a:pt x="114468" y="510503"/>
                      <a:pt x="52914" y="729959"/>
                    </a:cubicBezTo>
                    <a:cubicBezTo>
                      <a:pt x="-28713" y="1020337"/>
                      <a:pt x="-18008" y="1308038"/>
                      <a:pt x="99749" y="1586372"/>
                    </a:cubicBezTo>
                    <a:cubicBezTo>
                      <a:pt x="224196" y="1880765"/>
                      <a:pt x="424249" y="2096875"/>
                      <a:pt x="749419" y="2169804"/>
                    </a:cubicBezTo>
                    <a:cubicBezTo>
                      <a:pt x="830377" y="2187869"/>
                      <a:pt x="912004" y="2188538"/>
                      <a:pt x="994300" y="2177833"/>
                    </a:cubicBezTo>
                    <a:cubicBezTo>
                      <a:pt x="994969" y="2128322"/>
                      <a:pt x="989616" y="2080148"/>
                      <a:pt x="972220" y="2033313"/>
                    </a:cubicBezTo>
                    <a:cubicBezTo>
                      <a:pt x="968206" y="2023277"/>
                      <a:pt x="969544" y="2013910"/>
                      <a:pt x="973558" y="2005212"/>
                    </a:cubicBezTo>
                    <a:cubicBezTo>
                      <a:pt x="1019724" y="1894146"/>
                      <a:pt x="1053178" y="1779065"/>
                      <a:pt x="1083286" y="1662647"/>
                    </a:cubicBezTo>
                    <a:cubicBezTo>
                      <a:pt x="1114733" y="1542883"/>
                      <a:pt x="1136143" y="1421111"/>
                      <a:pt x="1148186" y="1298002"/>
                    </a:cubicBezTo>
                    <a:cubicBezTo>
                      <a:pt x="1152201" y="1257188"/>
                      <a:pt x="1148856" y="1215706"/>
                      <a:pt x="1149525" y="1174892"/>
                    </a:cubicBezTo>
                    <a:cubicBezTo>
                      <a:pt x="1150194" y="1144115"/>
                      <a:pt x="1153539" y="1113338"/>
                      <a:pt x="1156884" y="1082560"/>
                    </a:cubicBezTo>
                    <a:cubicBezTo>
                      <a:pt x="1181640" y="1220389"/>
                      <a:pt x="1211079" y="1357549"/>
                      <a:pt x="1245871" y="1493371"/>
                    </a:cubicBezTo>
                    <a:cubicBezTo>
                      <a:pt x="1266613" y="1573660"/>
                      <a:pt x="1292706" y="1653280"/>
                      <a:pt x="1307426" y="1735576"/>
                    </a:cubicBezTo>
                    <a:cubicBezTo>
                      <a:pt x="1312779" y="1765684"/>
                      <a:pt x="1322815" y="1795792"/>
                      <a:pt x="1320807" y="1827908"/>
                    </a:cubicBezTo>
                    <a:cubicBezTo>
                      <a:pt x="1321476" y="1833261"/>
                      <a:pt x="1322145" y="1838613"/>
                      <a:pt x="1322145" y="1843966"/>
                    </a:cubicBezTo>
                    <a:cubicBezTo>
                      <a:pt x="1330174" y="1856678"/>
                      <a:pt x="1325491" y="1870728"/>
                      <a:pt x="1326829" y="1884779"/>
                    </a:cubicBezTo>
                    <a:cubicBezTo>
                      <a:pt x="1328167" y="1929607"/>
                      <a:pt x="1329505" y="1973766"/>
                      <a:pt x="1330843" y="2018593"/>
                    </a:cubicBezTo>
                    <a:cubicBezTo>
                      <a:pt x="1330843" y="2024615"/>
                      <a:pt x="1328167" y="2031975"/>
                      <a:pt x="1333520" y="2035990"/>
                    </a:cubicBezTo>
                    <a:cubicBezTo>
                      <a:pt x="1340211" y="2040673"/>
                      <a:pt x="1344894" y="2032644"/>
                      <a:pt x="1348908" y="2029968"/>
                    </a:cubicBezTo>
                    <a:cubicBezTo>
                      <a:pt x="1511493" y="1908196"/>
                      <a:pt x="1624567" y="1750295"/>
                      <a:pt x="1694819" y="1560948"/>
                    </a:cubicBezTo>
                    <a:cubicBezTo>
                      <a:pt x="1706193" y="1529501"/>
                      <a:pt x="1718237" y="1498724"/>
                      <a:pt x="1728273" y="1467277"/>
                    </a:cubicBezTo>
                    <a:cubicBezTo>
                      <a:pt x="1754367" y="1386989"/>
                      <a:pt x="1768417" y="1303355"/>
                      <a:pt x="1775777" y="1219720"/>
                    </a:cubicBezTo>
                    <a:cubicBezTo>
                      <a:pt x="1801202" y="938040"/>
                      <a:pt x="1750352" y="673756"/>
                      <a:pt x="1601818" y="43155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66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FA4322F8-58A7-4E10-B500-7049628AC587}"/>
                  </a:ext>
                </a:extLst>
              </p:cNvPr>
              <p:cNvSpPr/>
              <p:nvPr/>
            </p:nvSpPr>
            <p:spPr>
              <a:xfrm>
                <a:off x="6442467" y="3626369"/>
                <a:ext cx="188833" cy="557376"/>
              </a:xfrm>
              <a:custGeom>
                <a:avLst/>
                <a:gdLst>
                  <a:gd name="connsiteX0" fmla="*/ 328541 w 655691"/>
                  <a:gd name="connsiteY0" fmla="*/ 1095273 h 1947002"/>
                  <a:gd name="connsiteX1" fmla="*/ 306462 w 655691"/>
                  <a:gd name="connsiteY1" fmla="*/ 950753 h 1947002"/>
                  <a:gd name="connsiteX2" fmla="*/ 307800 w 655691"/>
                  <a:gd name="connsiteY2" fmla="*/ 922652 h 1947002"/>
                  <a:gd name="connsiteX3" fmla="*/ 417528 w 655691"/>
                  <a:gd name="connsiteY3" fmla="*/ 580087 h 1947002"/>
                  <a:gd name="connsiteX4" fmla="*/ 482428 w 655691"/>
                  <a:gd name="connsiteY4" fmla="*/ 215442 h 1947002"/>
                  <a:gd name="connsiteX5" fmla="*/ 483766 w 655691"/>
                  <a:gd name="connsiteY5" fmla="*/ 92332 h 1947002"/>
                  <a:gd name="connsiteX6" fmla="*/ 491126 w 655691"/>
                  <a:gd name="connsiteY6" fmla="*/ 0 h 1947002"/>
                  <a:gd name="connsiteX7" fmla="*/ 580113 w 655691"/>
                  <a:gd name="connsiteY7" fmla="*/ 410811 h 1947002"/>
                  <a:gd name="connsiteX8" fmla="*/ 641668 w 655691"/>
                  <a:gd name="connsiteY8" fmla="*/ 653015 h 1947002"/>
                  <a:gd name="connsiteX9" fmla="*/ 655049 w 655691"/>
                  <a:gd name="connsiteY9" fmla="*/ 745347 h 1947002"/>
                  <a:gd name="connsiteX10" fmla="*/ 656387 w 655691"/>
                  <a:gd name="connsiteY10" fmla="*/ 761405 h 1947002"/>
                  <a:gd name="connsiteX11" fmla="*/ 661071 w 655691"/>
                  <a:gd name="connsiteY11" fmla="*/ 802219 h 1947002"/>
                  <a:gd name="connsiteX12" fmla="*/ 564055 w 655691"/>
                  <a:gd name="connsiteY12" fmla="*/ 1047768 h 1947002"/>
                  <a:gd name="connsiteX13" fmla="*/ 368686 w 655691"/>
                  <a:gd name="connsiteY13" fmla="*/ 1581689 h 1947002"/>
                  <a:gd name="connsiteX14" fmla="*/ 321181 w 655691"/>
                  <a:gd name="connsiteY14" fmla="*/ 1722863 h 1947002"/>
                  <a:gd name="connsiteX15" fmla="*/ 283044 w 655691"/>
                  <a:gd name="connsiteY15" fmla="*/ 1769699 h 1947002"/>
                  <a:gd name="connsiteX16" fmla="*/ 33480 w 655691"/>
                  <a:gd name="connsiteY16" fmla="*/ 1947003 h 1947002"/>
                  <a:gd name="connsiteX17" fmla="*/ 4041 w 655691"/>
                  <a:gd name="connsiteY17" fmla="*/ 1944996 h 1947002"/>
                  <a:gd name="connsiteX18" fmla="*/ 11400 w 655691"/>
                  <a:gd name="connsiteY18" fmla="*/ 1914218 h 1947002"/>
                  <a:gd name="connsiteX19" fmla="*/ 79646 w 655691"/>
                  <a:gd name="connsiteY19" fmla="*/ 1850656 h 1947002"/>
                  <a:gd name="connsiteX20" fmla="*/ 207439 w 655691"/>
                  <a:gd name="connsiteY20" fmla="*/ 1635884 h 1947002"/>
                  <a:gd name="connsiteX21" fmla="*/ 321181 w 655691"/>
                  <a:gd name="connsiteY21" fmla="*/ 1226411 h 1947002"/>
                  <a:gd name="connsiteX22" fmla="*/ 328541 w 655691"/>
                  <a:gd name="connsiteY22" fmla="*/ 1095273 h 1947002"/>
                  <a:gd name="connsiteX0" fmla="*/ 328541 w 661238"/>
                  <a:gd name="connsiteY0" fmla="*/ 1095273 h 1951771"/>
                  <a:gd name="connsiteX1" fmla="*/ 306462 w 661238"/>
                  <a:gd name="connsiteY1" fmla="*/ 950753 h 1951771"/>
                  <a:gd name="connsiteX2" fmla="*/ 307800 w 661238"/>
                  <a:gd name="connsiteY2" fmla="*/ 922652 h 1951771"/>
                  <a:gd name="connsiteX3" fmla="*/ 417528 w 661238"/>
                  <a:gd name="connsiteY3" fmla="*/ 580087 h 1951771"/>
                  <a:gd name="connsiteX4" fmla="*/ 482428 w 661238"/>
                  <a:gd name="connsiteY4" fmla="*/ 215442 h 1951771"/>
                  <a:gd name="connsiteX5" fmla="*/ 483766 w 661238"/>
                  <a:gd name="connsiteY5" fmla="*/ 92332 h 1951771"/>
                  <a:gd name="connsiteX6" fmla="*/ 491126 w 661238"/>
                  <a:gd name="connsiteY6" fmla="*/ 0 h 1951771"/>
                  <a:gd name="connsiteX7" fmla="*/ 580113 w 661238"/>
                  <a:gd name="connsiteY7" fmla="*/ 410811 h 1951771"/>
                  <a:gd name="connsiteX8" fmla="*/ 641668 w 661238"/>
                  <a:gd name="connsiteY8" fmla="*/ 653015 h 1951771"/>
                  <a:gd name="connsiteX9" fmla="*/ 655049 w 661238"/>
                  <a:gd name="connsiteY9" fmla="*/ 745347 h 1951771"/>
                  <a:gd name="connsiteX10" fmla="*/ 656387 w 661238"/>
                  <a:gd name="connsiteY10" fmla="*/ 761405 h 1951771"/>
                  <a:gd name="connsiteX11" fmla="*/ 661071 w 661238"/>
                  <a:gd name="connsiteY11" fmla="*/ 802219 h 1951771"/>
                  <a:gd name="connsiteX12" fmla="*/ 564055 w 661238"/>
                  <a:gd name="connsiteY12" fmla="*/ 1047768 h 1951771"/>
                  <a:gd name="connsiteX13" fmla="*/ 321181 w 661238"/>
                  <a:gd name="connsiteY13" fmla="*/ 1722863 h 1951771"/>
                  <a:gd name="connsiteX14" fmla="*/ 283044 w 661238"/>
                  <a:gd name="connsiteY14" fmla="*/ 1769699 h 1951771"/>
                  <a:gd name="connsiteX15" fmla="*/ 33480 w 661238"/>
                  <a:gd name="connsiteY15" fmla="*/ 1947003 h 1951771"/>
                  <a:gd name="connsiteX16" fmla="*/ 4041 w 661238"/>
                  <a:gd name="connsiteY16" fmla="*/ 1944996 h 1951771"/>
                  <a:gd name="connsiteX17" fmla="*/ 11400 w 661238"/>
                  <a:gd name="connsiteY17" fmla="*/ 1914218 h 1951771"/>
                  <a:gd name="connsiteX18" fmla="*/ 79646 w 661238"/>
                  <a:gd name="connsiteY18" fmla="*/ 1850656 h 1951771"/>
                  <a:gd name="connsiteX19" fmla="*/ 207439 w 661238"/>
                  <a:gd name="connsiteY19" fmla="*/ 1635884 h 1951771"/>
                  <a:gd name="connsiteX20" fmla="*/ 321181 w 661238"/>
                  <a:gd name="connsiteY20" fmla="*/ 1226411 h 1951771"/>
                  <a:gd name="connsiteX21" fmla="*/ 328541 w 661238"/>
                  <a:gd name="connsiteY21" fmla="*/ 1095273 h 1951771"/>
                  <a:gd name="connsiteX0" fmla="*/ 328541 w 661238"/>
                  <a:gd name="connsiteY0" fmla="*/ 1095273 h 1951771"/>
                  <a:gd name="connsiteX1" fmla="*/ 306462 w 661238"/>
                  <a:gd name="connsiteY1" fmla="*/ 950753 h 1951771"/>
                  <a:gd name="connsiteX2" fmla="*/ 307800 w 661238"/>
                  <a:gd name="connsiteY2" fmla="*/ 922652 h 1951771"/>
                  <a:gd name="connsiteX3" fmla="*/ 417528 w 661238"/>
                  <a:gd name="connsiteY3" fmla="*/ 580087 h 1951771"/>
                  <a:gd name="connsiteX4" fmla="*/ 482428 w 661238"/>
                  <a:gd name="connsiteY4" fmla="*/ 215442 h 1951771"/>
                  <a:gd name="connsiteX5" fmla="*/ 483766 w 661238"/>
                  <a:gd name="connsiteY5" fmla="*/ 92332 h 1951771"/>
                  <a:gd name="connsiteX6" fmla="*/ 491126 w 661238"/>
                  <a:gd name="connsiteY6" fmla="*/ 0 h 1951771"/>
                  <a:gd name="connsiteX7" fmla="*/ 580113 w 661238"/>
                  <a:gd name="connsiteY7" fmla="*/ 410811 h 1951771"/>
                  <a:gd name="connsiteX8" fmla="*/ 641668 w 661238"/>
                  <a:gd name="connsiteY8" fmla="*/ 653015 h 1951771"/>
                  <a:gd name="connsiteX9" fmla="*/ 655049 w 661238"/>
                  <a:gd name="connsiteY9" fmla="*/ 745347 h 1951771"/>
                  <a:gd name="connsiteX10" fmla="*/ 656387 w 661238"/>
                  <a:gd name="connsiteY10" fmla="*/ 761405 h 1951771"/>
                  <a:gd name="connsiteX11" fmla="*/ 661071 w 661238"/>
                  <a:gd name="connsiteY11" fmla="*/ 802219 h 1951771"/>
                  <a:gd name="connsiteX12" fmla="*/ 564055 w 661238"/>
                  <a:gd name="connsiteY12" fmla="*/ 1047768 h 1951771"/>
                  <a:gd name="connsiteX13" fmla="*/ 321181 w 661238"/>
                  <a:gd name="connsiteY13" fmla="*/ 1722863 h 1951771"/>
                  <a:gd name="connsiteX14" fmla="*/ 283044 w 661238"/>
                  <a:gd name="connsiteY14" fmla="*/ 1769699 h 1951771"/>
                  <a:gd name="connsiteX15" fmla="*/ 33480 w 661238"/>
                  <a:gd name="connsiteY15" fmla="*/ 1947003 h 1951771"/>
                  <a:gd name="connsiteX16" fmla="*/ 4041 w 661238"/>
                  <a:gd name="connsiteY16" fmla="*/ 1944996 h 1951771"/>
                  <a:gd name="connsiteX17" fmla="*/ 11400 w 661238"/>
                  <a:gd name="connsiteY17" fmla="*/ 1914218 h 1951771"/>
                  <a:gd name="connsiteX18" fmla="*/ 79646 w 661238"/>
                  <a:gd name="connsiteY18" fmla="*/ 1850656 h 1951771"/>
                  <a:gd name="connsiteX19" fmla="*/ 207439 w 661238"/>
                  <a:gd name="connsiteY19" fmla="*/ 1635884 h 1951771"/>
                  <a:gd name="connsiteX20" fmla="*/ 321181 w 661238"/>
                  <a:gd name="connsiteY20" fmla="*/ 1226411 h 1951771"/>
                  <a:gd name="connsiteX21" fmla="*/ 328541 w 661238"/>
                  <a:gd name="connsiteY21" fmla="*/ 1095273 h 1951771"/>
                  <a:gd name="connsiteX0" fmla="*/ 328541 w 661238"/>
                  <a:gd name="connsiteY0" fmla="*/ 1095273 h 1951771"/>
                  <a:gd name="connsiteX1" fmla="*/ 306462 w 661238"/>
                  <a:gd name="connsiteY1" fmla="*/ 950753 h 1951771"/>
                  <a:gd name="connsiteX2" fmla="*/ 307800 w 661238"/>
                  <a:gd name="connsiteY2" fmla="*/ 922652 h 1951771"/>
                  <a:gd name="connsiteX3" fmla="*/ 417528 w 661238"/>
                  <a:gd name="connsiteY3" fmla="*/ 580087 h 1951771"/>
                  <a:gd name="connsiteX4" fmla="*/ 482428 w 661238"/>
                  <a:gd name="connsiteY4" fmla="*/ 215442 h 1951771"/>
                  <a:gd name="connsiteX5" fmla="*/ 483766 w 661238"/>
                  <a:gd name="connsiteY5" fmla="*/ 92332 h 1951771"/>
                  <a:gd name="connsiteX6" fmla="*/ 491126 w 661238"/>
                  <a:gd name="connsiteY6" fmla="*/ 0 h 1951771"/>
                  <a:gd name="connsiteX7" fmla="*/ 580113 w 661238"/>
                  <a:gd name="connsiteY7" fmla="*/ 410811 h 1951771"/>
                  <a:gd name="connsiteX8" fmla="*/ 641668 w 661238"/>
                  <a:gd name="connsiteY8" fmla="*/ 653015 h 1951771"/>
                  <a:gd name="connsiteX9" fmla="*/ 655049 w 661238"/>
                  <a:gd name="connsiteY9" fmla="*/ 745347 h 1951771"/>
                  <a:gd name="connsiteX10" fmla="*/ 656387 w 661238"/>
                  <a:gd name="connsiteY10" fmla="*/ 761405 h 1951771"/>
                  <a:gd name="connsiteX11" fmla="*/ 661071 w 661238"/>
                  <a:gd name="connsiteY11" fmla="*/ 802219 h 1951771"/>
                  <a:gd name="connsiteX12" fmla="*/ 574063 w 661238"/>
                  <a:gd name="connsiteY12" fmla="*/ 1077785 h 1951771"/>
                  <a:gd name="connsiteX13" fmla="*/ 321181 w 661238"/>
                  <a:gd name="connsiteY13" fmla="*/ 1722863 h 1951771"/>
                  <a:gd name="connsiteX14" fmla="*/ 283044 w 661238"/>
                  <a:gd name="connsiteY14" fmla="*/ 1769699 h 1951771"/>
                  <a:gd name="connsiteX15" fmla="*/ 33480 w 661238"/>
                  <a:gd name="connsiteY15" fmla="*/ 1947003 h 1951771"/>
                  <a:gd name="connsiteX16" fmla="*/ 4041 w 661238"/>
                  <a:gd name="connsiteY16" fmla="*/ 1944996 h 1951771"/>
                  <a:gd name="connsiteX17" fmla="*/ 11400 w 661238"/>
                  <a:gd name="connsiteY17" fmla="*/ 1914218 h 1951771"/>
                  <a:gd name="connsiteX18" fmla="*/ 79646 w 661238"/>
                  <a:gd name="connsiteY18" fmla="*/ 1850656 h 1951771"/>
                  <a:gd name="connsiteX19" fmla="*/ 207439 w 661238"/>
                  <a:gd name="connsiteY19" fmla="*/ 1635884 h 1951771"/>
                  <a:gd name="connsiteX20" fmla="*/ 321181 w 661238"/>
                  <a:gd name="connsiteY20" fmla="*/ 1226411 h 1951771"/>
                  <a:gd name="connsiteX21" fmla="*/ 328541 w 661238"/>
                  <a:gd name="connsiteY21" fmla="*/ 1095273 h 1951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661238" h="1951771">
                    <a:moveTo>
                      <a:pt x="328541" y="1095273"/>
                    </a:moveTo>
                    <a:cubicBezTo>
                      <a:pt x="329210" y="1045761"/>
                      <a:pt x="323858" y="997588"/>
                      <a:pt x="306462" y="950753"/>
                    </a:cubicBezTo>
                    <a:cubicBezTo>
                      <a:pt x="302447" y="940717"/>
                      <a:pt x="303786" y="931350"/>
                      <a:pt x="307800" y="922652"/>
                    </a:cubicBezTo>
                    <a:cubicBezTo>
                      <a:pt x="353966" y="811586"/>
                      <a:pt x="387420" y="696505"/>
                      <a:pt x="417528" y="580087"/>
                    </a:cubicBezTo>
                    <a:cubicBezTo>
                      <a:pt x="448974" y="460322"/>
                      <a:pt x="470385" y="338551"/>
                      <a:pt x="482428" y="215442"/>
                    </a:cubicBezTo>
                    <a:cubicBezTo>
                      <a:pt x="486442" y="174628"/>
                      <a:pt x="483097" y="133145"/>
                      <a:pt x="483766" y="92332"/>
                    </a:cubicBezTo>
                    <a:cubicBezTo>
                      <a:pt x="484435" y="61555"/>
                      <a:pt x="487781" y="30777"/>
                      <a:pt x="491126" y="0"/>
                    </a:cubicBezTo>
                    <a:cubicBezTo>
                      <a:pt x="515882" y="137829"/>
                      <a:pt x="545321" y="274989"/>
                      <a:pt x="580113" y="410811"/>
                    </a:cubicBezTo>
                    <a:cubicBezTo>
                      <a:pt x="600854" y="491099"/>
                      <a:pt x="626948" y="570719"/>
                      <a:pt x="641668" y="653015"/>
                    </a:cubicBezTo>
                    <a:cubicBezTo>
                      <a:pt x="647020" y="683124"/>
                      <a:pt x="657056" y="713232"/>
                      <a:pt x="655049" y="745347"/>
                    </a:cubicBezTo>
                    <a:cubicBezTo>
                      <a:pt x="647020" y="751369"/>
                      <a:pt x="646351" y="756722"/>
                      <a:pt x="656387" y="761405"/>
                    </a:cubicBezTo>
                    <a:cubicBezTo>
                      <a:pt x="664416" y="774118"/>
                      <a:pt x="659732" y="788168"/>
                      <a:pt x="661071" y="802219"/>
                    </a:cubicBezTo>
                    <a:cubicBezTo>
                      <a:pt x="618250" y="879831"/>
                      <a:pt x="630711" y="924344"/>
                      <a:pt x="574063" y="1077785"/>
                    </a:cubicBezTo>
                    <a:cubicBezTo>
                      <a:pt x="517415" y="1231226"/>
                      <a:pt x="488089" y="1492476"/>
                      <a:pt x="321181" y="1722863"/>
                    </a:cubicBezTo>
                    <a:cubicBezTo>
                      <a:pt x="317167" y="1743605"/>
                      <a:pt x="297095" y="1755648"/>
                      <a:pt x="283044" y="1769699"/>
                    </a:cubicBezTo>
                    <a:cubicBezTo>
                      <a:pt x="210115" y="1843297"/>
                      <a:pt x="125143" y="1900168"/>
                      <a:pt x="33480" y="1947003"/>
                    </a:cubicBezTo>
                    <a:cubicBezTo>
                      <a:pt x="23444" y="1952355"/>
                      <a:pt x="12070" y="1955032"/>
                      <a:pt x="4041" y="1944996"/>
                    </a:cubicBezTo>
                    <a:cubicBezTo>
                      <a:pt x="-4657" y="1933622"/>
                      <a:pt x="2034" y="1922247"/>
                      <a:pt x="11400" y="1914218"/>
                    </a:cubicBezTo>
                    <a:cubicBezTo>
                      <a:pt x="34818" y="1893477"/>
                      <a:pt x="59574" y="1874074"/>
                      <a:pt x="79646" y="1850656"/>
                    </a:cubicBezTo>
                    <a:cubicBezTo>
                      <a:pt x="135179" y="1787094"/>
                      <a:pt x="173985" y="1712827"/>
                      <a:pt x="207439" y="1635884"/>
                    </a:cubicBezTo>
                    <a:cubicBezTo>
                      <a:pt x="264979" y="1504745"/>
                      <a:pt x="301778" y="1367585"/>
                      <a:pt x="321181" y="1226411"/>
                    </a:cubicBezTo>
                    <a:cubicBezTo>
                      <a:pt x="328541" y="1182921"/>
                      <a:pt x="332556" y="1138763"/>
                      <a:pt x="328541" y="1095273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66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34F78C65-646D-40B5-9E2A-1213AA3F00B8}"/>
                  </a:ext>
                </a:extLst>
              </p:cNvPr>
              <p:cNvSpPr/>
              <p:nvPr/>
            </p:nvSpPr>
            <p:spPr>
              <a:xfrm>
                <a:off x="5835453" y="2501305"/>
                <a:ext cx="663013" cy="370676"/>
              </a:xfrm>
              <a:custGeom>
                <a:avLst/>
                <a:gdLst>
                  <a:gd name="connsiteX0" fmla="*/ 2276187 w 2321683"/>
                  <a:gd name="connsiteY0" fmla="*/ 1051238 h 1298001"/>
                  <a:gd name="connsiteX1" fmla="*/ 2275518 w 2321683"/>
                  <a:gd name="connsiteY1" fmla="*/ 1059936 h 1298001"/>
                  <a:gd name="connsiteX2" fmla="*/ 2268827 w 2321683"/>
                  <a:gd name="connsiteY2" fmla="*/ 1050569 h 1298001"/>
                  <a:gd name="connsiteX3" fmla="*/ 1662647 w 2321683"/>
                  <a:gd name="connsiteY3" fmla="*/ 327301 h 1298001"/>
                  <a:gd name="connsiteX4" fmla="*/ 1089920 w 2321683"/>
                  <a:gd name="connsiteY4" fmla="*/ 35585 h 1298001"/>
                  <a:gd name="connsiteX5" fmla="*/ 927335 w 2321683"/>
                  <a:gd name="connsiteY5" fmla="*/ 8822 h 1298001"/>
                  <a:gd name="connsiteX6" fmla="*/ 653685 w 2321683"/>
                  <a:gd name="connsiteY6" fmla="*/ 10829 h 1298001"/>
                  <a:gd name="connsiteX7" fmla="*/ 584101 w 2321683"/>
                  <a:gd name="connsiteY7" fmla="*/ 20865 h 1298001"/>
                  <a:gd name="connsiteX8" fmla="*/ 319817 w 2321683"/>
                  <a:gd name="connsiteY8" fmla="*/ 138622 h 1298001"/>
                  <a:gd name="connsiteX9" fmla="*/ 15389 w 2321683"/>
                  <a:gd name="connsiteY9" fmla="*/ 590915 h 1298001"/>
                  <a:gd name="connsiteX10" fmla="*/ 0 w 2321683"/>
                  <a:gd name="connsiteY10" fmla="*/ 648456 h 1298001"/>
                  <a:gd name="connsiteX11" fmla="*/ 0 w 2321683"/>
                  <a:gd name="connsiteY11" fmla="*/ 792975 h 1298001"/>
                  <a:gd name="connsiteX12" fmla="*/ 10036 w 2321683"/>
                  <a:gd name="connsiteY12" fmla="*/ 825091 h 1298001"/>
                  <a:gd name="connsiteX13" fmla="*/ 226816 w 2321683"/>
                  <a:gd name="connsiteY13" fmla="*/ 1096066 h 1298001"/>
                  <a:gd name="connsiteX14" fmla="*/ 471028 w 2321683"/>
                  <a:gd name="connsiteY14" fmla="*/ 1163642 h 1298001"/>
                  <a:gd name="connsiteX15" fmla="*/ 1376953 w 2321683"/>
                  <a:gd name="connsiteY15" fmla="*/ 1205125 h 1298001"/>
                  <a:gd name="connsiteX16" fmla="*/ 1378960 w 2321683"/>
                  <a:gd name="connsiteY16" fmla="*/ 1199103 h 1298001"/>
                  <a:gd name="connsiteX17" fmla="*/ 1376953 w 2321683"/>
                  <a:gd name="connsiteY17" fmla="*/ 1205125 h 1298001"/>
                  <a:gd name="connsiteX18" fmla="*/ 1579682 w 2321683"/>
                  <a:gd name="connsiteY18" fmla="*/ 1209139 h 1298001"/>
                  <a:gd name="connsiteX19" fmla="*/ 1870060 w 2321683"/>
                  <a:gd name="connsiteY19" fmla="*/ 1221851 h 1298001"/>
                  <a:gd name="connsiteX20" fmla="*/ 1906859 w 2321683"/>
                  <a:gd name="connsiteY20" fmla="*/ 1227204 h 1298001"/>
                  <a:gd name="connsiteX21" fmla="*/ 2215970 w 2321683"/>
                  <a:gd name="connsiteY21" fmla="*/ 1294111 h 1298001"/>
                  <a:gd name="connsiteX22" fmla="*/ 2247417 w 2321683"/>
                  <a:gd name="connsiteY22" fmla="*/ 1298126 h 1298001"/>
                  <a:gd name="connsiteX23" fmla="*/ 2327036 w 2321683"/>
                  <a:gd name="connsiteY23" fmla="*/ 1202448 h 1298001"/>
                  <a:gd name="connsiteX24" fmla="*/ 2276187 w 2321683"/>
                  <a:gd name="connsiteY24" fmla="*/ 1051238 h 1298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321683" h="1298001">
                    <a:moveTo>
                      <a:pt x="2276187" y="1051238"/>
                    </a:moveTo>
                    <a:cubicBezTo>
                      <a:pt x="2276187" y="1053914"/>
                      <a:pt x="2275518" y="1057259"/>
                      <a:pt x="2275518" y="1059936"/>
                    </a:cubicBezTo>
                    <a:cubicBezTo>
                      <a:pt x="2271503" y="1055252"/>
                      <a:pt x="2270165" y="1053245"/>
                      <a:pt x="2268827" y="1050569"/>
                    </a:cubicBezTo>
                    <a:cubicBezTo>
                      <a:pt x="2118286" y="766213"/>
                      <a:pt x="1914218" y="526684"/>
                      <a:pt x="1662647" y="327301"/>
                    </a:cubicBezTo>
                    <a:cubicBezTo>
                      <a:pt x="1491364" y="192148"/>
                      <a:pt x="1303354" y="89110"/>
                      <a:pt x="1089920" y="35585"/>
                    </a:cubicBezTo>
                    <a:cubicBezTo>
                      <a:pt x="1036394" y="22203"/>
                      <a:pt x="982199" y="16182"/>
                      <a:pt x="927335" y="8822"/>
                    </a:cubicBezTo>
                    <a:cubicBezTo>
                      <a:pt x="835672" y="-3891"/>
                      <a:pt x="744678" y="-2553"/>
                      <a:pt x="653685" y="10829"/>
                    </a:cubicBezTo>
                    <a:cubicBezTo>
                      <a:pt x="630267" y="14174"/>
                      <a:pt x="606849" y="16182"/>
                      <a:pt x="584101" y="20865"/>
                    </a:cubicBezTo>
                    <a:cubicBezTo>
                      <a:pt x="486416" y="38930"/>
                      <a:pt x="398099" y="77736"/>
                      <a:pt x="319817" y="138622"/>
                    </a:cubicBezTo>
                    <a:cubicBezTo>
                      <a:pt x="163254" y="252364"/>
                      <a:pt x="62893" y="403575"/>
                      <a:pt x="15389" y="590915"/>
                    </a:cubicBezTo>
                    <a:cubicBezTo>
                      <a:pt x="10705" y="610319"/>
                      <a:pt x="12043" y="631060"/>
                      <a:pt x="0" y="648456"/>
                    </a:cubicBezTo>
                    <a:cubicBezTo>
                      <a:pt x="0" y="696629"/>
                      <a:pt x="0" y="744802"/>
                      <a:pt x="0" y="792975"/>
                    </a:cubicBezTo>
                    <a:cubicBezTo>
                      <a:pt x="10036" y="801674"/>
                      <a:pt x="7360" y="813717"/>
                      <a:pt x="10036" y="825091"/>
                    </a:cubicBezTo>
                    <a:cubicBezTo>
                      <a:pt x="39475" y="950208"/>
                      <a:pt x="106383" y="1043878"/>
                      <a:pt x="226816" y="1096066"/>
                    </a:cubicBezTo>
                    <a:cubicBezTo>
                      <a:pt x="305097" y="1130188"/>
                      <a:pt x="387393" y="1150930"/>
                      <a:pt x="471028" y="1163642"/>
                    </a:cubicBezTo>
                    <a:cubicBezTo>
                      <a:pt x="771441" y="1209808"/>
                      <a:pt x="1074531" y="1202448"/>
                      <a:pt x="1376953" y="1205125"/>
                    </a:cubicBezTo>
                    <a:cubicBezTo>
                      <a:pt x="1377622" y="1203117"/>
                      <a:pt x="1378291" y="1201110"/>
                      <a:pt x="1378960" y="1199103"/>
                    </a:cubicBezTo>
                    <a:cubicBezTo>
                      <a:pt x="1378291" y="1201110"/>
                      <a:pt x="1377622" y="1203117"/>
                      <a:pt x="1376953" y="1205125"/>
                    </a:cubicBezTo>
                    <a:cubicBezTo>
                      <a:pt x="1444529" y="1206463"/>
                      <a:pt x="1512105" y="1208470"/>
                      <a:pt x="1579682" y="1209139"/>
                    </a:cubicBezTo>
                    <a:cubicBezTo>
                      <a:pt x="1676697" y="1210477"/>
                      <a:pt x="1773713" y="1216499"/>
                      <a:pt x="1870060" y="1221851"/>
                    </a:cubicBezTo>
                    <a:cubicBezTo>
                      <a:pt x="1882103" y="1223859"/>
                      <a:pt x="1894815" y="1225866"/>
                      <a:pt x="1906859" y="1227204"/>
                    </a:cubicBezTo>
                    <a:cubicBezTo>
                      <a:pt x="2012572" y="1239247"/>
                      <a:pt x="2117617" y="1251960"/>
                      <a:pt x="2215970" y="1294111"/>
                    </a:cubicBezTo>
                    <a:cubicBezTo>
                      <a:pt x="2226006" y="1298795"/>
                      <a:pt x="2236712" y="1297457"/>
                      <a:pt x="2247417" y="1298126"/>
                    </a:cubicBezTo>
                    <a:cubicBezTo>
                      <a:pt x="2290907" y="1281399"/>
                      <a:pt x="2324360" y="1255305"/>
                      <a:pt x="2327036" y="1202448"/>
                    </a:cubicBezTo>
                    <a:lnTo>
                      <a:pt x="2276187" y="1051238"/>
                    </a:lnTo>
                    <a:close/>
                  </a:path>
                </a:pathLst>
              </a:custGeom>
              <a:solidFill>
                <a:schemeClr val="accent6"/>
              </a:solidFill>
              <a:ln w="66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882D7B0D-04FC-4FED-B2E6-F9B7A4C42333}"/>
                  </a:ext>
                </a:extLst>
              </p:cNvPr>
              <p:cNvSpPr/>
              <p:nvPr/>
            </p:nvSpPr>
            <p:spPr>
              <a:xfrm>
                <a:off x="6482613" y="2227346"/>
                <a:ext cx="583617" cy="628048"/>
              </a:xfrm>
              <a:custGeom>
                <a:avLst/>
                <a:gdLst>
                  <a:gd name="connsiteX0" fmla="*/ 2023257 w 2040673"/>
                  <a:gd name="connsiteY0" fmla="*/ 857083 h 2194560"/>
                  <a:gd name="connsiteX1" fmla="*/ 1672662 w 2040673"/>
                  <a:gd name="connsiteY1" fmla="*/ 280342 h 2194560"/>
                  <a:gd name="connsiteX2" fmla="*/ 1390983 w 2040673"/>
                  <a:gd name="connsiteY2" fmla="*/ 81627 h 2194560"/>
                  <a:gd name="connsiteX3" fmla="*/ 1275902 w 2040673"/>
                  <a:gd name="connsiteY3" fmla="*/ 36799 h 2194560"/>
                  <a:gd name="connsiteX4" fmla="*/ 1275902 w 2040673"/>
                  <a:gd name="connsiteY4" fmla="*/ 36799 h 2194560"/>
                  <a:gd name="connsiteX5" fmla="*/ 1253823 w 2040673"/>
                  <a:gd name="connsiteY5" fmla="*/ 25425 h 2194560"/>
                  <a:gd name="connsiteX6" fmla="*/ 1152793 w 2040673"/>
                  <a:gd name="connsiteY6" fmla="*/ 0 h 2194560"/>
                  <a:gd name="connsiteX7" fmla="*/ 1136735 w 2040673"/>
                  <a:gd name="connsiteY7" fmla="*/ 0 h 2194560"/>
                  <a:gd name="connsiteX8" fmla="*/ 1099267 w 2040673"/>
                  <a:gd name="connsiteY8" fmla="*/ 0 h 2194560"/>
                  <a:gd name="connsiteX9" fmla="*/ 1083209 w 2040673"/>
                  <a:gd name="connsiteY9" fmla="*/ 0 h 2194560"/>
                  <a:gd name="connsiteX10" fmla="*/ 1025000 w 2040673"/>
                  <a:gd name="connsiteY10" fmla="*/ 5353 h 2194560"/>
                  <a:gd name="connsiteX11" fmla="*/ 954747 w 2040673"/>
                  <a:gd name="connsiteY11" fmla="*/ 16058 h 2194560"/>
                  <a:gd name="connsiteX12" fmla="*/ 911257 w 2040673"/>
                  <a:gd name="connsiteY12" fmla="*/ 24087 h 2194560"/>
                  <a:gd name="connsiteX13" fmla="*/ 467662 w 2040673"/>
                  <a:gd name="connsiteY13" fmla="*/ 292385 h 2194560"/>
                  <a:gd name="connsiteX14" fmla="*/ 151859 w 2040673"/>
                  <a:gd name="connsiteY14" fmla="*/ 861097 h 2194560"/>
                  <a:gd name="connsiteX15" fmla="*/ 18044 w 2040673"/>
                  <a:gd name="connsiteY15" fmla="*/ 1487350 h 2194560"/>
                  <a:gd name="connsiteX16" fmla="*/ 5332 w 2040673"/>
                  <a:gd name="connsiteY16" fmla="*/ 1947003 h 2194560"/>
                  <a:gd name="connsiteX17" fmla="*/ 10685 w 2040673"/>
                  <a:gd name="connsiteY17" fmla="*/ 2009227 h 2194560"/>
                  <a:gd name="connsiteX18" fmla="*/ 62203 w 2040673"/>
                  <a:gd name="connsiteY18" fmla="*/ 2161106 h 2194560"/>
                  <a:gd name="connsiteX19" fmla="*/ 66218 w 2040673"/>
                  <a:gd name="connsiteY19" fmla="*/ 2163783 h 2194560"/>
                  <a:gd name="connsiteX20" fmla="*/ 78261 w 2040673"/>
                  <a:gd name="connsiteY20" fmla="*/ 2171812 h 2194560"/>
                  <a:gd name="connsiteX21" fmla="*/ 78930 w 2040673"/>
                  <a:gd name="connsiteY21" fmla="*/ 2172481 h 2194560"/>
                  <a:gd name="connsiteX22" fmla="*/ 84952 w 2040673"/>
                  <a:gd name="connsiteY22" fmla="*/ 2176495 h 2194560"/>
                  <a:gd name="connsiteX23" fmla="*/ 87628 w 2040673"/>
                  <a:gd name="connsiteY23" fmla="*/ 2177833 h 2194560"/>
                  <a:gd name="connsiteX24" fmla="*/ 92981 w 2040673"/>
                  <a:gd name="connsiteY24" fmla="*/ 2181179 h 2194560"/>
                  <a:gd name="connsiteX25" fmla="*/ 95657 w 2040673"/>
                  <a:gd name="connsiteY25" fmla="*/ 2183186 h 2194560"/>
                  <a:gd name="connsiteX26" fmla="*/ 100340 w 2040673"/>
                  <a:gd name="connsiteY26" fmla="*/ 2185862 h 2194560"/>
                  <a:gd name="connsiteX27" fmla="*/ 103686 w 2040673"/>
                  <a:gd name="connsiteY27" fmla="*/ 2187200 h 2194560"/>
                  <a:gd name="connsiteX28" fmla="*/ 108369 w 2040673"/>
                  <a:gd name="connsiteY28" fmla="*/ 2189208 h 2194560"/>
                  <a:gd name="connsiteX29" fmla="*/ 111715 w 2040673"/>
                  <a:gd name="connsiteY29" fmla="*/ 2190546 h 2194560"/>
                  <a:gd name="connsiteX30" fmla="*/ 117067 w 2040673"/>
                  <a:gd name="connsiteY30" fmla="*/ 2192553 h 2194560"/>
                  <a:gd name="connsiteX31" fmla="*/ 119744 w 2040673"/>
                  <a:gd name="connsiteY31" fmla="*/ 2193891 h 2194560"/>
                  <a:gd name="connsiteX32" fmla="*/ 128442 w 2040673"/>
                  <a:gd name="connsiteY32" fmla="*/ 2196567 h 2194560"/>
                  <a:gd name="connsiteX33" fmla="*/ 134463 w 2040673"/>
                  <a:gd name="connsiteY33" fmla="*/ 2197905 h 2194560"/>
                  <a:gd name="connsiteX34" fmla="*/ 135132 w 2040673"/>
                  <a:gd name="connsiteY34" fmla="*/ 2197905 h 2194560"/>
                  <a:gd name="connsiteX35" fmla="*/ 139816 w 2040673"/>
                  <a:gd name="connsiteY35" fmla="*/ 2198575 h 2194560"/>
                  <a:gd name="connsiteX36" fmla="*/ 140485 w 2040673"/>
                  <a:gd name="connsiteY36" fmla="*/ 2198575 h 2194560"/>
                  <a:gd name="connsiteX37" fmla="*/ 145168 w 2040673"/>
                  <a:gd name="connsiteY37" fmla="*/ 2199244 h 2194560"/>
                  <a:gd name="connsiteX38" fmla="*/ 145168 w 2040673"/>
                  <a:gd name="connsiteY38" fmla="*/ 2199244 h 2194560"/>
                  <a:gd name="connsiteX39" fmla="*/ 149852 w 2040673"/>
                  <a:gd name="connsiteY39" fmla="*/ 2199244 h 2194560"/>
                  <a:gd name="connsiteX40" fmla="*/ 149852 w 2040673"/>
                  <a:gd name="connsiteY40" fmla="*/ 2199244 h 2194560"/>
                  <a:gd name="connsiteX41" fmla="*/ 149852 w 2040673"/>
                  <a:gd name="connsiteY41" fmla="*/ 2199244 h 2194560"/>
                  <a:gd name="connsiteX42" fmla="*/ 153197 w 2040673"/>
                  <a:gd name="connsiteY42" fmla="*/ 2198575 h 2194560"/>
                  <a:gd name="connsiteX43" fmla="*/ 153197 w 2040673"/>
                  <a:gd name="connsiteY43" fmla="*/ 2198575 h 2194560"/>
                  <a:gd name="connsiteX44" fmla="*/ 156543 w 2040673"/>
                  <a:gd name="connsiteY44" fmla="*/ 2197905 h 2194560"/>
                  <a:gd name="connsiteX45" fmla="*/ 156543 w 2040673"/>
                  <a:gd name="connsiteY45" fmla="*/ 2197905 h 2194560"/>
                  <a:gd name="connsiteX46" fmla="*/ 159219 w 2040673"/>
                  <a:gd name="connsiteY46" fmla="*/ 2196567 h 2194560"/>
                  <a:gd name="connsiteX47" fmla="*/ 159219 w 2040673"/>
                  <a:gd name="connsiteY47" fmla="*/ 2196567 h 2194560"/>
                  <a:gd name="connsiteX48" fmla="*/ 161895 w 2040673"/>
                  <a:gd name="connsiteY48" fmla="*/ 2194560 h 2194560"/>
                  <a:gd name="connsiteX49" fmla="*/ 161895 w 2040673"/>
                  <a:gd name="connsiteY49" fmla="*/ 2194560 h 2194560"/>
                  <a:gd name="connsiteX50" fmla="*/ 163902 w 2040673"/>
                  <a:gd name="connsiteY50" fmla="*/ 2192553 h 2194560"/>
                  <a:gd name="connsiteX51" fmla="*/ 163902 w 2040673"/>
                  <a:gd name="connsiteY51" fmla="*/ 2192553 h 2194560"/>
                  <a:gd name="connsiteX52" fmla="*/ 165910 w 2040673"/>
                  <a:gd name="connsiteY52" fmla="*/ 2189877 h 2194560"/>
                  <a:gd name="connsiteX53" fmla="*/ 165910 w 2040673"/>
                  <a:gd name="connsiteY53" fmla="*/ 2189877 h 2194560"/>
                  <a:gd name="connsiteX54" fmla="*/ 167248 w 2040673"/>
                  <a:gd name="connsiteY54" fmla="*/ 2186531 h 2194560"/>
                  <a:gd name="connsiteX55" fmla="*/ 167248 w 2040673"/>
                  <a:gd name="connsiteY55" fmla="*/ 2186531 h 2194560"/>
                  <a:gd name="connsiteX56" fmla="*/ 169255 w 2040673"/>
                  <a:gd name="connsiteY56" fmla="*/ 2179840 h 2194560"/>
                  <a:gd name="connsiteX57" fmla="*/ 169255 w 2040673"/>
                  <a:gd name="connsiteY57" fmla="*/ 2178502 h 2194560"/>
                  <a:gd name="connsiteX58" fmla="*/ 169924 w 2040673"/>
                  <a:gd name="connsiteY58" fmla="*/ 2175826 h 2194560"/>
                  <a:gd name="connsiteX59" fmla="*/ 170593 w 2040673"/>
                  <a:gd name="connsiteY59" fmla="*/ 2173819 h 2194560"/>
                  <a:gd name="connsiteX60" fmla="*/ 171262 w 2040673"/>
                  <a:gd name="connsiteY60" fmla="*/ 2171812 h 2194560"/>
                  <a:gd name="connsiteX61" fmla="*/ 171931 w 2040673"/>
                  <a:gd name="connsiteY61" fmla="*/ 2166459 h 2194560"/>
                  <a:gd name="connsiteX62" fmla="*/ 179291 w 2040673"/>
                  <a:gd name="connsiteY62" fmla="*/ 2141034 h 2194560"/>
                  <a:gd name="connsiteX63" fmla="*/ 180629 w 2040673"/>
                  <a:gd name="connsiteY63" fmla="*/ 2137020 h 2194560"/>
                  <a:gd name="connsiteX64" fmla="*/ 229472 w 2040673"/>
                  <a:gd name="connsiteY64" fmla="*/ 2128322 h 2194560"/>
                  <a:gd name="connsiteX65" fmla="*/ 243522 w 2040673"/>
                  <a:gd name="connsiteY65" fmla="*/ 2118286 h 2194560"/>
                  <a:gd name="connsiteX66" fmla="*/ 251551 w 2040673"/>
                  <a:gd name="connsiteY66" fmla="*/ 2110926 h 2194560"/>
                  <a:gd name="connsiteX67" fmla="*/ 497101 w 2040673"/>
                  <a:gd name="connsiteY67" fmla="*/ 1967744 h 2194560"/>
                  <a:gd name="connsiteX68" fmla="*/ 600807 w 2040673"/>
                  <a:gd name="connsiteY68" fmla="*/ 1915556 h 2194560"/>
                  <a:gd name="connsiteX69" fmla="*/ 634261 w 2040673"/>
                  <a:gd name="connsiteY69" fmla="*/ 1907528 h 2194560"/>
                  <a:gd name="connsiteX70" fmla="*/ 820932 w 2040673"/>
                  <a:gd name="connsiteY70" fmla="*/ 1834599 h 2194560"/>
                  <a:gd name="connsiteX71" fmla="*/ 1515430 w 2040673"/>
                  <a:gd name="connsiteY71" fmla="*/ 1572322 h 2194560"/>
                  <a:gd name="connsiteX72" fmla="*/ 1876730 w 2040673"/>
                  <a:gd name="connsiteY72" fmla="*/ 1360895 h 2194560"/>
                  <a:gd name="connsiteX73" fmla="*/ 2026602 w 2040673"/>
                  <a:gd name="connsiteY73" fmla="*/ 1147461 h 2194560"/>
                  <a:gd name="connsiteX74" fmla="*/ 2023257 w 2040673"/>
                  <a:gd name="connsiteY74" fmla="*/ 857083 h 2194560"/>
                  <a:gd name="connsiteX75" fmla="*/ 1219031 w 2040673"/>
                  <a:gd name="connsiteY75" fmla="*/ 181988 h 2194560"/>
                  <a:gd name="connsiteX76" fmla="*/ 1156138 w 2040673"/>
                  <a:gd name="connsiteY76" fmla="*/ 353271 h 2194560"/>
                  <a:gd name="connsiteX77" fmla="*/ 1219031 w 2040673"/>
                  <a:gd name="connsiteY77" fmla="*/ 181988 h 2194560"/>
                  <a:gd name="connsiteX0" fmla="*/ 2023257 w 2043660"/>
                  <a:gd name="connsiteY0" fmla="*/ 857083 h 2199245"/>
                  <a:gd name="connsiteX1" fmla="*/ 1672662 w 2043660"/>
                  <a:gd name="connsiteY1" fmla="*/ 280342 h 2199245"/>
                  <a:gd name="connsiteX2" fmla="*/ 1390983 w 2043660"/>
                  <a:gd name="connsiteY2" fmla="*/ 81627 h 2199245"/>
                  <a:gd name="connsiteX3" fmla="*/ 1275902 w 2043660"/>
                  <a:gd name="connsiteY3" fmla="*/ 36799 h 2199245"/>
                  <a:gd name="connsiteX4" fmla="*/ 1275902 w 2043660"/>
                  <a:gd name="connsiteY4" fmla="*/ 36799 h 2199245"/>
                  <a:gd name="connsiteX5" fmla="*/ 1253823 w 2043660"/>
                  <a:gd name="connsiteY5" fmla="*/ 25425 h 2199245"/>
                  <a:gd name="connsiteX6" fmla="*/ 1152793 w 2043660"/>
                  <a:gd name="connsiteY6" fmla="*/ 0 h 2199245"/>
                  <a:gd name="connsiteX7" fmla="*/ 1136735 w 2043660"/>
                  <a:gd name="connsiteY7" fmla="*/ 0 h 2199245"/>
                  <a:gd name="connsiteX8" fmla="*/ 1099267 w 2043660"/>
                  <a:gd name="connsiteY8" fmla="*/ 0 h 2199245"/>
                  <a:gd name="connsiteX9" fmla="*/ 1083209 w 2043660"/>
                  <a:gd name="connsiteY9" fmla="*/ 0 h 2199245"/>
                  <a:gd name="connsiteX10" fmla="*/ 1025000 w 2043660"/>
                  <a:gd name="connsiteY10" fmla="*/ 5353 h 2199245"/>
                  <a:gd name="connsiteX11" fmla="*/ 954747 w 2043660"/>
                  <a:gd name="connsiteY11" fmla="*/ 16058 h 2199245"/>
                  <a:gd name="connsiteX12" fmla="*/ 911257 w 2043660"/>
                  <a:gd name="connsiteY12" fmla="*/ 24087 h 2199245"/>
                  <a:gd name="connsiteX13" fmla="*/ 467662 w 2043660"/>
                  <a:gd name="connsiteY13" fmla="*/ 292385 h 2199245"/>
                  <a:gd name="connsiteX14" fmla="*/ 151859 w 2043660"/>
                  <a:gd name="connsiteY14" fmla="*/ 861097 h 2199245"/>
                  <a:gd name="connsiteX15" fmla="*/ 18044 w 2043660"/>
                  <a:gd name="connsiteY15" fmla="*/ 1487350 h 2199245"/>
                  <a:gd name="connsiteX16" fmla="*/ 5332 w 2043660"/>
                  <a:gd name="connsiteY16" fmla="*/ 1947003 h 2199245"/>
                  <a:gd name="connsiteX17" fmla="*/ 10685 w 2043660"/>
                  <a:gd name="connsiteY17" fmla="*/ 2009227 h 2199245"/>
                  <a:gd name="connsiteX18" fmla="*/ 62203 w 2043660"/>
                  <a:gd name="connsiteY18" fmla="*/ 2161106 h 2199245"/>
                  <a:gd name="connsiteX19" fmla="*/ 66218 w 2043660"/>
                  <a:gd name="connsiteY19" fmla="*/ 2163783 h 2199245"/>
                  <a:gd name="connsiteX20" fmla="*/ 78261 w 2043660"/>
                  <a:gd name="connsiteY20" fmla="*/ 2171812 h 2199245"/>
                  <a:gd name="connsiteX21" fmla="*/ 78930 w 2043660"/>
                  <a:gd name="connsiteY21" fmla="*/ 2172481 h 2199245"/>
                  <a:gd name="connsiteX22" fmla="*/ 84952 w 2043660"/>
                  <a:gd name="connsiteY22" fmla="*/ 2176495 h 2199245"/>
                  <a:gd name="connsiteX23" fmla="*/ 87628 w 2043660"/>
                  <a:gd name="connsiteY23" fmla="*/ 2177833 h 2199245"/>
                  <a:gd name="connsiteX24" fmla="*/ 92981 w 2043660"/>
                  <a:gd name="connsiteY24" fmla="*/ 2181179 h 2199245"/>
                  <a:gd name="connsiteX25" fmla="*/ 95657 w 2043660"/>
                  <a:gd name="connsiteY25" fmla="*/ 2183186 h 2199245"/>
                  <a:gd name="connsiteX26" fmla="*/ 100340 w 2043660"/>
                  <a:gd name="connsiteY26" fmla="*/ 2185862 h 2199245"/>
                  <a:gd name="connsiteX27" fmla="*/ 103686 w 2043660"/>
                  <a:gd name="connsiteY27" fmla="*/ 2187200 h 2199245"/>
                  <a:gd name="connsiteX28" fmla="*/ 108369 w 2043660"/>
                  <a:gd name="connsiteY28" fmla="*/ 2189208 h 2199245"/>
                  <a:gd name="connsiteX29" fmla="*/ 111715 w 2043660"/>
                  <a:gd name="connsiteY29" fmla="*/ 2190546 h 2199245"/>
                  <a:gd name="connsiteX30" fmla="*/ 117067 w 2043660"/>
                  <a:gd name="connsiteY30" fmla="*/ 2192553 h 2199245"/>
                  <a:gd name="connsiteX31" fmla="*/ 119744 w 2043660"/>
                  <a:gd name="connsiteY31" fmla="*/ 2193891 h 2199245"/>
                  <a:gd name="connsiteX32" fmla="*/ 128442 w 2043660"/>
                  <a:gd name="connsiteY32" fmla="*/ 2196567 h 2199245"/>
                  <a:gd name="connsiteX33" fmla="*/ 134463 w 2043660"/>
                  <a:gd name="connsiteY33" fmla="*/ 2197905 h 2199245"/>
                  <a:gd name="connsiteX34" fmla="*/ 135132 w 2043660"/>
                  <a:gd name="connsiteY34" fmla="*/ 2197905 h 2199245"/>
                  <a:gd name="connsiteX35" fmla="*/ 139816 w 2043660"/>
                  <a:gd name="connsiteY35" fmla="*/ 2198575 h 2199245"/>
                  <a:gd name="connsiteX36" fmla="*/ 140485 w 2043660"/>
                  <a:gd name="connsiteY36" fmla="*/ 2198575 h 2199245"/>
                  <a:gd name="connsiteX37" fmla="*/ 145168 w 2043660"/>
                  <a:gd name="connsiteY37" fmla="*/ 2199244 h 2199245"/>
                  <a:gd name="connsiteX38" fmla="*/ 145168 w 2043660"/>
                  <a:gd name="connsiteY38" fmla="*/ 2199244 h 2199245"/>
                  <a:gd name="connsiteX39" fmla="*/ 149852 w 2043660"/>
                  <a:gd name="connsiteY39" fmla="*/ 2199244 h 2199245"/>
                  <a:gd name="connsiteX40" fmla="*/ 149852 w 2043660"/>
                  <a:gd name="connsiteY40" fmla="*/ 2199244 h 2199245"/>
                  <a:gd name="connsiteX41" fmla="*/ 149852 w 2043660"/>
                  <a:gd name="connsiteY41" fmla="*/ 2199244 h 2199245"/>
                  <a:gd name="connsiteX42" fmla="*/ 153197 w 2043660"/>
                  <a:gd name="connsiteY42" fmla="*/ 2198575 h 2199245"/>
                  <a:gd name="connsiteX43" fmla="*/ 153197 w 2043660"/>
                  <a:gd name="connsiteY43" fmla="*/ 2198575 h 2199245"/>
                  <a:gd name="connsiteX44" fmla="*/ 156543 w 2043660"/>
                  <a:gd name="connsiteY44" fmla="*/ 2197905 h 2199245"/>
                  <a:gd name="connsiteX45" fmla="*/ 156543 w 2043660"/>
                  <a:gd name="connsiteY45" fmla="*/ 2197905 h 2199245"/>
                  <a:gd name="connsiteX46" fmla="*/ 159219 w 2043660"/>
                  <a:gd name="connsiteY46" fmla="*/ 2196567 h 2199245"/>
                  <a:gd name="connsiteX47" fmla="*/ 159219 w 2043660"/>
                  <a:gd name="connsiteY47" fmla="*/ 2196567 h 2199245"/>
                  <a:gd name="connsiteX48" fmla="*/ 161895 w 2043660"/>
                  <a:gd name="connsiteY48" fmla="*/ 2194560 h 2199245"/>
                  <a:gd name="connsiteX49" fmla="*/ 161895 w 2043660"/>
                  <a:gd name="connsiteY49" fmla="*/ 2194560 h 2199245"/>
                  <a:gd name="connsiteX50" fmla="*/ 163902 w 2043660"/>
                  <a:gd name="connsiteY50" fmla="*/ 2192553 h 2199245"/>
                  <a:gd name="connsiteX51" fmla="*/ 163902 w 2043660"/>
                  <a:gd name="connsiteY51" fmla="*/ 2192553 h 2199245"/>
                  <a:gd name="connsiteX52" fmla="*/ 165910 w 2043660"/>
                  <a:gd name="connsiteY52" fmla="*/ 2189877 h 2199245"/>
                  <a:gd name="connsiteX53" fmla="*/ 165910 w 2043660"/>
                  <a:gd name="connsiteY53" fmla="*/ 2189877 h 2199245"/>
                  <a:gd name="connsiteX54" fmla="*/ 167248 w 2043660"/>
                  <a:gd name="connsiteY54" fmla="*/ 2186531 h 2199245"/>
                  <a:gd name="connsiteX55" fmla="*/ 167248 w 2043660"/>
                  <a:gd name="connsiteY55" fmla="*/ 2186531 h 2199245"/>
                  <a:gd name="connsiteX56" fmla="*/ 169255 w 2043660"/>
                  <a:gd name="connsiteY56" fmla="*/ 2179840 h 2199245"/>
                  <a:gd name="connsiteX57" fmla="*/ 169255 w 2043660"/>
                  <a:gd name="connsiteY57" fmla="*/ 2178502 h 2199245"/>
                  <a:gd name="connsiteX58" fmla="*/ 169924 w 2043660"/>
                  <a:gd name="connsiteY58" fmla="*/ 2175826 h 2199245"/>
                  <a:gd name="connsiteX59" fmla="*/ 170593 w 2043660"/>
                  <a:gd name="connsiteY59" fmla="*/ 2173819 h 2199245"/>
                  <a:gd name="connsiteX60" fmla="*/ 171262 w 2043660"/>
                  <a:gd name="connsiteY60" fmla="*/ 2171812 h 2199245"/>
                  <a:gd name="connsiteX61" fmla="*/ 171931 w 2043660"/>
                  <a:gd name="connsiteY61" fmla="*/ 2166459 h 2199245"/>
                  <a:gd name="connsiteX62" fmla="*/ 179291 w 2043660"/>
                  <a:gd name="connsiteY62" fmla="*/ 2141034 h 2199245"/>
                  <a:gd name="connsiteX63" fmla="*/ 180629 w 2043660"/>
                  <a:gd name="connsiteY63" fmla="*/ 2137020 h 2199245"/>
                  <a:gd name="connsiteX64" fmla="*/ 229472 w 2043660"/>
                  <a:gd name="connsiteY64" fmla="*/ 2128322 h 2199245"/>
                  <a:gd name="connsiteX65" fmla="*/ 243522 w 2043660"/>
                  <a:gd name="connsiteY65" fmla="*/ 2118286 h 2199245"/>
                  <a:gd name="connsiteX66" fmla="*/ 251551 w 2043660"/>
                  <a:gd name="connsiteY66" fmla="*/ 2110926 h 2199245"/>
                  <a:gd name="connsiteX67" fmla="*/ 497101 w 2043660"/>
                  <a:gd name="connsiteY67" fmla="*/ 1967744 h 2199245"/>
                  <a:gd name="connsiteX68" fmla="*/ 600807 w 2043660"/>
                  <a:gd name="connsiteY68" fmla="*/ 1915556 h 2199245"/>
                  <a:gd name="connsiteX69" fmla="*/ 634261 w 2043660"/>
                  <a:gd name="connsiteY69" fmla="*/ 1907528 h 2199245"/>
                  <a:gd name="connsiteX70" fmla="*/ 820932 w 2043660"/>
                  <a:gd name="connsiteY70" fmla="*/ 1834599 h 2199245"/>
                  <a:gd name="connsiteX71" fmla="*/ 1515430 w 2043660"/>
                  <a:gd name="connsiteY71" fmla="*/ 1572322 h 2199245"/>
                  <a:gd name="connsiteX72" fmla="*/ 1876730 w 2043660"/>
                  <a:gd name="connsiteY72" fmla="*/ 1360895 h 2199245"/>
                  <a:gd name="connsiteX73" fmla="*/ 2026602 w 2043660"/>
                  <a:gd name="connsiteY73" fmla="*/ 1147461 h 2199245"/>
                  <a:gd name="connsiteX74" fmla="*/ 2023257 w 2043660"/>
                  <a:gd name="connsiteY74" fmla="*/ 857083 h 2199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</a:cxnLst>
                <a:rect l="l" t="t" r="r" b="b"/>
                <a:pathLst>
                  <a:path w="2043660" h="2199245">
                    <a:moveTo>
                      <a:pt x="2023257" y="857083"/>
                    </a:moveTo>
                    <a:cubicBezTo>
                      <a:pt x="1966386" y="628929"/>
                      <a:pt x="1838592" y="442926"/>
                      <a:pt x="1672662" y="280342"/>
                    </a:cubicBezTo>
                    <a:cubicBezTo>
                      <a:pt x="1589697" y="199384"/>
                      <a:pt x="1497365" y="130469"/>
                      <a:pt x="1390983" y="81627"/>
                    </a:cubicBezTo>
                    <a:cubicBezTo>
                      <a:pt x="1353514" y="64231"/>
                      <a:pt x="1317385" y="44159"/>
                      <a:pt x="1275902" y="36799"/>
                    </a:cubicBezTo>
                    <a:lnTo>
                      <a:pt x="1275902" y="36799"/>
                    </a:lnTo>
                    <a:cubicBezTo>
                      <a:pt x="1271888" y="26094"/>
                      <a:pt x="1261182" y="28101"/>
                      <a:pt x="1253823" y="25425"/>
                    </a:cubicBezTo>
                    <a:cubicBezTo>
                      <a:pt x="1221038" y="13381"/>
                      <a:pt x="1184908" y="15389"/>
                      <a:pt x="1152793" y="0"/>
                    </a:cubicBezTo>
                    <a:lnTo>
                      <a:pt x="1136735" y="0"/>
                    </a:lnTo>
                    <a:cubicBezTo>
                      <a:pt x="1124022" y="9367"/>
                      <a:pt x="1111979" y="8029"/>
                      <a:pt x="1099267" y="0"/>
                    </a:cubicBezTo>
                    <a:lnTo>
                      <a:pt x="1083209" y="0"/>
                    </a:lnTo>
                    <a:cubicBezTo>
                      <a:pt x="1064475" y="11374"/>
                      <a:pt x="1044403" y="3345"/>
                      <a:pt x="1025000" y="5353"/>
                    </a:cubicBezTo>
                    <a:cubicBezTo>
                      <a:pt x="1002251" y="13381"/>
                      <a:pt x="976826" y="6022"/>
                      <a:pt x="954747" y="16058"/>
                    </a:cubicBezTo>
                    <a:cubicBezTo>
                      <a:pt x="940027" y="18734"/>
                      <a:pt x="925308" y="20741"/>
                      <a:pt x="911257" y="24087"/>
                    </a:cubicBezTo>
                    <a:cubicBezTo>
                      <a:pt x="734622" y="66238"/>
                      <a:pt x="589433" y="159908"/>
                      <a:pt x="467662" y="292385"/>
                    </a:cubicBezTo>
                    <a:cubicBezTo>
                      <a:pt x="317789" y="456977"/>
                      <a:pt x="222781" y="653015"/>
                      <a:pt x="151859" y="861097"/>
                    </a:cubicBezTo>
                    <a:cubicBezTo>
                      <a:pt x="82275" y="1064496"/>
                      <a:pt x="40793" y="1273915"/>
                      <a:pt x="18044" y="1487350"/>
                    </a:cubicBezTo>
                    <a:cubicBezTo>
                      <a:pt x="1987" y="1639898"/>
                      <a:pt x="-6042" y="1793116"/>
                      <a:pt x="5332" y="1947003"/>
                    </a:cubicBezTo>
                    <a:cubicBezTo>
                      <a:pt x="6670" y="1967075"/>
                      <a:pt x="12023" y="1987147"/>
                      <a:pt x="10685" y="2009227"/>
                    </a:cubicBezTo>
                    <a:lnTo>
                      <a:pt x="62203" y="2161106"/>
                    </a:lnTo>
                    <a:cubicBezTo>
                      <a:pt x="63541" y="2161776"/>
                      <a:pt x="64880" y="2163114"/>
                      <a:pt x="66218" y="2163783"/>
                    </a:cubicBezTo>
                    <a:lnTo>
                      <a:pt x="78261" y="2171812"/>
                    </a:lnTo>
                    <a:cubicBezTo>
                      <a:pt x="78261" y="2171812"/>
                      <a:pt x="78930" y="2171812"/>
                      <a:pt x="78930" y="2172481"/>
                    </a:cubicBezTo>
                    <a:lnTo>
                      <a:pt x="84952" y="2176495"/>
                    </a:lnTo>
                    <a:cubicBezTo>
                      <a:pt x="85621" y="2177164"/>
                      <a:pt x="86290" y="2177164"/>
                      <a:pt x="87628" y="2177833"/>
                    </a:cubicBezTo>
                    <a:cubicBezTo>
                      <a:pt x="89635" y="2179172"/>
                      <a:pt x="90973" y="2179840"/>
                      <a:pt x="92981" y="2181179"/>
                    </a:cubicBezTo>
                    <a:cubicBezTo>
                      <a:pt x="93650" y="2181848"/>
                      <a:pt x="94988" y="2182517"/>
                      <a:pt x="95657" y="2183186"/>
                    </a:cubicBezTo>
                    <a:cubicBezTo>
                      <a:pt x="96995" y="2183855"/>
                      <a:pt x="99002" y="2185193"/>
                      <a:pt x="100340" y="2185862"/>
                    </a:cubicBezTo>
                    <a:cubicBezTo>
                      <a:pt x="101679" y="2186531"/>
                      <a:pt x="102348" y="2187200"/>
                      <a:pt x="103686" y="2187200"/>
                    </a:cubicBezTo>
                    <a:cubicBezTo>
                      <a:pt x="105024" y="2187869"/>
                      <a:pt x="107031" y="2188539"/>
                      <a:pt x="108369" y="2189208"/>
                    </a:cubicBezTo>
                    <a:cubicBezTo>
                      <a:pt x="109708" y="2189877"/>
                      <a:pt x="110376" y="2189877"/>
                      <a:pt x="111715" y="2190546"/>
                    </a:cubicBezTo>
                    <a:cubicBezTo>
                      <a:pt x="113722" y="2191215"/>
                      <a:pt x="115060" y="2191884"/>
                      <a:pt x="117067" y="2192553"/>
                    </a:cubicBezTo>
                    <a:cubicBezTo>
                      <a:pt x="117736" y="2192553"/>
                      <a:pt x="119075" y="2193222"/>
                      <a:pt x="119744" y="2193891"/>
                    </a:cubicBezTo>
                    <a:cubicBezTo>
                      <a:pt x="122420" y="2194560"/>
                      <a:pt x="125096" y="2195898"/>
                      <a:pt x="128442" y="2196567"/>
                    </a:cubicBezTo>
                    <a:cubicBezTo>
                      <a:pt x="130449" y="2197236"/>
                      <a:pt x="132456" y="2197236"/>
                      <a:pt x="134463" y="2197905"/>
                    </a:cubicBezTo>
                    <a:lnTo>
                      <a:pt x="135132" y="2197905"/>
                    </a:lnTo>
                    <a:cubicBezTo>
                      <a:pt x="137139" y="2197905"/>
                      <a:pt x="138478" y="2198575"/>
                      <a:pt x="139816" y="2198575"/>
                    </a:cubicBezTo>
                    <a:lnTo>
                      <a:pt x="140485" y="2198575"/>
                    </a:lnTo>
                    <a:cubicBezTo>
                      <a:pt x="141823" y="2198575"/>
                      <a:pt x="143830" y="2199244"/>
                      <a:pt x="145168" y="2199244"/>
                    </a:cubicBezTo>
                    <a:lnTo>
                      <a:pt x="145168" y="2199244"/>
                    </a:lnTo>
                    <a:lnTo>
                      <a:pt x="149852" y="2199244"/>
                    </a:lnTo>
                    <a:lnTo>
                      <a:pt x="149852" y="2199244"/>
                    </a:lnTo>
                    <a:lnTo>
                      <a:pt x="149852" y="2199244"/>
                    </a:lnTo>
                    <a:cubicBezTo>
                      <a:pt x="151190" y="2199244"/>
                      <a:pt x="152528" y="2199244"/>
                      <a:pt x="153197" y="2198575"/>
                    </a:cubicBezTo>
                    <a:lnTo>
                      <a:pt x="153197" y="2198575"/>
                    </a:lnTo>
                    <a:cubicBezTo>
                      <a:pt x="154535" y="2198575"/>
                      <a:pt x="155204" y="2197905"/>
                      <a:pt x="156543" y="2197905"/>
                    </a:cubicBezTo>
                    <a:lnTo>
                      <a:pt x="156543" y="2197905"/>
                    </a:lnTo>
                    <a:cubicBezTo>
                      <a:pt x="157212" y="2197236"/>
                      <a:pt x="158550" y="2197236"/>
                      <a:pt x="159219" y="2196567"/>
                    </a:cubicBezTo>
                    <a:lnTo>
                      <a:pt x="159219" y="2196567"/>
                    </a:lnTo>
                    <a:cubicBezTo>
                      <a:pt x="159888" y="2195898"/>
                      <a:pt x="161226" y="2195229"/>
                      <a:pt x="161895" y="2194560"/>
                    </a:cubicBezTo>
                    <a:lnTo>
                      <a:pt x="161895" y="2194560"/>
                    </a:lnTo>
                    <a:lnTo>
                      <a:pt x="163902" y="2192553"/>
                    </a:lnTo>
                    <a:lnTo>
                      <a:pt x="163902" y="2192553"/>
                    </a:lnTo>
                    <a:cubicBezTo>
                      <a:pt x="164571" y="2191884"/>
                      <a:pt x="165241" y="2190546"/>
                      <a:pt x="165910" y="2189877"/>
                    </a:cubicBezTo>
                    <a:lnTo>
                      <a:pt x="165910" y="2189877"/>
                    </a:lnTo>
                    <a:cubicBezTo>
                      <a:pt x="166579" y="2188539"/>
                      <a:pt x="167248" y="2187869"/>
                      <a:pt x="167248" y="2186531"/>
                    </a:cubicBezTo>
                    <a:lnTo>
                      <a:pt x="167248" y="2186531"/>
                    </a:lnTo>
                    <a:cubicBezTo>
                      <a:pt x="167917" y="2184524"/>
                      <a:pt x="168586" y="2182517"/>
                      <a:pt x="169255" y="2179840"/>
                    </a:cubicBezTo>
                    <a:lnTo>
                      <a:pt x="169255" y="2178502"/>
                    </a:lnTo>
                    <a:cubicBezTo>
                      <a:pt x="169255" y="2177833"/>
                      <a:pt x="169924" y="2176495"/>
                      <a:pt x="169924" y="2175826"/>
                    </a:cubicBezTo>
                    <a:cubicBezTo>
                      <a:pt x="169924" y="2175157"/>
                      <a:pt x="169924" y="2174488"/>
                      <a:pt x="170593" y="2173819"/>
                    </a:cubicBezTo>
                    <a:cubicBezTo>
                      <a:pt x="170593" y="2173150"/>
                      <a:pt x="170593" y="2172481"/>
                      <a:pt x="171262" y="2171812"/>
                    </a:cubicBezTo>
                    <a:cubicBezTo>
                      <a:pt x="171262" y="2170473"/>
                      <a:pt x="171931" y="2168466"/>
                      <a:pt x="171931" y="2166459"/>
                    </a:cubicBezTo>
                    <a:cubicBezTo>
                      <a:pt x="173269" y="2157761"/>
                      <a:pt x="175946" y="2149063"/>
                      <a:pt x="179291" y="2141034"/>
                    </a:cubicBezTo>
                    <a:cubicBezTo>
                      <a:pt x="179960" y="2139696"/>
                      <a:pt x="180629" y="2138358"/>
                      <a:pt x="180629" y="2137020"/>
                    </a:cubicBezTo>
                    <a:cubicBezTo>
                      <a:pt x="197356" y="2133674"/>
                      <a:pt x="213414" y="2130998"/>
                      <a:pt x="229472" y="2128322"/>
                    </a:cubicBezTo>
                    <a:cubicBezTo>
                      <a:pt x="233486" y="2124977"/>
                      <a:pt x="238169" y="2121631"/>
                      <a:pt x="243522" y="2118286"/>
                    </a:cubicBezTo>
                    <a:cubicBezTo>
                      <a:pt x="246198" y="2116278"/>
                      <a:pt x="248875" y="2113602"/>
                      <a:pt x="251551" y="2110926"/>
                    </a:cubicBezTo>
                    <a:cubicBezTo>
                      <a:pt x="327156" y="2052048"/>
                      <a:pt x="412128" y="2009896"/>
                      <a:pt x="497101" y="1967744"/>
                    </a:cubicBezTo>
                    <a:cubicBezTo>
                      <a:pt x="531893" y="1950348"/>
                      <a:pt x="569361" y="1938974"/>
                      <a:pt x="600807" y="1915556"/>
                    </a:cubicBezTo>
                    <a:cubicBezTo>
                      <a:pt x="612850" y="1915556"/>
                      <a:pt x="623556" y="1911542"/>
                      <a:pt x="634261" y="1907528"/>
                    </a:cubicBezTo>
                    <a:lnTo>
                      <a:pt x="820932" y="1834599"/>
                    </a:lnTo>
                    <a:cubicBezTo>
                      <a:pt x="1053101" y="1748288"/>
                      <a:pt x="1288615" y="1672014"/>
                      <a:pt x="1515430" y="1572322"/>
                    </a:cubicBezTo>
                    <a:cubicBezTo>
                      <a:pt x="1643892" y="1515451"/>
                      <a:pt x="1769009" y="1452558"/>
                      <a:pt x="1876730" y="1360895"/>
                    </a:cubicBezTo>
                    <a:cubicBezTo>
                      <a:pt x="1944975" y="1302686"/>
                      <a:pt x="2002515" y="1235778"/>
                      <a:pt x="2026602" y="1147461"/>
                    </a:cubicBezTo>
                    <a:cubicBezTo>
                      <a:pt x="2052696" y="1049776"/>
                      <a:pt x="2046674" y="952760"/>
                      <a:pt x="2023257" y="85708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6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4B81071C-CE29-4E4D-B1D4-AB1224BD2D96}"/>
                  </a:ext>
                </a:extLst>
              </p:cNvPr>
              <p:cNvSpPr/>
              <p:nvPr/>
            </p:nvSpPr>
            <p:spPr>
              <a:xfrm>
                <a:off x="6448000" y="2834949"/>
                <a:ext cx="120374" cy="491050"/>
              </a:xfrm>
              <a:custGeom>
                <a:avLst/>
                <a:gdLst>
                  <a:gd name="connsiteX0" fmla="*/ 318562 w 421516"/>
                  <a:gd name="connsiteY0" fmla="*/ 1215037 h 1719518"/>
                  <a:gd name="connsiteX1" fmla="*/ 422269 w 421516"/>
                  <a:gd name="connsiteY1" fmla="*/ 573396 h 1719518"/>
                  <a:gd name="connsiteX2" fmla="*/ 390153 w 421516"/>
                  <a:gd name="connsiteY2" fmla="*/ 349256 h 1719518"/>
                  <a:gd name="connsiteX3" fmla="*/ 388146 w 421516"/>
                  <a:gd name="connsiteY3" fmla="*/ 333867 h 1719518"/>
                  <a:gd name="connsiteX4" fmla="*/ 384801 w 421516"/>
                  <a:gd name="connsiteY4" fmla="*/ 322493 h 1719518"/>
                  <a:gd name="connsiteX5" fmla="*/ 374765 w 421516"/>
                  <a:gd name="connsiteY5" fmla="*/ 290378 h 1719518"/>
                  <a:gd name="connsiteX6" fmla="*/ 329937 w 421516"/>
                  <a:gd name="connsiteY6" fmla="*/ 112404 h 1719518"/>
                  <a:gd name="connsiteX7" fmla="*/ 350678 w 421516"/>
                  <a:gd name="connsiteY7" fmla="*/ 0 h 1719518"/>
                  <a:gd name="connsiteX8" fmla="*/ 301836 w 421516"/>
                  <a:gd name="connsiteY8" fmla="*/ 8698 h 1719518"/>
                  <a:gd name="connsiteX9" fmla="*/ 300498 w 421516"/>
                  <a:gd name="connsiteY9" fmla="*/ 12712 h 1719518"/>
                  <a:gd name="connsiteX10" fmla="*/ 293138 w 421516"/>
                  <a:gd name="connsiteY10" fmla="*/ 38137 h 1719518"/>
                  <a:gd name="connsiteX11" fmla="*/ 289792 w 421516"/>
                  <a:gd name="connsiteY11" fmla="*/ 54195 h 1719518"/>
                  <a:gd name="connsiteX12" fmla="*/ 270389 w 421516"/>
                  <a:gd name="connsiteY12" fmla="*/ 71591 h 1719518"/>
                  <a:gd name="connsiteX13" fmla="*/ 248310 w 421516"/>
                  <a:gd name="connsiteY13" fmla="*/ 68914 h 1719518"/>
                  <a:gd name="connsiteX14" fmla="*/ 186086 w 421516"/>
                  <a:gd name="connsiteY14" fmla="*/ 37468 h 1719518"/>
                  <a:gd name="connsiteX15" fmla="*/ 181402 w 421516"/>
                  <a:gd name="connsiteY15" fmla="*/ 38806 h 1719518"/>
                  <a:gd name="connsiteX16" fmla="*/ 101783 w 421516"/>
                  <a:gd name="connsiteY16" fmla="*/ 130469 h 1719518"/>
                  <a:gd name="connsiteX17" fmla="*/ 163338 w 421516"/>
                  <a:gd name="connsiteY17" fmla="*/ 343234 h 1719518"/>
                  <a:gd name="connsiteX18" fmla="*/ 173374 w 421516"/>
                  <a:gd name="connsiteY18" fmla="*/ 349256 h 1719518"/>
                  <a:gd name="connsiteX19" fmla="*/ 163338 w 421516"/>
                  <a:gd name="connsiteY19" fmla="*/ 343234 h 1719518"/>
                  <a:gd name="connsiteX20" fmla="*/ 166683 w 421516"/>
                  <a:gd name="connsiteY20" fmla="*/ 369328 h 1719518"/>
                  <a:gd name="connsiteX21" fmla="*/ 163338 w 421516"/>
                  <a:gd name="connsiteY21" fmla="*/ 960789 h 1719518"/>
                  <a:gd name="connsiteX22" fmla="*/ 60969 w 421516"/>
                  <a:gd name="connsiteY22" fmla="*/ 1267894 h 1719518"/>
                  <a:gd name="connsiteX23" fmla="*/ 8112 w 421516"/>
                  <a:gd name="connsiteY23" fmla="*/ 1720856 h 1719518"/>
                  <a:gd name="connsiteX24" fmla="*/ 109143 w 421516"/>
                  <a:gd name="connsiteY24" fmla="*/ 1704798 h 1719518"/>
                  <a:gd name="connsiteX25" fmla="*/ 231583 w 421516"/>
                  <a:gd name="connsiteY25" fmla="*/ 1698777 h 1719518"/>
                  <a:gd name="connsiteX26" fmla="*/ 230245 w 421516"/>
                  <a:gd name="connsiteY26" fmla="*/ 1512105 h 1719518"/>
                  <a:gd name="connsiteX27" fmla="*/ 318562 w 421516"/>
                  <a:gd name="connsiteY27" fmla="*/ 1215037 h 1719518"/>
                  <a:gd name="connsiteX28" fmla="*/ 275073 w 421516"/>
                  <a:gd name="connsiteY28" fmla="*/ 353940 h 1719518"/>
                  <a:gd name="connsiteX29" fmla="*/ 235597 w 421516"/>
                  <a:gd name="connsiteY29" fmla="*/ 353940 h 1719518"/>
                  <a:gd name="connsiteX30" fmla="*/ 275073 w 421516"/>
                  <a:gd name="connsiteY30" fmla="*/ 353940 h 1719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421516" h="1719518">
                    <a:moveTo>
                      <a:pt x="318562" y="1215037"/>
                    </a:moveTo>
                    <a:cubicBezTo>
                      <a:pt x="394837" y="1007624"/>
                      <a:pt x="440334" y="795528"/>
                      <a:pt x="422269" y="573396"/>
                    </a:cubicBezTo>
                    <a:cubicBezTo>
                      <a:pt x="416247" y="497790"/>
                      <a:pt x="409556" y="422854"/>
                      <a:pt x="390153" y="349256"/>
                    </a:cubicBezTo>
                    <a:cubicBezTo>
                      <a:pt x="389484" y="343904"/>
                      <a:pt x="388815" y="338551"/>
                      <a:pt x="388146" y="333867"/>
                    </a:cubicBezTo>
                    <a:cubicBezTo>
                      <a:pt x="380117" y="331860"/>
                      <a:pt x="376103" y="329184"/>
                      <a:pt x="384801" y="322493"/>
                    </a:cubicBezTo>
                    <a:cubicBezTo>
                      <a:pt x="381455" y="311788"/>
                      <a:pt x="375434" y="301083"/>
                      <a:pt x="374765" y="290378"/>
                    </a:cubicBezTo>
                    <a:cubicBezTo>
                      <a:pt x="370750" y="228154"/>
                      <a:pt x="353354" y="168607"/>
                      <a:pt x="329937" y="112404"/>
                    </a:cubicBezTo>
                    <a:cubicBezTo>
                      <a:pt x="309195" y="62893"/>
                      <a:pt x="314548" y="28101"/>
                      <a:pt x="350678" y="0"/>
                    </a:cubicBezTo>
                    <a:cubicBezTo>
                      <a:pt x="334620" y="2676"/>
                      <a:pt x="318562" y="5353"/>
                      <a:pt x="301836" y="8698"/>
                    </a:cubicBezTo>
                    <a:cubicBezTo>
                      <a:pt x="301167" y="10036"/>
                      <a:pt x="300498" y="11374"/>
                      <a:pt x="300498" y="12712"/>
                    </a:cubicBezTo>
                    <a:cubicBezTo>
                      <a:pt x="297152" y="20741"/>
                      <a:pt x="294476" y="29439"/>
                      <a:pt x="293138" y="38137"/>
                    </a:cubicBezTo>
                    <a:cubicBezTo>
                      <a:pt x="292469" y="44828"/>
                      <a:pt x="291131" y="49511"/>
                      <a:pt x="289792" y="54195"/>
                    </a:cubicBezTo>
                    <a:cubicBezTo>
                      <a:pt x="286447" y="65569"/>
                      <a:pt x="280425" y="70922"/>
                      <a:pt x="270389" y="71591"/>
                    </a:cubicBezTo>
                    <a:cubicBezTo>
                      <a:pt x="264368" y="72260"/>
                      <a:pt x="257677" y="70922"/>
                      <a:pt x="248310" y="68914"/>
                    </a:cubicBezTo>
                    <a:cubicBezTo>
                      <a:pt x="226230" y="63562"/>
                      <a:pt x="207496" y="50850"/>
                      <a:pt x="186086" y="37468"/>
                    </a:cubicBezTo>
                    <a:cubicBezTo>
                      <a:pt x="184748" y="38137"/>
                      <a:pt x="183410" y="38137"/>
                      <a:pt x="181402" y="38806"/>
                    </a:cubicBezTo>
                    <a:cubicBezTo>
                      <a:pt x="177388" y="89656"/>
                      <a:pt x="144603" y="114412"/>
                      <a:pt x="101783" y="130469"/>
                    </a:cubicBezTo>
                    <a:cubicBezTo>
                      <a:pt x="122524" y="201391"/>
                      <a:pt x="142596" y="272313"/>
                      <a:pt x="163338" y="343234"/>
                    </a:cubicBezTo>
                    <a:cubicBezTo>
                      <a:pt x="166683" y="345242"/>
                      <a:pt x="170028" y="347249"/>
                      <a:pt x="173374" y="349256"/>
                    </a:cubicBezTo>
                    <a:cubicBezTo>
                      <a:pt x="170028" y="347249"/>
                      <a:pt x="166683" y="345242"/>
                      <a:pt x="163338" y="343234"/>
                    </a:cubicBezTo>
                    <a:cubicBezTo>
                      <a:pt x="164676" y="351933"/>
                      <a:pt x="164676" y="360630"/>
                      <a:pt x="166683" y="369328"/>
                    </a:cubicBezTo>
                    <a:cubicBezTo>
                      <a:pt x="208834" y="566705"/>
                      <a:pt x="215525" y="763413"/>
                      <a:pt x="163338" y="960789"/>
                    </a:cubicBezTo>
                    <a:cubicBezTo>
                      <a:pt x="135236" y="1065165"/>
                      <a:pt x="95761" y="1165526"/>
                      <a:pt x="60969" y="1267894"/>
                    </a:cubicBezTo>
                    <a:cubicBezTo>
                      <a:pt x="10789" y="1415090"/>
                      <a:pt x="-13967" y="1564962"/>
                      <a:pt x="8112" y="1720856"/>
                    </a:cubicBezTo>
                    <a:cubicBezTo>
                      <a:pt x="42235" y="1717511"/>
                      <a:pt x="74351" y="1704130"/>
                      <a:pt x="109143" y="1704798"/>
                    </a:cubicBezTo>
                    <a:cubicBezTo>
                      <a:pt x="149287" y="1694762"/>
                      <a:pt x="190770" y="1701453"/>
                      <a:pt x="231583" y="1698777"/>
                    </a:cubicBezTo>
                    <a:cubicBezTo>
                      <a:pt x="220878" y="1636553"/>
                      <a:pt x="221547" y="1574329"/>
                      <a:pt x="230245" y="1512105"/>
                    </a:cubicBezTo>
                    <a:cubicBezTo>
                      <a:pt x="246303" y="1408399"/>
                      <a:pt x="283102" y="1312052"/>
                      <a:pt x="318562" y="1215037"/>
                    </a:cubicBezTo>
                    <a:close/>
                    <a:moveTo>
                      <a:pt x="275073" y="353940"/>
                    </a:moveTo>
                    <a:cubicBezTo>
                      <a:pt x="261691" y="353940"/>
                      <a:pt x="248979" y="353940"/>
                      <a:pt x="235597" y="353940"/>
                    </a:cubicBezTo>
                    <a:cubicBezTo>
                      <a:pt x="248979" y="353940"/>
                      <a:pt x="261691" y="353940"/>
                      <a:pt x="275073" y="35394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66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5200666-5411-451F-B99B-1E144C5E8DCA}"/>
                </a:ext>
              </a:extLst>
            </p:cNvPr>
            <p:cNvSpPr/>
            <p:nvPr/>
          </p:nvSpPr>
          <p:spPr>
            <a:xfrm>
              <a:off x="2818681" y="2733526"/>
              <a:ext cx="415372" cy="512161"/>
            </a:xfrm>
            <a:custGeom>
              <a:avLst/>
              <a:gdLst>
                <a:gd name="connsiteX0" fmla="*/ 1601818 w 1779734"/>
                <a:gd name="connsiteY0" fmla="*/ 431552 h 2181178"/>
                <a:gd name="connsiteX1" fmla="*/ 1099344 w 1779734"/>
                <a:gd name="connsiteY1" fmla="*/ 28770 h 2181178"/>
                <a:gd name="connsiteX2" fmla="*/ 928061 w 1779734"/>
                <a:gd name="connsiteY2" fmla="*/ 0 h 2181178"/>
                <a:gd name="connsiteX3" fmla="*/ 805621 w 1779734"/>
                <a:gd name="connsiteY3" fmla="*/ 6021 h 2181178"/>
                <a:gd name="connsiteX4" fmla="*/ 813650 w 1779734"/>
                <a:gd name="connsiteY4" fmla="*/ 38806 h 2181178"/>
                <a:gd name="connsiteX5" fmla="*/ 805621 w 1779734"/>
                <a:gd name="connsiteY5" fmla="*/ 6021 h 2181178"/>
                <a:gd name="connsiteX6" fmla="*/ 704591 w 1779734"/>
                <a:gd name="connsiteY6" fmla="*/ 22079 h 2181178"/>
                <a:gd name="connsiteX7" fmla="*/ 689871 w 1779734"/>
                <a:gd name="connsiteY7" fmla="*/ 28101 h 2181178"/>
                <a:gd name="connsiteX8" fmla="*/ 407522 w 1779734"/>
                <a:gd name="connsiteY8" fmla="*/ 176635 h 2181178"/>
                <a:gd name="connsiteX9" fmla="*/ 52914 w 1779734"/>
                <a:gd name="connsiteY9" fmla="*/ 729959 h 2181178"/>
                <a:gd name="connsiteX10" fmla="*/ 99749 w 1779734"/>
                <a:gd name="connsiteY10" fmla="*/ 1586372 h 2181178"/>
                <a:gd name="connsiteX11" fmla="*/ 749419 w 1779734"/>
                <a:gd name="connsiteY11" fmla="*/ 2169804 h 2181178"/>
                <a:gd name="connsiteX12" fmla="*/ 994300 w 1779734"/>
                <a:gd name="connsiteY12" fmla="*/ 2177833 h 2181178"/>
                <a:gd name="connsiteX13" fmla="*/ 972220 w 1779734"/>
                <a:gd name="connsiteY13" fmla="*/ 2033313 h 2181178"/>
                <a:gd name="connsiteX14" fmla="*/ 973558 w 1779734"/>
                <a:gd name="connsiteY14" fmla="*/ 2005212 h 2181178"/>
                <a:gd name="connsiteX15" fmla="*/ 1083286 w 1779734"/>
                <a:gd name="connsiteY15" fmla="*/ 1662647 h 2181178"/>
                <a:gd name="connsiteX16" fmla="*/ 1148186 w 1779734"/>
                <a:gd name="connsiteY16" fmla="*/ 1298002 h 2181178"/>
                <a:gd name="connsiteX17" fmla="*/ 1149525 w 1779734"/>
                <a:gd name="connsiteY17" fmla="*/ 1174892 h 2181178"/>
                <a:gd name="connsiteX18" fmla="*/ 1156884 w 1779734"/>
                <a:gd name="connsiteY18" fmla="*/ 1082560 h 2181178"/>
                <a:gd name="connsiteX19" fmla="*/ 1245871 w 1779734"/>
                <a:gd name="connsiteY19" fmla="*/ 1493371 h 2181178"/>
                <a:gd name="connsiteX20" fmla="*/ 1307426 w 1779734"/>
                <a:gd name="connsiteY20" fmla="*/ 1735576 h 2181178"/>
                <a:gd name="connsiteX21" fmla="*/ 1320807 w 1779734"/>
                <a:gd name="connsiteY21" fmla="*/ 1827908 h 2181178"/>
                <a:gd name="connsiteX22" fmla="*/ 1322145 w 1779734"/>
                <a:gd name="connsiteY22" fmla="*/ 1843966 h 2181178"/>
                <a:gd name="connsiteX23" fmla="*/ 1326829 w 1779734"/>
                <a:gd name="connsiteY23" fmla="*/ 1884779 h 2181178"/>
                <a:gd name="connsiteX24" fmla="*/ 1330843 w 1779734"/>
                <a:gd name="connsiteY24" fmla="*/ 2018593 h 2181178"/>
                <a:gd name="connsiteX25" fmla="*/ 1333520 w 1779734"/>
                <a:gd name="connsiteY25" fmla="*/ 2035990 h 2181178"/>
                <a:gd name="connsiteX26" fmla="*/ 1348908 w 1779734"/>
                <a:gd name="connsiteY26" fmla="*/ 2029968 h 2181178"/>
                <a:gd name="connsiteX27" fmla="*/ 1694819 w 1779734"/>
                <a:gd name="connsiteY27" fmla="*/ 1560948 h 2181178"/>
                <a:gd name="connsiteX28" fmla="*/ 1728273 w 1779734"/>
                <a:gd name="connsiteY28" fmla="*/ 1467277 h 2181178"/>
                <a:gd name="connsiteX29" fmla="*/ 1775777 w 1779734"/>
                <a:gd name="connsiteY29" fmla="*/ 1219720 h 2181178"/>
                <a:gd name="connsiteX30" fmla="*/ 1601818 w 1779734"/>
                <a:gd name="connsiteY30" fmla="*/ 431552 h 2181178"/>
                <a:gd name="connsiteX0" fmla="*/ 1601818 w 1782038"/>
                <a:gd name="connsiteY0" fmla="*/ 431552 h 2184855"/>
                <a:gd name="connsiteX1" fmla="*/ 1099344 w 1782038"/>
                <a:gd name="connsiteY1" fmla="*/ 28770 h 2184855"/>
                <a:gd name="connsiteX2" fmla="*/ 928061 w 1782038"/>
                <a:gd name="connsiteY2" fmla="*/ 0 h 2184855"/>
                <a:gd name="connsiteX3" fmla="*/ 805621 w 1782038"/>
                <a:gd name="connsiteY3" fmla="*/ 6021 h 2184855"/>
                <a:gd name="connsiteX4" fmla="*/ 813650 w 1782038"/>
                <a:gd name="connsiteY4" fmla="*/ 38806 h 2184855"/>
                <a:gd name="connsiteX5" fmla="*/ 805621 w 1782038"/>
                <a:gd name="connsiteY5" fmla="*/ 6021 h 2184855"/>
                <a:gd name="connsiteX6" fmla="*/ 704591 w 1782038"/>
                <a:gd name="connsiteY6" fmla="*/ 22079 h 2184855"/>
                <a:gd name="connsiteX7" fmla="*/ 689871 w 1782038"/>
                <a:gd name="connsiteY7" fmla="*/ 28101 h 2184855"/>
                <a:gd name="connsiteX8" fmla="*/ 407522 w 1782038"/>
                <a:gd name="connsiteY8" fmla="*/ 176635 h 2184855"/>
                <a:gd name="connsiteX9" fmla="*/ 52914 w 1782038"/>
                <a:gd name="connsiteY9" fmla="*/ 729959 h 2184855"/>
                <a:gd name="connsiteX10" fmla="*/ 99749 w 1782038"/>
                <a:gd name="connsiteY10" fmla="*/ 1586372 h 2184855"/>
                <a:gd name="connsiteX11" fmla="*/ 749419 w 1782038"/>
                <a:gd name="connsiteY11" fmla="*/ 2169804 h 2184855"/>
                <a:gd name="connsiteX12" fmla="*/ 994300 w 1782038"/>
                <a:gd name="connsiteY12" fmla="*/ 2177833 h 2184855"/>
                <a:gd name="connsiteX13" fmla="*/ 972220 w 1782038"/>
                <a:gd name="connsiteY13" fmla="*/ 2033313 h 2184855"/>
                <a:gd name="connsiteX14" fmla="*/ 973558 w 1782038"/>
                <a:gd name="connsiteY14" fmla="*/ 2005212 h 2184855"/>
                <a:gd name="connsiteX15" fmla="*/ 1083286 w 1782038"/>
                <a:gd name="connsiteY15" fmla="*/ 1662647 h 2184855"/>
                <a:gd name="connsiteX16" fmla="*/ 1148186 w 1782038"/>
                <a:gd name="connsiteY16" fmla="*/ 1298002 h 2184855"/>
                <a:gd name="connsiteX17" fmla="*/ 860134 w 1782038"/>
                <a:gd name="connsiteY17" fmla="*/ 194699 h 2184855"/>
                <a:gd name="connsiteX18" fmla="*/ 1156884 w 1782038"/>
                <a:gd name="connsiteY18" fmla="*/ 1082560 h 2184855"/>
                <a:gd name="connsiteX19" fmla="*/ 1245871 w 1782038"/>
                <a:gd name="connsiteY19" fmla="*/ 1493371 h 2184855"/>
                <a:gd name="connsiteX20" fmla="*/ 1307426 w 1782038"/>
                <a:gd name="connsiteY20" fmla="*/ 1735576 h 2184855"/>
                <a:gd name="connsiteX21" fmla="*/ 1320807 w 1782038"/>
                <a:gd name="connsiteY21" fmla="*/ 1827908 h 2184855"/>
                <a:gd name="connsiteX22" fmla="*/ 1322145 w 1782038"/>
                <a:gd name="connsiteY22" fmla="*/ 1843966 h 2184855"/>
                <a:gd name="connsiteX23" fmla="*/ 1326829 w 1782038"/>
                <a:gd name="connsiteY23" fmla="*/ 1884779 h 2184855"/>
                <a:gd name="connsiteX24" fmla="*/ 1330843 w 1782038"/>
                <a:gd name="connsiteY24" fmla="*/ 2018593 h 2184855"/>
                <a:gd name="connsiteX25" fmla="*/ 1333520 w 1782038"/>
                <a:gd name="connsiteY25" fmla="*/ 2035990 h 2184855"/>
                <a:gd name="connsiteX26" fmla="*/ 1348908 w 1782038"/>
                <a:gd name="connsiteY26" fmla="*/ 2029968 h 2184855"/>
                <a:gd name="connsiteX27" fmla="*/ 1694819 w 1782038"/>
                <a:gd name="connsiteY27" fmla="*/ 1560948 h 2184855"/>
                <a:gd name="connsiteX28" fmla="*/ 1728273 w 1782038"/>
                <a:gd name="connsiteY28" fmla="*/ 1467277 h 2184855"/>
                <a:gd name="connsiteX29" fmla="*/ 1775777 w 1782038"/>
                <a:gd name="connsiteY29" fmla="*/ 1219720 h 2184855"/>
                <a:gd name="connsiteX30" fmla="*/ 1601818 w 1782038"/>
                <a:gd name="connsiteY30" fmla="*/ 431552 h 2184855"/>
                <a:gd name="connsiteX0" fmla="*/ 1601818 w 1782038"/>
                <a:gd name="connsiteY0" fmla="*/ 431552 h 2184855"/>
                <a:gd name="connsiteX1" fmla="*/ 1099344 w 1782038"/>
                <a:gd name="connsiteY1" fmla="*/ 28770 h 2184855"/>
                <a:gd name="connsiteX2" fmla="*/ 928061 w 1782038"/>
                <a:gd name="connsiteY2" fmla="*/ 0 h 2184855"/>
                <a:gd name="connsiteX3" fmla="*/ 805621 w 1782038"/>
                <a:gd name="connsiteY3" fmla="*/ 6021 h 2184855"/>
                <a:gd name="connsiteX4" fmla="*/ 813650 w 1782038"/>
                <a:gd name="connsiteY4" fmla="*/ 38806 h 2184855"/>
                <a:gd name="connsiteX5" fmla="*/ 805621 w 1782038"/>
                <a:gd name="connsiteY5" fmla="*/ 6021 h 2184855"/>
                <a:gd name="connsiteX6" fmla="*/ 704591 w 1782038"/>
                <a:gd name="connsiteY6" fmla="*/ 22079 h 2184855"/>
                <a:gd name="connsiteX7" fmla="*/ 689871 w 1782038"/>
                <a:gd name="connsiteY7" fmla="*/ 28101 h 2184855"/>
                <a:gd name="connsiteX8" fmla="*/ 407522 w 1782038"/>
                <a:gd name="connsiteY8" fmla="*/ 176635 h 2184855"/>
                <a:gd name="connsiteX9" fmla="*/ 52914 w 1782038"/>
                <a:gd name="connsiteY9" fmla="*/ 729959 h 2184855"/>
                <a:gd name="connsiteX10" fmla="*/ 99749 w 1782038"/>
                <a:gd name="connsiteY10" fmla="*/ 1586372 h 2184855"/>
                <a:gd name="connsiteX11" fmla="*/ 749419 w 1782038"/>
                <a:gd name="connsiteY11" fmla="*/ 2169804 h 2184855"/>
                <a:gd name="connsiteX12" fmla="*/ 994300 w 1782038"/>
                <a:gd name="connsiteY12" fmla="*/ 2177833 h 2184855"/>
                <a:gd name="connsiteX13" fmla="*/ 972220 w 1782038"/>
                <a:gd name="connsiteY13" fmla="*/ 2033313 h 2184855"/>
                <a:gd name="connsiteX14" fmla="*/ 973558 w 1782038"/>
                <a:gd name="connsiteY14" fmla="*/ 2005212 h 2184855"/>
                <a:gd name="connsiteX15" fmla="*/ 1083286 w 1782038"/>
                <a:gd name="connsiteY15" fmla="*/ 1662647 h 2184855"/>
                <a:gd name="connsiteX16" fmla="*/ 1148186 w 1782038"/>
                <a:gd name="connsiteY16" fmla="*/ 1298002 h 2184855"/>
                <a:gd name="connsiteX17" fmla="*/ 860134 w 1782038"/>
                <a:gd name="connsiteY17" fmla="*/ 194699 h 2184855"/>
                <a:gd name="connsiteX18" fmla="*/ 895498 w 1782038"/>
                <a:gd name="connsiteY18" fmla="*/ 83695 h 2184855"/>
                <a:gd name="connsiteX19" fmla="*/ 1245871 w 1782038"/>
                <a:gd name="connsiteY19" fmla="*/ 1493371 h 2184855"/>
                <a:gd name="connsiteX20" fmla="*/ 1307426 w 1782038"/>
                <a:gd name="connsiteY20" fmla="*/ 1735576 h 2184855"/>
                <a:gd name="connsiteX21" fmla="*/ 1320807 w 1782038"/>
                <a:gd name="connsiteY21" fmla="*/ 1827908 h 2184855"/>
                <a:gd name="connsiteX22" fmla="*/ 1322145 w 1782038"/>
                <a:gd name="connsiteY22" fmla="*/ 1843966 h 2184855"/>
                <a:gd name="connsiteX23" fmla="*/ 1326829 w 1782038"/>
                <a:gd name="connsiteY23" fmla="*/ 1884779 h 2184855"/>
                <a:gd name="connsiteX24" fmla="*/ 1330843 w 1782038"/>
                <a:gd name="connsiteY24" fmla="*/ 2018593 h 2184855"/>
                <a:gd name="connsiteX25" fmla="*/ 1333520 w 1782038"/>
                <a:gd name="connsiteY25" fmla="*/ 2035990 h 2184855"/>
                <a:gd name="connsiteX26" fmla="*/ 1348908 w 1782038"/>
                <a:gd name="connsiteY26" fmla="*/ 2029968 h 2184855"/>
                <a:gd name="connsiteX27" fmla="*/ 1694819 w 1782038"/>
                <a:gd name="connsiteY27" fmla="*/ 1560948 h 2184855"/>
                <a:gd name="connsiteX28" fmla="*/ 1728273 w 1782038"/>
                <a:gd name="connsiteY28" fmla="*/ 1467277 h 2184855"/>
                <a:gd name="connsiteX29" fmla="*/ 1775777 w 1782038"/>
                <a:gd name="connsiteY29" fmla="*/ 1219720 h 2184855"/>
                <a:gd name="connsiteX30" fmla="*/ 1601818 w 1782038"/>
                <a:gd name="connsiteY30" fmla="*/ 431552 h 2184855"/>
                <a:gd name="connsiteX0" fmla="*/ 1601818 w 1782038"/>
                <a:gd name="connsiteY0" fmla="*/ 431552 h 2184855"/>
                <a:gd name="connsiteX1" fmla="*/ 1099344 w 1782038"/>
                <a:gd name="connsiteY1" fmla="*/ 28770 h 2184855"/>
                <a:gd name="connsiteX2" fmla="*/ 928061 w 1782038"/>
                <a:gd name="connsiteY2" fmla="*/ 0 h 2184855"/>
                <a:gd name="connsiteX3" fmla="*/ 805621 w 1782038"/>
                <a:gd name="connsiteY3" fmla="*/ 6021 h 2184855"/>
                <a:gd name="connsiteX4" fmla="*/ 813650 w 1782038"/>
                <a:gd name="connsiteY4" fmla="*/ 38806 h 2184855"/>
                <a:gd name="connsiteX5" fmla="*/ 805621 w 1782038"/>
                <a:gd name="connsiteY5" fmla="*/ 6021 h 2184855"/>
                <a:gd name="connsiteX6" fmla="*/ 704591 w 1782038"/>
                <a:gd name="connsiteY6" fmla="*/ 22079 h 2184855"/>
                <a:gd name="connsiteX7" fmla="*/ 689871 w 1782038"/>
                <a:gd name="connsiteY7" fmla="*/ 28101 h 2184855"/>
                <a:gd name="connsiteX8" fmla="*/ 407522 w 1782038"/>
                <a:gd name="connsiteY8" fmla="*/ 176635 h 2184855"/>
                <a:gd name="connsiteX9" fmla="*/ 52914 w 1782038"/>
                <a:gd name="connsiteY9" fmla="*/ 729959 h 2184855"/>
                <a:gd name="connsiteX10" fmla="*/ 99749 w 1782038"/>
                <a:gd name="connsiteY10" fmla="*/ 1586372 h 2184855"/>
                <a:gd name="connsiteX11" fmla="*/ 749419 w 1782038"/>
                <a:gd name="connsiteY11" fmla="*/ 2169804 h 2184855"/>
                <a:gd name="connsiteX12" fmla="*/ 994300 w 1782038"/>
                <a:gd name="connsiteY12" fmla="*/ 2177833 h 2184855"/>
                <a:gd name="connsiteX13" fmla="*/ 972220 w 1782038"/>
                <a:gd name="connsiteY13" fmla="*/ 2033313 h 2184855"/>
                <a:gd name="connsiteX14" fmla="*/ 973558 w 1782038"/>
                <a:gd name="connsiteY14" fmla="*/ 2005212 h 2184855"/>
                <a:gd name="connsiteX15" fmla="*/ 1083286 w 1782038"/>
                <a:gd name="connsiteY15" fmla="*/ 1662647 h 2184855"/>
                <a:gd name="connsiteX16" fmla="*/ 1148186 w 1782038"/>
                <a:gd name="connsiteY16" fmla="*/ 1298002 h 2184855"/>
                <a:gd name="connsiteX17" fmla="*/ 860134 w 1782038"/>
                <a:gd name="connsiteY17" fmla="*/ 194699 h 2184855"/>
                <a:gd name="connsiteX18" fmla="*/ 895498 w 1782038"/>
                <a:gd name="connsiteY18" fmla="*/ 83695 h 2184855"/>
                <a:gd name="connsiteX19" fmla="*/ 1245871 w 1782038"/>
                <a:gd name="connsiteY19" fmla="*/ 1493371 h 2184855"/>
                <a:gd name="connsiteX20" fmla="*/ 1307426 w 1782038"/>
                <a:gd name="connsiteY20" fmla="*/ 1735576 h 2184855"/>
                <a:gd name="connsiteX21" fmla="*/ 1320807 w 1782038"/>
                <a:gd name="connsiteY21" fmla="*/ 1827908 h 2184855"/>
                <a:gd name="connsiteX22" fmla="*/ 1322145 w 1782038"/>
                <a:gd name="connsiteY22" fmla="*/ 1843966 h 2184855"/>
                <a:gd name="connsiteX23" fmla="*/ 1326829 w 1782038"/>
                <a:gd name="connsiteY23" fmla="*/ 1884779 h 2184855"/>
                <a:gd name="connsiteX24" fmla="*/ 1330843 w 1782038"/>
                <a:gd name="connsiteY24" fmla="*/ 2018593 h 2184855"/>
                <a:gd name="connsiteX25" fmla="*/ 1333521 w 1782038"/>
                <a:gd name="connsiteY25" fmla="*/ 2035990 h 2184855"/>
                <a:gd name="connsiteX26" fmla="*/ 1348908 w 1782038"/>
                <a:gd name="connsiteY26" fmla="*/ 2029968 h 2184855"/>
                <a:gd name="connsiteX27" fmla="*/ 1694819 w 1782038"/>
                <a:gd name="connsiteY27" fmla="*/ 1560948 h 2184855"/>
                <a:gd name="connsiteX28" fmla="*/ 1728273 w 1782038"/>
                <a:gd name="connsiteY28" fmla="*/ 1467277 h 2184855"/>
                <a:gd name="connsiteX29" fmla="*/ 1775777 w 1782038"/>
                <a:gd name="connsiteY29" fmla="*/ 1219720 h 2184855"/>
                <a:gd name="connsiteX30" fmla="*/ 1601818 w 1782038"/>
                <a:gd name="connsiteY30" fmla="*/ 431552 h 2184855"/>
                <a:gd name="connsiteX0" fmla="*/ 1601818 w 1782038"/>
                <a:gd name="connsiteY0" fmla="*/ 431552 h 2213552"/>
                <a:gd name="connsiteX1" fmla="*/ 1099344 w 1782038"/>
                <a:gd name="connsiteY1" fmla="*/ 28770 h 2213552"/>
                <a:gd name="connsiteX2" fmla="*/ 928061 w 1782038"/>
                <a:gd name="connsiteY2" fmla="*/ 0 h 2213552"/>
                <a:gd name="connsiteX3" fmla="*/ 805621 w 1782038"/>
                <a:gd name="connsiteY3" fmla="*/ 6021 h 2213552"/>
                <a:gd name="connsiteX4" fmla="*/ 813650 w 1782038"/>
                <a:gd name="connsiteY4" fmla="*/ 38806 h 2213552"/>
                <a:gd name="connsiteX5" fmla="*/ 805621 w 1782038"/>
                <a:gd name="connsiteY5" fmla="*/ 6021 h 2213552"/>
                <a:gd name="connsiteX6" fmla="*/ 704591 w 1782038"/>
                <a:gd name="connsiteY6" fmla="*/ 22079 h 2213552"/>
                <a:gd name="connsiteX7" fmla="*/ 689871 w 1782038"/>
                <a:gd name="connsiteY7" fmla="*/ 28101 h 2213552"/>
                <a:gd name="connsiteX8" fmla="*/ 407522 w 1782038"/>
                <a:gd name="connsiteY8" fmla="*/ 176635 h 2213552"/>
                <a:gd name="connsiteX9" fmla="*/ 52914 w 1782038"/>
                <a:gd name="connsiteY9" fmla="*/ 729959 h 2213552"/>
                <a:gd name="connsiteX10" fmla="*/ 99749 w 1782038"/>
                <a:gd name="connsiteY10" fmla="*/ 1586372 h 2213552"/>
                <a:gd name="connsiteX11" fmla="*/ 749419 w 1782038"/>
                <a:gd name="connsiteY11" fmla="*/ 2169804 h 2213552"/>
                <a:gd name="connsiteX12" fmla="*/ 994300 w 1782038"/>
                <a:gd name="connsiteY12" fmla="*/ 2177833 h 2213552"/>
                <a:gd name="connsiteX13" fmla="*/ 972220 w 1782038"/>
                <a:gd name="connsiteY13" fmla="*/ 2033313 h 2213552"/>
                <a:gd name="connsiteX14" fmla="*/ 973558 w 1782038"/>
                <a:gd name="connsiteY14" fmla="*/ 2005212 h 2213552"/>
                <a:gd name="connsiteX15" fmla="*/ 1083286 w 1782038"/>
                <a:gd name="connsiteY15" fmla="*/ 1662647 h 2213552"/>
                <a:gd name="connsiteX16" fmla="*/ 1148186 w 1782038"/>
                <a:gd name="connsiteY16" fmla="*/ 1298002 h 2213552"/>
                <a:gd name="connsiteX17" fmla="*/ 860134 w 1782038"/>
                <a:gd name="connsiteY17" fmla="*/ 194699 h 2213552"/>
                <a:gd name="connsiteX18" fmla="*/ 895498 w 1782038"/>
                <a:gd name="connsiteY18" fmla="*/ 83695 h 2213552"/>
                <a:gd name="connsiteX19" fmla="*/ 1245871 w 1782038"/>
                <a:gd name="connsiteY19" fmla="*/ 1493371 h 2213552"/>
                <a:gd name="connsiteX20" fmla="*/ 1307426 w 1782038"/>
                <a:gd name="connsiteY20" fmla="*/ 1735576 h 2213552"/>
                <a:gd name="connsiteX21" fmla="*/ 1320807 w 1782038"/>
                <a:gd name="connsiteY21" fmla="*/ 1827908 h 2213552"/>
                <a:gd name="connsiteX22" fmla="*/ 1322145 w 1782038"/>
                <a:gd name="connsiteY22" fmla="*/ 1843966 h 2213552"/>
                <a:gd name="connsiteX23" fmla="*/ 1326829 w 1782038"/>
                <a:gd name="connsiteY23" fmla="*/ 1884779 h 2213552"/>
                <a:gd name="connsiteX24" fmla="*/ 1330843 w 1782038"/>
                <a:gd name="connsiteY24" fmla="*/ 2018593 h 2213552"/>
                <a:gd name="connsiteX25" fmla="*/ 1100142 w 1782038"/>
                <a:gd name="connsiteY25" fmla="*/ 2213355 h 2213552"/>
                <a:gd name="connsiteX26" fmla="*/ 1348908 w 1782038"/>
                <a:gd name="connsiteY26" fmla="*/ 2029968 h 2213552"/>
                <a:gd name="connsiteX27" fmla="*/ 1694819 w 1782038"/>
                <a:gd name="connsiteY27" fmla="*/ 1560948 h 2213552"/>
                <a:gd name="connsiteX28" fmla="*/ 1728273 w 1782038"/>
                <a:gd name="connsiteY28" fmla="*/ 1467277 h 2213552"/>
                <a:gd name="connsiteX29" fmla="*/ 1775777 w 1782038"/>
                <a:gd name="connsiteY29" fmla="*/ 1219720 h 2213552"/>
                <a:gd name="connsiteX30" fmla="*/ 1601818 w 1782038"/>
                <a:gd name="connsiteY30" fmla="*/ 431552 h 2213552"/>
                <a:gd name="connsiteX0" fmla="*/ 1601818 w 1782038"/>
                <a:gd name="connsiteY0" fmla="*/ 431552 h 2213552"/>
                <a:gd name="connsiteX1" fmla="*/ 1099344 w 1782038"/>
                <a:gd name="connsiteY1" fmla="*/ 28770 h 2213552"/>
                <a:gd name="connsiteX2" fmla="*/ 928061 w 1782038"/>
                <a:gd name="connsiteY2" fmla="*/ 0 h 2213552"/>
                <a:gd name="connsiteX3" fmla="*/ 805621 w 1782038"/>
                <a:gd name="connsiteY3" fmla="*/ 6021 h 2213552"/>
                <a:gd name="connsiteX4" fmla="*/ 813650 w 1782038"/>
                <a:gd name="connsiteY4" fmla="*/ 38806 h 2213552"/>
                <a:gd name="connsiteX5" fmla="*/ 805621 w 1782038"/>
                <a:gd name="connsiteY5" fmla="*/ 6021 h 2213552"/>
                <a:gd name="connsiteX6" fmla="*/ 704591 w 1782038"/>
                <a:gd name="connsiteY6" fmla="*/ 22079 h 2213552"/>
                <a:gd name="connsiteX7" fmla="*/ 689871 w 1782038"/>
                <a:gd name="connsiteY7" fmla="*/ 28101 h 2213552"/>
                <a:gd name="connsiteX8" fmla="*/ 407522 w 1782038"/>
                <a:gd name="connsiteY8" fmla="*/ 176635 h 2213552"/>
                <a:gd name="connsiteX9" fmla="*/ 52914 w 1782038"/>
                <a:gd name="connsiteY9" fmla="*/ 729959 h 2213552"/>
                <a:gd name="connsiteX10" fmla="*/ 99749 w 1782038"/>
                <a:gd name="connsiteY10" fmla="*/ 1586372 h 2213552"/>
                <a:gd name="connsiteX11" fmla="*/ 749419 w 1782038"/>
                <a:gd name="connsiteY11" fmla="*/ 2169804 h 2213552"/>
                <a:gd name="connsiteX12" fmla="*/ 994300 w 1782038"/>
                <a:gd name="connsiteY12" fmla="*/ 2177833 h 2213552"/>
                <a:gd name="connsiteX13" fmla="*/ 972220 w 1782038"/>
                <a:gd name="connsiteY13" fmla="*/ 2033313 h 2213552"/>
                <a:gd name="connsiteX14" fmla="*/ 973558 w 1782038"/>
                <a:gd name="connsiteY14" fmla="*/ 2005212 h 2213552"/>
                <a:gd name="connsiteX15" fmla="*/ 1083286 w 1782038"/>
                <a:gd name="connsiteY15" fmla="*/ 1662647 h 2213552"/>
                <a:gd name="connsiteX16" fmla="*/ 1148186 w 1782038"/>
                <a:gd name="connsiteY16" fmla="*/ 1298002 h 2213552"/>
                <a:gd name="connsiteX17" fmla="*/ 860134 w 1782038"/>
                <a:gd name="connsiteY17" fmla="*/ 194699 h 2213552"/>
                <a:gd name="connsiteX18" fmla="*/ 895498 w 1782038"/>
                <a:gd name="connsiteY18" fmla="*/ 83695 h 2213552"/>
                <a:gd name="connsiteX19" fmla="*/ 1245871 w 1782038"/>
                <a:gd name="connsiteY19" fmla="*/ 1493371 h 2213552"/>
                <a:gd name="connsiteX20" fmla="*/ 1307426 w 1782038"/>
                <a:gd name="connsiteY20" fmla="*/ 1735576 h 2213552"/>
                <a:gd name="connsiteX21" fmla="*/ 1320807 w 1782038"/>
                <a:gd name="connsiteY21" fmla="*/ 1827908 h 2213552"/>
                <a:gd name="connsiteX22" fmla="*/ 1322145 w 1782038"/>
                <a:gd name="connsiteY22" fmla="*/ 1843966 h 2213552"/>
                <a:gd name="connsiteX23" fmla="*/ 1330843 w 1782038"/>
                <a:gd name="connsiteY23" fmla="*/ 2018593 h 2213552"/>
                <a:gd name="connsiteX24" fmla="*/ 1100142 w 1782038"/>
                <a:gd name="connsiteY24" fmla="*/ 2213355 h 2213552"/>
                <a:gd name="connsiteX25" fmla="*/ 1348908 w 1782038"/>
                <a:gd name="connsiteY25" fmla="*/ 2029968 h 2213552"/>
                <a:gd name="connsiteX26" fmla="*/ 1694819 w 1782038"/>
                <a:gd name="connsiteY26" fmla="*/ 1560948 h 2213552"/>
                <a:gd name="connsiteX27" fmla="*/ 1728273 w 1782038"/>
                <a:gd name="connsiteY27" fmla="*/ 1467277 h 2213552"/>
                <a:gd name="connsiteX28" fmla="*/ 1775777 w 1782038"/>
                <a:gd name="connsiteY28" fmla="*/ 1219720 h 2213552"/>
                <a:gd name="connsiteX29" fmla="*/ 1601818 w 1782038"/>
                <a:gd name="connsiteY29" fmla="*/ 431552 h 2213552"/>
                <a:gd name="connsiteX0" fmla="*/ 1601818 w 1782038"/>
                <a:gd name="connsiteY0" fmla="*/ 431552 h 2213552"/>
                <a:gd name="connsiteX1" fmla="*/ 1099344 w 1782038"/>
                <a:gd name="connsiteY1" fmla="*/ 28770 h 2213552"/>
                <a:gd name="connsiteX2" fmla="*/ 928061 w 1782038"/>
                <a:gd name="connsiteY2" fmla="*/ 0 h 2213552"/>
                <a:gd name="connsiteX3" fmla="*/ 805621 w 1782038"/>
                <a:gd name="connsiteY3" fmla="*/ 6021 h 2213552"/>
                <a:gd name="connsiteX4" fmla="*/ 813650 w 1782038"/>
                <a:gd name="connsiteY4" fmla="*/ 38806 h 2213552"/>
                <a:gd name="connsiteX5" fmla="*/ 805621 w 1782038"/>
                <a:gd name="connsiteY5" fmla="*/ 6021 h 2213552"/>
                <a:gd name="connsiteX6" fmla="*/ 704591 w 1782038"/>
                <a:gd name="connsiteY6" fmla="*/ 22079 h 2213552"/>
                <a:gd name="connsiteX7" fmla="*/ 689871 w 1782038"/>
                <a:gd name="connsiteY7" fmla="*/ 28101 h 2213552"/>
                <a:gd name="connsiteX8" fmla="*/ 407522 w 1782038"/>
                <a:gd name="connsiteY8" fmla="*/ 176635 h 2213552"/>
                <a:gd name="connsiteX9" fmla="*/ 52914 w 1782038"/>
                <a:gd name="connsiteY9" fmla="*/ 729959 h 2213552"/>
                <a:gd name="connsiteX10" fmla="*/ 99749 w 1782038"/>
                <a:gd name="connsiteY10" fmla="*/ 1586372 h 2213552"/>
                <a:gd name="connsiteX11" fmla="*/ 749419 w 1782038"/>
                <a:gd name="connsiteY11" fmla="*/ 2169804 h 2213552"/>
                <a:gd name="connsiteX12" fmla="*/ 994300 w 1782038"/>
                <a:gd name="connsiteY12" fmla="*/ 2177833 h 2213552"/>
                <a:gd name="connsiteX13" fmla="*/ 972220 w 1782038"/>
                <a:gd name="connsiteY13" fmla="*/ 2033313 h 2213552"/>
                <a:gd name="connsiteX14" fmla="*/ 973558 w 1782038"/>
                <a:gd name="connsiteY14" fmla="*/ 2005212 h 2213552"/>
                <a:gd name="connsiteX15" fmla="*/ 1083286 w 1782038"/>
                <a:gd name="connsiteY15" fmla="*/ 1662647 h 2213552"/>
                <a:gd name="connsiteX16" fmla="*/ 1148186 w 1782038"/>
                <a:gd name="connsiteY16" fmla="*/ 1298002 h 2213552"/>
                <a:gd name="connsiteX17" fmla="*/ 860134 w 1782038"/>
                <a:gd name="connsiteY17" fmla="*/ 194699 h 2213552"/>
                <a:gd name="connsiteX18" fmla="*/ 895498 w 1782038"/>
                <a:gd name="connsiteY18" fmla="*/ 83695 h 2213552"/>
                <a:gd name="connsiteX19" fmla="*/ 1245871 w 1782038"/>
                <a:gd name="connsiteY19" fmla="*/ 1493371 h 2213552"/>
                <a:gd name="connsiteX20" fmla="*/ 1307426 w 1782038"/>
                <a:gd name="connsiteY20" fmla="*/ 1735576 h 2213552"/>
                <a:gd name="connsiteX21" fmla="*/ 1320807 w 1782038"/>
                <a:gd name="connsiteY21" fmla="*/ 1827908 h 2213552"/>
                <a:gd name="connsiteX22" fmla="*/ 1330843 w 1782038"/>
                <a:gd name="connsiteY22" fmla="*/ 2018593 h 2213552"/>
                <a:gd name="connsiteX23" fmla="*/ 1100142 w 1782038"/>
                <a:gd name="connsiteY23" fmla="*/ 2213355 h 2213552"/>
                <a:gd name="connsiteX24" fmla="*/ 1348908 w 1782038"/>
                <a:gd name="connsiteY24" fmla="*/ 2029968 h 2213552"/>
                <a:gd name="connsiteX25" fmla="*/ 1694819 w 1782038"/>
                <a:gd name="connsiteY25" fmla="*/ 1560948 h 2213552"/>
                <a:gd name="connsiteX26" fmla="*/ 1728273 w 1782038"/>
                <a:gd name="connsiteY26" fmla="*/ 1467277 h 2213552"/>
                <a:gd name="connsiteX27" fmla="*/ 1775777 w 1782038"/>
                <a:gd name="connsiteY27" fmla="*/ 1219720 h 2213552"/>
                <a:gd name="connsiteX28" fmla="*/ 1601818 w 1782038"/>
                <a:gd name="connsiteY28" fmla="*/ 431552 h 2213552"/>
                <a:gd name="connsiteX0" fmla="*/ 1601818 w 1782038"/>
                <a:gd name="connsiteY0" fmla="*/ 431552 h 2213552"/>
                <a:gd name="connsiteX1" fmla="*/ 1099344 w 1782038"/>
                <a:gd name="connsiteY1" fmla="*/ 28770 h 2213552"/>
                <a:gd name="connsiteX2" fmla="*/ 928061 w 1782038"/>
                <a:gd name="connsiteY2" fmla="*/ 0 h 2213552"/>
                <a:gd name="connsiteX3" fmla="*/ 805621 w 1782038"/>
                <a:gd name="connsiteY3" fmla="*/ 6021 h 2213552"/>
                <a:gd name="connsiteX4" fmla="*/ 813650 w 1782038"/>
                <a:gd name="connsiteY4" fmla="*/ 38806 h 2213552"/>
                <a:gd name="connsiteX5" fmla="*/ 805621 w 1782038"/>
                <a:gd name="connsiteY5" fmla="*/ 6021 h 2213552"/>
                <a:gd name="connsiteX6" fmla="*/ 704591 w 1782038"/>
                <a:gd name="connsiteY6" fmla="*/ 22079 h 2213552"/>
                <a:gd name="connsiteX7" fmla="*/ 689871 w 1782038"/>
                <a:gd name="connsiteY7" fmla="*/ 28101 h 2213552"/>
                <a:gd name="connsiteX8" fmla="*/ 407522 w 1782038"/>
                <a:gd name="connsiteY8" fmla="*/ 176635 h 2213552"/>
                <a:gd name="connsiteX9" fmla="*/ 52914 w 1782038"/>
                <a:gd name="connsiteY9" fmla="*/ 729959 h 2213552"/>
                <a:gd name="connsiteX10" fmla="*/ 99749 w 1782038"/>
                <a:gd name="connsiteY10" fmla="*/ 1586372 h 2213552"/>
                <a:gd name="connsiteX11" fmla="*/ 749419 w 1782038"/>
                <a:gd name="connsiteY11" fmla="*/ 2169804 h 2213552"/>
                <a:gd name="connsiteX12" fmla="*/ 994300 w 1782038"/>
                <a:gd name="connsiteY12" fmla="*/ 2177833 h 2213552"/>
                <a:gd name="connsiteX13" fmla="*/ 972220 w 1782038"/>
                <a:gd name="connsiteY13" fmla="*/ 2033313 h 2213552"/>
                <a:gd name="connsiteX14" fmla="*/ 973558 w 1782038"/>
                <a:gd name="connsiteY14" fmla="*/ 2005212 h 2213552"/>
                <a:gd name="connsiteX15" fmla="*/ 1083286 w 1782038"/>
                <a:gd name="connsiteY15" fmla="*/ 1662647 h 2213552"/>
                <a:gd name="connsiteX16" fmla="*/ 1148186 w 1782038"/>
                <a:gd name="connsiteY16" fmla="*/ 1298002 h 2213552"/>
                <a:gd name="connsiteX17" fmla="*/ 860134 w 1782038"/>
                <a:gd name="connsiteY17" fmla="*/ 194699 h 2213552"/>
                <a:gd name="connsiteX18" fmla="*/ 895498 w 1782038"/>
                <a:gd name="connsiteY18" fmla="*/ 83695 h 2213552"/>
                <a:gd name="connsiteX19" fmla="*/ 1245871 w 1782038"/>
                <a:gd name="connsiteY19" fmla="*/ 1493371 h 2213552"/>
                <a:gd name="connsiteX20" fmla="*/ 1307426 w 1782038"/>
                <a:gd name="connsiteY20" fmla="*/ 1735576 h 2213552"/>
                <a:gd name="connsiteX21" fmla="*/ 1330843 w 1782038"/>
                <a:gd name="connsiteY21" fmla="*/ 2018593 h 2213552"/>
                <a:gd name="connsiteX22" fmla="*/ 1100142 w 1782038"/>
                <a:gd name="connsiteY22" fmla="*/ 2213355 h 2213552"/>
                <a:gd name="connsiteX23" fmla="*/ 1348908 w 1782038"/>
                <a:gd name="connsiteY23" fmla="*/ 2029968 h 2213552"/>
                <a:gd name="connsiteX24" fmla="*/ 1694819 w 1782038"/>
                <a:gd name="connsiteY24" fmla="*/ 1560948 h 2213552"/>
                <a:gd name="connsiteX25" fmla="*/ 1728273 w 1782038"/>
                <a:gd name="connsiteY25" fmla="*/ 1467277 h 2213552"/>
                <a:gd name="connsiteX26" fmla="*/ 1775777 w 1782038"/>
                <a:gd name="connsiteY26" fmla="*/ 1219720 h 2213552"/>
                <a:gd name="connsiteX27" fmla="*/ 1601818 w 1782038"/>
                <a:gd name="connsiteY27" fmla="*/ 431552 h 2213552"/>
                <a:gd name="connsiteX0" fmla="*/ 1601818 w 1782038"/>
                <a:gd name="connsiteY0" fmla="*/ 431552 h 2213552"/>
                <a:gd name="connsiteX1" fmla="*/ 1099344 w 1782038"/>
                <a:gd name="connsiteY1" fmla="*/ 28770 h 2213552"/>
                <a:gd name="connsiteX2" fmla="*/ 928061 w 1782038"/>
                <a:gd name="connsiteY2" fmla="*/ 0 h 2213552"/>
                <a:gd name="connsiteX3" fmla="*/ 805621 w 1782038"/>
                <a:gd name="connsiteY3" fmla="*/ 6021 h 2213552"/>
                <a:gd name="connsiteX4" fmla="*/ 813650 w 1782038"/>
                <a:gd name="connsiteY4" fmla="*/ 38806 h 2213552"/>
                <a:gd name="connsiteX5" fmla="*/ 805621 w 1782038"/>
                <a:gd name="connsiteY5" fmla="*/ 6021 h 2213552"/>
                <a:gd name="connsiteX6" fmla="*/ 704591 w 1782038"/>
                <a:gd name="connsiteY6" fmla="*/ 22079 h 2213552"/>
                <a:gd name="connsiteX7" fmla="*/ 689871 w 1782038"/>
                <a:gd name="connsiteY7" fmla="*/ 28101 h 2213552"/>
                <a:gd name="connsiteX8" fmla="*/ 407522 w 1782038"/>
                <a:gd name="connsiteY8" fmla="*/ 176635 h 2213552"/>
                <a:gd name="connsiteX9" fmla="*/ 52914 w 1782038"/>
                <a:gd name="connsiteY9" fmla="*/ 729959 h 2213552"/>
                <a:gd name="connsiteX10" fmla="*/ 99749 w 1782038"/>
                <a:gd name="connsiteY10" fmla="*/ 1586372 h 2213552"/>
                <a:gd name="connsiteX11" fmla="*/ 749419 w 1782038"/>
                <a:gd name="connsiteY11" fmla="*/ 2169804 h 2213552"/>
                <a:gd name="connsiteX12" fmla="*/ 994300 w 1782038"/>
                <a:gd name="connsiteY12" fmla="*/ 2177833 h 2213552"/>
                <a:gd name="connsiteX13" fmla="*/ 972220 w 1782038"/>
                <a:gd name="connsiteY13" fmla="*/ 2033313 h 2213552"/>
                <a:gd name="connsiteX14" fmla="*/ 973558 w 1782038"/>
                <a:gd name="connsiteY14" fmla="*/ 2005212 h 2213552"/>
                <a:gd name="connsiteX15" fmla="*/ 1083286 w 1782038"/>
                <a:gd name="connsiteY15" fmla="*/ 1662647 h 2213552"/>
                <a:gd name="connsiteX16" fmla="*/ 1148186 w 1782038"/>
                <a:gd name="connsiteY16" fmla="*/ 1298002 h 2213552"/>
                <a:gd name="connsiteX17" fmla="*/ 860134 w 1782038"/>
                <a:gd name="connsiteY17" fmla="*/ 194699 h 2213552"/>
                <a:gd name="connsiteX18" fmla="*/ 895498 w 1782038"/>
                <a:gd name="connsiteY18" fmla="*/ 83695 h 2213552"/>
                <a:gd name="connsiteX19" fmla="*/ 1245871 w 1782038"/>
                <a:gd name="connsiteY19" fmla="*/ 1493371 h 2213552"/>
                <a:gd name="connsiteX20" fmla="*/ 1330843 w 1782038"/>
                <a:gd name="connsiteY20" fmla="*/ 2018593 h 2213552"/>
                <a:gd name="connsiteX21" fmla="*/ 1100142 w 1782038"/>
                <a:gd name="connsiteY21" fmla="*/ 2213355 h 2213552"/>
                <a:gd name="connsiteX22" fmla="*/ 1348908 w 1782038"/>
                <a:gd name="connsiteY22" fmla="*/ 2029968 h 2213552"/>
                <a:gd name="connsiteX23" fmla="*/ 1694819 w 1782038"/>
                <a:gd name="connsiteY23" fmla="*/ 1560948 h 2213552"/>
                <a:gd name="connsiteX24" fmla="*/ 1728273 w 1782038"/>
                <a:gd name="connsiteY24" fmla="*/ 1467277 h 2213552"/>
                <a:gd name="connsiteX25" fmla="*/ 1775777 w 1782038"/>
                <a:gd name="connsiteY25" fmla="*/ 1219720 h 2213552"/>
                <a:gd name="connsiteX26" fmla="*/ 1601818 w 1782038"/>
                <a:gd name="connsiteY26" fmla="*/ 431552 h 2213552"/>
                <a:gd name="connsiteX0" fmla="*/ 1601818 w 1782038"/>
                <a:gd name="connsiteY0" fmla="*/ 431552 h 2239066"/>
                <a:gd name="connsiteX1" fmla="*/ 1099344 w 1782038"/>
                <a:gd name="connsiteY1" fmla="*/ 28770 h 2239066"/>
                <a:gd name="connsiteX2" fmla="*/ 928061 w 1782038"/>
                <a:gd name="connsiteY2" fmla="*/ 0 h 2239066"/>
                <a:gd name="connsiteX3" fmla="*/ 805621 w 1782038"/>
                <a:gd name="connsiteY3" fmla="*/ 6021 h 2239066"/>
                <a:gd name="connsiteX4" fmla="*/ 813650 w 1782038"/>
                <a:gd name="connsiteY4" fmla="*/ 38806 h 2239066"/>
                <a:gd name="connsiteX5" fmla="*/ 805621 w 1782038"/>
                <a:gd name="connsiteY5" fmla="*/ 6021 h 2239066"/>
                <a:gd name="connsiteX6" fmla="*/ 704591 w 1782038"/>
                <a:gd name="connsiteY6" fmla="*/ 22079 h 2239066"/>
                <a:gd name="connsiteX7" fmla="*/ 689871 w 1782038"/>
                <a:gd name="connsiteY7" fmla="*/ 28101 h 2239066"/>
                <a:gd name="connsiteX8" fmla="*/ 407522 w 1782038"/>
                <a:gd name="connsiteY8" fmla="*/ 176635 h 2239066"/>
                <a:gd name="connsiteX9" fmla="*/ 52914 w 1782038"/>
                <a:gd name="connsiteY9" fmla="*/ 729959 h 2239066"/>
                <a:gd name="connsiteX10" fmla="*/ 99749 w 1782038"/>
                <a:gd name="connsiteY10" fmla="*/ 1586372 h 2239066"/>
                <a:gd name="connsiteX11" fmla="*/ 749419 w 1782038"/>
                <a:gd name="connsiteY11" fmla="*/ 2169804 h 2239066"/>
                <a:gd name="connsiteX12" fmla="*/ 994300 w 1782038"/>
                <a:gd name="connsiteY12" fmla="*/ 2177833 h 2239066"/>
                <a:gd name="connsiteX13" fmla="*/ 972220 w 1782038"/>
                <a:gd name="connsiteY13" fmla="*/ 2033313 h 2239066"/>
                <a:gd name="connsiteX14" fmla="*/ 973558 w 1782038"/>
                <a:gd name="connsiteY14" fmla="*/ 2005212 h 2239066"/>
                <a:gd name="connsiteX15" fmla="*/ 1083286 w 1782038"/>
                <a:gd name="connsiteY15" fmla="*/ 1662647 h 2239066"/>
                <a:gd name="connsiteX16" fmla="*/ 1148186 w 1782038"/>
                <a:gd name="connsiteY16" fmla="*/ 1298002 h 2239066"/>
                <a:gd name="connsiteX17" fmla="*/ 860134 w 1782038"/>
                <a:gd name="connsiteY17" fmla="*/ 194699 h 2239066"/>
                <a:gd name="connsiteX18" fmla="*/ 895498 w 1782038"/>
                <a:gd name="connsiteY18" fmla="*/ 83695 h 2239066"/>
                <a:gd name="connsiteX19" fmla="*/ 1245871 w 1782038"/>
                <a:gd name="connsiteY19" fmla="*/ 1493371 h 2239066"/>
                <a:gd name="connsiteX20" fmla="*/ 1100142 w 1782038"/>
                <a:gd name="connsiteY20" fmla="*/ 2213355 h 2239066"/>
                <a:gd name="connsiteX21" fmla="*/ 1348908 w 1782038"/>
                <a:gd name="connsiteY21" fmla="*/ 2029968 h 2239066"/>
                <a:gd name="connsiteX22" fmla="*/ 1694819 w 1782038"/>
                <a:gd name="connsiteY22" fmla="*/ 1560948 h 2239066"/>
                <a:gd name="connsiteX23" fmla="*/ 1728273 w 1782038"/>
                <a:gd name="connsiteY23" fmla="*/ 1467277 h 2239066"/>
                <a:gd name="connsiteX24" fmla="*/ 1775777 w 1782038"/>
                <a:gd name="connsiteY24" fmla="*/ 1219720 h 2239066"/>
                <a:gd name="connsiteX25" fmla="*/ 1601818 w 1782038"/>
                <a:gd name="connsiteY25" fmla="*/ 431552 h 2239066"/>
                <a:gd name="connsiteX0" fmla="*/ 1601818 w 1782038"/>
                <a:gd name="connsiteY0" fmla="*/ 431552 h 2239062"/>
                <a:gd name="connsiteX1" fmla="*/ 1099344 w 1782038"/>
                <a:gd name="connsiteY1" fmla="*/ 28770 h 2239062"/>
                <a:gd name="connsiteX2" fmla="*/ 928061 w 1782038"/>
                <a:gd name="connsiteY2" fmla="*/ 0 h 2239062"/>
                <a:gd name="connsiteX3" fmla="*/ 805621 w 1782038"/>
                <a:gd name="connsiteY3" fmla="*/ 6021 h 2239062"/>
                <a:gd name="connsiteX4" fmla="*/ 813650 w 1782038"/>
                <a:gd name="connsiteY4" fmla="*/ 38806 h 2239062"/>
                <a:gd name="connsiteX5" fmla="*/ 805621 w 1782038"/>
                <a:gd name="connsiteY5" fmla="*/ 6021 h 2239062"/>
                <a:gd name="connsiteX6" fmla="*/ 704591 w 1782038"/>
                <a:gd name="connsiteY6" fmla="*/ 22079 h 2239062"/>
                <a:gd name="connsiteX7" fmla="*/ 689871 w 1782038"/>
                <a:gd name="connsiteY7" fmla="*/ 28101 h 2239062"/>
                <a:gd name="connsiteX8" fmla="*/ 407522 w 1782038"/>
                <a:gd name="connsiteY8" fmla="*/ 176635 h 2239062"/>
                <a:gd name="connsiteX9" fmla="*/ 52914 w 1782038"/>
                <a:gd name="connsiteY9" fmla="*/ 729959 h 2239062"/>
                <a:gd name="connsiteX10" fmla="*/ 99749 w 1782038"/>
                <a:gd name="connsiteY10" fmla="*/ 1586372 h 2239062"/>
                <a:gd name="connsiteX11" fmla="*/ 749419 w 1782038"/>
                <a:gd name="connsiteY11" fmla="*/ 2169804 h 2239062"/>
                <a:gd name="connsiteX12" fmla="*/ 994300 w 1782038"/>
                <a:gd name="connsiteY12" fmla="*/ 2177833 h 2239062"/>
                <a:gd name="connsiteX13" fmla="*/ 972220 w 1782038"/>
                <a:gd name="connsiteY13" fmla="*/ 2033313 h 2239062"/>
                <a:gd name="connsiteX14" fmla="*/ 1083286 w 1782038"/>
                <a:gd name="connsiteY14" fmla="*/ 1662647 h 2239062"/>
                <a:gd name="connsiteX15" fmla="*/ 1148186 w 1782038"/>
                <a:gd name="connsiteY15" fmla="*/ 1298002 h 2239062"/>
                <a:gd name="connsiteX16" fmla="*/ 860134 w 1782038"/>
                <a:gd name="connsiteY16" fmla="*/ 194699 h 2239062"/>
                <a:gd name="connsiteX17" fmla="*/ 895498 w 1782038"/>
                <a:gd name="connsiteY17" fmla="*/ 83695 h 2239062"/>
                <a:gd name="connsiteX18" fmla="*/ 1245871 w 1782038"/>
                <a:gd name="connsiteY18" fmla="*/ 1493371 h 2239062"/>
                <a:gd name="connsiteX19" fmla="*/ 1100142 w 1782038"/>
                <a:gd name="connsiteY19" fmla="*/ 2213355 h 2239062"/>
                <a:gd name="connsiteX20" fmla="*/ 1348908 w 1782038"/>
                <a:gd name="connsiteY20" fmla="*/ 2029968 h 2239062"/>
                <a:gd name="connsiteX21" fmla="*/ 1694819 w 1782038"/>
                <a:gd name="connsiteY21" fmla="*/ 1560948 h 2239062"/>
                <a:gd name="connsiteX22" fmla="*/ 1728273 w 1782038"/>
                <a:gd name="connsiteY22" fmla="*/ 1467277 h 2239062"/>
                <a:gd name="connsiteX23" fmla="*/ 1775777 w 1782038"/>
                <a:gd name="connsiteY23" fmla="*/ 1219720 h 2239062"/>
                <a:gd name="connsiteX24" fmla="*/ 1601818 w 1782038"/>
                <a:gd name="connsiteY24" fmla="*/ 431552 h 2239062"/>
                <a:gd name="connsiteX0" fmla="*/ 1601818 w 1782038"/>
                <a:gd name="connsiteY0" fmla="*/ 431552 h 2239066"/>
                <a:gd name="connsiteX1" fmla="*/ 1099344 w 1782038"/>
                <a:gd name="connsiteY1" fmla="*/ 28770 h 2239066"/>
                <a:gd name="connsiteX2" fmla="*/ 928061 w 1782038"/>
                <a:gd name="connsiteY2" fmla="*/ 0 h 2239066"/>
                <a:gd name="connsiteX3" fmla="*/ 805621 w 1782038"/>
                <a:gd name="connsiteY3" fmla="*/ 6021 h 2239066"/>
                <a:gd name="connsiteX4" fmla="*/ 813650 w 1782038"/>
                <a:gd name="connsiteY4" fmla="*/ 38806 h 2239066"/>
                <a:gd name="connsiteX5" fmla="*/ 805621 w 1782038"/>
                <a:gd name="connsiteY5" fmla="*/ 6021 h 2239066"/>
                <a:gd name="connsiteX6" fmla="*/ 704591 w 1782038"/>
                <a:gd name="connsiteY6" fmla="*/ 22079 h 2239066"/>
                <a:gd name="connsiteX7" fmla="*/ 689871 w 1782038"/>
                <a:gd name="connsiteY7" fmla="*/ 28101 h 2239066"/>
                <a:gd name="connsiteX8" fmla="*/ 407522 w 1782038"/>
                <a:gd name="connsiteY8" fmla="*/ 176635 h 2239066"/>
                <a:gd name="connsiteX9" fmla="*/ 52914 w 1782038"/>
                <a:gd name="connsiteY9" fmla="*/ 729959 h 2239066"/>
                <a:gd name="connsiteX10" fmla="*/ 99749 w 1782038"/>
                <a:gd name="connsiteY10" fmla="*/ 1586372 h 2239066"/>
                <a:gd name="connsiteX11" fmla="*/ 749419 w 1782038"/>
                <a:gd name="connsiteY11" fmla="*/ 2169804 h 2239066"/>
                <a:gd name="connsiteX12" fmla="*/ 994300 w 1782038"/>
                <a:gd name="connsiteY12" fmla="*/ 2177833 h 2239066"/>
                <a:gd name="connsiteX13" fmla="*/ 1083286 w 1782038"/>
                <a:gd name="connsiteY13" fmla="*/ 1662647 h 2239066"/>
                <a:gd name="connsiteX14" fmla="*/ 1148186 w 1782038"/>
                <a:gd name="connsiteY14" fmla="*/ 1298002 h 2239066"/>
                <a:gd name="connsiteX15" fmla="*/ 860134 w 1782038"/>
                <a:gd name="connsiteY15" fmla="*/ 194699 h 2239066"/>
                <a:gd name="connsiteX16" fmla="*/ 895498 w 1782038"/>
                <a:gd name="connsiteY16" fmla="*/ 83695 h 2239066"/>
                <a:gd name="connsiteX17" fmla="*/ 1245871 w 1782038"/>
                <a:gd name="connsiteY17" fmla="*/ 1493371 h 2239066"/>
                <a:gd name="connsiteX18" fmla="*/ 1100142 w 1782038"/>
                <a:gd name="connsiteY18" fmla="*/ 2213355 h 2239066"/>
                <a:gd name="connsiteX19" fmla="*/ 1348908 w 1782038"/>
                <a:gd name="connsiteY19" fmla="*/ 2029968 h 2239066"/>
                <a:gd name="connsiteX20" fmla="*/ 1694819 w 1782038"/>
                <a:gd name="connsiteY20" fmla="*/ 1560948 h 2239066"/>
                <a:gd name="connsiteX21" fmla="*/ 1728273 w 1782038"/>
                <a:gd name="connsiteY21" fmla="*/ 1467277 h 2239066"/>
                <a:gd name="connsiteX22" fmla="*/ 1775777 w 1782038"/>
                <a:gd name="connsiteY22" fmla="*/ 1219720 h 2239066"/>
                <a:gd name="connsiteX23" fmla="*/ 1601818 w 1782038"/>
                <a:gd name="connsiteY23" fmla="*/ 431552 h 2239066"/>
                <a:gd name="connsiteX0" fmla="*/ 1601818 w 1782038"/>
                <a:gd name="connsiteY0" fmla="*/ 431552 h 2239062"/>
                <a:gd name="connsiteX1" fmla="*/ 1099344 w 1782038"/>
                <a:gd name="connsiteY1" fmla="*/ 28770 h 2239062"/>
                <a:gd name="connsiteX2" fmla="*/ 928061 w 1782038"/>
                <a:gd name="connsiteY2" fmla="*/ 0 h 2239062"/>
                <a:gd name="connsiteX3" fmla="*/ 805621 w 1782038"/>
                <a:gd name="connsiteY3" fmla="*/ 6021 h 2239062"/>
                <a:gd name="connsiteX4" fmla="*/ 813650 w 1782038"/>
                <a:gd name="connsiteY4" fmla="*/ 38806 h 2239062"/>
                <a:gd name="connsiteX5" fmla="*/ 805621 w 1782038"/>
                <a:gd name="connsiteY5" fmla="*/ 6021 h 2239062"/>
                <a:gd name="connsiteX6" fmla="*/ 704591 w 1782038"/>
                <a:gd name="connsiteY6" fmla="*/ 22079 h 2239062"/>
                <a:gd name="connsiteX7" fmla="*/ 689871 w 1782038"/>
                <a:gd name="connsiteY7" fmla="*/ 28101 h 2239062"/>
                <a:gd name="connsiteX8" fmla="*/ 407522 w 1782038"/>
                <a:gd name="connsiteY8" fmla="*/ 176635 h 2239062"/>
                <a:gd name="connsiteX9" fmla="*/ 52914 w 1782038"/>
                <a:gd name="connsiteY9" fmla="*/ 729959 h 2239062"/>
                <a:gd name="connsiteX10" fmla="*/ 99749 w 1782038"/>
                <a:gd name="connsiteY10" fmla="*/ 1586372 h 2239062"/>
                <a:gd name="connsiteX11" fmla="*/ 749419 w 1782038"/>
                <a:gd name="connsiteY11" fmla="*/ 2169804 h 2239062"/>
                <a:gd name="connsiteX12" fmla="*/ 994300 w 1782038"/>
                <a:gd name="connsiteY12" fmla="*/ 2177833 h 2239062"/>
                <a:gd name="connsiteX13" fmla="*/ 1148186 w 1782038"/>
                <a:gd name="connsiteY13" fmla="*/ 1298002 h 2239062"/>
                <a:gd name="connsiteX14" fmla="*/ 860134 w 1782038"/>
                <a:gd name="connsiteY14" fmla="*/ 194699 h 2239062"/>
                <a:gd name="connsiteX15" fmla="*/ 895498 w 1782038"/>
                <a:gd name="connsiteY15" fmla="*/ 83695 h 2239062"/>
                <a:gd name="connsiteX16" fmla="*/ 1245871 w 1782038"/>
                <a:gd name="connsiteY16" fmla="*/ 1493371 h 2239062"/>
                <a:gd name="connsiteX17" fmla="*/ 1100142 w 1782038"/>
                <a:gd name="connsiteY17" fmla="*/ 2213355 h 2239062"/>
                <a:gd name="connsiteX18" fmla="*/ 1348908 w 1782038"/>
                <a:gd name="connsiteY18" fmla="*/ 2029968 h 2239062"/>
                <a:gd name="connsiteX19" fmla="*/ 1694819 w 1782038"/>
                <a:gd name="connsiteY19" fmla="*/ 1560948 h 2239062"/>
                <a:gd name="connsiteX20" fmla="*/ 1728273 w 1782038"/>
                <a:gd name="connsiteY20" fmla="*/ 1467277 h 2239062"/>
                <a:gd name="connsiteX21" fmla="*/ 1775777 w 1782038"/>
                <a:gd name="connsiteY21" fmla="*/ 1219720 h 2239062"/>
                <a:gd name="connsiteX22" fmla="*/ 1601818 w 1782038"/>
                <a:gd name="connsiteY22" fmla="*/ 431552 h 2239062"/>
                <a:gd name="connsiteX0" fmla="*/ 1601818 w 1782038"/>
                <a:gd name="connsiteY0" fmla="*/ 431552 h 2239066"/>
                <a:gd name="connsiteX1" fmla="*/ 1099344 w 1782038"/>
                <a:gd name="connsiteY1" fmla="*/ 28770 h 2239066"/>
                <a:gd name="connsiteX2" fmla="*/ 928061 w 1782038"/>
                <a:gd name="connsiteY2" fmla="*/ 0 h 2239066"/>
                <a:gd name="connsiteX3" fmla="*/ 805621 w 1782038"/>
                <a:gd name="connsiteY3" fmla="*/ 6021 h 2239066"/>
                <a:gd name="connsiteX4" fmla="*/ 813650 w 1782038"/>
                <a:gd name="connsiteY4" fmla="*/ 38806 h 2239066"/>
                <a:gd name="connsiteX5" fmla="*/ 805621 w 1782038"/>
                <a:gd name="connsiteY5" fmla="*/ 6021 h 2239066"/>
                <a:gd name="connsiteX6" fmla="*/ 704591 w 1782038"/>
                <a:gd name="connsiteY6" fmla="*/ 22079 h 2239066"/>
                <a:gd name="connsiteX7" fmla="*/ 689871 w 1782038"/>
                <a:gd name="connsiteY7" fmla="*/ 28101 h 2239066"/>
                <a:gd name="connsiteX8" fmla="*/ 407522 w 1782038"/>
                <a:gd name="connsiteY8" fmla="*/ 176635 h 2239066"/>
                <a:gd name="connsiteX9" fmla="*/ 52914 w 1782038"/>
                <a:gd name="connsiteY9" fmla="*/ 729959 h 2239066"/>
                <a:gd name="connsiteX10" fmla="*/ 99749 w 1782038"/>
                <a:gd name="connsiteY10" fmla="*/ 1586372 h 2239066"/>
                <a:gd name="connsiteX11" fmla="*/ 749419 w 1782038"/>
                <a:gd name="connsiteY11" fmla="*/ 2169804 h 2239066"/>
                <a:gd name="connsiteX12" fmla="*/ 994300 w 1782038"/>
                <a:gd name="connsiteY12" fmla="*/ 2177833 h 2239066"/>
                <a:gd name="connsiteX13" fmla="*/ 1148186 w 1782038"/>
                <a:gd name="connsiteY13" fmla="*/ 1298002 h 2239066"/>
                <a:gd name="connsiteX14" fmla="*/ 860134 w 1782038"/>
                <a:gd name="connsiteY14" fmla="*/ 194699 h 2239066"/>
                <a:gd name="connsiteX15" fmla="*/ 895498 w 1782038"/>
                <a:gd name="connsiteY15" fmla="*/ 83695 h 2239066"/>
                <a:gd name="connsiteX16" fmla="*/ 1171188 w 1782038"/>
                <a:gd name="connsiteY16" fmla="*/ 1250653 h 2239066"/>
                <a:gd name="connsiteX17" fmla="*/ 1100142 w 1782038"/>
                <a:gd name="connsiteY17" fmla="*/ 2213355 h 2239066"/>
                <a:gd name="connsiteX18" fmla="*/ 1348908 w 1782038"/>
                <a:gd name="connsiteY18" fmla="*/ 2029968 h 2239066"/>
                <a:gd name="connsiteX19" fmla="*/ 1694819 w 1782038"/>
                <a:gd name="connsiteY19" fmla="*/ 1560948 h 2239066"/>
                <a:gd name="connsiteX20" fmla="*/ 1728273 w 1782038"/>
                <a:gd name="connsiteY20" fmla="*/ 1467277 h 2239066"/>
                <a:gd name="connsiteX21" fmla="*/ 1775777 w 1782038"/>
                <a:gd name="connsiteY21" fmla="*/ 1219720 h 2239066"/>
                <a:gd name="connsiteX22" fmla="*/ 1601818 w 1782038"/>
                <a:gd name="connsiteY22" fmla="*/ 431552 h 2239066"/>
                <a:gd name="connsiteX0" fmla="*/ 1601818 w 1782038"/>
                <a:gd name="connsiteY0" fmla="*/ 431552 h 2197287"/>
                <a:gd name="connsiteX1" fmla="*/ 1099344 w 1782038"/>
                <a:gd name="connsiteY1" fmla="*/ 28770 h 2197287"/>
                <a:gd name="connsiteX2" fmla="*/ 928061 w 1782038"/>
                <a:gd name="connsiteY2" fmla="*/ 0 h 2197287"/>
                <a:gd name="connsiteX3" fmla="*/ 805621 w 1782038"/>
                <a:gd name="connsiteY3" fmla="*/ 6021 h 2197287"/>
                <a:gd name="connsiteX4" fmla="*/ 813650 w 1782038"/>
                <a:gd name="connsiteY4" fmla="*/ 38806 h 2197287"/>
                <a:gd name="connsiteX5" fmla="*/ 805621 w 1782038"/>
                <a:gd name="connsiteY5" fmla="*/ 6021 h 2197287"/>
                <a:gd name="connsiteX6" fmla="*/ 704591 w 1782038"/>
                <a:gd name="connsiteY6" fmla="*/ 22079 h 2197287"/>
                <a:gd name="connsiteX7" fmla="*/ 689871 w 1782038"/>
                <a:gd name="connsiteY7" fmla="*/ 28101 h 2197287"/>
                <a:gd name="connsiteX8" fmla="*/ 407522 w 1782038"/>
                <a:gd name="connsiteY8" fmla="*/ 176635 h 2197287"/>
                <a:gd name="connsiteX9" fmla="*/ 52914 w 1782038"/>
                <a:gd name="connsiteY9" fmla="*/ 729959 h 2197287"/>
                <a:gd name="connsiteX10" fmla="*/ 99749 w 1782038"/>
                <a:gd name="connsiteY10" fmla="*/ 1586372 h 2197287"/>
                <a:gd name="connsiteX11" fmla="*/ 749419 w 1782038"/>
                <a:gd name="connsiteY11" fmla="*/ 2169804 h 2197287"/>
                <a:gd name="connsiteX12" fmla="*/ 994300 w 1782038"/>
                <a:gd name="connsiteY12" fmla="*/ 2177833 h 2197287"/>
                <a:gd name="connsiteX13" fmla="*/ 1148186 w 1782038"/>
                <a:gd name="connsiteY13" fmla="*/ 1298002 h 2197287"/>
                <a:gd name="connsiteX14" fmla="*/ 860134 w 1782038"/>
                <a:gd name="connsiteY14" fmla="*/ 194699 h 2197287"/>
                <a:gd name="connsiteX15" fmla="*/ 895498 w 1782038"/>
                <a:gd name="connsiteY15" fmla="*/ 83695 h 2197287"/>
                <a:gd name="connsiteX16" fmla="*/ 1171188 w 1782038"/>
                <a:gd name="connsiteY16" fmla="*/ 1250653 h 2197287"/>
                <a:gd name="connsiteX17" fmla="*/ 1062803 w 1782038"/>
                <a:gd name="connsiteY17" fmla="*/ 2166682 h 2197287"/>
                <a:gd name="connsiteX18" fmla="*/ 1348908 w 1782038"/>
                <a:gd name="connsiteY18" fmla="*/ 2029968 h 2197287"/>
                <a:gd name="connsiteX19" fmla="*/ 1694819 w 1782038"/>
                <a:gd name="connsiteY19" fmla="*/ 1560948 h 2197287"/>
                <a:gd name="connsiteX20" fmla="*/ 1728273 w 1782038"/>
                <a:gd name="connsiteY20" fmla="*/ 1467277 h 2197287"/>
                <a:gd name="connsiteX21" fmla="*/ 1775777 w 1782038"/>
                <a:gd name="connsiteY21" fmla="*/ 1219720 h 2197287"/>
                <a:gd name="connsiteX22" fmla="*/ 1601818 w 1782038"/>
                <a:gd name="connsiteY22" fmla="*/ 431552 h 2197287"/>
                <a:gd name="connsiteX0" fmla="*/ 1601818 w 1782038"/>
                <a:gd name="connsiteY0" fmla="*/ 431552 h 2197287"/>
                <a:gd name="connsiteX1" fmla="*/ 1099344 w 1782038"/>
                <a:gd name="connsiteY1" fmla="*/ 28770 h 2197287"/>
                <a:gd name="connsiteX2" fmla="*/ 928061 w 1782038"/>
                <a:gd name="connsiteY2" fmla="*/ 0 h 2197287"/>
                <a:gd name="connsiteX3" fmla="*/ 805621 w 1782038"/>
                <a:gd name="connsiteY3" fmla="*/ 6021 h 2197287"/>
                <a:gd name="connsiteX4" fmla="*/ 813650 w 1782038"/>
                <a:gd name="connsiteY4" fmla="*/ 38806 h 2197287"/>
                <a:gd name="connsiteX5" fmla="*/ 805621 w 1782038"/>
                <a:gd name="connsiteY5" fmla="*/ 6021 h 2197287"/>
                <a:gd name="connsiteX6" fmla="*/ 704591 w 1782038"/>
                <a:gd name="connsiteY6" fmla="*/ 22079 h 2197287"/>
                <a:gd name="connsiteX7" fmla="*/ 689871 w 1782038"/>
                <a:gd name="connsiteY7" fmla="*/ 28101 h 2197287"/>
                <a:gd name="connsiteX8" fmla="*/ 407522 w 1782038"/>
                <a:gd name="connsiteY8" fmla="*/ 176635 h 2197287"/>
                <a:gd name="connsiteX9" fmla="*/ 52914 w 1782038"/>
                <a:gd name="connsiteY9" fmla="*/ 729959 h 2197287"/>
                <a:gd name="connsiteX10" fmla="*/ 99749 w 1782038"/>
                <a:gd name="connsiteY10" fmla="*/ 1586372 h 2197287"/>
                <a:gd name="connsiteX11" fmla="*/ 749419 w 1782038"/>
                <a:gd name="connsiteY11" fmla="*/ 2169804 h 2197287"/>
                <a:gd name="connsiteX12" fmla="*/ 994300 w 1782038"/>
                <a:gd name="connsiteY12" fmla="*/ 2177833 h 2197287"/>
                <a:gd name="connsiteX13" fmla="*/ 1148186 w 1782038"/>
                <a:gd name="connsiteY13" fmla="*/ 1298002 h 2197287"/>
                <a:gd name="connsiteX14" fmla="*/ 860134 w 1782038"/>
                <a:gd name="connsiteY14" fmla="*/ 194699 h 2197287"/>
                <a:gd name="connsiteX15" fmla="*/ 895498 w 1782038"/>
                <a:gd name="connsiteY15" fmla="*/ 83695 h 2197287"/>
                <a:gd name="connsiteX16" fmla="*/ 1208527 w 1782038"/>
                <a:gd name="connsiteY16" fmla="*/ 1278660 h 2197287"/>
                <a:gd name="connsiteX17" fmla="*/ 1062803 w 1782038"/>
                <a:gd name="connsiteY17" fmla="*/ 2166682 h 2197287"/>
                <a:gd name="connsiteX18" fmla="*/ 1348908 w 1782038"/>
                <a:gd name="connsiteY18" fmla="*/ 2029968 h 2197287"/>
                <a:gd name="connsiteX19" fmla="*/ 1694819 w 1782038"/>
                <a:gd name="connsiteY19" fmla="*/ 1560948 h 2197287"/>
                <a:gd name="connsiteX20" fmla="*/ 1728273 w 1782038"/>
                <a:gd name="connsiteY20" fmla="*/ 1467277 h 2197287"/>
                <a:gd name="connsiteX21" fmla="*/ 1775777 w 1782038"/>
                <a:gd name="connsiteY21" fmla="*/ 1219720 h 2197287"/>
                <a:gd name="connsiteX22" fmla="*/ 1601818 w 1782038"/>
                <a:gd name="connsiteY22" fmla="*/ 431552 h 2197287"/>
                <a:gd name="connsiteX0" fmla="*/ 1601818 w 1782038"/>
                <a:gd name="connsiteY0" fmla="*/ 431552 h 2197287"/>
                <a:gd name="connsiteX1" fmla="*/ 1099344 w 1782038"/>
                <a:gd name="connsiteY1" fmla="*/ 28770 h 2197287"/>
                <a:gd name="connsiteX2" fmla="*/ 928061 w 1782038"/>
                <a:gd name="connsiteY2" fmla="*/ 0 h 2197287"/>
                <a:gd name="connsiteX3" fmla="*/ 805621 w 1782038"/>
                <a:gd name="connsiteY3" fmla="*/ 6021 h 2197287"/>
                <a:gd name="connsiteX4" fmla="*/ 813650 w 1782038"/>
                <a:gd name="connsiteY4" fmla="*/ 38806 h 2197287"/>
                <a:gd name="connsiteX5" fmla="*/ 805621 w 1782038"/>
                <a:gd name="connsiteY5" fmla="*/ 6021 h 2197287"/>
                <a:gd name="connsiteX6" fmla="*/ 704591 w 1782038"/>
                <a:gd name="connsiteY6" fmla="*/ 22079 h 2197287"/>
                <a:gd name="connsiteX7" fmla="*/ 689871 w 1782038"/>
                <a:gd name="connsiteY7" fmla="*/ 28101 h 2197287"/>
                <a:gd name="connsiteX8" fmla="*/ 407522 w 1782038"/>
                <a:gd name="connsiteY8" fmla="*/ 176635 h 2197287"/>
                <a:gd name="connsiteX9" fmla="*/ 52914 w 1782038"/>
                <a:gd name="connsiteY9" fmla="*/ 729959 h 2197287"/>
                <a:gd name="connsiteX10" fmla="*/ 99749 w 1782038"/>
                <a:gd name="connsiteY10" fmla="*/ 1586372 h 2197287"/>
                <a:gd name="connsiteX11" fmla="*/ 749419 w 1782038"/>
                <a:gd name="connsiteY11" fmla="*/ 2169804 h 2197287"/>
                <a:gd name="connsiteX12" fmla="*/ 994300 w 1782038"/>
                <a:gd name="connsiteY12" fmla="*/ 2177833 h 2197287"/>
                <a:gd name="connsiteX13" fmla="*/ 1148186 w 1782038"/>
                <a:gd name="connsiteY13" fmla="*/ 1298002 h 2197287"/>
                <a:gd name="connsiteX14" fmla="*/ 860134 w 1782038"/>
                <a:gd name="connsiteY14" fmla="*/ 194699 h 2197287"/>
                <a:gd name="connsiteX15" fmla="*/ 895498 w 1782038"/>
                <a:gd name="connsiteY15" fmla="*/ 83695 h 2197287"/>
                <a:gd name="connsiteX16" fmla="*/ 1208527 w 1782038"/>
                <a:gd name="connsiteY16" fmla="*/ 1278660 h 2197287"/>
                <a:gd name="connsiteX17" fmla="*/ 1062803 w 1782038"/>
                <a:gd name="connsiteY17" fmla="*/ 2166682 h 2197287"/>
                <a:gd name="connsiteX18" fmla="*/ 1348908 w 1782038"/>
                <a:gd name="connsiteY18" fmla="*/ 2029968 h 2197287"/>
                <a:gd name="connsiteX19" fmla="*/ 1694819 w 1782038"/>
                <a:gd name="connsiteY19" fmla="*/ 1560948 h 2197287"/>
                <a:gd name="connsiteX20" fmla="*/ 1728273 w 1782038"/>
                <a:gd name="connsiteY20" fmla="*/ 1467277 h 2197287"/>
                <a:gd name="connsiteX21" fmla="*/ 1775777 w 1782038"/>
                <a:gd name="connsiteY21" fmla="*/ 1219720 h 2197287"/>
                <a:gd name="connsiteX22" fmla="*/ 1601818 w 1782038"/>
                <a:gd name="connsiteY22" fmla="*/ 431552 h 2197287"/>
                <a:gd name="connsiteX0" fmla="*/ 1601818 w 1782038"/>
                <a:gd name="connsiteY0" fmla="*/ 431552 h 2197287"/>
                <a:gd name="connsiteX1" fmla="*/ 1099344 w 1782038"/>
                <a:gd name="connsiteY1" fmla="*/ 28770 h 2197287"/>
                <a:gd name="connsiteX2" fmla="*/ 928061 w 1782038"/>
                <a:gd name="connsiteY2" fmla="*/ 0 h 2197287"/>
                <a:gd name="connsiteX3" fmla="*/ 805621 w 1782038"/>
                <a:gd name="connsiteY3" fmla="*/ 6021 h 2197287"/>
                <a:gd name="connsiteX4" fmla="*/ 813650 w 1782038"/>
                <a:gd name="connsiteY4" fmla="*/ 38806 h 2197287"/>
                <a:gd name="connsiteX5" fmla="*/ 805621 w 1782038"/>
                <a:gd name="connsiteY5" fmla="*/ 6021 h 2197287"/>
                <a:gd name="connsiteX6" fmla="*/ 704591 w 1782038"/>
                <a:gd name="connsiteY6" fmla="*/ 22079 h 2197287"/>
                <a:gd name="connsiteX7" fmla="*/ 689871 w 1782038"/>
                <a:gd name="connsiteY7" fmla="*/ 28101 h 2197287"/>
                <a:gd name="connsiteX8" fmla="*/ 407522 w 1782038"/>
                <a:gd name="connsiteY8" fmla="*/ 176635 h 2197287"/>
                <a:gd name="connsiteX9" fmla="*/ 52914 w 1782038"/>
                <a:gd name="connsiteY9" fmla="*/ 729959 h 2197287"/>
                <a:gd name="connsiteX10" fmla="*/ 99749 w 1782038"/>
                <a:gd name="connsiteY10" fmla="*/ 1586372 h 2197287"/>
                <a:gd name="connsiteX11" fmla="*/ 749419 w 1782038"/>
                <a:gd name="connsiteY11" fmla="*/ 2169804 h 2197287"/>
                <a:gd name="connsiteX12" fmla="*/ 994300 w 1782038"/>
                <a:gd name="connsiteY12" fmla="*/ 2177833 h 2197287"/>
                <a:gd name="connsiteX13" fmla="*/ 1148186 w 1782038"/>
                <a:gd name="connsiteY13" fmla="*/ 1298002 h 2197287"/>
                <a:gd name="connsiteX14" fmla="*/ 860134 w 1782038"/>
                <a:gd name="connsiteY14" fmla="*/ 194699 h 2197287"/>
                <a:gd name="connsiteX15" fmla="*/ 895498 w 1782038"/>
                <a:gd name="connsiteY15" fmla="*/ 83695 h 2197287"/>
                <a:gd name="connsiteX16" fmla="*/ 1208527 w 1782038"/>
                <a:gd name="connsiteY16" fmla="*/ 1278660 h 2197287"/>
                <a:gd name="connsiteX17" fmla="*/ 1062803 w 1782038"/>
                <a:gd name="connsiteY17" fmla="*/ 2166682 h 2197287"/>
                <a:gd name="connsiteX18" fmla="*/ 1348908 w 1782038"/>
                <a:gd name="connsiteY18" fmla="*/ 2029968 h 2197287"/>
                <a:gd name="connsiteX19" fmla="*/ 1694819 w 1782038"/>
                <a:gd name="connsiteY19" fmla="*/ 1560948 h 2197287"/>
                <a:gd name="connsiteX20" fmla="*/ 1728273 w 1782038"/>
                <a:gd name="connsiteY20" fmla="*/ 1467277 h 2197287"/>
                <a:gd name="connsiteX21" fmla="*/ 1775777 w 1782038"/>
                <a:gd name="connsiteY21" fmla="*/ 1219720 h 2197287"/>
                <a:gd name="connsiteX22" fmla="*/ 1601818 w 1782038"/>
                <a:gd name="connsiteY22" fmla="*/ 431552 h 219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82038" h="2197287">
                  <a:moveTo>
                    <a:pt x="1601818" y="431552"/>
                  </a:moveTo>
                  <a:cubicBezTo>
                    <a:pt x="1482723" y="238190"/>
                    <a:pt x="1319469" y="96346"/>
                    <a:pt x="1099344" y="28770"/>
                  </a:cubicBezTo>
                  <a:cubicBezTo>
                    <a:pt x="1043811" y="11374"/>
                    <a:pt x="986271" y="3345"/>
                    <a:pt x="928061" y="0"/>
                  </a:cubicBezTo>
                  <a:cubicBezTo>
                    <a:pt x="887248" y="2676"/>
                    <a:pt x="845765" y="-4015"/>
                    <a:pt x="805621" y="6021"/>
                  </a:cubicBezTo>
                  <a:cubicBezTo>
                    <a:pt x="804283" y="18065"/>
                    <a:pt x="808297" y="28770"/>
                    <a:pt x="813650" y="38806"/>
                  </a:cubicBezTo>
                  <a:cubicBezTo>
                    <a:pt x="808297" y="28770"/>
                    <a:pt x="804283" y="18734"/>
                    <a:pt x="805621" y="6021"/>
                  </a:cubicBezTo>
                  <a:cubicBezTo>
                    <a:pt x="770829" y="5353"/>
                    <a:pt x="738714" y="18734"/>
                    <a:pt x="704591" y="22079"/>
                  </a:cubicBezTo>
                  <a:cubicBezTo>
                    <a:pt x="699907" y="24086"/>
                    <a:pt x="695224" y="26763"/>
                    <a:pt x="689871" y="28101"/>
                  </a:cubicBezTo>
                  <a:cubicBezTo>
                    <a:pt x="585496" y="58209"/>
                    <a:pt x="491826" y="108390"/>
                    <a:pt x="407522" y="176635"/>
                  </a:cubicBezTo>
                  <a:cubicBezTo>
                    <a:pt x="228211" y="321824"/>
                    <a:pt x="114468" y="510503"/>
                    <a:pt x="52914" y="729959"/>
                  </a:cubicBezTo>
                  <a:cubicBezTo>
                    <a:pt x="-28713" y="1020337"/>
                    <a:pt x="-18008" y="1308038"/>
                    <a:pt x="99749" y="1586372"/>
                  </a:cubicBezTo>
                  <a:cubicBezTo>
                    <a:pt x="224196" y="1880765"/>
                    <a:pt x="424249" y="2096875"/>
                    <a:pt x="749419" y="2169804"/>
                  </a:cubicBezTo>
                  <a:cubicBezTo>
                    <a:pt x="830377" y="2187869"/>
                    <a:pt x="912004" y="2188538"/>
                    <a:pt x="994300" y="2177833"/>
                  </a:cubicBezTo>
                  <a:cubicBezTo>
                    <a:pt x="1060761" y="2032533"/>
                    <a:pt x="1170547" y="1628524"/>
                    <a:pt x="1148186" y="1298002"/>
                  </a:cubicBezTo>
                  <a:cubicBezTo>
                    <a:pt x="1105527" y="1098489"/>
                    <a:pt x="859465" y="235513"/>
                    <a:pt x="860134" y="194699"/>
                  </a:cubicBezTo>
                  <a:cubicBezTo>
                    <a:pt x="860803" y="163922"/>
                    <a:pt x="892153" y="114473"/>
                    <a:pt x="895498" y="83695"/>
                  </a:cubicBezTo>
                  <a:cubicBezTo>
                    <a:pt x="920254" y="221524"/>
                    <a:pt x="1173735" y="1142838"/>
                    <a:pt x="1208527" y="1278660"/>
                  </a:cubicBezTo>
                  <a:cubicBezTo>
                    <a:pt x="1242634" y="1633603"/>
                    <a:pt x="1148318" y="2039909"/>
                    <a:pt x="1062803" y="2166682"/>
                  </a:cubicBezTo>
                  <a:cubicBezTo>
                    <a:pt x="1079976" y="2256115"/>
                    <a:pt x="1243572" y="2130924"/>
                    <a:pt x="1348908" y="2029968"/>
                  </a:cubicBezTo>
                  <a:cubicBezTo>
                    <a:pt x="1454244" y="1929012"/>
                    <a:pt x="1624567" y="1750295"/>
                    <a:pt x="1694819" y="1560948"/>
                  </a:cubicBezTo>
                  <a:cubicBezTo>
                    <a:pt x="1706193" y="1529501"/>
                    <a:pt x="1718237" y="1498724"/>
                    <a:pt x="1728273" y="1467277"/>
                  </a:cubicBezTo>
                  <a:cubicBezTo>
                    <a:pt x="1754367" y="1386989"/>
                    <a:pt x="1768417" y="1303355"/>
                    <a:pt x="1775777" y="1219720"/>
                  </a:cubicBezTo>
                  <a:cubicBezTo>
                    <a:pt x="1801202" y="938040"/>
                    <a:pt x="1750352" y="673756"/>
                    <a:pt x="1601818" y="431552"/>
                  </a:cubicBezTo>
                  <a:close/>
                </a:path>
              </a:pathLst>
            </a:custGeom>
            <a:solidFill>
              <a:schemeClr val="accent6"/>
            </a:solidFill>
            <a:ln w="6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FAF9BAF-7D32-4908-980F-6BB458DD8AA9}"/>
                </a:ext>
              </a:extLst>
            </p:cNvPr>
            <p:cNvGrpSpPr/>
            <p:nvPr/>
          </p:nvGrpSpPr>
          <p:grpSpPr>
            <a:xfrm>
              <a:off x="8823403" y="1524116"/>
              <a:ext cx="862205" cy="1849046"/>
              <a:chOff x="7673333" y="2278260"/>
              <a:chExt cx="862205" cy="1849046"/>
            </a:xfrm>
          </p:grpSpPr>
          <p:grpSp>
            <p:nvGrpSpPr>
              <p:cNvPr id="36" name="그룹 22">
                <a:extLst>
                  <a:ext uri="{FF2B5EF4-FFF2-40B4-BE49-F238E27FC236}">
                    <a16:creationId xmlns:a16="http://schemas.microsoft.com/office/drawing/2014/main" id="{6107E97E-5838-48DB-9905-D86E9BF48886}"/>
                  </a:ext>
                </a:extLst>
              </p:cNvPr>
              <p:cNvGrpSpPr/>
              <p:nvPr/>
            </p:nvGrpSpPr>
            <p:grpSpPr>
              <a:xfrm>
                <a:off x="7673333" y="2797366"/>
                <a:ext cx="862205" cy="1329940"/>
                <a:chOff x="7311137" y="4298740"/>
                <a:chExt cx="1360941" cy="1965858"/>
              </a:xfrm>
            </p:grpSpPr>
            <p:grpSp>
              <p:nvGrpSpPr>
                <p:cNvPr id="40" name="그룹 23">
                  <a:extLst>
                    <a:ext uri="{FF2B5EF4-FFF2-40B4-BE49-F238E27FC236}">
                      <a16:creationId xmlns:a16="http://schemas.microsoft.com/office/drawing/2014/main" id="{13ADF7F2-6C4D-4390-B30D-36CC71BFD69C}"/>
                    </a:ext>
                  </a:extLst>
                </p:cNvPr>
                <p:cNvGrpSpPr/>
                <p:nvPr/>
              </p:nvGrpSpPr>
              <p:grpSpPr>
                <a:xfrm>
                  <a:off x="7521194" y="5284915"/>
                  <a:ext cx="1137987" cy="979683"/>
                  <a:chOff x="7521194" y="5284915"/>
                  <a:chExt cx="1137987" cy="979683"/>
                </a:xfrm>
              </p:grpSpPr>
              <p:grpSp>
                <p:nvGrpSpPr>
                  <p:cNvPr id="46" name="Group 7">
                    <a:extLst>
                      <a:ext uri="{FF2B5EF4-FFF2-40B4-BE49-F238E27FC236}">
                        <a16:creationId xmlns:a16="http://schemas.microsoft.com/office/drawing/2014/main" id="{1B72F9D2-85D7-4F04-B177-25BA7FC68061}"/>
                      </a:ext>
                    </a:extLst>
                  </p:cNvPr>
                  <p:cNvGrpSpPr/>
                  <p:nvPr/>
                </p:nvGrpSpPr>
                <p:grpSpPr>
                  <a:xfrm>
                    <a:off x="7521194" y="5284915"/>
                    <a:ext cx="1137987" cy="979683"/>
                    <a:chOff x="5580112" y="4160675"/>
                    <a:chExt cx="2016224" cy="1735751"/>
                  </a:xfrm>
                </p:grpSpPr>
                <p:sp>
                  <p:nvSpPr>
                    <p:cNvPr id="48" name="Trapezoid 1">
                      <a:extLst>
                        <a:ext uri="{FF2B5EF4-FFF2-40B4-BE49-F238E27FC236}">
                          <a16:creationId xmlns:a16="http://schemas.microsoft.com/office/drawing/2014/main" id="{DD178811-23EA-43CB-A13E-85A67B95FA7F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5796136" y="4653136"/>
                      <a:ext cx="1584176" cy="1243290"/>
                    </a:xfrm>
                    <a:custGeom>
                      <a:avLst/>
                      <a:gdLst>
                        <a:gd name="connsiteX0" fmla="*/ 0 w 1584176"/>
                        <a:gd name="connsiteY0" fmla="*/ 1216152 h 1216152"/>
                        <a:gd name="connsiteX1" fmla="*/ 304038 w 1584176"/>
                        <a:gd name="connsiteY1" fmla="*/ 0 h 1216152"/>
                        <a:gd name="connsiteX2" fmla="*/ 1280138 w 1584176"/>
                        <a:gd name="connsiteY2" fmla="*/ 0 h 1216152"/>
                        <a:gd name="connsiteX3" fmla="*/ 1584176 w 1584176"/>
                        <a:gd name="connsiteY3" fmla="*/ 1216152 h 1216152"/>
                        <a:gd name="connsiteX4" fmla="*/ 0 w 1584176"/>
                        <a:gd name="connsiteY4" fmla="*/ 1216152 h 1216152"/>
                        <a:gd name="connsiteX0" fmla="*/ 0 w 1584176"/>
                        <a:gd name="connsiteY0" fmla="*/ 1235792 h 1235792"/>
                        <a:gd name="connsiteX1" fmla="*/ 304038 w 1584176"/>
                        <a:gd name="connsiteY1" fmla="*/ 19640 h 1235792"/>
                        <a:gd name="connsiteX2" fmla="*/ 1280138 w 1584176"/>
                        <a:gd name="connsiteY2" fmla="*/ 19640 h 1235792"/>
                        <a:gd name="connsiteX3" fmla="*/ 1584176 w 1584176"/>
                        <a:gd name="connsiteY3" fmla="*/ 1235792 h 1235792"/>
                        <a:gd name="connsiteX4" fmla="*/ 0 w 1584176"/>
                        <a:gd name="connsiteY4" fmla="*/ 1235792 h 1235792"/>
                        <a:gd name="connsiteX0" fmla="*/ 0 w 1584176"/>
                        <a:gd name="connsiteY0" fmla="*/ 1243290 h 1243290"/>
                        <a:gd name="connsiteX1" fmla="*/ 304038 w 1584176"/>
                        <a:gd name="connsiteY1" fmla="*/ 27138 h 1243290"/>
                        <a:gd name="connsiteX2" fmla="*/ 1280138 w 1584176"/>
                        <a:gd name="connsiteY2" fmla="*/ 27138 h 1243290"/>
                        <a:gd name="connsiteX3" fmla="*/ 1584176 w 1584176"/>
                        <a:gd name="connsiteY3" fmla="*/ 1243290 h 1243290"/>
                        <a:gd name="connsiteX4" fmla="*/ 0 w 1584176"/>
                        <a:gd name="connsiteY4" fmla="*/ 1243290 h 12432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84176" h="1243290">
                          <a:moveTo>
                            <a:pt x="0" y="1243290"/>
                          </a:moveTo>
                          <a:lnTo>
                            <a:pt x="304038" y="27138"/>
                          </a:lnTo>
                          <a:cubicBezTo>
                            <a:pt x="629405" y="-57"/>
                            <a:pt x="941174" y="-17053"/>
                            <a:pt x="1280138" y="27138"/>
                          </a:cubicBezTo>
                          <a:lnTo>
                            <a:pt x="1584176" y="1243290"/>
                          </a:lnTo>
                          <a:lnTo>
                            <a:pt x="0" y="1243290"/>
                          </a:ln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49" name="Trapezoid 6">
                      <a:extLst>
                        <a:ext uri="{FF2B5EF4-FFF2-40B4-BE49-F238E27FC236}">
                          <a16:creationId xmlns:a16="http://schemas.microsoft.com/office/drawing/2014/main" id="{7E85497A-C542-40F4-B050-9C4AD5F360D2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5580112" y="4312147"/>
                      <a:ext cx="2016224" cy="471979"/>
                    </a:xfrm>
                    <a:custGeom>
                      <a:avLst/>
                      <a:gdLst>
                        <a:gd name="connsiteX0" fmla="*/ 0 w 2016224"/>
                        <a:gd name="connsiteY0" fmla="*/ 360040 h 360040"/>
                        <a:gd name="connsiteX1" fmla="*/ 128109 w 2016224"/>
                        <a:gd name="connsiteY1" fmla="*/ 0 h 360040"/>
                        <a:gd name="connsiteX2" fmla="*/ 1888115 w 2016224"/>
                        <a:gd name="connsiteY2" fmla="*/ 0 h 360040"/>
                        <a:gd name="connsiteX3" fmla="*/ 2016224 w 2016224"/>
                        <a:gd name="connsiteY3" fmla="*/ 360040 h 360040"/>
                        <a:gd name="connsiteX4" fmla="*/ 0 w 2016224"/>
                        <a:gd name="connsiteY4" fmla="*/ 360040 h 360040"/>
                        <a:gd name="connsiteX0" fmla="*/ 0 w 2016224"/>
                        <a:gd name="connsiteY0" fmla="*/ 431046 h 431046"/>
                        <a:gd name="connsiteX1" fmla="*/ 128109 w 2016224"/>
                        <a:gd name="connsiteY1" fmla="*/ 71006 h 431046"/>
                        <a:gd name="connsiteX2" fmla="*/ 1888115 w 2016224"/>
                        <a:gd name="connsiteY2" fmla="*/ 71006 h 431046"/>
                        <a:gd name="connsiteX3" fmla="*/ 2016224 w 2016224"/>
                        <a:gd name="connsiteY3" fmla="*/ 431046 h 431046"/>
                        <a:gd name="connsiteX4" fmla="*/ 0 w 2016224"/>
                        <a:gd name="connsiteY4" fmla="*/ 431046 h 431046"/>
                        <a:gd name="connsiteX0" fmla="*/ 0 w 2016224"/>
                        <a:gd name="connsiteY0" fmla="*/ 458241 h 458241"/>
                        <a:gd name="connsiteX1" fmla="*/ 128109 w 2016224"/>
                        <a:gd name="connsiteY1" fmla="*/ 98201 h 458241"/>
                        <a:gd name="connsiteX2" fmla="*/ 1888115 w 2016224"/>
                        <a:gd name="connsiteY2" fmla="*/ 98201 h 458241"/>
                        <a:gd name="connsiteX3" fmla="*/ 2016224 w 2016224"/>
                        <a:gd name="connsiteY3" fmla="*/ 458241 h 458241"/>
                        <a:gd name="connsiteX4" fmla="*/ 0 w 2016224"/>
                        <a:gd name="connsiteY4" fmla="*/ 458241 h 458241"/>
                        <a:gd name="connsiteX0" fmla="*/ 0 w 2016224"/>
                        <a:gd name="connsiteY0" fmla="*/ 465296 h 465296"/>
                        <a:gd name="connsiteX1" fmla="*/ 128109 w 2016224"/>
                        <a:gd name="connsiteY1" fmla="*/ 105256 h 465296"/>
                        <a:gd name="connsiteX2" fmla="*/ 1888115 w 2016224"/>
                        <a:gd name="connsiteY2" fmla="*/ 105256 h 465296"/>
                        <a:gd name="connsiteX3" fmla="*/ 2016224 w 2016224"/>
                        <a:gd name="connsiteY3" fmla="*/ 465296 h 465296"/>
                        <a:gd name="connsiteX4" fmla="*/ 0 w 2016224"/>
                        <a:gd name="connsiteY4" fmla="*/ 465296 h 465296"/>
                        <a:gd name="connsiteX0" fmla="*/ 0 w 2016224"/>
                        <a:gd name="connsiteY0" fmla="*/ 471979 h 471979"/>
                        <a:gd name="connsiteX1" fmla="*/ 128109 w 2016224"/>
                        <a:gd name="connsiteY1" fmla="*/ 111939 h 471979"/>
                        <a:gd name="connsiteX2" fmla="*/ 1888115 w 2016224"/>
                        <a:gd name="connsiteY2" fmla="*/ 111939 h 471979"/>
                        <a:gd name="connsiteX3" fmla="*/ 2016224 w 2016224"/>
                        <a:gd name="connsiteY3" fmla="*/ 471979 h 471979"/>
                        <a:gd name="connsiteX4" fmla="*/ 0 w 2016224"/>
                        <a:gd name="connsiteY4" fmla="*/ 471979 h 47197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016224" h="471979">
                          <a:moveTo>
                            <a:pt x="0" y="471979"/>
                          </a:moveTo>
                          <a:lnTo>
                            <a:pt x="128109" y="111939"/>
                          </a:lnTo>
                          <a:cubicBezTo>
                            <a:pt x="572010" y="-7034"/>
                            <a:pt x="1260655" y="-64822"/>
                            <a:pt x="1888115" y="111939"/>
                          </a:cubicBezTo>
                          <a:lnTo>
                            <a:pt x="2016224" y="471979"/>
                          </a:lnTo>
                          <a:lnTo>
                            <a:pt x="0" y="471979"/>
                          </a:lnTo>
                          <a:close/>
                        </a:path>
                      </a:pathLst>
                    </a:cu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noFill/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50" name="Oval 5">
                      <a:extLst>
                        <a:ext uri="{FF2B5EF4-FFF2-40B4-BE49-F238E27FC236}">
                          <a16:creationId xmlns:a16="http://schemas.microsoft.com/office/drawing/2014/main" id="{75C715FF-1731-4160-8774-087C12F352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80223" y="4160675"/>
                      <a:ext cx="2016000" cy="302944"/>
                    </a:xfrm>
                    <a:prstGeom prst="ellipse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47" name="Chord 23">
                    <a:extLst>
                      <a:ext uri="{FF2B5EF4-FFF2-40B4-BE49-F238E27FC236}">
                        <a16:creationId xmlns:a16="http://schemas.microsoft.com/office/drawing/2014/main" id="{017C1540-DFC0-4F11-AE1B-5197B5EA565B}"/>
                      </a:ext>
                    </a:extLst>
                  </p:cNvPr>
                  <p:cNvSpPr/>
                  <p:nvPr/>
                </p:nvSpPr>
                <p:spPr>
                  <a:xfrm>
                    <a:off x="7788585" y="5306768"/>
                    <a:ext cx="578589" cy="141955"/>
                  </a:xfrm>
                  <a:custGeom>
                    <a:avLst/>
                    <a:gdLst>
                      <a:gd name="connsiteX0" fmla="*/ 115433 w 914400"/>
                      <a:gd name="connsiteY0" fmla="*/ 153510 h 914400"/>
                      <a:gd name="connsiteX1" fmla="*/ 462323 w 914400"/>
                      <a:gd name="connsiteY1" fmla="*/ 28 h 914400"/>
                      <a:gd name="connsiteX2" fmla="*/ 805686 w 914400"/>
                      <a:gd name="connsiteY2" fmla="*/ 161244 h 914400"/>
                      <a:gd name="connsiteX3" fmla="*/ 115433 w 914400"/>
                      <a:gd name="connsiteY3" fmla="*/ 153510 h 914400"/>
                      <a:gd name="connsiteX0" fmla="*/ 0 w 723591"/>
                      <a:gd name="connsiteY0" fmla="*/ 177315 h 177532"/>
                      <a:gd name="connsiteX1" fmla="*/ 380228 w 723591"/>
                      <a:gd name="connsiteY1" fmla="*/ 21 h 177532"/>
                      <a:gd name="connsiteX2" fmla="*/ 723591 w 723591"/>
                      <a:gd name="connsiteY2" fmla="*/ 161237 h 177532"/>
                      <a:gd name="connsiteX3" fmla="*/ 0 w 723591"/>
                      <a:gd name="connsiteY3" fmla="*/ 177315 h 177532"/>
                      <a:gd name="connsiteX0" fmla="*/ 0 w 759310"/>
                      <a:gd name="connsiteY0" fmla="*/ 177315 h 185049"/>
                      <a:gd name="connsiteX1" fmla="*/ 380228 w 759310"/>
                      <a:gd name="connsiteY1" fmla="*/ 21 h 185049"/>
                      <a:gd name="connsiteX2" fmla="*/ 759310 w 759310"/>
                      <a:gd name="connsiteY2" fmla="*/ 185049 h 185049"/>
                      <a:gd name="connsiteX3" fmla="*/ 0 w 759310"/>
                      <a:gd name="connsiteY3" fmla="*/ 177315 h 185049"/>
                      <a:gd name="connsiteX0" fmla="*/ 0 w 759310"/>
                      <a:gd name="connsiteY0" fmla="*/ 177315 h 188144"/>
                      <a:gd name="connsiteX1" fmla="*/ 380228 w 759310"/>
                      <a:gd name="connsiteY1" fmla="*/ 21 h 188144"/>
                      <a:gd name="connsiteX2" fmla="*/ 759310 w 759310"/>
                      <a:gd name="connsiteY2" fmla="*/ 185049 h 188144"/>
                      <a:gd name="connsiteX3" fmla="*/ 0 w 759310"/>
                      <a:gd name="connsiteY3" fmla="*/ 177315 h 188144"/>
                      <a:gd name="connsiteX0" fmla="*/ 0 w 759310"/>
                      <a:gd name="connsiteY0" fmla="*/ 177315 h 191233"/>
                      <a:gd name="connsiteX1" fmla="*/ 380228 w 759310"/>
                      <a:gd name="connsiteY1" fmla="*/ 21 h 191233"/>
                      <a:gd name="connsiteX2" fmla="*/ 759310 w 759310"/>
                      <a:gd name="connsiteY2" fmla="*/ 185049 h 191233"/>
                      <a:gd name="connsiteX3" fmla="*/ 0 w 759310"/>
                      <a:gd name="connsiteY3" fmla="*/ 177315 h 191233"/>
                      <a:gd name="connsiteX0" fmla="*/ 0 w 759310"/>
                      <a:gd name="connsiteY0" fmla="*/ 177315 h 187572"/>
                      <a:gd name="connsiteX1" fmla="*/ 380228 w 759310"/>
                      <a:gd name="connsiteY1" fmla="*/ 21 h 187572"/>
                      <a:gd name="connsiteX2" fmla="*/ 759310 w 759310"/>
                      <a:gd name="connsiteY2" fmla="*/ 177905 h 187572"/>
                      <a:gd name="connsiteX3" fmla="*/ 0 w 759310"/>
                      <a:gd name="connsiteY3" fmla="*/ 177315 h 187572"/>
                      <a:gd name="connsiteX0" fmla="*/ 0 w 768835"/>
                      <a:gd name="connsiteY0" fmla="*/ 177315 h 188632"/>
                      <a:gd name="connsiteX1" fmla="*/ 380228 w 768835"/>
                      <a:gd name="connsiteY1" fmla="*/ 21 h 188632"/>
                      <a:gd name="connsiteX2" fmla="*/ 768835 w 768835"/>
                      <a:gd name="connsiteY2" fmla="*/ 180287 h 188632"/>
                      <a:gd name="connsiteX3" fmla="*/ 0 w 768835"/>
                      <a:gd name="connsiteY3" fmla="*/ 177315 h 1886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68835" h="188632">
                        <a:moveTo>
                          <a:pt x="0" y="177315"/>
                        </a:moveTo>
                        <a:cubicBezTo>
                          <a:pt x="87950" y="78338"/>
                          <a:pt x="247828" y="-1462"/>
                          <a:pt x="380228" y="21"/>
                        </a:cubicBezTo>
                        <a:cubicBezTo>
                          <a:pt x="512627" y="1505"/>
                          <a:pt x="683125" y="79364"/>
                          <a:pt x="768835" y="180287"/>
                        </a:cubicBezTo>
                        <a:cubicBezTo>
                          <a:pt x="513351" y="189616"/>
                          <a:pt x="257866" y="194180"/>
                          <a:pt x="0" y="177315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41" name="그룹 24">
                  <a:extLst>
                    <a:ext uri="{FF2B5EF4-FFF2-40B4-BE49-F238E27FC236}">
                      <a16:creationId xmlns:a16="http://schemas.microsoft.com/office/drawing/2014/main" id="{3C720F8E-8FFC-4B5A-B434-83BF046B83E6}"/>
                    </a:ext>
                  </a:extLst>
                </p:cNvPr>
                <p:cNvGrpSpPr/>
                <p:nvPr/>
              </p:nvGrpSpPr>
              <p:grpSpPr>
                <a:xfrm>
                  <a:off x="7311137" y="4298740"/>
                  <a:ext cx="1360941" cy="1039848"/>
                  <a:chOff x="7311137" y="4298740"/>
                  <a:chExt cx="1360941" cy="1039848"/>
                </a:xfrm>
              </p:grpSpPr>
              <p:sp>
                <p:nvSpPr>
                  <p:cNvPr id="42" name="Freeform 9">
                    <a:extLst>
                      <a:ext uri="{FF2B5EF4-FFF2-40B4-BE49-F238E27FC236}">
                        <a16:creationId xmlns:a16="http://schemas.microsoft.com/office/drawing/2014/main" id="{538C8D5F-4A34-4597-88C9-AF6A5F7BDEF9}"/>
                      </a:ext>
                    </a:extLst>
                  </p:cNvPr>
                  <p:cNvSpPr/>
                  <p:nvPr/>
                </p:nvSpPr>
                <p:spPr>
                  <a:xfrm>
                    <a:off x="7967244" y="4298740"/>
                    <a:ext cx="165150" cy="1039848"/>
                  </a:xfrm>
                  <a:custGeom>
                    <a:avLst/>
                    <a:gdLst>
                      <a:gd name="connsiteX0" fmla="*/ 171450 w 323850"/>
                      <a:gd name="connsiteY0" fmla="*/ 28575 h 2152650"/>
                      <a:gd name="connsiteX1" fmla="*/ 152400 w 323850"/>
                      <a:gd name="connsiteY1" fmla="*/ 647700 h 2152650"/>
                      <a:gd name="connsiteX2" fmla="*/ 0 w 323850"/>
                      <a:gd name="connsiteY2" fmla="*/ 1457325 h 2152650"/>
                      <a:gd name="connsiteX3" fmla="*/ 180975 w 323850"/>
                      <a:gd name="connsiteY3" fmla="*/ 2152650 h 2152650"/>
                      <a:gd name="connsiteX4" fmla="*/ 323850 w 323850"/>
                      <a:gd name="connsiteY4" fmla="*/ 2066925 h 2152650"/>
                      <a:gd name="connsiteX5" fmla="*/ 161925 w 323850"/>
                      <a:gd name="connsiteY5" fmla="*/ 1419225 h 2152650"/>
                      <a:gd name="connsiteX6" fmla="*/ 295275 w 323850"/>
                      <a:gd name="connsiteY6" fmla="*/ 628650 h 2152650"/>
                      <a:gd name="connsiteX7" fmla="*/ 285750 w 323850"/>
                      <a:gd name="connsiteY7" fmla="*/ 542925 h 2152650"/>
                      <a:gd name="connsiteX8" fmla="*/ 276225 w 323850"/>
                      <a:gd name="connsiteY8" fmla="*/ 0 h 2152650"/>
                      <a:gd name="connsiteX9" fmla="*/ 171450 w 323850"/>
                      <a:gd name="connsiteY9" fmla="*/ 28575 h 2152650"/>
                      <a:gd name="connsiteX0" fmla="*/ 167117 w 323850"/>
                      <a:gd name="connsiteY0" fmla="*/ 2573 h 2152650"/>
                      <a:gd name="connsiteX1" fmla="*/ 152400 w 323850"/>
                      <a:gd name="connsiteY1" fmla="*/ 647700 h 2152650"/>
                      <a:gd name="connsiteX2" fmla="*/ 0 w 323850"/>
                      <a:gd name="connsiteY2" fmla="*/ 1457325 h 2152650"/>
                      <a:gd name="connsiteX3" fmla="*/ 180975 w 323850"/>
                      <a:gd name="connsiteY3" fmla="*/ 2152650 h 2152650"/>
                      <a:gd name="connsiteX4" fmla="*/ 323850 w 323850"/>
                      <a:gd name="connsiteY4" fmla="*/ 2066925 h 2152650"/>
                      <a:gd name="connsiteX5" fmla="*/ 161925 w 323850"/>
                      <a:gd name="connsiteY5" fmla="*/ 1419225 h 2152650"/>
                      <a:gd name="connsiteX6" fmla="*/ 295275 w 323850"/>
                      <a:gd name="connsiteY6" fmla="*/ 628650 h 2152650"/>
                      <a:gd name="connsiteX7" fmla="*/ 285750 w 323850"/>
                      <a:gd name="connsiteY7" fmla="*/ 542925 h 2152650"/>
                      <a:gd name="connsiteX8" fmla="*/ 276225 w 323850"/>
                      <a:gd name="connsiteY8" fmla="*/ 0 h 2152650"/>
                      <a:gd name="connsiteX9" fmla="*/ 167117 w 323850"/>
                      <a:gd name="connsiteY9" fmla="*/ 2573 h 2152650"/>
                      <a:gd name="connsiteX0" fmla="*/ 167117 w 323850"/>
                      <a:gd name="connsiteY0" fmla="*/ 2573 h 2152650"/>
                      <a:gd name="connsiteX1" fmla="*/ 152400 w 323850"/>
                      <a:gd name="connsiteY1" fmla="*/ 647700 h 2152650"/>
                      <a:gd name="connsiteX2" fmla="*/ 0 w 323850"/>
                      <a:gd name="connsiteY2" fmla="*/ 1457325 h 2152650"/>
                      <a:gd name="connsiteX3" fmla="*/ 180975 w 323850"/>
                      <a:gd name="connsiteY3" fmla="*/ 2152650 h 2152650"/>
                      <a:gd name="connsiteX4" fmla="*/ 323850 w 323850"/>
                      <a:gd name="connsiteY4" fmla="*/ 2066925 h 2152650"/>
                      <a:gd name="connsiteX5" fmla="*/ 161925 w 323850"/>
                      <a:gd name="connsiteY5" fmla="*/ 1419225 h 2152650"/>
                      <a:gd name="connsiteX6" fmla="*/ 295275 w 323850"/>
                      <a:gd name="connsiteY6" fmla="*/ 628650 h 2152650"/>
                      <a:gd name="connsiteX7" fmla="*/ 285750 w 323850"/>
                      <a:gd name="connsiteY7" fmla="*/ 542925 h 2152650"/>
                      <a:gd name="connsiteX8" fmla="*/ 276225 w 323850"/>
                      <a:gd name="connsiteY8" fmla="*/ 0 h 2152650"/>
                      <a:gd name="connsiteX9" fmla="*/ 167117 w 323850"/>
                      <a:gd name="connsiteY9" fmla="*/ 2573 h 2152650"/>
                      <a:gd name="connsiteX0" fmla="*/ 167117 w 323850"/>
                      <a:gd name="connsiteY0" fmla="*/ 2573 h 2152650"/>
                      <a:gd name="connsiteX1" fmla="*/ 152400 w 323850"/>
                      <a:gd name="connsiteY1" fmla="*/ 647700 h 2152650"/>
                      <a:gd name="connsiteX2" fmla="*/ 0 w 323850"/>
                      <a:gd name="connsiteY2" fmla="*/ 1457325 h 2152650"/>
                      <a:gd name="connsiteX3" fmla="*/ 180975 w 323850"/>
                      <a:gd name="connsiteY3" fmla="*/ 2152650 h 2152650"/>
                      <a:gd name="connsiteX4" fmla="*/ 323850 w 323850"/>
                      <a:gd name="connsiteY4" fmla="*/ 2066925 h 2152650"/>
                      <a:gd name="connsiteX5" fmla="*/ 161925 w 323850"/>
                      <a:gd name="connsiteY5" fmla="*/ 1419225 h 2152650"/>
                      <a:gd name="connsiteX6" fmla="*/ 295275 w 323850"/>
                      <a:gd name="connsiteY6" fmla="*/ 628650 h 2152650"/>
                      <a:gd name="connsiteX7" fmla="*/ 285750 w 323850"/>
                      <a:gd name="connsiteY7" fmla="*/ 542925 h 2152650"/>
                      <a:gd name="connsiteX8" fmla="*/ 276225 w 323850"/>
                      <a:gd name="connsiteY8" fmla="*/ 0 h 2152650"/>
                      <a:gd name="connsiteX9" fmla="*/ 167117 w 323850"/>
                      <a:gd name="connsiteY9" fmla="*/ 2573 h 2152650"/>
                      <a:gd name="connsiteX0" fmla="*/ 167117 w 323850"/>
                      <a:gd name="connsiteY0" fmla="*/ 2573 h 2152650"/>
                      <a:gd name="connsiteX1" fmla="*/ 152400 w 323850"/>
                      <a:gd name="connsiteY1" fmla="*/ 647700 h 2152650"/>
                      <a:gd name="connsiteX2" fmla="*/ 0 w 323850"/>
                      <a:gd name="connsiteY2" fmla="*/ 1457325 h 2152650"/>
                      <a:gd name="connsiteX3" fmla="*/ 180975 w 323850"/>
                      <a:gd name="connsiteY3" fmla="*/ 2152650 h 2152650"/>
                      <a:gd name="connsiteX4" fmla="*/ 323850 w 323850"/>
                      <a:gd name="connsiteY4" fmla="*/ 2066925 h 2152650"/>
                      <a:gd name="connsiteX5" fmla="*/ 161925 w 323850"/>
                      <a:gd name="connsiteY5" fmla="*/ 1419225 h 2152650"/>
                      <a:gd name="connsiteX6" fmla="*/ 295275 w 323850"/>
                      <a:gd name="connsiteY6" fmla="*/ 628650 h 2152650"/>
                      <a:gd name="connsiteX7" fmla="*/ 285750 w 323850"/>
                      <a:gd name="connsiteY7" fmla="*/ 542925 h 2152650"/>
                      <a:gd name="connsiteX8" fmla="*/ 276225 w 323850"/>
                      <a:gd name="connsiteY8" fmla="*/ 0 h 2152650"/>
                      <a:gd name="connsiteX9" fmla="*/ 167117 w 323850"/>
                      <a:gd name="connsiteY9" fmla="*/ 2573 h 2152650"/>
                      <a:gd name="connsiteX0" fmla="*/ 167117 w 323850"/>
                      <a:gd name="connsiteY0" fmla="*/ 2573 h 2152650"/>
                      <a:gd name="connsiteX1" fmla="*/ 152400 w 323850"/>
                      <a:gd name="connsiteY1" fmla="*/ 647700 h 2152650"/>
                      <a:gd name="connsiteX2" fmla="*/ 0 w 323850"/>
                      <a:gd name="connsiteY2" fmla="*/ 1457325 h 2152650"/>
                      <a:gd name="connsiteX3" fmla="*/ 180975 w 323850"/>
                      <a:gd name="connsiteY3" fmla="*/ 2152650 h 2152650"/>
                      <a:gd name="connsiteX4" fmla="*/ 323850 w 323850"/>
                      <a:gd name="connsiteY4" fmla="*/ 2066925 h 2152650"/>
                      <a:gd name="connsiteX5" fmla="*/ 161925 w 323850"/>
                      <a:gd name="connsiteY5" fmla="*/ 1419225 h 2152650"/>
                      <a:gd name="connsiteX6" fmla="*/ 295275 w 323850"/>
                      <a:gd name="connsiteY6" fmla="*/ 628650 h 2152650"/>
                      <a:gd name="connsiteX7" fmla="*/ 276225 w 323850"/>
                      <a:gd name="connsiteY7" fmla="*/ 0 h 2152650"/>
                      <a:gd name="connsiteX8" fmla="*/ 167117 w 323850"/>
                      <a:gd name="connsiteY8" fmla="*/ 2573 h 2152650"/>
                      <a:gd name="connsiteX0" fmla="*/ 167117 w 327783"/>
                      <a:gd name="connsiteY0" fmla="*/ 2573 h 2152650"/>
                      <a:gd name="connsiteX1" fmla="*/ 152400 w 327783"/>
                      <a:gd name="connsiteY1" fmla="*/ 647700 h 2152650"/>
                      <a:gd name="connsiteX2" fmla="*/ 0 w 327783"/>
                      <a:gd name="connsiteY2" fmla="*/ 1457325 h 2152650"/>
                      <a:gd name="connsiteX3" fmla="*/ 180975 w 327783"/>
                      <a:gd name="connsiteY3" fmla="*/ 2152650 h 2152650"/>
                      <a:gd name="connsiteX4" fmla="*/ 323850 w 327783"/>
                      <a:gd name="connsiteY4" fmla="*/ 2066925 h 2152650"/>
                      <a:gd name="connsiteX5" fmla="*/ 161925 w 327783"/>
                      <a:gd name="connsiteY5" fmla="*/ 1419225 h 2152650"/>
                      <a:gd name="connsiteX6" fmla="*/ 295275 w 327783"/>
                      <a:gd name="connsiteY6" fmla="*/ 628650 h 2152650"/>
                      <a:gd name="connsiteX7" fmla="*/ 276225 w 327783"/>
                      <a:gd name="connsiteY7" fmla="*/ 0 h 2152650"/>
                      <a:gd name="connsiteX8" fmla="*/ 167117 w 327783"/>
                      <a:gd name="connsiteY8" fmla="*/ 2573 h 2152650"/>
                      <a:gd name="connsiteX0" fmla="*/ 167117 w 349517"/>
                      <a:gd name="connsiteY0" fmla="*/ 2573 h 2152650"/>
                      <a:gd name="connsiteX1" fmla="*/ 152400 w 349517"/>
                      <a:gd name="connsiteY1" fmla="*/ 647700 h 2152650"/>
                      <a:gd name="connsiteX2" fmla="*/ 0 w 349517"/>
                      <a:gd name="connsiteY2" fmla="*/ 1457325 h 2152650"/>
                      <a:gd name="connsiteX3" fmla="*/ 180975 w 349517"/>
                      <a:gd name="connsiteY3" fmla="*/ 2152650 h 2152650"/>
                      <a:gd name="connsiteX4" fmla="*/ 323850 w 349517"/>
                      <a:gd name="connsiteY4" fmla="*/ 2066925 h 2152650"/>
                      <a:gd name="connsiteX5" fmla="*/ 161925 w 349517"/>
                      <a:gd name="connsiteY5" fmla="*/ 1419225 h 2152650"/>
                      <a:gd name="connsiteX6" fmla="*/ 295275 w 349517"/>
                      <a:gd name="connsiteY6" fmla="*/ 628650 h 2152650"/>
                      <a:gd name="connsiteX7" fmla="*/ 349310 w 349517"/>
                      <a:gd name="connsiteY7" fmla="*/ 216050 h 2152650"/>
                      <a:gd name="connsiteX8" fmla="*/ 276225 w 349517"/>
                      <a:gd name="connsiteY8" fmla="*/ 0 h 2152650"/>
                      <a:gd name="connsiteX9" fmla="*/ 167117 w 349517"/>
                      <a:gd name="connsiteY9" fmla="*/ 2573 h 2152650"/>
                      <a:gd name="connsiteX0" fmla="*/ 167117 w 349517"/>
                      <a:gd name="connsiteY0" fmla="*/ 2573 h 2152650"/>
                      <a:gd name="connsiteX1" fmla="*/ 152400 w 349517"/>
                      <a:gd name="connsiteY1" fmla="*/ 647700 h 2152650"/>
                      <a:gd name="connsiteX2" fmla="*/ 0 w 349517"/>
                      <a:gd name="connsiteY2" fmla="*/ 1457325 h 2152650"/>
                      <a:gd name="connsiteX3" fmla="*/ 180975 w 349517"/>
                      <a:gd name="connsiteY3" fmla="*/ 2152650 h 2152650"/>
                      <a:gd name="connsiteX4" fmla="*/ 323850 w 349517"/>
                      <a:gd name="connsiteY4" fmla="*/ 2066925 h 2152650"/>
                      <a:gd name="connsiteX5" fmla="*/ 161925 w 349517"/>
                      <a:gd name="connsiteY5" fmla="*/ 1419225 h 2152650"/>
                      <a:gd name="connsiteX6" fmla="*/ 295275 w 349517"/>
                      <a:gd name="connsiteY6" fmla="*/ 628650 h 2152650"/>
                      <a:gd name="connsiteX7" fmla="*/ 349310 w 349517"/>
                      <a:gd name="connsiteY7" fmla="*/ 216050 h 2152650"/>
                      <a:gd name="connsiteX8" fmla="*/ 276225 w 349517"/>
                      <a:gd name="connsiteY8" fmla="*/ 0 h 2152650"/>
                      <a:gd name="connsiteX9" fmla="*/ 167117 w 349517"/>
                      <a:gd name="connsiteY9" fmla="*/ 2573 h 2152650"/>
                      <a:gd name="connsiteX0" fmla="*/ 167117 w 349517"/>
                      <a:gd name="connsiteY0" fmla="*/ 2573 h 2152650"/>
                      <a:gd name="connsiteX1" fmla="*/ 152400 w 349517"/>
                      <a:gd name="connsiteY1" fmla="*/ 647700 h 2152650"/>
                      <a:gd name="connsiteX2" fmla="*/ 0 w 349517"/>
                      <a:gd name="connsiteY2" fmla="*/ 1457325 h 2152650"/>
                      <a:gd name="connsiteX3" fmla="*/ 180975 w 349517"/>
                      <a:gd name="connsiteY3" fmla="*/ 2152650 h 2152650"/>
                      <a:gd name="connsiteX4" fmla="*/ 323850 w 349517"/>
                      <a:gd name="connsiteY4" fmla="*/ 2066925 h 2152650"/>
                      <a:gd name="connsiteX5" fmla="*/ 161925 w 349517"/>
                      <a:gd name="connsiteY5" fmla="*/ 1419225 h 2152650"/>
                      <a:gd name="connsiteX6" fmla="*/ 295275 w 349517"/>
                      <a:gd name="connsiteY6" fmla="*/ 628650 h 2152650"/>
                      <a:gd name="connsiteX7" fmla="*/ 349310 w 349517"/>
                      <a:gd name="connsiteY7" fmla="*/ 216050 h 2152650"/>
                      <a:gd name="connsiteX8" fmla="*/ 276225 w 349517"/>
                      <a:gd name="connsiteY8" fmla="*/ 0 h 2152650"/>
                      <a:gd name="connsiteX9" fmla="*/ 167117 w 349517"/>
                      <a:gd name="connsiteY9" fmla="*/ 2573 h 2152650"/>
                      <a:gd name="connsiteX0" fmla="*/ 167117 w 349782"/>
                      <a:gd name="connsiteY0" fmla="*/ 2573 h 2152650"/>
                      <a:gd name="connsiteX1" fmla="*/ 152400 w 349782"/>
                      <a:gd name="connsiteY1" fmla="*/ 647700 h 2152650"/>
                      <a:gd name="connsiteX2" fmla="*/ 0 w 349782"/>
                      <a:gd name="connsiteY2" fmla="*/ 1457325 h 2152650"/>
                      <a:gd name="connsiteX3" fmla="*/ 180975 w 349782"/>
                      <a:gd name="connsiteY3" fmla="*/ 2152650 h 2152650"/>
                      <a:gd name="connsiteX4" fmla="*/ 323850 w 349782"/>
                      <a:gd name="connsiteY4" fmla="*/ 2066925 h 2152650"/>
                      <a:gd name="connsiteX5" fmla="*/ 161925 w 349782"/>
                      <a:gd name="connsiteY5" fmla="*/ 1419225 h 2152650"/>
                      <a:gd name="connsiteX6" fmla="*/ 295275 w 349782"/>
                      <a:gd name="connsiteY6" fmla="*/ 628650 h 2152650"/>
                      <a:gd name="connsiteX7" fmla="*/ 349310 w 349782"/>
                      <a:gd name="connsiteY7" fmla="*/ 216050 h 2152650"/>
                      <a:gd name="connsiteX8" fmla="*/ 276225 w 349782"/>
                      <a:gd name="connsiteY8" fmla="*/ 0 h 2152650"/>
                      <a:gd name="connsiteX9" fmla="*/ 167117 w 349782"/>
                      <a:gd name="connsiteY9" fmla="*/ 2573 h 2152650"/>
                      <a:gd name="connsiteX0" fmla="*/ 167117 w 349782"/>
                      <a:gd name="connsiteY0" fmla="*/ 2573 h 2152650"/>
                      <a:gd name="connsiteX1" fmla="*/ 152400 w 349782"/>
                      <a:gd name="connsiteY1" fmla="*/ 647700 h 2152650"/>
                      <a:gd name="connsiteX2" fmla="*/ 0 w 349782"/>
                      <a:gd name="connsiteY2" fmla="*/ 1457325 h 2152650"/>
                      <a:gd name="connsiteX3" fmla="*/ 180975 w 349782"/>
                      <a:gd name="connsiteY3" fmla="*/ 2152650 h 2152650"/>
                      <a:gd name="connsiteX4" fmla="*/ 323850 w 349782"/>
                      <a:gd name="connsiteY4" fmla="*/ 2066925 h 2152650"/>
                      <a:gd name="connsiteX5" fmla="*/ 161925 w 349782"/>
                      <a:gd name="connsiteY5" fmla="*/ 1419225 h 2152650"/>
                      <a:gd name="connsiteX6" fmla="*/ 295275 w 349782"/>
                      <a:gd name="connsiteY6" fmla="*/ 628650 h 2152650"/>
                      <a:gd name="connsiteX7" fmla="*/ 349310 w 349782"/>
                      <a:gd name="connsiteY7" fmla="*/ 216050 h 2152650"/>
                      <a:gd name="connsiteX8" fmla="*/ 276225 w 349782"/>
                      <a:gd name="connsiteY8" fmla="*/ 0 h 2152650"/>
                      <a:gd name="connsiteX9" fmla="*/ 167117 w 349782"/>
                      <a:gd name="connsiteY9" fmla="*/ 2573 h 2152650"/>
                      <a:gd name="connsiteX0" fmla="*/ 167117 w 349782"/>
                      <a:gd name="connsiteY0" fmla="*/ 2573 h 2152650"/>
                      <a:gd name="connsiteX1" fmla="*/ 152400 w 349782"/>
                      <a:gd name="connsiteY1" fmla="*/ 647700 h 2152650"/>
                      <a:gd name="connsiteX2" fmla="*/ 0 w 349782"/>
                      <a:gd name="connsiteY2" fmla="*/ 1457325 h 2152650"/>
                      <a:gd name="connsiteX3" fmla="*/ 180975 w 349782"/>
                      <a:gd name="connsiteY3" fmla="*/ 2152650 h 2152650"/>
                      <a:gd name="connsiteX4" fmla="*/ 323850 w 349782"/>
                      <a:gd name="connsiteY4" fmla="*/ 2066925 h 2152650"/>
                      <a:gd name="connsiteX5" fmla="*/ 161925 w 349782"/>
                      <a:gd name="connsiteY5" fmla="*/ 1419225 h 2152650"/>
                      <a:gd name="connsiteX6" fmla="*/ 295275 w 349782"/>
                      <a:gd name="connsiteY6" fmla="*/ 628650 h 2152650"/>
                      <a:gd name="connsiteX7" fmla="*/ 349310 w 349782"/>
                      <a:gd name="connsiteY7" fmla="*/ 216050 h 2152650"/>
                      <a:gd name="connsiteX8" fmla="*/ 276225 w 349782"/>
                      <a:gd name="connsiteY8" fmla="*/ 0 h 2152650"/>
                      <a:gd name="connsiteX9" fmla="*/ 167117 w 349782"/>
                      <a:gd name="connsiteY9" fmla="*/ 2573 h 2152650"/>
                      <a:gd name="connsiteX0" fmla="*/ 167117 w 349782"/>
                      <a:gd name="connsiteY0" fmla="*/ 2573 h 2152650"/>
                      <a:gd name="connsiteX1" fmla="*/ 152400 w 349782"/>
                      <a:gd name="connsiteY1" fmla="*/ 647700 h 2152650"/>
                      <a:gd name="connsiteX2" fmla="*/ 0 w 349782"/>
                      <a:gd name="connsiteY2" fmla="*/ 1457325 h 2152650"/>
                      <a:gd name="connsiteX3" fmla="*/ 180975 w 349782"/>
                      <a:gd name="connsiteY3" fmla="*/ 2152650 h 2152650"/>
                      <a:gd name="connsiteX4" fmla="*/ 323850 w 349782"/>
                      <a:gd name="connsiteY4" fmla="*/ 2066925 h 2152650"/>
                      <a:gd name="connsiteX5" fmla="*/ 161925 w 349782"/>
                      <a:gd name="connsiteY5" fmla="*/ 1419225 h 2152650"/>
                      <a:gd name="connsiteX6" fmla="*/ 295275 w 349782"/>
                      <a:gd name="connsiteY6" fmla="*/ 628650 h 2152650"/>
                      <a:gd name="connsiteX7" fmla="*/ 349310 w 349782"/>
                      <a:gd name="connsiteY7" fmla="*/ 216050 h 2152650"/>
                      <a:gd name="connsiteX8" fmla="*/ 276225 w 349782"/>
                      <a:gd name="connsiteY8" fmla="*/ 0 h 2152650"/>
                      <a:gd name="connsiteX9" fmla="*/ 167117 w 349782"/>
                      <a:gd name="connsiteY9" fmla="*/ 2573 h 2152650"/>
                      <a:gd name="connsiteX0" fmla="*/ 178793 w 361458"/>
                      <a:gd name="connsiteY0" fmla="*/ 2573 h 2152650"/>
                      <a:gd name="connsiteX1" fmla="*/ 164076 w 361458"/>
                      <a:gd name="connsiteY1" fmla="*/ 647700 h 2152650"/>
                      <a:gd name="connsiteX2" fmla="*/ 11676 w 361458"/>
                      <a:gd name="connsiteY2" fmla="*/ 1457325 h 2152650"/>
                      <a:gd name="connsiteX3" fmla="*/ 192651 w 361458"/>
                      <a:gd name="connsiteY3" fmla="*/ 2152650 h 2152650"/>
                      <a:gd name="connsiteX4" fmla="*/ 335526 w 361458"/>
                      <a:gd name="connsiteY4" fmla="*/ 2066925 h 2152650"/>
                      <a:gd name="connsiteX5" fmla="*/ 173601 w 361458"/>
                      <a:gd name="connsiteY5" fmla="*/ 1419225 h 2152650"/>
                      <a:gd name="connsiteX6" fmla="*/ 306951 w 361458"/>
                      <a:gd name="connsiteY6" fmla="*/ 628650 h 2152650"/>
                      <a:gd name="connsiteX7" fmla="*/ 360986 w 361458"/>
                      <a:gd name="connsiteY7" fmla="*/ 216050 h 2152650"/>
                      <a:gd name="connsiteX8" fmla="*/ 287901 w 361458"/>
                      <a:gd name="connsiteY8" fmla="*/ 0 h 2152650"/>
                      <a:gd name="connsiteX9" fmla="*/ 178793 w 361458"/>
                      <a:gd name="connsiteY9" fmla="*/ 2573 h 2152650"/>
                      <a:gd name="connsiteX0" fmla="*/ 178793 w 361849"/>
                      <a:gd name="connsiteY0" fmla="*/ 2573 h 2152650"/>
                      <a:gd name="connsiteX1" fmla="*/ 164076 w 361849"/>
                      <a:gd name="connsiteY1" fmla="*/ 647700 h 2152650"/>
                      <a:gd name="connsiteX2" fmla="*/ 11676 w 361849"/>
                      <a:gd name="connsiteY2" fmla="*/ 1457325 h 2152650"/>
                      <a:gd name="connsiteX3" fmla="*/ 192651 w 361849"/>
                      <a:gd name="connsiteY3" fmla="*/ 2152650 h 2152650"/>
                      <a:gd name="connsiteX4" fmla="*/ 335526 w 361849"/>
                      <a:gd name="connsiteY4" fmla="*/ 2066925 h 2152650"/>
                      <a:gd name="connsiteX5" fmla="*/ 173601 w 361849"/>
                      <a:gd name="connsiteY5" fmla="*/ 1419225 h 2152650"/>
                      <a:gd name="connsiteX6" fmla="*/ 315618 w 361849"/>
                      <a:gd name="connsiteY6" fmla="*/ 654652 h 2152650"/>
                      <a:gd name="connsiteX7" fmla="*/ 360986 w 361849"/>
                      <a:gd name="connsiteY7" fmla="*/ 216050 h 2152650"/>
                      <a:gd name="connsiteX8" fmla="*/ 287901 w 361849"/>
                      <a:gd name="connsiteY8" fmla="*/ 0 h 2152650"/>
                      <a:gd name="connsiteX9" fmla="*/ 178793 w 361849"/>
                      <a:gd name="connsiteY9" fmla="*/ 2573 h 2152650"/>
                      <a:gd name="connsiteX0" fmla="*/ 178793 w 361849"/>
                      <a:gd name="connsiteY0" fmla="*/ 2573 h 2152650"/>
                      <a:gd name="connsiteX1" fmla="*/ 164076 w 361849"/>
                      <a:gd name="connsiteY1" fmla="*/ 647700 h 2152650"/>
                      <a:gd name="connsiteX2" fmla="*/ 11676 w 361849"/>
                      <a:gd name="connsiteY2" fmla="*/ 1457325 h 2152650"/>
                      <a:gd name="connsiteX3" fmla="*/ 192651 w 361849"/>
                      <a:gd name="connsiteY3" fmla="*/ 2152650 h 2152650"/>
                      <a:gd name="connsiteX4" fmla="*/ 361528 w 361849"/>
                      <a:gd name="connsiteY4" fmla="*/ 2131929 h 2152650"/>
                      <a:gd name="connsiteX5" fmla="*/ 173601 w 361849"/>
                      <a:gd name="connsiteY5" fmla="*/ 1419225 h 2152650"/>
                      <a:gd name="connsiteX6" fmla="*/ 315618 w 361849"/>
                      <a:gd name="connsiteY6" fmla="*/ 654652 h 2152650"/>
                      <a:gd name="connsiteX7" fmla="*/ 360986 w 361849"/>
                      <a:gd name="connsiteY7" fmla="*/ 216050 h 2152650"/>
                      <a:gd name="connsiteX8" fmla="*/ 287901 w 361849"/>
                      <a:gd name="connsiteY8" fmla="*/ 0 h 2152650"/>
                      <a:gd name="connsiteX9" fmla="*/ 178793 w 361849"/>
                      <a:gd name="connsiteY9" fmla="*/ 2573 h 2152650"/>
                      <a:gd name="connsiteX0" fmla="*/ 178793 w 361528"/>
                      <a:gd name="connsiteY0" fmla="*/ 2573 h 2152650"/>
                      <a:gd name="connsiteX1" fmla="*/ 164076 w 361528"/>
                      <a:gd name="connsiteY1" fmla="*/ 647700 h 2152650"/>
                      <a:gd name="connsiteX2" fmla="*/ 11676 w 361528"/>
                      <a:gd name="connsiteY2" fmla="*/ 1457325 h 2152650"/>
                      <a:gd name="connsiteX3" fmla="*/ 192651 w 361528"/>
                      <a:gd name="connsiteY3" fmla="*/ 2152650 h 2152650"/>
                      <a:gd name="connsiteX4" fmla="*/ 361528 w 361528"/>
                      <a:gd name="connsiteY4" fmla="*/ 2131929 h 2152650"/>
                      <a:gd name="connsiteX5" fmla="*/ 173601 w 361528"/>
                      <a:gd name="connsiteY5" fmla="*/ 1419225 h 2152650"/>
                      <a:gd name="connsiteX6" fmla="*/ 315618 w 361528"/>
                      <a:gd name="connsiteY6" fmla="*/ 654652 h 2152650"/>
                      <a:gd name="connsiteX7" fmla="*/ 287901 w 361528"/>
                      <a:gd name="connsiteY7" fmla="*/ 0 h 2152650"/>
                      <a:gd name="connsiteX8" fmla="*/ 178793 w 361528"/>
                      <a:gd name="connsiteY8" fmla="*/ 2573 h 2152650"/>
                      <a:gd name="connsiteX0" fmla="*/ 178793 w 374776"/>
                      <a:gd name="connsiteY0" fmla="*/ 2573 h 2152650"/>
                      <a:gd name="connsiteX1" fmla="*/ 164076 w 374776"/>
                      <a:gd name="connsiteY1" fmla="*/ 647700 h 2152650"/>
                      <a:gd name="connsiteX2" fmla="*/ 11676 w 374776"/>
                      <a:gd name="connsiteY2" fmla="*/ 1457325 h 2152650"/>
                      <a:gd name="connsiteX3" fmla="*/ 192651 w 374776"/>
                      <a:gd name="connsiteY3" fmla="*/ 2152650 h 2152650"/>
                      <a:gd name="connsiteX4" fmla="*/ 361528 w 374776"/>
                      <a:gd name="connsiteY4" fmla="*/ 2131929 h 2152650"/>
                      <a:gd name="connsiteX5" fmla="*/ 173601 w 374776"/>
                      <a:gd name="connsiteY5" fmla="*/ 1419225 h 2152650"/>
                      <a:gd name="connsiteX6" fmla="*/ 315618 w 374776"/>
                      <a:gd name="connsiteY6" fmla="*/ 654652 h 2152650"/>
                      <a:gd name="connsiteX7" fmla="*/ 287901 w 374776"/>
                      <a:gd name="connsiteY7" fmla="*/ 0 h 2152650"/>
                      <a:gd name="connsiteX8" fmla="*/ 178793 w 374776"/>
                      <a:gd name="connsiteY8" fmla="*/ 2573 h 2152650"/>
                      <a:gd name="connsiteX0" fmla="*/ 178793 w 391181"/>
                      <a:gd name="connsiteY0" fmla="*/ 2573 h 2152650"/>
                      <a:gd name="connsiteX1" fmla="*/ 164076 w 391181"/>
                      <a:gd name="connsiteY1" fmla="*/ 647700 h 2152650"/>
                      <a:gd name="connsiteX2" fmla="*/ 11676 w 391181"/>
                      <a:gd name="connsiteY2" fmla="*/ 1457325 h 2152650"/>
                      <a:gd name="connsiteX3" fmla="*/ 192651 w 391181"/>
                      <a:gd name="connsiteY3" fmla="*/ 2152650 h 2152650"/>
                      <a:gd name="connsiteX4" fmla="*/ 361528 w 391181"/>
                      <a:gd name="connsiteY4" fmla="*/ 2131929 h 2152650"/>
                      <a:gd name="connsiteX5" fmla="*/ 173601 w 391181"/>
                      <a:gd name="connsiteY5" fmla="*/ 1419225 h 2152650"/>
                      <a:gd name="connsiteX6" fmla="*/ 315618 w 391181"/>
                      <a:gd name="connsiteY6" fmla="*/ 654652 h 2152650"/>
                      <a:gd name="connsiteX7" fmla="*/ 287901 w 391181"/>
                      <a:gd name="connsiteY7" fmla="*/ 0 h 2152650"/>
                      <a:gd name="connsiteX8" fmla="*/ 178793 w 391181"/>
                      <a:gd name="connsiteY8" fmla="*/ 2573 h 2152650"/>
                      <a:gd name="connsiteX0" fmla="*/ 148458 w 391181"/>
                      <a:gd name="connsiteY0" fmla="*/ 15574 h 2152650"/>
                      <a:gd name="connsiteX1" fmla="*/ 164076 w 391181"/>
                      <a:gd name="connsiteY1" fmla="*/ 647700 h 2152650"/>
                      <a:gd name="connsiteX2" fmla="*/ 11676 w 391181"/>
                      <a:gd name="connsiteY2" fmla="*/ 1457325 h 2152650"/>
                      <a:gd name="connsiteX3" fmla="*/ 192651 w 391181"/>
                      <a:gd name="connsiteY3" fmla="*/ 2152650 h 2152650"/>
                      <a:gd name="connsiteX4" fmla="*/ 361528 w 391181"/>
                      <a:gd name="connsiteY4" fmla="*/ 2131929 h 2152650"/>
                      <a:gd name="connsiteX5" fmla="*/ 173601 w 391181"/>
                      <a:gd name="connsiteY5" fmla="*/ 1419225 h 2152650"/>
                      <a:gd name="connsiteX6" fmla="*/ 315618 w 391181"/>
                      <a:gd name="connsiteY6" fmla="*/ 654652 h 2152650"/>
                      <a:gd name="connsiteX7" fmla="*/ 287901 w 391181"/>
                      <a:gd name="connsiteY7" fmla="*/ 0 h 2152650"/>
                      <a:gd name="connsiteX8" fmla="*/ 148458 w 391181"/>
                      <a:gd name="connsiteY8" fmla="*/ 15574 h 2152650"/>
                      <a:gd name="connsiteX0" fmla="*/ 148458 w 391181"/>
                      <a:gd name="connsiteY0" fmla="*/ 15574 h 2152650"/>
                      <a:gd name="connsiteX1" fmla="*/ 164076 w 391181"/>
                      <a:gd name="connsiteY1" fmla="*/ 647700 h 2152650"/>
                      <a:gd name="connsiteX2" fmla="*/ 11676 w 391181"/>
                      <a:gd name="connsiteY2" fmla="*/ 1457325 h 2152650"/>
                      <a:gd name="connsiteX3" fmla="*/ 192651 w 391181"/>
                      <a:gd name="connsiteY3" fmla="*/ 2152650 h 2152650"/>
                      <a:gd name="connsiteX4" fmla="*/ 361528 w 391181"/>
                      <a:gd name="connsiteY4" fmla="*/ 2131929 h 2152650"/>
                      <a:gd name="connsiteX5" fmla="*/ 173601 w 391181"/>
                      <a:gd name="connsiteY5" fmla="*/ 1419225 h 2152650"/>
                      <a:gd name="connsiteX6" fmla="*/ 315618 w 391181"/>
                      <a:gd name="connsiteY6" fmla="*/ 654652 h 2152650"/>
                      <a:gd name="connsiteX7" fmla="*/ 287901 w 391181"/>
                      <a:gd name="connsiteY7" fmla="*/ 0 h 2152650"/>
                      <a:gd name="connsiteX8" fmla="*/ 148458 w 391181"/>
                      <a:gd name="connsiteY8" fmla="*/ 15574 h 2152650"/>
                      <a:gd name="connsiteX0" fmla="*/ 148458 w 391181"/>
                      <a:gd name="connsiteY0" fmla="*/ 15574 h 2152650"/>
                      <a:gd name="connsiteX1" fmla="*/ 164076 w 391181"/>
                      <a:gd name="connsiteY1" fmla="*/ 647700 h 2152650"/>
                      <a:gd name="connsiteX2" fmla="*/ 11676 w 391181"/>
                      <a:gd name="connsiteY2" fmla="*/ 1457325 h 2152650"/>
                      <a:gd name="connsiteX3" fmla="*/ 192651 w 391181"/>
                      <a:gd name="connsiteY3" fmla="*/ 2152650 h 2152650"/>
                      <a:gd name="connsiteX4" fmla="*/ 361528 w 391181"/>
                      <a:gd name="connsiteY4" fmla="*/ 2131929 h 2152650"/>
                      <a:gd name="connsiteX5" fmla="*/ 173601 w 391181"/>
                      <a:gd name="connsiteY5" fmla="*/ 1419225 h 2152650"/>
                      <a:gd name="connsiteX6" fmla="*/ 315618 w 391181"/>
                      <a:gd name="connsiteY6" fmla="*/ 654652 h 2152650"/>
                      <a:gd name="connsiteX7" fmla="*/ 287901 w 391181"/>
                      <a:gd name="connsiteY7" fmla="*/ 0 h 2152650"/>
                      <a:gd name="connsiteX8" fmla="*/ 148458 w 391181"/>
                      <a:gd name="connsiteY8" fmla="*/ 15574 h 2152650"/>
                      <a:gd name="connsiteX0" fmla="*/ 150132 w 392855"/>
                      <a:gd name="connsiteY0" fmla="*/ 15574 h 2152650"/>
                      <a:gd name="connsiteX1" fmla="*/ 148416 w 392855"/>
                      <a:gd name="connsiteY1" fmla="*/ 647700 h 2152650"/>
                      <a:gd name="connsiteX2" fmla="*/ 13350 w 392855"/>
                      <a:gd name="connsiteY2" fmla="*/ 1457325 h 2152650"/>
                      <a:gd name="connsiteX3" fmla="*/ 194325 w 392855"/>
                      <a:gd name="connsiteY3" fmla="*/ 2152650 h 2152650"/>
                      <a:gd name="connsiteX4" fmla="*/ 363202 w 392855"/>
                      <a:gd name="connsiteY4" fmla="*/ 2131929 h 2152650"/>
                      <a:gd name="connsiteX5" fmla="*/ 175275 w 392855"/>
                      <a:gd name="connsiteY5" fmla="*/ 1419225 h 2152650"/>
                      <a:gd name="connsiteX6" fmla="*/ 317292 w 392855"/>
                      <a:gd name="connsiteY6" fmla="*/ 654652 h 2152650"/>
                      <a:gd name="connsiteX7" fmla="*/ 289575 w 392855"/>
                      <a:gd name="connsiteY7" fmla="*/ 0 h 2152650"/>
                      <a:gd name="connsiteX8" fmla="*/ 150132 w 392855"/>
                      <a:gd name="connsiteY8" fmla="*/ 15574 h 2152650"/>
                      <a:gd name="connsiteX0" fmla="*/ 132798 w 392855"/>
                      <a:gd name="connsiteY0" fmla="*/ 11240 h 2152650"/>
                      <a:gd name="connsiteX1" fmla="*/ 148416 w 392855"/>
                      <a:gd name="connsiteY1" fmla="*/ 647700 h 2152650"/>
                      <a:gd name="connsiteX2" fmla="*/ 13350 w 392855"/>
                      <a:gd name="connsiteY2" fmla="*/ 1457325 h 2152650"/>
                      <a:gd name="connsiteX3" fmla="*/ 194325 w 392855"/>
                      <a:gd name="connsiteY3" fmla="*/ 2152650 h 2152650"/>
                      <a:gd name="connsiteX4" fmla="*/ 363202 w 392855"/>
                      <a:gd name="connsiteY4" fmla="*/ 2131929 h 2152650"/>
                      <a:gd name="connsiteX5" fmla="*/ 175275 w 392855"/>
                      <a:gd name="connsiteY5" fmla="*/ 1419225 h 2152650"/>
                      <a:gd name="connsiteX6" fmla="*/ 317292 w 392855"/>
                      <a:gd name="connsiteY6" fmla="*/ 654652 h 2152650"/>
                      <a:gd name="connsiteX7" fmla="*/ 289575 w 392855"/>
                      <a:gd name="connsiteY7" fmla="*/ 0 h 2152650"/>
                      <a:gd name="connsiteX8" fmla="*/ 132798 w 392855"/>
                      <a:gd name="connsiteY8" fmla="*/ 11240 h 2152650"/>
                      <a:gd name="connsiteX0" fmla="*/ 115464 w 392855"/>
                      <a:gd name="connsiteY0" fmla="*/ 0 h 2158745"/>
                      <a:gd name="connsiteX1" fmla="*/ 148416 w 392855"/>
                      <a:gd name="connsiteY1" fmla="*/ 653795 h 2158745"/>
                      <a:gd name="connsiteX2" fmla="*/ 13350 w 392855"/>
                      <a:gd name="connsiteY2" fmla="*/ 1463420 h 2158745"/>
                      <a:gd name="connsiteX3" fmla="*/ 194325 w 392855"/>
                      <a:gd name="connsiteY3" fmla="*/ 2158745 h 2158745"/>
                      <a:gd name="connsiteX4" fmla="*/ 363202 w 392855"/>
                      <a:gd name="connsiteY4" fmla="*/ 2138024 h 2158745"/>
                      <a:gd name="connsiteX5" fmla="*/ 175275 w 392855"/>
                      <a:gd name="connsiteY5" fmla="*/ 1425320 h 2158745"/>
                      <a:gd name="connsiteX6" fmla="*/ 317292 w 392855"/>
                      <a:gd name="connsiteY6" fmla="*/ 660747 h 2158745"/>
                      <a:gd name="connsiteX7" fmla="*/ 289575 w 392855"/>
                      <a:gd name="connsiteY7" fmla="*/ 6095 h 2158745"/>
                      <a:gd name="connsiteX8" fmla="*/ 115464 w 392855"/>
                      <a:gd name="connsiteY8" fmla="*/ 0 h 2158745"/>
                      <a:gd name="connsiteX0" fmla="*/ 115464 w 392855"/>
                      <a:gd name="connsiteY0" fmla="*/ 0 h 2158745"/>
                      <a:gd name="connsiteX1" fmla="*/ 148416 w 392855"/>
                      <a:gd name="connsiteY1" fmla="*/ 653795 h 2158745"/>
                      <a:gd name="connsiteX2" fmla="*/ 13350 w 392855"/>
                      <a:gd name="connsiteY2" fmla="*/ 1463420 h 2158745"/>
                      <a:gd name="connsiteX3" fmla="*/ 194325 w 392855"/>
                      <a:gd name="connsiteY3" fmla="*/ 2158745 h 2158745"/>
                      <a:gd name="connsiteX4" fmla="*/ 363202 w 392855"/>
                      <a:gd name="connsiteY4" fmla="*/ 2138024 h 2158745"/>
                      <a:gd name="connsiteX5" fmla="*/ 175275 w 392855"/>
                      <a:gd name="connsiteY5" fmla="*/ 1425320 h 2158745"/>
                      <a:gd name="connsiteX6" fmla="*/ 317292 w 392855"/>
                      <a:gd name="connsiteY6" fmla="*/ 660747 h 2158745"/>
                      <a:gd name="connsiteX7" fmla="*/ 289575 w 392855"/>
                      <a:gd name="connsiteY7" fmla="*/ 6095 h 2158745"/>
                      <a:gd name="connsiteX8" fmla="*/ 115464 w 392855"/>
                      <a:gd name="connsiteY8" fmla="*/ 0 h 2158745"/>
                      <a:gd name="connsiteX0" fmla="*/ 115464 w 387669"/>
                      <a:gd name="connsiteY0" fmla="*/ 0 h 2158745"/>
                      <a:gd name="connsiteX1" fmla="*/ 148416 w 387669"/>
                      <a:gd name="connsiteY1" fmla="*/ 653795 h 2158745"/>
                      <a:gd name="connsiteX2" fmla="*/ 13350 w 387669"/>
                      <a:gd name="connsiteY2" fmla="*/ 1463420 h 2158745"/>
                      <a:gd name="connsiteX3" fmla="*/ 194325 w 387669"/>
                      <a:gd name="connsiteY3" fmla="*/ 2158745 h 2158745"/>
                      <a:gd name="connsiteX4" fmla="*/ 363202 w 387669"/>
                      <a:gd name="connsiteY4" fmla="*/ 2138024 h 2158745"/>
                      <a:gd name="connsiteX5" fmla="*/ 175275 w 387669"/>
                      <a:gd name="connsiteY5" fmla="*/ 1425320 h 2158745"/>
                      <a:gd name="connsiteX6" fmla="*/ 317292 w 387669"/>
                      <a:gd name="connsiteY6" fmla="*/ 660747 h 2158745"/>
                      <a:gd name="connsiteX7" fmla="*/ 289575 w 387669"/>
                      <a:gd name="connsiteY7" fmla="*/ 6095 h 2158745"/>
                      <a:gd name="connsiteX8" fmla="*/ 115464 w 387669"/>
                      <a:gd name="connsiteY8" fmla="*/ 0 h 2158745"/>
                      <a:gd name="connsiteX0" fmla="*/ 115464 w 387669"/>
                      <a:gd name="connsiteY0" fmla="*/ 0 h 2158745"/>
                      <a:gd name="connsiteX1" fmla="*/ 148416 w 387669"/>
                      <a:gd name="connsiteY1" fmla="*/ 653795 h 2158745"/>
                      <a:gd name="connsiteX2" fmla="*/ 13350 w 387669"/>
                      <a:gd name="connsiteY2" fmla="*/ 1463420 h 2158745"/>
                      <a:gd name="connsiteX3" fmla="*/ 194325 w 387669"/>
                      <a:gd name="connsiteY3" fmla="*/ 2158745 h 2158745"/>
                      <a:gd name="connsiteX4" fmla="*/ 363202 w 387669"/>
                      <a:gd name="connsiteY4" fmla="*/ 2138024 h 2158745"/>
                      <a:gd name="connsiteX5" fmla="*/ 175275 w 387669"/>
                      <a:gd name="connsiteY5" fmla="*/ 1425320 h 2158745"/>
                      <a:gd name="connsiteX6" fmla="*/ 317292 w 387669"/>
                      <a:gd name="connsiteY6" fmla="*/ 660747 h 2158745"/>
                      <a:gd name="connsiteX7" fmla="*/ 289575 w 387669"/>
                      <a:gd name="connsiteY7" fmla="*/ 6095 h 2158745"/>
                      <a:gd name="connsiteX8" fmla="*/ 115464 w 387669"/>
                      <a:gd name="connsiteY8" fmla="*/ 0 h 2158745"/>
                      <a:gd name="connsiteX0" fmla="*/ 115464 w 387669"/>
                      <a:gd name="connsiteY0" fmla="*/ 0 h 2158745"/>
                      <a:gd name="connsiteX1" fmla="*/ 148416 w 387669"/>
                      <a:gd name="connsiteY1" fmla="*/ 653795 h 2158745"/>
                      <a:gd name="connsiteX2" fmla="*/ 13350 w 387669"/>
                      <a:gd name="connsiteY2" fmla="*/ 1463420 h 2158745"/>
                      <a:gd name="connsiteX3" fmla="*/ 194325 w 387669"/>
                      <a:gd name="connsiteY3" fmla="*/ 2158745 h 2158745"/>
                      <a:gd name="connsiteX4" fmla="*/ 363202 w 387669"/>
                      <a:gd name="connsiteY4" fmla="*/ 2138024 h 2158745"/>
                      <a:gd name="connsiteX5" fmla="*/ 175275 w 387669"/>
                      <a:gd name="connsiteY5" fmla="*/ 1425320 h 2158745"/>
                      <a:gd name="connsiteX6" fmla="*/ 317292 w 387669"/>
                      <a:gd name="connsiteY6" fmla="*/ 660747 h 2158745"/>
                      <a:gd name="connsiteX7" fmla="*/ 289575 w 387669"/>
                      <a:gd name="connsiteY7" fmla="*/ 6095 h 2158745"/>
                      <a:gd name="connsiteX8" fmla="*/ 115464 w 387669"/>
                      <a:gd name="connsiteY8" fmla="*/ 0 h 2158745"/>
                      <a:gd name="connsiteX0" fmla="*/ 127719 w 399924"/>
                      <a:gd name="connsiteY0" fmla="*/ 0 h 2158745"/>
                      <a:gd name="connsiteX1" fmla="*/ 160671 w 399924"/>
                      <a:gd name="connsiteY1" fmla="*/ 653795 h 2158745"/>
                      <a:gd name="connsiteX2" fmla="*/ 25605 w 399924"/>
                      <a:gd name="connsiteY2" fmla="*/ 1463420 h 2158745"/>
                      <a:gd name="connsiteX3" fmla="*/ 206580 w 399924"/>
                      <a:gd name="connsiteY3" fmla="*/ 2158745 h 2158745"/>
                      <a:gd name="connsiteX4" fmla="*/ 375457 w 399924"/>
                      <a:gd name="connsiteY4" fmla="*/ 2138024 h 2158745"/>
                      <a:gd name="connsiteX5" fmla="*/ 187530 w 399924"/>
                      <a:gd name="connsiteY5" fmla="*/ 1425320 h 2158745"/>
                      <a:gd name="connsiteX6" fmla="*/ 329547 w 399924"/>
                      <a:gd name="connsiteY6" fmla="*/ 660747 h 2158745"/>
                      <a:gd name="connsiteX7" fmla="*/ 301830 w 399924"/>
                      <a:gd name="connsiteY7" fmla="*/ 6095 h 2158745"/>
                      <a:gd name="connsiteX8" fmla="*/ 127719 w 399924"/>
                      <a:gd name="connsiteY8" fmla="*/ 0 h 2158745"/>
                      <a:gd name="connsiteX0" fmla="*/ 127719 w 399924"/>
                      <a:gd name="connsiteY0" fmla="*/ 0 h 2158745"/>
                      <a:gd name="connsiteX1" fmla="*/ 160671 w 399924"/>
                      <a:gd name="connsiteY1" fmla="*/ 653795 h 2158745"/>
                      <a:gd name="connsiteX2" fmla="*/ 25605 w 399924"/>
                      <a:gd name="connsiteY2" fmla="*/ 1463420 h 2158745"/>
                      <a:gd name="connsiteX3" fmla="*/ 206580 w 399924"/>
                      <a:gd name="connsiteY3" fmla="*/ 2158745 h 2158745"/>
                      <a:gd name="connsiteX4" fmla="*/ 375457 w 399924"/>
                      <a:gd name="connsiteY4" fmla="*/ 2138024 h 2158745"/>
                      <a:gd name="connsiteX5" fmla="*/ 187530 w 399924"/>
                      <a:gd name="connsiteY5" fmla="*/ 1425320 h 2158745"/>
                      <a:gd name="connsiteX6" fmla="*/ 329547 w 399924"/>
                      <a:gd name="connsiteY6" fmla="*/ 660747 h 2158745"/>
                      <a:gd name="connsiteX7" fmla="*/ 301830 w 399924"/>
                      <a:gd name="connsiteY7" fmla="*/ 6095 h 2158745"/>
                      <a:gd name="connsiteX8" fmla="*/ 127719 w 399924"/>
                      <a:gd name="connsiteY8" fmla="*/ 0 h 2158745"/>
                      <a:gd name="connsiteX0" fmla="*/ 127719 w 399924"/>
                      <a:gd name="connsiteY0" fmla="*/ 0 h 2158745"/>
                      <a:gd name="connsiteX1" fmla="*/ 160671 w 399924"/>
                      <a:gd name="connsiteY1" fmla="*/ 653795 h 2158745"/>
                      <a:gd name="connsiteX2" fmla="*/ 25605 w 399924"/>
                      <a:gd name="connsiteY2" fmla="*/ 1463420 h 2158745"/>
                      <a:gd name="connsiteX3" fmla="*/ 206580 w 399924"/>
                      <a:gd name="connsiteY3" fmla="*/ 2158745 h 2158745"/>
                      <a:gd name="connsiteX4" fmla="*/ 375457 w 399924"/>
                      <a:gd name="connsiteY4" fmla="*/ 2138024 h 2158745"/>
                      <a:gd name="connsiteX5" fmla="*/ 187530 w 399924"/>
                      <a:gd name="connsiteY5" fmla="*/ 1425320 h 2158745"/>
                      <a:gd name="connsiteX6" fmla="*/ 329547 w 399924"/>
                      <a:gd name="connsiteY6" fmla="*/ 660747 h 2158745"/>
                      <a:gd name="connsiteX7" fmla="*/ 301830 w 399924"/>
                      <a:gd name="connsiteY7" fmla="*/ 6095 h 2158745"/>
                      <a:gd name="connsiteX8" fmla="*/ 127719 w 399924"/>
                      <a:gd name="connsiteY8" fmla="*/ 0 h 2158745"/>
                      <a:gd name="connsiteX0" fmla="*/ 146589 w 418794"/>
                      <a:gd name="connsiteY0" fmla="*/ 0 h 2158745"/>
                      <a:gd name="connsiteX1" fmla="*/ 179541 w 418794"/>
                      <a:gd name="connsiteY1" fmla="*/ 653795 h 2158745"/>
                      <a:gd name="connsiteX2" fmla="*/ 22807 w 418794"/>
                      <a:gd name="connsiteY2" fmla="*/ 1463420 h 2158745"/>
                      <a:gd name="connsiteX3" fmla="*/ 225450 w 418794"/>
                      <a:gd name="connsiteY3" fmla="*/ 2158745 h 2158745"/>
                      <a:gd name="connsiteX4" fmla="*/ 394327 w 418794"/>
                      <a:gd name="connsiteY4" fmla="*/ 2138024 h 2158745"/>
                      <a:gd name="connsiteX5" fmla="*/ 206400 w 418794"/>
                      <a:gd name="connsiteY5" fmla="*/ 1425320 h 2158745"/>
                      <a:gd name="connsiteX6" fmla="*/ 348417 w 418794"/>
                      <a:gd name="connsiteY6" fmla="*/ 660747 h 2158745"/>
                      <a:gd name="connsiteX7" fmla="*/ 320700 w 418794"/>
                      <a:gd name="connsiteY7" fmla="*/ 6095 h 2158745"/>
                      <a:gd name="connsiteX8" fmla="*/ 146589 w 418794"/>
                      <a:gd name="connsiteY8" fmla="*/ 0 h 2158745"/>
                      <a:gd name="connsiteX0" fmla="*/ 136662 w 408867"/>
                      <a:gd name="connsiteY0" fmla="*/ 0 h 2158745"/>
                      <a:gd name="connsiteX1" fmla="*/ 169614 w 408867"/>
                      <a:gd name="connsiteY1" fmla="*/ 653795 h 2158745"/>
                      <a:gd name="connsiteX2" fmla="*/ 12880 w 408867"/>
                      <a:gd name="connsiteY2" fmla="*/ 1463420 h 2158745"/>
                      <a:gd name="connsiteX3" fmla="*/ 215523 w 408867"/>
                      <a:gd name="connsiteY3" fmla="*/ 2158745 h 2158745"/>
                      <a:gd name="connsiteX4" fmla="*/ 384400 w 408867"/>
                      <a:gd name="connsiteY4" fmla="*/ 2138024 h 2158745"/>
                      <a:gd name="connsiteX5" fmla="*/ 196473 w 408867"/>
                      <a:gd name="connsiteY5" fmla="*/ 1425320 h 2158745"/>
                      <a:gd name="connsiteX6" fmla="*/ 338490 w 408867"/>
                      <a:gd name="connsiteY6" fmla="*/ 660747 h 2158745"/>
                      <a:gd name="connsiteX7" fmla="*/ 310773 w 408867"/>
                      <a:gd name="connsiteY7" fmla="*/ 6095 h 2158745"/>
                      <a:gd name="connsiteX8" fmla="*/ 136662 w 408867"/>
                      <a:gd name="connsiteY8" fmla="*/ 0 h 2158745"/>
                      <a:gd name="connsiteX0" fmla="*/ 136662 w 408867"/>
                      <a:gd name="connsiteY0" fmla="*/ 0 h 2158745"/>
                      <a:gd name="connsiteX1" fmla="*/ 169614 w 408867"/>
                      <a:gd name="connsiteY1" fmla="*/ 653795 h 2158745"/>
                      <a:gd name="connsiteX2" fmla="*/ 12880 w 408867"/>
                      <a:gd name="connsiteY2" fmla="*/ 1463420 h 2158745"/>
                      <a:gd name="connsiteX3" fmla="*/ 215523 w 408867"/>
                      <a:gd name="connsiteY3" fmla="*/ 2158745 h 2158745"/>
                      <a:gd name="connsiteX4" fmla="*/ 384400 w 408867"/>
                      <a:gd name="connsiteY4" fmla="*/ 2138024 h 2158745"/>
                      <a:gd name="connsiteX5" fmla="*/ 196473 w 408867"/>
                      <a:gd name="connsiteY5" fmla="*/ 1425320 h 2158745"/>
                      <a:gd name="connsiteX6" fmla="*/ 338490 w 408867"/>
                      <a:gd name="connsiteY6" fmla="*/ 660747 h 2158745"/>
                      <a:gd name="connsiteX7" fmla="*/ 310773 w 408867"/>
                      <a:gd name="connsiteY7" fmla="*/ 6095 h 2158745"/>
                      <a:gd name="connsiteX8" fmla="*/ 136662 w 408867"/>
                      <a:gd name="connsiteY8" fmla="*/ 0 h 2158745"/>
                      <a:gd name="connsiteX0" fmla="*/ 136662 w 408867"/>
                      <a:gd name="connsiteY0" fmla="*/ 0 h 2158745"/>
                      <a:gd name="connsiteX1" fmla="*/ 169614 w 408867"/>
                      <a:gd name="connsiteY1" fmla="*/ 653795 h 2158745"/>
                      <a:gd name="connsiteX2" fmla="*/ 12880 w 408867"/>
                      <a:gd name="connsiteY2" fmla="*/ 1463420 h 2158745"/>
                      <a:gd name="connsiteX3" fmla="*/ 215523 w 408867"/>
                      <a:gd name="connsiteY3" fmla="*/ 2158745 h 2158745"/>
                      <a:gd name="connsiteX4" fmla="*/ 384400 w 408867"/>
                      <a:gd name="connsiteY4" fmla="*/ 2138024 h 2158745"/>
                      <a:gd name="connsiteX5" fmla="*/ 196473 w 408867"/>
                      <a:gd name="connsiteY5" fmla="*/ 1425320 h 2158745"/>
                      <a:gd name="connsiteX6" fmla="*/ 338490 w 408867"/>
                      <a:gd name="connsiteY6" fmla="*/ 660747 h 2158745"/>
                      <a:gd name="connsiteX7" fmla="*/ 310773 w 408867"/>
                      <a:gd name="connsiteY7" fmla="*/ 6095 h 2158745"/>
                      <a:gd name="connsiteX8" fmla="*/ 136662 w 408867"/>
                      <a:gd name="connsiteY8" fmla="*/ 0 h 2158745"/>
                      <a:gd name="connsiteX0" fmla="*/ 136662 w 408867"/>
                      <a:gd name="connsiteY0" fmla="*/ 0 h 2158745"/>
                      <a:gd name="connsiteX1" fmla="*/ 169614 w 408867"/>
                      <a:gd name="connsiteY1" fmla="*/ 653795 h 2158745"/>
                      <a:gd name="connsiteX2" fmla="*/ 12880 w 408867"/>
                      <a:gd name="connsiteY2" fmla="*/ 1463420 h 2158745"/>
                      <a:gd name="connsiteX3" fmla="*/ 215523 w 408867"/>
                      <a:gd name="connsiteY3" fmla="*/ 2158745 h 2158745"/>
                      <a:gd name="connsiteX4" fmla="*/ 384400 w 408867"/>
                      <a:gd name="connsiteY4" fmla="*/ 2138024 h 2158745"/>
                      <a:gd name="connsiteX5" fmla="*/ 192139 w 408867"/>
                      <a:gd name="connsiteY5" fmla="*/ 1442655 h 2158745"/>
                      <a:gd name="connsiteX6" fmla="*/ 338490 w 408867"/>
                      <a:gd name="connsiteY6" fmla="*/ 660747 h 2158745"/>
                      <a:gd name="connsiteX7" fmla="*/ 310773 w 408867"/>
                      <a:gd name="connsiteY7" fmla="*/ 6095 h 2158745"/>
                      <a:gd name="connsiteX8" fmla="*/ 136662 w 408867"/>
                      <a:gd name="connsiteY8" fmla="*/ 0 h 2158745"/>
                      <a:gd name="connsiteX0" fmla="*/ 136662 w 408867"/>
                      <a:gd name="connsiteY0" fmla="*/ 0 h 2158745"/>
                      <a:gd name="connsiteX1" fmla="*/ 169614 w 408867"/>
                      <a:gd name="connsiteY1" fmla="*/ 653795 h 2158745"/>
                      <a:gd name="connsiteX2" fmla="*/ 12880 w 408867"/>
                      <a:gd name="connsiteY2" fmla="*/ 1463420 h 2158745"/>
                      <a:gd name="connsiteX3" fmla="*/ 215523 w 408867"/>
                      <a:gd name="connsiteY3" fmla="*/ 2158745 h 2158745"/>
                      <a:gd name="connsiteX4" fmla="*/ 384400 w 408867"/>
                      <a:gd name="connsiteY4" fmla="*/ 2138024 h 2158745"/>
                      <a:gd name="connsiteX5" fmla="*/ 183472 w 408867"/>
                      <a:gd name="connsiteY5" fmla="*/ 1464323 h 2158745"/>
                      <a:gd name="connsiteX6" fmla="*/ 338490 w 408867"/>
                      <a:gd name="connsiteY6" fmla="*/ 660747 h 2158745"/>
                      <a:gd name="connsiteX7" fmla="*/ 310773 w 408867"/>
                      <a:gd name="connsiteY7" fmla="*/ 6095 h 2158745"/>
                      <a:gd name="connsiteX8" fmla="*/ 136662 w 408867"/>
                      <a:gd name="connsiteY8" fmla="*/ 0 h 2158745"/>
                      <a:gd name="connsiteX0" fmla="*/ 136662 w 408867"/>
                      <a:gd name="connsiteY0" fmla="*/ 0 h 2158745"/>
                      <a:gd name="connsiteX1" fmla="*/ 169614 w 408867"/>
                      <a:gd name="connsiteY1" fmla="*/ 653795 h 2158745"/>
                      <a:gd name="connsiteX2" fmla="*/ 12880 w 408867"/>
                      <a:gd name="connsiteY2" fmla="*/ 1463420 h 2158745"/>
                      <a:gd name="connsiteX3" fmla="*/ 215523 w 408867"/>
                      <a:gd name="connsiteY3" fmla="*/ 2158745 h 2158745"/>
                      <a:gd name="connsiteX4" fmla="*/ 384400 w 408867"/>
                      <a:gd name="connsiteY4" fmla="*/ 2138024 h 2158745"/>
                      <a:gd name="connsiteX5" fmla="*/ 183472 w 408867"/>
                      <a:gd name="connsiteY5" fmla="*/ 1464323 h 2158745"/>
                      <a:gd name="connsiteX6" fmla="*/ 338490 w 408867"/>
                      <a:gd name="connsiteY6" fmla="*/ 660747 h 2158745"/>
                      <a:gd name="connsiteX7" fmla="*/ 310773 w 408867"/>
                      <a:gd name="connsiteY7" fmla="*/ 6095 h 2158745"/>
                      <a:gd name="connsiteX8" fmla="*/ 136662 w 408867"/>
                      <a:gd name="connsiteY8" fmla="*/ 0 h 2158745"/>
                      <a:gd name="connsiteX0" fmla="*/ 136662 w 388246"/>
                      <a:gd name="connsiteY0" fmla="*/ 0 h 2158745"/>
                      <a:gd name="connsiteX1" fmla="*/ 169614 w 388246"/>
                      <a:gd name="connsiteY1" fmla="*/ 653795 h 2158745"/>
                      <a:gd name="connsiteX2" fmla="*/ 12880 w 388246"/>
                      <a:gd name="connsiteY2" fmla="*/ 1463420 h 2158745"/>
                      <a:gd name="connsiteX3" fmla="*/ 215523 w 388246"/>
                      <a:gd name="connsiteY3" fmla="*/ 2158745 h 2158745"/>
                      <a:gd name="connsiteX4" fmla="*/ 384400 w 388246"/>
                      <a:gd name="connsiteY4" fmla="*/ 2138024 h 2158745"/>
                      <a:gd name="connsiteX5" fmla="*/ 183472 w 388246"/>
                      <a:gd name="connsiteY5" fmla="*/ 1464323 h 2158745"/>
                      <a:gd name="connsiteX6" fmla="*/ 338490 w 388246"/>
                      <a:gd name="connsiteY6" fmla="*/ 660747 h 2158745"/>
                      <a:gd name="connsiteX7" fmla="*/ 266867 w 388246"/>
                      <a:gd name="connsiteY7" fmla="*/ 6095 h 2158745"/>
                      <a:gd name="connsiteX8" fmla="*/ 136662 w 388246"/>
                      <a:gd name="connsiteY8" fmla="*/ 0 h 2158745"/>
                      <a:gd name="connsiteX0" fmla="*/ 136662 w 384400"/>
                      <a:gd name="connsiteY0" fmla="*/ 0 h 2158745"/>
                      <a:gd name="connsiteX1" fmla="*/ 169614 w 384400"/>
                      <a:gd name="connsiteY1" fmla="*/ 653795 h 2158745"/>
                      <a:gd name="connsiteX2" fmla="*/ 12880 w 384400"/>
                      <a:gd name="connsiteY2" fmla="*/ 1463420 h 2158745"/>
                      <a:gd name="connsiteX3" fmla="*/ 215523 w 384400"/>
                      <a:gd name="connsiteY3" fmla="*/ 2158745 h 2158745"/>
                      <a:gd name="connsiteX4" fmla="*/ 384400 w 384400"/>
                      <a:gd name="connsiteY4" fmla="*/ 2138024 h 2158745"/>
                      <a:gd name="connsiteX5" fmla="*/ 183472 w 384400"/>
                      <a:gd name="connsiteY5" fmla="*/ 1464323 h 2158745"/>
                      <a:gd name="connsiteX6" fmla="*/ 309219 w 384400"/>
                      <a:gd name="connsiteY6" fmla="*/ 631477 h 2158745"/>
                      <a:gd name="connsiteX7" fmla="*/ 266867 w 384400"/>
                      <a:gd name="connsiteY7" fmla="*/ 6095 h 2158745"/>
                      <a:gd name="connsiteX8" fmla="*/ 136662 w 384400"/>
                      <a:gd name="connsiteY8" fmla="*/ 0 h 2158745"/>
                      <a:gd name="connsiteX0" fmla="*/ 136662 w 384400"/>
                      <a:gd name="connsiteY0" fmla="*/ 0 h 2158745"/>
                      <a:gd name="connsiteX1" fmla="*/ 169614 w 384400"/>
                      <a:gd name="connsiteY1" fmla="*/ 653795 h 2158745"/>
                      <a:gd name="connsiteX2" fmla="*/ 12880 w 384400"/>
                      <a:gd name="connsiteY2" fmla="*/ 1463420 h 2158745"/>
                      <a:gd name="connsiteX3" fmla="*/ 215523 w 384400"/>
                      <a:gd name="connsiteY3" fmla="*/ 2158745 h 2158745"/>
                      <a:gd name="connsiteX4" fmla="*/ 384400 w 384400"/>
                      <a:gd name="connsiteY4" fmla="*/ 2138024 h 2158745"/>
                      <a:gd name="connsiteX5" fmla="*/ 139567 w 384400"/>
                      <a:gd name="connsiteY5" fmla="*/ 1464322 h 2158745"/>
                      <a:gd name="connsiteX6" fmla="*/ 309219 w 384400"/>
                      <a:gd name="connsiteY6" fmla="*/ 631477 h 2158745"/>
                      <a:gd name="connsiteX7" fmla="*/ 266867 w 384400"/>
                      <a:gd name="connsiteY7" fmla="*/ 6095 h 2158745"/>
                      <a:gd name="connsiteX8" fmla="*/ 136662 w 384400"/>
                      <a:gd name="connsiteY8" fmla="*/ 0 h 2158745"/>
                      <a:gd name="connsiteX0" fmla="*/ 56941 w 384400"/>
                      <a:gd name="connsiteY0" fmla="*/ 0 h 2407594"/>
                      <a:gd name="connsiteX1" fmla="*/ 169614 w 384400"/>
                      <a:gd name="connsiteY1" fmla="*/ 902644 h 2407594"/>
                      <a:gd name="connsiteX2" fmla="*/ 12880 w 384400"/>
                      <a:gd name="connsiteY2" fmla="*/ 1712269 h 2407594"/>
                      <a:gd name="connsiteX3" fmla="*/ 215523 w 384400"/>
                      <a:gd name="connsiteY3" fmla="*/ 2407594 h 2407594"/>
                      <a:gd name="connsiteX4" fmla="*/ 384400 w 384400"/>
                      <a:gd name="connsiteY4" fmla="*/ 2386873 h 2407594"/>
                      <a:gd name="connsiteX5" fmla="*/ 139567 w 384400"/>
                      <a:gd name="connsiteY5" fmla="*/ 1713171 h 2407594"/>
                      <a:gd name="connsiteX6" fmla="*/ 309219 w 384400"/>
                      <a:gd name="connsiteY6" fmla="*/ 880326 h 2407594"/>
                      <a:gd name="connsiteX7" fmla="*/ 266867 w 384400"/>
                      <a:gd name="connsiteY7" fmla="*/ 254944 h 2407594"/>
                      <a:gd name="connsiteX8" fmla="*/ 56941 w 384400"/>
                      <a:gd name="connsiteY8" fmla="*/ 0 h 2407594"/>
                      <a:gd name="connsiteX0" fmla="*/ 56941 w 384400"/>
                      <a:gd name="connsiteY0" fmla="*/ 12742 h 2420336"/>
                      <a:gd name="connsiteX1" fmla="*/ 169614 w 384400"/>
                      <a:gd name="connsiteY1" fmla="*/ 915386 h 2420336"/>
                      <a:gd name="connsiteX2" fmla="*/ 12880 w 384400"/>
                      <a:gd name="connsiteY2" fmla="*/ 1725011 h 2420336"/>
                      <a:gd name="connsiteX3" fmla="*/ 215523 w 384400"/>
                      <a:gd name="connsiteY3" fmla="*/ 2420336 h 2420336"/>
                      <a:gd name="connsiteX4" fmla="*/ 384400 w 384400"/>
                      <a:gd name="connsiteY4" fmla="*/ 2399615 h 2420336"/>
                      <a:gd name="connsiteX5" fmla="*/ 139567 w 384400"/>
                      <a:gd name="connsiteY5" fmla="*/ 1725913 h 2420336"/>
                      <a:gd name="connsiteX6" fmla="*/ 309219 w 384400"/>
                      <a:gd name="connsiteY6" fmla="*/ 893068 h 2420336"/>
                      <a:gd name="connsiteX7" fmla="*/ 173863 w 384400"/>
                      <a:gd name="connsiteY7" fmla="*/ 173 h 2420336"/>
                      <a:gd name="connsiteX8" fmla="*/ 56941 w 384400"/>
                      <a:gd name="connsiteY8" fmla="*/ 12742 h 2420336"/>
                      <a:gd name="connsiteX0" fmla="*/ 56941 w 384400"/>
                      <a:gd name="connsiteY0" fmla="*/ 12742 h 2420336"/>
                      <a:gd name="connsiteX1" fmla="*/ 169614 w 384400"/>
                      <a:gd name="connsiteY1" fmla="*/ 915386 h 2420336"/>
                      <a:gd name="connsiteX2" fmla="*/ 12880 w 384400"/>
                      <a:gd name="connsiteY2" fmla="*/ 1725011 h 2420336"/>
                      <a:gd name="connsiteX3" fmla="*/ 215523 w 384400"/>
                      <a:gd name="connsiteY3" fmla="*/ 2420336 h 2420336"/>
                      <a:gd name="connsiteX4" fmla="*/ 384400 w 384400"/>
                      <a:gd name="connsiteY4" fmla="*/ 2399615 h 2420336"/>
                      <a:gd name="connsiteX5" fmla="*/ 139567 w 384400"/>
                      <a:gd name="connsiteY5" fmla="*/ 1725913 h 2420336"/>
                      <a:gd name="connsiteX6" fmla="*/ 309219 w 384400"/>
                      <a:gd name="connsiteY6" fmla="*/ 893068 h 2420336"/>
                      <a:gd name="connsiteX7" fmla="*/ 173863 w 384400"/>
                      <a:gd name="connsiteY7" fmla="*/ 173 h 2420336"/>
                      <a:gd name="connsiteX8" fmla="*/ 56941 w 384400"/>
                      <a:gd name="connsiteY8" fmla="*/ 12742 h 2420336"/>
                      <a:gd name="connsiteX0" fmla="*/ 56941 w 384400"/>
                      <a:gd name="connsiteY0" fmla="*/ 12742 h 2420336"/>
                      <a:gd name="connsiteX1" fmla="*/ 169614 w 384400"/>
                      <a:gd name="connsiteY1" fmla="*/ 915386 h 2420336"/>
                      <a:gd name="connsiteX2" fmla="*/ 12880 w 384400"/>
                      <a:gd name="connsiteY2" fmla="*/ 1725011 h 2420336"/>
                      <a:gd name="connsiteX3" fmla="*/ 215523 w 384400"/>
                      <a:gd name="connsiteY3" fmla="*/ 2420336 h 2420336"/>
                      <a:gd name="connsiteX4" fmla="*/ 384400 w 384400"/>
                      <a:gd name="connsiteY4" fmla="*/ 2399615 h 2420336"/>
                      <a:gd name="connsiteX5" fmla="*/ 139567 w 384400"/>
                      <a:gd name="connsiteY5" fmla="*/ 1725913 h 2420336"/>
                      <a:gd name="connsiteX6" fmla="*/ 309219 w 384400"/>
                      <a:gd name="connsiteY6" fmla="*/ 893068 h 2420336"/>
                      <a:gd name="connsiteX7" fmla="*/ 173863 w 384400"/>
                      <a:gd name="connsiteY7" fmla="*/ 173 h 2420336"/>
                      <a:gd name="connsiteX8" fmla="*/ 56941 w 384400"/>
                      <a:gd name="connsiteY8" fmla="*/ 12742 h 24203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84400" h="2420336">
                        <a:moveTo>
                          <a:pt x="56941" y="12742"/>
                        </a:moveTo>
                        <a:cubicBezTo>
                          <a:pt x="357106" y="479348"/>
                          <a:pt x="226524" y="709011"/>
                          <a:pt x="169614" y="915386"/>
                        </a:cubicBezTo>
                        <a:cubicBezTo>
                          <a:pt x="62476" y="1189595"/>
                          <a:pt x="-35995" y="1489805"/>
                          <a:pt x="12880" y="1725011"/>
                        </a:cubicBezTo>
                        <a:cubicBezTo>
                          <a:pt x="90539" y="1956786"/>
                          <a:pt x="124862" y="2171226"/>
                          <a:pt x="215523" y="2420336"/>
                        </a:cubicBezTo>
                        <a:lnTo>
                          <a:pt x="384400" y="2399615"/>
                        </a:lnTo>
                        <a:cubicBezTo>
                          <a:pt x="291422" y="2153379"/>
                          <a:pt x="202209" y="1963481"/>
                          <a:pt x="139567" y="1725913"/>
                        </a:cubicBezTo>
                        <a:cubicBezTo>
                          <a:pt x="80011" y="1462388"/>
                          <a:pt x="191096" y="1160926"/>
                          <a:pt x="309219" y="893068"/>
                        </a:cubicBezTo>
                        <a:cubicBezTo>
                          <a:pt x="380273" y="691199"/>
                          <a:pt x="432968" y="342313"/>
                          <a:pt x="173863" y="173"/>
                        </a:cubicBezTo>
                        <a:cubicBezTo>
                          <a:pt x="115826" y="-1859"/>
                          <a:pt x="114978" y="14774"/>
                          <a:pt x="56941" y="12742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3" name="Freeform 13">
                    <a:extLst>
                      <a:ext uri="{FF2B5EF4-FFF2-40B4-BE49-F238E27FC236}">
                        <a16:creationId xmlns:a16="http://schemas.microsoft.com/office/drawing/2014/main" id="{734ED3FC-3653-411C-8DF8-709898AAE8B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262210" y="4321359"/>
                    <a:ext cx="202973" cy="571635"/>
                  </a:xfrm>
                  <a:custGeom>
                    <a:avLst/>
                    <a:gdLst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51331 w 552481"/>
                      <a:gd name="connsiteY10" fmla="*/ 819782 h 1585520"/>
                      <a:gd name="connsiteX11" fmla="*/ 270832 w 552481"/>
                      <a:gd name="connsiteY11" fmla="*/ 619203 h 1585520"/>
                      <a:gd name="connsiteX12" fmla="*/ 551364 w 552481"/>
                      <a:gd name="connsiteY12" fmla="*/ 841805 h 1585520"/>
                      <a:gd name="connsiteX13" fmla="*/ 551613 w 552481"/>
                      <a:gd name="connsiteY13" fmla="*/ 1007603 h 1585520"/>
                      <a:gd name="connsiteX14" fmla="*/ 184579 w 552481"/>
                      <a:gd name="connsiteY14" fmla="*/ 741931 h 1585520"/>
                      <a:gd name="connsiteX15" fmla="*/ 551646 w 552481"/>
                      <a:gd name="connsiteY15" fmla="*/ 1029766 h 1585520"/>
                      <a:gd name="connsiteX16" fmla="*/ 551910 w 552481"/>
                      <a:gd name="connsiteY16" fmla="*/ 1205103 h 1585520"/>
                      <a:gd name="connsiteX17" fmla="*/ 119129 w 552481"/>
                      <a:gd name="connsiteY17" fmla="*/ 889458 h 1585520"/>
                      <a:gd name="connsiteX18" fmla="*/ 551942 w 552481"/>
                      <a:gd name="connsiteY18" fmla="*/ 1226335 h 1585520"/>
                      <a:gd name="connsiteX19" fmla="*/ 552201 w 552481"/>
                      <a:gd name="connsiteY19" fmla="*/ 1398749 h 1585520"/>
                      <a:gd name="connsiteX20" fmla="*/ 184579 w 552481"/>
                      <a:gd name="connsiteY20" fmla="*/ 1132651 h 1585520"/>
                      <a:gd name="connsiteX21" fmla="*/ 552234 w 552481"/>
                      <a:gd name="connsiteY21" fmla="*/ 1420947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51331 w 552481"/>
                      <a:gd name="connsiteY10" fmla="*/ 819782 h 1585520"/>
                      <a:gd name="connsiteX11" fmla="*/ 270832 w 552481"/>
                      <a:gd name="connsiteY11" fmla="*/ 619203 h 1585520"/>
                      <a:gd name="connsiteX12" fmla="*/ 551364 w 552481"/>
                      <a:gd name="connsiteY12" fmla="*/ 841805 h 1585520"/>
                      <a:gd name="connsiteX13" fmla="*/ 551613 w 552481"/>
                      <a:gd name="connsiteY13" fmla="*/ 1007603 h 1585520"/>
                      <a:gd name="connsiteX14" fmla="*/ 184579 w 552481"/>
                      <a:gd name="connsiteY14" fmla="*/ 741931 h 1585520"/>
                      <a:gd name="connsiteX15" fmla="*/ 551646 w 552481"/>
                      <a:gd name="connsiteY15" fmla="*/ 1029766 h 1585520"/>
                      <a:gd name="connsiteX16" fmla="*/ 551910 w 552481"/>
                      <a:gd name="connsiteY16" fmla="*/ 1205103 h 1585520"/>
                      <a:gd name="connsiteX17" fmla="*/ 119129 w 552481"/>
                      <a:gd name="connsiteY17" fmla="*/ 889458 h 1585520"/>
                      <a:gd name="connsiteX18" fmla="*/ 551942 w 552481"/>
                      <a:gd name="connsiteY18" fmla="*/ 1226335 h 1585520"/>
                      <a:gd name="connsiteX19" fmla="*/ 552201 w 552481"/>
                      <a:gd name="connsiteY19" fmla="*/ 1398749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51331 w 552481"/>
                      <a:gd name="connsiteY10" fmla="*/ 819782 h 1585520"/>
                      <a:gd name="connsiteX11" fmla="*/ 270832 w 552481"/>
                      <a:gd name="connsiteY11" fmla="*/ 619203 h 1585520"/>
                      <a:gd name="connsiteX12" fmla="*/ 551364 w 552481"/>
                      <a:gd name="connsiteY12" fmla="*/ 841805 h 1585520"/>
                      <a:gd name="connsiteX13" fmla="*/ 551613 w 552481"/>
                      <a:gd name="connsiteY13" fmla="*/ 1007603 h 1585520"/>
                      <a:gd name="connsiteX14" fmla="*/ 184579 w 552481"/>
                      <a:gd name="connsiteY14" fmla="*/ 741931 h 1585520"/>
                      <a:gd name="connsiteX15" fmla="*/ 551646 w 552481"/>
                      <a:gd name="connsiteY15" fmla="*/ 1029766 h 1585520"/>
                      <a:gd name="connsiteX16" fmla="*/ 551910 w 552481"/>
                      <a:gd name="connsiteY16" fmla="*/ 1205103 h 1585520"/>
                      <a:gd name="connsiteX17" fmla="*/ 119129 w 552481"/>
                      <a:gd name="connsiteY17" fmla="*/ 889458 h 1585520"/>
                      <a:gd name="connsiteX18" fmla="*/ 551942 w 552481"/>
                      <a:gd name="connsiteY18" fmla="*/ 1226335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51331 w 552481"/>
                      <a:gd name="connsiteY10" fmla="*/ 819782 h 1585520"/>
                      <a:gd name="connsiteX11" fmla="*/ 270832 w 552481"/>
                      <a:gd name="connsiteY11" fmla="*/ 619203 h 1585520"/>
                      <a:gd name="connsiteX12" fmla="*/ 551364 w 552481"/>
                      <a:gd name="connsiteY12" fmla="*/ 841805 h 1585520"/>
                      <a:gd name="connsiteX13" fmla="*/ 551613 w 552481"/>
                      <a:gd name="connsiteY13" fmla="*/ 1007603 h 1585520"/>
                      <a:gd name="connsiteX14" fmla="*/ 184579 w 552481"/>
                      <a:gd name="connsiteY14" fmla="*/ 741931 h 1585520"/>
                      <a:gd name="connsiteX15" fmla="*/ 551646 w 552481"/>
                      <a:gd name="connsiteY15" fmla="*/ 1029766 h 1585520"/>
                      <a:gd name="connsiteX16" fmla="*/ 551910 w 552481"/>
                      <a:gd name="connsiteY16" fmla="*/ 1205103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51331 w 552481"/>
                      <a:gd name="connsiteY10" fmla="*/ 819782 h 1585520"/>
                      <a:gd name="connsiteX11" fmla="*/ 270832 w 552481"/>
                      <a:gd name="connsiteY11" fmla="*/ 619203 h 1585520"/>
                      <a:gd name="connsiteX12" fmla="*/ 551364 w 552481"/>
                      <a:gd name="connsiteY12" fmla="*/ 841805 h 1585520"/>
                      <a:gd name="connsiteX13" fmla="*/ 551613 w 552481"/>
                      <a:gd name="connsiteY13" fmla="*/ 1007603 h 1585520"/>
                      <a:gd name="connsiteX14" fmla="*/ 184579 w 552481"/>
                      <a:gd name="connsiteY14" fmla="*/ 741931 h 1585520"/>
                      <a:gd name="connsiteX15" fmla="*/ 551646 w 552481"/>
                      <a:gd name="connsiteY15" fmla="*/ 1029766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51331 w 552481"/>
                      <a:gd name="connsiteY10" fmla="*/ 819782 h 1585520"/>
                      <a:gd name="connsiteX11" fmla="*/ 270832 w 552481"/>
                      <a:gd name="connsiteY11" fmla="*/ 619203 h 1585520"/>
                      <a:gd name="connsiteX12" fmla="*/ 551364 w 552481"/>
                      <a:gd name="connsiteY12" fmla="*/ 841805 h 1585520"/>
                      <a:gd name="connsiteX13" fmla="*/ 551613 w 552481"/>
                      <a:gd name="connsiteY13" fmla="*/ 1007603 h 1585520"/>
                      <a:gd name="connsiteX14" fmla="*/ 184579 w 552481"/>
                      <a:gd name="connsiteY14" fmla="*/ 741931 h 1585520"/>
                      <a:gd name="connsiteX15" fmla="*/ 521700 w 552481"/>
                      <a:gd name="connsiteY15" fmla="*/ 1009232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51331 w 552481"/>
                      <a:gd name="connsiteY10" fmla="*/ 819782 h 1585520"/>
                      <a:gd name="connsiteX11" fmla="*/ 270832 w 552481"/>
                      <a:gd name="connsiteY11" fmla="*/ 619203 h 1585520"/>
                      <a:gd name="connsiteX12" fmla="*/ 551364 w 552481"/>
                      <a:gd name="connsiteY12" fmla="*/ 841805 h 1585520"/>
                      <a:gd name="connsiteX13" fmla="*/ 534221 w 552481"/>
                      <a:gd name="connsiteY13" fmla="*/ 989751 h 1585520"/>
                      <a:gd name="connsiteX14" fmla="*/ 184579 w 552481"/>
                      <a:gd name="connsiteY14" fmla="*/ 741931 h 1585520"/>
                      <a:gd name="connsiteX15" fmla="*/ 521700 w 552481"/>
                      <a:gd name="connsiteY15" fmla="*/ 1009232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51331 w 552481"/>
                      <a:gd name="connsiteY10" fmla="*/ 819782 h 1585520"/>
                      <a:gd name="connsiteX11" fmla="*/ 270832 w 552481"/>
                      <a:gd name="connsiteY11" fmla="*/ 619203 h 1585520"/>
                      <a:gd name="connsiteX12" fmla="*/ 501344 w 552481"/>
                      <a:gd name="connsiteY12" fmla="*/ 815973 h 1585520"/>
                      <a:gd name="connsiteX13" fmla="*/ 534221 w 552481"/>
                      <a:gd name="connsiteY13" fmla="*/ 989751 h 1585520"/>
                      <a:gd name="connsiteX14" fmla="*/ 184579 w 552481"/>
                      <a:gd name="connsiteY14" fmla="*/ 741931 h 1585520"/>
                      <a:gd name="connsiteX15" fmla="*/ 521700 w 552481"/>
                      <a:gd name="connsiteY15" fmla="*/ 1009232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08896 w 552481"/>
                      <a:gd name="connsiteY10" fmla="*/ 791532 h 1585520"/>
                      <a:gd name="connsiteX11" fmla="*/ 270832 w 552481"/>
                      <a:gd name="connsiteY11" fmla="*/ 619203 h 1585520"/>
                      <a:gd name="connsiteX12" fmla="*/ 501344 w 552481"/>
                      <a:gd name="connsiteY12" fmla="*/ 815973 h 1585520"/>
                      <a:gd name="connsiteX13" fmla="*/ 534221 w 552481"/>
                      <a:gd name="connsiteY13" fmla="*/ 989751 h 1585520"/>
                      <a:gd name="connsiteX14" fmla="*/ 184579 w 552481"/>
                      <a:gd name="connsiteY14" fmla="*/ 741931 h 1585520"/>
                      <a:gd name="connsiteX15" fmla="*/ 521700 w 552481"/>
                      <a:gd name="connsiteY15" fmla="*/ 1009232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21176 w 552481"/>
                      <a:gd name="connsiteY9" fmla="*/ 611487 h 1585520"/>
                      <a:gd name="connsiteX10" fmla="*/ 508896 w 552481"/>
                      <a:gd name="connsiteY10" fmla="*/ 791532 h 1585520"/>
                      <a:gd name="connsiteX11" fmla="*/ 270832 w 552481"/>
                      <a:gd name="connsiteY11" fmla="*/ 619203 h 1585520"/>
                      <a:gd name="connsiteX12" fmla="*/ 501344 w 552481"/>
                      <a:gd name="connsiteY12" fmla="*/ 815973 h 1585520"/>
                      <a:gd name="connsiteX13" fmla="*/ 534221 w 552481"/>
                      <a:gd name="connsiteY13" fmla="*/ 989751 h 1585520"/>
                      <a:gd name="connsiteX14" fmla="*/ 184579 w 552481"/>
                      <a:gd name="connsiteY14" fmla="*/ 741931 h 1585520"/>
                      <a:gd name="connsiteX15" fmla="*/ 521700 w 552481"/>
                      <a:gd name="connsiteY15" fmla="*/ 1009232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23630 w 552481"/>
                      <a:gd name="connsiteY7" fmla="*/ 593972 h 1585520"/>
                      <a:gd name="connsiteX8" fmla="*/ 372197 w 552481"/>
                      <a:gd name="connsiteY8" fmla="*/ 491984 h 1585520"/>
                      <a:gd name="connsiteX9" fmla="*/ 521176 w 552481"/>
                      <a:gd name="connsiteY9" fmla="*/ 611487 h 1585520"/>
                      <a:gd name="connsiteX10" fmla="*/ 508896 w 552481"/>
                      <a:gd name="connsiteY10" fmla="*/ 791532 h 1585520"/>
                      <a:gd name="connsiteX11" fmla="*/ 270832 w 552481"/>
                      <a:gd name="connsiteY11" fmla="*/ 619203 h 1585520"/>
                      <a:gd name="connsiteX12" fmla="*/ 501344 w 552481"/>
                      <a:gd name="connsiteY12" fmla="*/ 815973 h 1585520"/>
                      <a:gd name="connsiteX13" fmla="*/ 534221 w 552481"/>
                      <a:gd name="connsiteY13" fmla="*/ 989751 h 1585520"/>
                      <a:gd name="connsiteX14" fmla="*/ 184579 w 552481"/>
                      <a:gd name="connsiteY14" fmla="*/ 741931 h 1585520"/>
                      <a:gd name="connsiteX15" fmla="*/ 521700 w 552481"/>
                      <a:gd name="connsiteY15" fmla="*/ 1009232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30748 w 552481"/>
                      <a:gd name="connsiteY6" fmla="*/ 427144 h 1585520"/>
                      <a:gd name="connsiteX7" fmla="*/ 523630 w 552481"/>
                      <a:gd name="connsiteY7" fmla="*/ 593972 h 1585520"/>
                      <a:gd name="connsiteX8" fmla="*/ 372197 w 552481"/>
                      <a:gd name="connsiteY8" fmla="*/ 491984 h 1585520"/>
                      <a:gd name="connsiteX9" fmla="*/ 521176 w 552481"/>
                      <a:gd name="connsiteY9" fmla="*/ 611487 h 1585520"/>
                      <a:gd name="connsiteX10" fmla="*/ 508896 w 552481"/>
                      <a:gd name="connsiteY10" fmla="*/ 791532 h 1585520"/>
                      <a:gd name="connsiteX11" fmla="*/ 270832 w 552481"/>
                      <a:gd name="connsiteY11" fmla="*/ 619203 h 1585520"/>
                      <a:gd name="connsiteX12" fmla="*/ 501344 w 552481"/>
                      <a:gd name="connsiteY12" fmla="*/ 815973 h 1585520"/>
                      <a:gd name="connsiteX13" fmla="*/ 534221 w 552481"/>
                      <a:gd name="connsiteY13" fmla="*/ 989751 h 1585520"/>
                      <a:gd name="connsiteX14" fmla="*/ 184579 w 552481"/>
                      <a:gd name="connsiteY14" fmla="*/ 741931 h 1585520"/>
                      <a:gd name="connsiteX15" fmla="*/ 521700 w 552481"/>
                      <a:gd name="connsiteY15" fmla="*/ 1009232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28440 w 552481"/>
                      <a:gd name="connsiteY4" fmla="*/ 395095 h 1585520"/>
                      <a:gd name="connsiteX5" fmla="*/ 440807 w 552481"/>
                      <a:gd name="connsiteY5" fmla="*/ 347209 h 1585520"/>
                      <a:gd name="connsiteX6" fmla="*/ 530748 w 552481"/>
                      <a:gd name="connsiteY6" fmla="*/ 427144 h 1585520"/>
                      <a:gd name="connsiteX7" fmla="*/ 523630 w 552481"/>
                      <a:gd name="connsiteY7" fmla="*/ 593972 h 1585520"/>
                      <a:gd name="connsiteX8" fmla="*/ 372197 w 552481"/>
                      <a:gd name="connsiteY8" fmla="*/ 491984 h 1585520"/>
                      <a:gd name="connsiteX9" fmla="*/ 521176 w 552481"/>
                      <a:gd name="connsiteY9" fmla="*/ 611487 h 1585520"/>
                      <a:gd name="connsiteX10" fmla="*/ 508896 w 552481"/>
                      <a:gd name="connsiteY10" fmla="*/ 791532 h 1585520"/>
                      <a:gd name="connsiteX11" fmla="*/ 270832 w 552481"/>
                      <a:gd name="connsiteY11" fmla="*/ 619203 h 1585520"/>
                      <a:gd name="connsiteX12" fmla="*/ 501344 w 552481"/>
                      <a:gd name="connsiteY12" fmla="*/ 815973 h 1585520"/>
                      <a:gd name="connsiteX13" fmla="*/ 534221 w 552481"/>
                      <a:gd name="connsiteY13" fmla="*/ 989751 h 1585520"/>
                      <a:gd name="connsiteX14" fmla="*/ 184579 w 552481"/>
                      <a:gd name="connsiteY14" fmla="*/ 741931 h 1585520"/>
                      <a:gd name="connsiteX15" fmla="*/ 521700 w 552481"/>
                      <a:gd name="connsiteY15" fmla="*/ 1009232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32877 w 552481"/>
                      <a:gd name="connsiteY3" fmla="*/ 241409 h 1585520"/>
                      <a:gd name="connsiteX4" fmla="*/ 528440 w 552481"/>
                      <a:gd name="connsiteY4" fmla="*/ 395095 h 1585520"/>
                      <a:gd name="connsiteX5" fmla="*/ 440807 w 552481"/>
                      <a:gd name="connsiteY5" fmla="*/ 347209 h 1585520"/>
                      <a:gd name="connsiteX6" fmla="*/ 530748 w 552481"/>
                      <a:gd name="connsiteY6" fmla="*/ 427144 h 1585520"/>
                      <a:gd name="connsiteX7" fmla="*/ 523630 w 552481"/>
                      <a:gd name="connsiteY7" fmla="*/ 593972 h 1585520"/>
                      <a:gd name="connsiteX8" fmla="*/ 372197 w 552481"/>
                      <a:gd name="connsiteY8" fmla="*/ 491984 h 1585520"/>
                      <a:gd name="connsiteX9" fmla="*/ 521176 w 552481"/>
                      <a:gd name="connsiteY9" fmla="*/ 611487 h 1585520"/>
                      <a:gd name="connsiteX10" fmla="*/ 508896 w 552481"/>
                      <a:gd name="connsiteY10" fmla="*/ 791532 h 1585520"/>
                      <a:gd name="connsiteX11" fmla="*/ 270832 w 552481"/>
                      <a:gd name="connsiteY11" fmla="*/ 619203 h 1585520"/>
                      <a:gd name="connsiteX12" fmla="*/ 501344 w 552481"/>
                      <a:gd name="connsiteY12" fmla="*/ 815973 h 1585520"/>
                      <a:gd name="connsiteX13" fmla="*/ 534221 w 552481"/>
                      <a:gd name="connsiteY13" fmla="*/ 989751 h 1585520"/>
                      <a:gd name="connsiteX14" fmla="*/ 184579 w 552481"/>
                      <a:gd name="connsiteY14" fmla="*/ 741931 h 1585520"/>
                      <a:gd name="connsiteX15" fmla="*/ 521700 w 552481"/>
                      <a:gd name="connsiteY15" fmla="*/ 1009232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523630 w 580141"/>
                      <a:gd name="connsiteY8" fmla="*/ 648711 h 1640259"/>
                      <a:gd name="connsiteX9" fmla="*/ 372197 w 580141"/>
                      <a:gd name="connsiteY9" fmla="*/ 546723 h 1640259"/>
                      <a:gd name="connsiteX10" fmla="*/ 521176 w 580141"/>
                      <a:gd name="connsiteY10" fmla="*/ 666226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534221 w 580141"/>
                      <a:gd name="connsiteY14" fmla="*/ 1044490 h 1640259"/>
                      <a:gd name="connsiteX15" fmla="*/ 184579 w 580141"/>
                      <a:gd name="connsiteY15" fmla="*/ 796670 h 1640259"/>
                      <a:gd name="connsiteX16" fmla="*/ 521700 w 580141"/>
                      <a:gd name="connsiteY16" fmla="*/ 1063971 h 1640259"/>
                      <a:gd name="connsiteX17" fmla="*/ 507056 w 580141"/>
                      <a:gd name="connsiteY17" fmla="*/ 1224006 h 1640259"/>
                      <a:gd name="connsiteX18" fmla="*/ 119129 w 580141"/>
                      <a:gd name="connsiteY18" fmla="*/ 944197 h 1640259"/>
                      <a:gd name="connsiteX19" fmla="*/ 504472 w 580141"/>
                      <a:gd name="connsiteY19" fmla="*/ 1252757 h 1640259"/>
                      <a:gd name="connsiteX20" fmla="*/ 519836 w 580141"/>
                      <a:gd name="connsiteY20" fmla="*/ 1425369 h 1640259"/>
                      <a:gd name="connsiteX21" fmla="*/ 184579 w 580141"/>
                      <a:gd name="connsiteY21" fmla="*/ 1187390 h 1640259"/>
                      <a:gd name="connsiteX22" fmla="*/ 509865 w 580141"/>
                      <a:gd name="connsiteY22" fmla="*/ 1442400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523630 w 580141"/>
                      <a:gd name="connsiteY8" fmla="*/ 648711 h 1640259"/>
                      <a:gd name="connsiteX9" fmla="*/ 372197 w 580141"/>
                      <a:gd name="connsiteY9" fmla="*/ 546723 h 1640259"/>
                      <a:gd name="connsiteX10" fmla="*/ 521176 w 580141"/>
                      <a:gd name="connsiteY10" fmla="*/ 666226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521700 w 580141"/>
                      <a:gd name="connsiteY16" fmla="*/ 1063971 h 1640259"/>
                      <a:gd name="connsiteX17" fmla="*/ 507056 w 580141"/>
                      <a:gd name="connsiteY17" fmla="*/ 1224006 h 1640259"/>
                      <a:gd name="connsiteX18" fmla="*/ 119129 w 580141"/>
                      <a:gd name="connsiteY18" fmla="*/ 944197 h 1640259"/>
                      <a:gd name="connsiteX19" fmla="*/ 504472 w 580141"/>
                      <a:gd name="connsiteY19" fmla="*/ 1252757 h 1640259"/>
                      <a:gd name="connsiteX20" fmla="*/ 519836 w 580141"/>
                      <a:gd name="connsiteY20" fmla="*/ 1425369 h 1640259"/>
                      <a:gd name="connsiteX21" fmla="*/ 184579 w 580141"/>
                      <a:gd name="connsiteY21" fmla="*/ 1187390 h 1640259"/>
                      <a:gd name="connsiteX22" fmla="*/ 509865 w 580141"/>
                      <a:gd name="connsiteY22" fmla="*/ 1442400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523630 w 580141"/>
                      <a:gd name="connsiteY8" fmla="*/ 648711 h 1640259"/>
                      <a:gd name="connsiteX9" fmla="*/ 372197 w 580141"/>
                      <a:gd name="connsiteY9" fmla="*/ 546723 h 1640259"/>
                      <a:gd name="connsiteX10" fmla="*/ 521176 w 580141"/>
                      <a:gd name="connsiteY10" fmla="*/ 666226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507056 w 580141"/>
                      <a:gd name="connsiteY17" fmla="*/ 1224006 h 1640259"/>
                      <a:gd name="connsiteX18" fmla="*/ 119129 w 580141"/>
                      <a:gd name="connsiteY18" fmla="*/ 944197 h 1640259"/>
                      <a:gd name="connsiteX19" fmla="*/ 504472 w 580141"/>
                      <a:gd name="connsiteY19" fmla="*/ 1252757 h 1640259"/>
                      <a:gd name="connsiteX20" fmla="*/ 519836 w 580141"/>
                      <a:gd name="connsiteY20" fmla="*/ 1425369 h 1640259"/>
                      <a:gd name="connsiteX21" fmla="*/ 184579 w 580141"/>
                      <a:gd name="connsiteY21" fmla="*/ 1187390 h 1640259"/>
                      <a:gd name="connsiteX22" fmla="*/ 509865 w 580141"/>
                      <a:gd name="connsiteY22" fmla="*/ 1442400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523630 w 580141"/>
                      <a:gd name="connsiteY8" fmla="*/ 648711 h 1640259"/>
                      <a:gd name="connsiteX9" fmla="*/ 372197 w 580141"/>
                      <a:gd name="connsiteY9" fmla="*/ 546723 h 1640259"/>
                      <a:gd name="connsiteX10" fmla="*/ 521176 w 580141"/>
                      <a:gd name="connsiteY10" fmla="*/ 666226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504472 w 580141"/>
                      <a:gd name="connsiteY19" fmla="*/ 1252757 h 1640259"/>
                      <a:gd name="connsiteX20" fmla="*/ 519836 w 580141"/>
                      <a:gd name="connsiteY20" fmla="*/ 1425369 h 1640259"/>
                      <a:gd name="connsiteX21" fmla="*/ 184579 w 580141"/>
                      <a:gd name="connsiteY21" fmla="*/ 1187390 h 1640259"/>
                      <a:gd name="connsiteX22" fmla="*/ 509865 w 580141"/>
                      <a:gd name="connsiteY22" fmla="*/ 1442400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523630 w 580141"/>
                      <a:gd name="connsiteY8" fmla="*/ 648711 h 1640259"/>
                      <a:gd name="connsiteX9" fmla="*/ 372197 w 580141"/>
                      <a:gd name="connsiteY9" fmla="*/ 546723 h 1640259"/>
                      <a:gd name="connsiteX10" fmla="*/ 521176 w 580141"/>
                      <a:gd name="connsiteY10" fmla="*/ 666226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519836 w 580141"/>
                      <a:gd name="connsiteY20" fmla="*/ 1425369 h 1640259"/>
                      <a:gd name="connsiteX21" fmla="*/ 184579 w 580141"/>
                      <a:gd name="connsiteY21" fmla="*/ 1187390 h 1640259"/>
                      <a:gd name="connsiteX22" fmla="*/ 509865 w 580141"/>
                      <a:gd name="connsiteY22" fmla="*/ 1442400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523630 w 580141"/>
                      <a:gd name="connsiteY8" fmla="*/ 648711 h 1640259"/>
                      <a:gd name="connsiteX9" fmla="*/ 372197 w 580141"/>
                      <a:gd name="connsiteY9" fmla="*/ 546723 h 1640259"/>
                      <a:gd name="connsiteX10" fmla="*/ 521176 w 580141"/>
                      <a:gd name="connsiteY10" fmla="*/ 666226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519836 w 580141"/>
                      <a:gd name="connsiteY20" fmla="*/ 1425369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523630 w 580141"/>
                      <a:gd name="connsiteY8" fmla="*/ 648711 h 1640259"/>
                      <a:gd name="connsiteX9" fmla="*/ 372197 w 580141"/>
                      <a:gd name="connsiteY9" fmla="*/ 546723 h 1640259"/>
                      <a:gd name="connsiteX10" fmla="*/ 521176 w 580141"/>
                      <a:gd name="connsiteY10" fmla="*/ 666226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7405 w 580141"/>
                      <a:gd name="connsiteY20" fmla="*/ 1402284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523630 w 580141"/>
                      <a:gd name="connsiteY8" fmla="*/ 648711 h 1640259"/>
                      <a:gd name="connsiteX9" fmla="*/ 372197 w 580141"/>
                      <a:gd name="connsiteY9" fmla="*/ 546723 h 1640259"/>
                      <a:gd name="connsiteX10" fmla="*/ 521176 w 580141"/>
                      <a:gd name="connsiteY10" fmla="*/ 666226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523630 w 580141"/>
                      <a:gd name="connsiteY8" fmla="*/ 648711 h 1640259"/>
                      <a:gd name="connsiteX9" fmla="*/ 372197 w 580141"/>
                      <a:gd name="connsiteY9" fmla="*/ 546723 h 1640259"/>
                      <a:gd name="connsiteX10" fmla="*/ 498617 w 580141"/>
                      <a:gd name="connsiteY10" fmla="*/ 658378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498587 w 580141"/>
                      <a:gd name="connsiteY8" fmla="*/ 638313 h 1640259"/>
                      <a:gd name="connsiteX9" fmla="*/ 372197 w 580141"/>
                      <a:gd name="connsiteY9" fmla="*/ 546723 h 1640259"/>
                      <a:gd name="connsiteX10" fmla="*/ 498617 w 580141"/>
                      <a:gd name="connsiteY10" fmla="*/ 658378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18260 w 580141"/>
                      <a:gd name="connsiteY7" fmla="*/ 474167 h 1640259"/>
                      <a:gd name="connsiteX8" fmla="*/ 498587 w 580141"/>
                      <a:gd name="connsiteY8" fmla="*/ 638313 h 1640259"/>
                      <a:gd name="connsiteX9" fmla="*/ 372197 w 580141"/>
                      <a:gd name="connsiteY9" fmla="*/ 546723 h 1640259"/>
                      <a:gd name="connsiteX10" fmla="*/ 498617 w 580141"/>
                      <a:gd name="connsiteY10" fmla="*/ 658378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18260 w 580141"/>
                      <a:gd name="connsiteY7" fmla="*/ 474167 h 1640259"/>
                      <a:gd name="connsiteX8" fmla="*/ 498587 w 580141"/>
                      <a:gd name="connsiteY8" fmla="*/ 638313 h 1640259"/>
                      <a:gd name="connsiteX9" fmla="*/ 372197 w 580141"/>
                      <a:gd name="connsiteY9" fmla="*/ 546723 h 1640259"/>
                      <a:gd name="connsiteX10" fmla="*/ 498617 w 580141"/>
                      <a:gd name="connsiteY10" fmla="*/ 658378 h 1640259"/>
                      <a:gd name="connsiteX11" fmla="*/ 484050 w 580141"/>
                      <a:gd name="connsiteY11" fmla="*/ 820768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18260 w 580141"/>
                      <a:gd name="connsiteY7" fmla="*/ 474167 h 1640259"/>
                      <a:gd name="connsiteX8" fmla="*/ 498587 w 580141"/>
                      <a:gd name="connsiteY8" fmla="*/ 638313 h 1640259"/>
                      <a:gd name="connsiteX9" fmla="*/ 372197 w 580141"/>
                      <a:gd name="connsiteY9" fmla="*/ 546723 h 1640259"/>
                      <a:gd name="connsiteX10" fmla="*/ 498617 w 580141"/>
                      <a:gd name="connsiteY10" fmla="*/ 658378 h 1640259"/>
                      <a:gd name="connsiteX11" fmla="*/ 484050 w 580141"/>
                      <a:gd name="connsiteY11" fmla="*/ 820768 h 1640259"/>
                      <a:gd name="connsiteX12" fmla="*/ 270832 w 580141"/>
                      <a:gd name="connsiteY12" fmla="*/ 673942 h 1640259"/>
                      <a:gd name="connsiteX13" fmla="*/ 478917 w 580141"/>
                      <a:gd name="connsiteY13" fmla="*/ 852794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18260 w 580141"/>
                      <a:gd name="connsiteY7" fmla="*/ 474167 h 1640259"/>
                      <a:gd name="connsiteX8" fmla="*/ 498587 w 580141"/>
                      <a:gd name="connsiteY8" fmla="*/ 638313 h 1640259"/>
                      <a:gd name="connsiteX9" fmla="*/ 372197 w 580141"/>
                      <a:gd name="connsiteY9" fmla="*/ 546723 h 1640259"/>
                      <a:gd name="connsiteX10" fmla="*/ 498617 w 580141"/>
                      <a:gd name="connsiteY10" fmla="*/ 658378 h 1640259"/>
                      <a:gd name="connsiteX11" fmla="*/ 484050 w 580141"/>
                      <a:gd name="connsiteY11" fmla="*/ 820768 h 1640259"/>
                      <a:gd name="connsiteX12" fmla="*/ 270832 w 580141"/>
                      <a:gd name="connsiteY12" fmla="*/ 673942 h 1640259"/>
                      <a:gd name="connsiteX13" fmla="*/ 478917 w 580141"/>
                      <a:gd name="connsiteY13" fmla="*/ 852794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59783 w 580141"/>
                      <a:gd name="connsiteY17" fmla="*/ 1180585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18260 w 580141"/>
                      <a:gd name="connsiteY7" fmla="*/ 474167 h 1640259"/>
                      <a:gd name="connsiteX8" fmla="*/ 498587 w 580141"/>
                      <a:gd name="connsiteY8" fmla="*/ 638313 h 1640259"/>
                      <a:gd name="connsiteX9" fmla="*/ 372197 w 580141"/>
                      <a:gd name="connsiteY9" fmla="*/ 546723 h 1640259"/>
                      <a:gd name="connsiteX10" fmla="*/ 498617 w 580141"/>
                      <a:gd name="connsiteY10" fmla="*/ 658378 h 1640259"/>
                      <a:gd name="connsiteX11" fmla="*/ 484050 w 580141"/>
                      <a:gd name="connsiteY11" fmla="*/ 820768 h 1640259"/>
                      <a:gd name="connsiteX12" fmla="*/ 270832 w 580141"/>
                      <a:gd name="connsiteY12" fmla="*/ 673942 h 1640259"/>
                      <a:gd name="connsiteX13" fmla="*/ 478917 w 580141"/>
                      <a:gd name="connsiteY13" fmla="*/ 852794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66579 w 580141"/>
                      <a:gd name="connsiteY16" fmla="*/ 1043108 h 1640259"/>
                      <a:gd name="connsiteX17" fmla="*/ 459783 w 580141"/>
                      <a:gd name="connsiteY17" fmla="*/ 1180585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18260 w 580141"/>
                      <a:gd name="connsiteY7" fmla="*/ 474167 h 1640259"/>
                      <a:gd name="connsiteX8" fmla="*/ 498587 w 580141"/>
                      <a:gd name="connsiteY8" fmla="*/ 638313 h 1640259"/>
                      <a:gd name="connsiteX9" fmla="*/ 372197 w 580141"/>
                      <a:gd name="connsiteY9" fmla="*/ 546723 h 1640259"/>
                      <a:gd name="connsiteX10" fmla="*/ 498617 w 580141"/>
                      <a:gd name="connsiteY10" fmla="*/ 658378 h 1640259"/>
                      <a:gd name="connsiteX11" fmla="*/ 484050 w 580141"/>
                      <a:gd name="connsiteY11" fmla="*/ 820768 h 1640259"/>
                      <a:gd name="connsiteX12" fmla="*/ 270832 w 580141"/>
                      <a:gd name="connsiteY12" fmla="*/ 673942 h 1640259"/>
                      <a:gd name="connsiteX13" fmla="*/ 478917 w 580141"/>
                      <a:gd name="connsiteY13" fmla="*/ 852794 h 1640259"/>
                      <a:gd name="connsiteX14" fmla="*/ 469294 w 580141"/>
                      <a:gd name="connsiteY14" fmla="*/ 1003356 h 1640259"/>
                      <a:gd name="connsiteX15" fmla="*/ 184579 w 580141"/>
                      <a:gd name="connsiteY15" fmla="*/ 796670 h 1640259"/>
                      <a:gd name="connsiteX16" fmla="*/ 466579 w 580141"/>
                      <a:gd name="connsiteY16" fmla="*/ 1043108 h 1640259"/>
                      <a:gd name="connsiteX17" fmla="*/ 459783 w 580141"/>
                      <a:gd name="connsiteY17" fmla="*/ 1180585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11048 w 580141"/>
                      <a:gd name="connsiteY5" fmla="*/ 431982 h 1640259"/>
                      <a:gd name="connsiteX6" fmla="*/ 440807 w 580141"/>
                      <a:gd name="connsiteY6" fmla="*/ 401948 h 1640259"/>
                      <a:gd name="connsiteX7" fmla="*/ 518260 w 580141"/>
                      <a:gd name="connsiteY7" fmla="*/ 474167 h 1640259"/>
                      <a:gd name="connsiteX8" fmla="*/ 498587 w 580141"/>
                      <a:gd name="connsiteY8" fmla="*/ 638313 h 1640259"/>
                      <a:gd name="connsiteX9" fmla="*/ 372197 w 580141"/>
                      <a:gd name="connsiteY9" fmla="*/ 546723 h 1640259"/>
                      <a:gd name="connsiteX10" fmla="*/ 498617 w 580141"/>
                      <a:gd name="connsiteY10" fmla="*/ 658378 h 1640259"/>
                      <a:gd name="connsiteX11" fmla="*/ 484050 w 580141"/>
                      <a:gd name="connsiteY11" fmla="*/ 820768 h 1640259"/>
                      <a:gd name="connsiteX12" fmla="*/ 270832 w 580141"/>
                      <a:gd name="connsiteY12" fmla="*/ 673942 h 1640259"/>
                      <a:gd name="connsiteX13" fmla="*/ 478917 w 580141"/>
                      <a:gd name="connsiteY13" fmla="*/ 852794 h 1640259"/>
                      <a:gd name="connsiteX14" fmla="*/ 469294 w 580141"/>
                      <a:gd name="connsiteY14" fmla="*/ 1003356 h 1640259"/>
                      <a:gd name="connsiteX15" fmla="*/ 184579 w 580141"/>
                      <a:gd name="connsiteY15" fmla="*/ 796670 h 1640259"/>
                      <a:gd name="connsiteX16" fmla="*/ 466579 w 580141"/>
                      <a:gd name="connsiteY16" fmla="*/ 1043108 h 1640259"/>
                      <a:gd name="connsiteX17" fmla="*/ 459783 w 580141"/>
                      <a:gd name="connsiteY17" fmla="*/ 1180585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2162"/>
                      <a:gd name="connsiteY0" fmla="*/ 54028 h 1639548"/>
                      <a:gd name="connsiteX1" fmla="*/ 536842 w 582162"/>
                      <a:gd name="connsiteY1" fmla="*/ 262190 h 1639548"/>
                      <a:gd name="connsiteX2" fmla="*/ 488816 w 582162"/>
                      <a:gd name="connsiteY2" fmla="*/ 247571 h 1639548"/>
                      <a:gd name="connsiteX3" fmla="*/ 532877 w 582162"/>
                      <a:gd name="connsiteY3" fmla="*/ 295437 h 1639548"/>
                      <a:gd name="connsiteX4" fmla="*/ 511048 w 582162"/>
                      <a:gd name="connsiteY4" fmla="*/ 431271 h 1639548"/>
                      <a:gd name="connsiteX5" fmla="*/ 440807 w 582162"/>
                      <a:gd name="connsiteY5" fmla="*/ 401237 h 1639548"/>
                      <a:gd name="connsiteX6" fmla="*/ 518260 w 582162"/>
                      <a:gd name="connsiteY6" fmla="*/ 473456 h 1639548"/>
                      <a:gd name="connsiteX7" fmla="*/ 498587 w 582162"/>
                      <a:gd name="connsiteY7" fmla="*/ 637602 h 1639548"/>
                      <a:gd name="connsiteX8" fmla="*/ 372197 w 582162"/>
                      <a:gd name="connsiteY8" fmla="*/ 546012 h 1639548"/>
                      <a:gd name="connsiteX9" fmla="*/ 498617 w 582162"/>
                      <a:gd name="connsiteY9" fmla="*/ 657667 h 1639548"/>
                      <a:gd name="connsiteX10" fmla="*/ 484050 w 582162"/>
                      <a:gd name="connsiteY10" fmla="*/ 820057 h 1639548"/>
                      <a:gd name="connsiteX11" fmla="*/ 270832 w 582162"/>
                      <a:gd name="connsiteY11" fmla="*/ 673231 h 1639548"/>
                      <a:gd name="connsiteX12" fmla="*/ 478917 w 582162"/>
                      <a:gd name="connsiteY12" fmla="*/ 852083 h 1639548"/>
                      <a:gd name="connsiteX13" fmla="*/ 469294 w 582162"/>
                      <a:gd name="connsiteY13" fmla="*/ 1002645 h 1639548"/>
                      <a:gd name="connsiteX14" fmla="*/ 184579 w 582162"/>
                      <a:gd name="connsiteY14" fmla="*/ 795959 h 1639548"/>
                      <a:gd name="connsiteX15" fmla="*/ 466579 w 582162"/>
                      <a:gd name="connsiteY15" fmla="*/ 1042397 h 1639548"/>
                      <a:gd name="connsiteX16" fmla="*/ 459783 w 582162"/>
                      <a:gd name="connsiteY16" fmla="*/ 1179874 h 1639548"/>
                      <a:gd name="connsiteX17" fmla="*/ 119129 w 582162"/>
                      <a:gd name="connsiteY17" fmla="*/ 943486 h 1639548"/>
                      <a:gd name="connsiteX18" fmla="*/ 467006 w 582162"/>
                      <a:gd name="connsiteY18" fmla="*/ 1228896 h 1639548"/>
                      <a:gd name="connsiteX19" fmla="*/ 480083 w 582162"/>
                      <a:gd name="connsiteY19" fmla="*/ 1383852 h 1639548"/>
                      <a:gd name="connsiteX20" fmla="*/ 184579 w 582162"/>
                      <a:gd name="connsiteY20" fmla="*/ 1186679 h 1639548"/>
                      <a:gd name="connsiteX21" fmla="*/ 480050 w 582162"/>
                      <a:gd name="connsiteY21" fmla="*/ 1411085 h 1639548"/>
                      <a:gd name="connsiteX22" fmla="*/ 552481 w 582162"/>
                      <a:gd name="connsiteY22" fmla="*/ 1639356 h 1639548"/>
                      <a:gd name="connsiteX23" fmla="*/ 103908 w 582162"/>
                      <a:gd name="connsiteY23" fmla="*/ 1411291 h 1639548"/>
                      <a:gd name="connsiteX24" fmla="*/ 550099 w 582162"/>
                      <a:gd name="connsiteY24" fmla="*/ 54028 h 1639548"/>
                      <a:gd name="connsiteX0" fmla="*/ 550099 w 582162"/>
                      <a:gd name="connsiteY0" fmla="*/ 54028 h 1639548"/>
                      <a:gd name="connsiteX1" fmla="*/ 536842 w 582162"/>
                      <a:gd name="connsiteY1" fmla="*/ 262190 h 1639548"/>
                      <a:gd name="connsiteX2" fmla="*/ 488816 w 582162"/>
                      <a:gd name="connsiteY2" fmla="*/ 247571 h 1639548"/>
                      <a:gd name="connsiteX3" fmla="*/ 532877 w 582162"/>
                      <a:gd name="connsiteY3" fmla="*/ 295437 h 1639548"/>
                      <a:gd name="connsiteX4" fmla="*/ 526021 w 582162"/>
                      <a:gd name="connsiteY4" fmla="*/ 441538 h 1639548"/>
                      <a:gd name="connsiteX5" fmla="*/ 440807 w 582162"/>
                      <a:gd name="connsiteY5" fmla="*/ 401237 h 1639548"/>
                      <a:gd name="connsiteX6" fmla="*/ 518260 w 582162"/>
                      <a:gd name="connsiteY6" fmla="*/ 473456 h 1639548"/>
                      <a:gd name="connsiteX7" fmla="*/ 498587 w 582162"/>
                      <a:gd name="connsiteY7" fmla="*/ 637602 h 1639548"/>
                      <a:gd name="connsiteX8" fmla="*/ 372197 w 582162"/>
                      <a:gd name="connsiteY8" fmla="*/ 546012 h 1639548"/>
                      <a:gd name="connsiteX9" fmla="*/ 498617 w 582162"/>
                      <a:gd name="connsiteY9" fmla="*/ 657667 h 1639548"/>
                      <a:gd name="connsiteX10" fmla="*/ 484050 w 582162"/>
                      <a:gd name="connsiteY10" fmla="*/ 820057 h 1639548"/>
                      <a:gd name="connsiteX11" fmla="*/ 270832 w 582162"/>
                      <a:gd name="connsiteY11" fmla="*/ 673231 h 1639548"/>
                      <a:gd name="connsiteX12" fmla="*/ 478917 w 582162"/>
                      <a:gd name="connsiteY12" fmla="*/ 852083 h 1639548"/>
                      <a:gd name="connsiteX13" fmla="*/ 469294 w 582162"/>
                      <a:gd name="connsiteY13" fmla="*/ 1002645 h 1639548"/>
                      <a:gd name="connsiteX14" fmla="*/ 184579 w 582162"/>
                      <a:gd name="connsiteY14" fmla="*/ 795959 h 1639548"/>
                      <a:gd name="connsiteX15" fmla="*/ 466579 w 582162"/>
                      <a:gd name="connsiteY15" fmla="*/ 1042397 h 1639548"/>
                      <a:gd name="connsiteX16" fmla="*/ 459783 w 582162"/>
                      <a:gd name="connsiteY16" fmla="*/ 1179874 h 1639548"/>
                      <a:gd name="connsiteX17" fmla="*/ 119129 w 582162"/>
                      <a:gd name="connsiteY17" fmla="*/ 943486 h 1639548"/>
                      <a:gd name="connsiteX18" fmla="*/ 467006 w 582162"/>
                      <a:gd name="connsiteY18" fmla="*/ 1228896 h 1639548"/>
                      <a:gd name="connsiteX19" fmla="*/ 480083 w 582162"/>
                      <a:gd name="connsiteY19" fmla="*/ 1383852 h 1639548"/>
                      <a:gd name="connsiteX20" fmla="*/ 184579 w 582162"/>
                      <a:gd name="connsiteY20" fmla="*/ 1186679 h 1639548"/>
                      <a:gd name="connsiteX21" fmla="*/ 480050 w 582162"/>
                      <a:gd name="connsiteY21" fmla="*/ 1411085 h 1639548"/>
                      <a:gd name="connsiteX22" fmla="*/ 552481 w 582162"/>
                      <a:gd name="connsiteY22" fmla="*/ 1639356 h 1639548"/>
                      <a:gd name="connsiteX23" fmla="*/ 103908 w 582162"/>
                      <a:gd name="connsiteY23" fmla="*/ 1411291 h 1639548"/>
                      <a:gd name="connsiteX24" fmla="*/ 550099 w 582162"/>
                      <a:gd name="connsiteY24" fmla="*/ 54028 h 16395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582162" h="1639548">
                        <a:moveTo>
                          <a:pt x="550099" y="54028"/>
                        </a:moveTo>
                        <a:cubicBezTo>
                          <a:pt x="624739" y="-134938"/>
                          <a:pt x="547056" y="229933"/>
                          <a:pt x="536842" y="262190"/>
                        </a:cubicBezTo>
                        <a:cubicBezTo>
                          <a:pt x="526628" y="294447"/>
                          <a:pt x="489477" y="242030"/>
                          <a:pt x="488816" y="247571"/>
                        </a:cubicBezTo>
                        <a:lnTo>
                          <a:pt x="532877" y="295437"/>
                        </a:lnTo>
                        <a:cubicBezTo>
                          <a:pt x="532967" y="355079"/>
                          <a:pt x="525931" y="381896"/>
                          <a:pt x="526021" y="441538"/>
                        </a:cubicBezTo>
                        <a:lnTo>
                          <a:pt x="440807" y="401237"/>
                        </a:lnTo>
                        <a:lnTo>
                          <a:pt x="518260" y="473456"/>
                        </a:lnTo>
                        <a:lnTo>
                          <a:pt x="498587" y="637602"/>
                        </a:lnTo>
                        <a:lnTo>
                          <a:pt x="372197" y="546012"/>
                        </a:lnTo>
                        <a:lnTo>
                          <a:pt x="498617" y="657667"/>
                        </a:lnTo>
                        <a:cubicBezTo>
                          <a:pt x="498709" y="718576"/>
                          <a:pt x="483958" y="759148"/>
                          <a:pt x="484050" y="820057"/>
                        </a:cubicBezTo>
                        <a:lnTo>
                          <a:pt x="270832" y="673231"/>
                        </a:lnTo>
                        <a:lnTo>
                          <a:pt x="478917" y="852083"/>
                        </a:lnTo>
                        <a:lnTo>
                          <a:pt x="469294" y="1002645"/>
                        </a:lnTo>
                        <a:lnTo>
                          <a:pt x="184579" y="795959"/>
                        </a:lnTo>
                        <a:lnTo>
                          <a:pt x="466579" y="1042397"/>
                        </a:lnTo>
                        <a:lnTo>
                          <a:pt x="459783" y="1179874"/>
                        </a:lnTo>
                        <a:lnTo>
                          <a:pt x="119129" y="943486"/>
                        </a:lnTo>
                        <a:lnTo>
                          <a:pt x="467006" y="1228896"/>
                        </a:lnTo>
                        <a:cubicBezTo>
                          <a:pt x="467092" y="1286367"/>
                          <a:pt x="479997" y="1326381"/>
                          <a:pt x="480083" y="1383852"/>
                        </a:cubicBezTo>
                        <a:lnTo>
                          <a:pt x="184579" y="1186679"/>
                        </a:lnTo>
                        <a:lnTo>
                          <a:pt x="480050" y="1411085"/>
                        </a:lnTo>
                        <a:cubicBezTo>
                          <a:pt x="480132" y="1465879"/>
                          <a:pt x="497607" y="1538525"/>
                          <a:pt x="552481" y="1639356"/>
                        </a:cubicBezTo>
                        <a:cubicBezTo>
                          <a:pt x="331520" y="1644295"/>
                          <a:pt x="189138" y="1553987"/>
                          <a:pt x="103908" y="1411291"/>
                        </a:cubicBezTo>
                        <a:cubicBezTo>
                          <a:pt x="-144138" y="987527"/>
                          <a:pt x="70524" y="647047"/>
                          <a:pt x="550099" y="54028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44" name="Freeform 19">
                    <a:extLst>
                      <a:ext uri="{FF2B5EF4-FFF2-40B4-BE49-F238E27FC236}">
                        <a16:creationId xmlns:a16="http://schemas.microsoft.com/office/drawing/2014/main" id="{F45DE7E9-3D84-4203-928E-6FBCEF76E838}"/>
                      </a:ext>
                    </a:extLst>
                  </p:cNvPr>
                  <p:cNvSpPr/>
                  <p:nvPr/>
                </p:nvSpPr>
                <p:spPr>
                  <a:xfrm rot="3762166">
                    <a:off x="8242421" y="4782780"/>
                    <a:ext cx="225169" cy="634145"/>
                  </a:xfrm>
                  <a:custGeom>
                    <a:avLst/>
                    <a:gdLst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51331 w 552481"/>
                      <a:gd name="connsiteY10" fmla="*/ 819782 h 1585520"/>
                      <a:gd name="connsiteX11" fmla="*/ 270832 w 552481"/>
                      <a:gd name="connsiteY11" fmla="*/ 619203 h 1585520"/>
                      <a:gd name="connsiteX12" fmla="*/ 551364 w 552481"/>
                      <a:gd name="connsiteY12" fmla="*/ 841805 h 1585520"/>
                      <a:gd name="connsiteX13" fmla="*/ 551613 w 552481"/>
                      <a:gd name="connsiteY13" fmla="*/ 1007603 h 1585520"/>
                      <a:gd name="connsiteX14" fmla="*/ 184579 w 552481"/>
                      <a:gd name="connsiteY14" fmla="*/ 741931 h 1585520"/>
                      <a:gd name="connsiteX15" fmla="*/ 551646 w 552481"/>
                      <a:gd name="connsiteY15" fmla="*/ 1029766 h 1585520"/>
                      <a:gd name="connsiteX16" fmla="*/ 551910 w 552481"/>
                      <a:gd name="connsiteY16" fmla="*/ 1205103 h 1585520"/>
                      <a:gd name="connsiteX17" fmla="*/ 119129 w 552481"/>
                      <a:gd name="connsiteY17" fmla="*/ 889458 h 1585520"/>
                      <a:gd name="connsiteX18" fmla="*/ 551942 w 552481"/>
                      <a:gd name="connsiteY18" fmla="*/ 1226335 h 1585520"/>
                      <a:gd name="connsiteX19" fmla="*/ 552201 w 552481"/>
                      <a:gd name="connsiteY19" fmla="*/ 1398749 h 1585520"/>
                      <a:gd name="connsiteX20" fmla="*/ 184579 w 552481"/>
                      <a:gd name="connsiteY20" fmla="*/ 1132651 h 1585520"/>
                      <a:gd name="connsiteX21" fmla="*/ 552234 w 552481"/>
                      <a:gd name="connsiteY21" fmla="*/ 1420947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51331 w 552481"/>
                      <a:gd name="connsiteY10" fmla="*/ 819782 h 1585520"/>
                      <a:gd name="connsiteX11" fmla="*/ 270832 w 552481"/>
                      <a:gd name="connsiteY11" fmla="*/ 619203 h 1585520"/>
                      <a:gd name="connsiteX12" fmla="*/ 551364 w 552481"/>
                      <a:gd name="connsiteY12" fmla="*/ 841805 h 1585520"/>
                      <a:gd name="connsiteX13" fmla="*/ 551613 w 552481"/>
                      <a:gd name="connsiteY13" fmla="*/ 1007603 h 1585520"/>
                      <a:gd name="connsiteX14" fmla="*/ 184579 w 552481"/>
                      <a:gd name="connsiteY14" fmla="*/ 741931 h 1585520"/>
                      <a:gd name="connsiteX15" fmla="*/ 551646 w 552481"/>
                      <a:gd name="connsiteY15" fmla="*/ 1029766 h 1585520"/>
                      <a:gd name="connsiteX16" fmla="*/ 551910 w 552481"/>
                      <a:gd name="connsiteY16" fmla="*/ 1205103 h 1585520"/>
                      <a:gd name="connsiteX17" fmla="*/ 119129 w 552481"/>
                      <a:gd name="connsiteY17" fmla="*/ 889458 h 1585520"/>
                      <a:gd name="connsiteX18" fmla="*/ 551942 w 552481"/>
                      <a:gd name="connsiteY18" fmla="*/ 1226335 h 1585520"/>
                      <a:gd name="connsiteX19" fmla="*/ 552201 w 552481"/>
                      <a:gd name="connsiteY19" fmla="*/ 1398749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51331 w 552481"/>
                      <a:gd name="connsiteY10" fmla="*/ 819782 h 1585520"/>
                      <a:gd name="connsiteX11" fmla="*/ 270832 w 552481"/>
                      <a:gd name="connsiteY11" fmla="*/ 619203 h 1585520"/>
                      <a:gd name="connsiteX12" fmla="*/ 551364 w 552481"/>
                      <a:gd name="connsiteY12" fmla="*/ 841805 h 1585520"/>
                      <a:gd name="connsiteX13" fmla="*/ 551613 w 552481"/>
                      <a:gd name="connsiteY13" fmla="*/ 1007603 h 1585520"/>
                      <a:gd name="connsiteX14" fmla="*/ 184579 w 552481"/>
                      <a:gd name="connsiteY14" fmla="*/ 741931 h 1585520"/>
                      <a:gd name="connsiteX15" fmla="*/ 551646 w 552481"/>
                      <a:gd name="connsiteY15" fmla="*/ 1029766 h 1585520"/>
                      <a:gd name="connsiteX16" fmla="*/ 551910 w 552481"/>
                      <a:gd name="connsiteY16" fmla="*/ 1205103 h 1585520"/>
                      <a:gd name="connsiteX17" fmla="*/ 119129 w 552481"/>
                      <a:gd name="connsiteY17" fmla="*/ 889458 h 1585520"/>
                      <a:gd name="connsiteX18" fmla="*/ 551942 w 552481"/>
                      <a:gd name="connsiteY18" fmla="*/ 1226335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51331 w 552481"/>
                      <a:gd name="connsiteY10" fmla="*/ 819782 h 1585520"/>
                      <a:gd name="connsiteX11" fmla="*/ 270832 w 552481"/>
                      <a:gd name="connsiteY11" fmla="*/ 619203 h 1585520"/>
                      <a:gd name="connsiteX12" fmla="*/ 551364 w 552481"/>
                      <a:gd name="connsiteY12" fmla="*/ 841805 h 1585520"/>
                      <a:gd name="connsiteX13" fmla="*/ 551613 w 552481"/>
                      <a:gd name="connsiteY13" fmla="*/ 1007603 h 1585520"/>
                      <a:gd name="connsiteX14" fmla="*/ 184579 w 552481"/>
                      <a:gd name="connsiteY14" fmla="*/ 741931 h 1585520"/>
                      <a:gd name="connsiteX15" fmla="*/ 551646 w 552481"/>
                      <a:gd name="connsiteY15" fmla="*/ 1029766 h 1585520"/>
                      <a:gd name="connsiteX16" fmla="*/ 551910 w 552481"/>
                      <a:gd name="connsiteY16" fmla="*/ 1205103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51331 w 552481"/>
                      <a:gd name="connsiteY10" fmla="*/ 819782 h 1585520"/>
                      <a:gd name="connsiteX11" fmla="*/ 270832 w 552481"/>
                      <a:gd name="connsiteY11" fmla="*/ 619203 h 1585520"/>
                      <a:gd name="connsiteX12" fmla="*/ 551364 w 552481"/>
                      <a:gd name="connsiteY12" fmla="*/ 841805 h 1585520"/>
                      <a:gd name="connsiteX13" fmla="*/ 551613 w 552481"/>
                      <a:gd name="connsiteY13" fmla="*/ 1007603 h 1585520"/>
                      <a:gd name="connsiteX14" fmla="*/ 184579 w 552481"/>
                      <a:gd name="connsiteY14" fmla="*/ 741931 h 1585520"/>
                      <a:gd name="connsiteX15" fmla="*/ 551646 w 552481"/>
                      <a:gd name="connsiteY15" fmla="*/ 1029766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51331 w 552481"/>
                      <a:gd name="connsiteY10" fmla="*/ 819782 h 1585520"/>
                      <a:gd name="connsiteX11" fmla="*/ 270832 w 552481"/>
                      <a:gd name="connsiteY11" fmla="*/ 619203 h 1585520"/>
                      <a:gd name="connsiteX12" fmla="*/ 551364 w 552481"/>
                      <a:gd name="connsiteY12" fmla="*/ 841805 h 1585520"/>
                      <a:gd name="connsiteX13" fmla="*/ 551613 w 552481"/>
                      <a:gd name="connsiteY13" fmla="*/ 1007603 h 1585520"/>
                      <a:gd name="connsiteX14" fmla="*/ 184579 w 552481"/>
                      <a:gd name="connsiteY14" fmla="*/ 741931 h 1585520"/>
                      <a:gd name="connsiteX15" fmla="*/ 521700 w 552481"/>
                      <a:gd name="connsiteY15" fmla="*/ 1009232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51331 w 552481"/>
                      <a:gd name="connsiteY10" fmla="*/ 819782 h 1585520"/>
                      <a:gd name="connsiteX11" fmla="*/ 270832 w 552481"/>
                      <a:gd name="connsiteY11" fmla="*/ 619203 h 1585520"/>
                      <a:gd name="connsiteX12" fmla="*/ 551364 w 552481"/>
                      <a:gd name="connsiteY12" fmla="*/ 841805 h 1585520"/>
                      <a:gd name="connsiteX13" fmla="*/ 534221 w 552481"/>
                      <a:gd name="connsiteY13" fmla="*/ 989751 h 1585520"/>
                      <a:gd name="connsiteX14" fmla="*/ 184579 w 552481"/>
                      <a:gd name="connsiteY14" fmla="*/ 741931 h 1585520"/>
                      <a:gd name="connsiteX15" fmla="*/ 521700 w 552481"/>
                      <a:gd name="connsiteY15" fmla="*/ 1009232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51331 w 552481"/>
                      <a:gd name="connsiteY10" fmla="*/ 819782 h 1585520"/>
                      <a:gd name="connsiteX11" fmla="*/ 270832 w 552481"/>
                      <a:gd name="connsiteY11" fmla="*/ 619203 h 1585520"/>
                      <a:gd name="connsiteX12" fmla="*/ 501344 w 552481"/>
                      <a:gd name="connsiteY12" fmla="*/ 815973 h 1585520"/>
                      <a:gd name="connsiteX13" fmla="*/ 534221 w 552481"/>
                      <a:gd name="connsiteY13" fmla="*/ 989751 h 1585520"/>
                      <a:gd name="connsiteX14" fmla="*/ 184579 w 552481"/>
                      <a:gd name="connsiteY14" fmla="*/ 741931 h 1585520"/>
                      <a:gd name="connsiteX15" fmla="*/ 521700 w 552481"/>
                      <a:gd name="connsiteY15" fmla="*/ 1009232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08896 w 552481"/>
                      <a:gd name="connsiteY10" fmla="*/ 791532 h 1585520"/>
                      <a:gd name="connsiteX11" fmla="*/ 270832 w 552481"/>
                      <a:gd name="connsiteY11" fmla="*/ 619203 h 1585520"/>
                      <a:gd name="connsiteX12" fmla="*/ 501344 w 552481"/>
                      <a:gd name="connsiteY12" fmla="*/ 815973 h 1585520"/>
                      <a:gd name="connsiteX13" fmla="*/ 534221 w 552481"/>
                      <a:gd name="connsiteY13" fmla="*/ 989751 h 1585520"/>
                      <a:gd name="connsiteX14" fmla="*/ 184579 w 552481"/>
                      <a:gd name="connsiteY14" fmla="*/ 741931 h 1585520"/>
                      <a:gd name="connsiteX15" fmla="*/ 521700 w 552481"/>
                      <a:gd name="connsiteY15" fmla="*/ 1009232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21176 w 552481"/>
                      <a:gd name="connsiteY9" fmla="*/ 611487 h 1585520"/>
                      <a:gd name="connsiteX10" fmla="*/ 508896 w 552481"/>
                      <a:gd name="connsiteY10" fmla="*/ 791532 h 1585520"/>
                      <a:gd name="connsiteX11" fmla="*/ 270832 w 552481"/>
                      <a:gd name="connsiteY11" fmla="*/ 619203 h 1585520"/>
                      <a:gd name="connsiteX12" fmla="*/ 501344 w 552481"/>
                      <a:gd name="connsiteY12" fmla="*/ 815973 h 1585520"/>
                      <a:gd name="connsiteX13" fmla="*/ 534221 w 552481"/>
                      <a:gd name="connsiteY13" fmla="*/ 989751 h 1585520"/>
                      <a:gd name="connsiteX14" fmla="*/ 184579 w 552481"/>
                      <a:gd name="connsiteY14" fmla="*/ 741931 h 1585520"/>
                      <a:gd name="connsiteX15" fmla="*/ 521700 w 552481"/>
                      <a:gd name="connsiteY15" fmla="*/ 1009232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23630 w 552481"/>
                      <a:gd name="connsiteY7" fmla="*/ 593972 h 1585520"/>
                      <a:gd name="connsiteX8" fmla="*/ 372197 w 552481"/>
                      <a:gd name="connsiteY8" fmla="*/ 491984 h 1585520"/>
                      <a:gd name="connsiteX9" fmla="*/ 521176 w 552481"/>
                      <a:gd name="connsiteY9" fmla="*/ 611487 h 1585520"/>
                      <a:gd name="connsiteX10" fmla="*/ 508896 w 552481"/>
                      <a:gd name="connsiteY10" fmla="*/ 791532 h 1585520"/>
                      <a:gd name="connsiteX11" fmla="*/ 270832 w 552481"/>
                      <a:gd name="connsiteY11" fmla="*/ 619203 h 1585520"/>
                      <a:gd name="connsiteX12" fmla="*/ 501344 w 552481"/>
                      <a:gd name="connsiteY12" fmla="*/ 815973 h 1585520"/>
                      <a:gd name="connsiteX13" fmla="*/ 534221 w 552481"/>
                      <a:gd name="connsiteY13" fmla="*/ 989751 h 1585520"/>
                      <a:gd name="connsiteX14" fmla="*/ 184579 w 552481"/>
                      <a:gd name="connsiteY14" fmla="*/ 741931 h 1585520"/>
                      <a:gd name="connsiteX15" fmla="*/ 521700 w 552481"/>
                      <a:gd name="connsiteY15" fmla="*/ 1009232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30748 w 552481"/>
                      <a:gd name="connsiteY6" fmla="*/ 427144 h 1585520"/>
                      <a:gd name="connsiteX7" fmla="*/ 523630 w 552481"/>
                      <a:gd name="connsiteY7" fmla="*/ 593972 h 1585520"/>
                      <a:gd name="connsiteX8" fmla="*/ 372197 w 552481"/>
                      <a:gd name="connsiteY8" fmla="*/ 491984 h 1585520"/>
                      <a:gd name="connsiteX9" fmla="*/ 521176 w 552481"/>
                      <a:gd name="connsiteY9" fmla="*/ 611487 h 1585520"/>
                      <a:gd name="connsiteX10" fmla="*/ 508896 w 552481"/>
                      <a:gd name="connsiteY10" fmla="*/ 791532 h 1585520"/>
                      <a:gd name="connsiteX11" fmla="*/ 270832 w 552481"/>
                      <a:gd name="connsiteY11" fmla="*/ 619203 h 1585520"/>
                      <a:gd name="connsiteX12" fmla="*/ 501344 w 552481"/>
                      <a:gd name="connsiteY12" fmla="*/ 815973 h 1585520"/>
                      <a:gd name="connsiteX13" fmla="*/ 534221 w 552481"/>
                      <a:gd name="connsiteY13" fmla="*/ 989751 h 1585520"/>
                      <a:gd name="connsiteX14" fmla="*/ 184579 w 552481"/>
                      <a:gd name="connsiteY14" fmla="*/ 741931 h 1585520"/>
                      <a:gd name="connsiteX15" fmla="*/ 521700 w 552481"/>
                      <a:gd name="connsiteY15" fmla="*/ 1009232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28440 w 552481"/>
                      <a:gd name="connsiteY4" fmla="*/ 395095 h 1585520"/>
                      <a:gd name="connsiteX5" fmla="*/ 440807 w 552481"/>
                      <a:gd name="connsiteY5" fmla="*/ 347209 h 1585520"/>
                      <a:gd name="connsiteX6" fmla="*/ 530748 w 552481"/>
                      <a:gd name="connsiteY6" fmla="*/ 427144 h 1585520"/>
                      <a:gd name="connsiteX7" fmla="*/ 523630 w 552481"/>
                      <a:gd name="connsiteY7" fmla="*/ 593972 h 1585520"/>
                      <a:gd name="connsiteX8" fmla="*/ 372197 w 552481"/>
                      <a:gd name="connsiteY8" fmla="*/ 491984 h 1585520"/>
                      <a:gd name="connsiteX9" fmla="*/ 521176 w 552481"/>
                      <a:gd name="connsiteY9" fmla="*/ 611487 h 1585520"/>
                      <a:gd name="connsiteX10" fmla="*/ 508896 w 552481"/>
                      <a:gd name="connsiteY10" fmla="*/ 791532 h 1585520"/>
                      <a:gd name="connsiteX11" fmla="*/ 270832 w 552481"/>
                      <a:gd name="connsiteY11" fmla="*/ 619203 h 1585520"/>
                      <a:gd name="connsiteX12" fmla="*/ 501344 w 552481"/>
                      <a:gd name="connsiteY12" fmla="*/ 815973 h 1585520"/>
                      <a:gd name="connsiteX13" fmla="*/ 534221 w 552481"/>
                      <a:gd name="connsiteY13" fmla="*/ 989751 h 1585520"/>
                      <a:gd name="connsiteX14" fmla="*/ 184579 w 552481"/>
                      <a:gd name="connsiteY14" fmla="*/ 741931 h 1585520"/>
                      <a:gd name="connsiteX15" fmla="*/ 521700 w 552481"/>
                      <a:gd name="connsiteY15" fmla="*/ 1009232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32877 w 552481"/>
                      <a:gd name="connsiteY3" fmla="*/ 241409 h 1585520"/>
                      <a:gd name="connsiteX4" fmla="*/ 528440 w 552481"/>
                      <a:gd name="connsiteY4" fmla="*/ 395095 h 1585520"/>
                      <a:gd name="connsiteX5" fmla="*/ 440807 w 552481"/>
                      <a:gd name="connsiteY5" fmla="*/ 347209 h 1585520"/>
                      <a:gd name="connsiteX6" fmla="*/ 530748 w 552481"/>
                      <a:gd name="connsiteY6" fmla="*/ 427144 h 1585520"/>
                      <a:gd name="connsiteX7" fmla="*/ 523630 w 552481"/>
                      <a:gd name="connsiteY7" fmla="*/ 593972 h 1585520"/>
                      <a:gd name="connsiteX8" fmla="*/ 372197 w 552481"/>
                      <a:gd name="connsiteY8" fmla="*/ 491984 h 1585520"/>
                      <a:gd name="connsiteX9" fmla="*/ 521176 w 552481"/>
                      <a:gd name="connsiteY9" fmla="*/ 611487 h 1585520"/>
                      <a:gd name="connsiteX10" fmla="*/ 508896 w 552481"/>
                      <a:gd name="connsiteY10" fmla="*/ 791532 h 1585520"/>
                      <a:gd name="connsiteX11" fmla="*/ 270832 w 552481"/>
                      <a:gd name="connsiteY11" fmla="*/ 619203 h 1585520"/>
                      <a:gd name="connsiteX12" fmla="*/ 501344 w 552481"/>
                      <a:gd name="connsiteY12" fmla="*/ 815973 h 1585520"/>
                      <a:gd name="connsiteX13" fmla="*/ 534221 w 552481"/>
                      <a:gd name="connsiteY13" fmla="*/ 989751 h 1585520"/>
                      <a:gd name="connsiteX14" fmla="*/ 184579 w 552481"/>
                      <a:gd name="connsiteY14" fmla="*/ 741931 h 1585520"/>
                      <a:gd name="connsiteX15" fmla="*/ 521700 w 552481"/>
                      <a:gd name="connsiteY15" fmla="*/ 1009232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523630 w 580141"/>
                      <a:gd name="connsiteY8" fmla="*/ 648711 h 1640259"/>
                      <a:gd name="connsiteX9" fmla="*/ 372197 w 580141"/>
                      <a:gd name="connsiteY9" fmla="*/ 546723 h 1640259"/>
                      <a:gd name="connsiteX10" fmla="*/ 521176 w 580141"/>
                      <a:gd name="connsiteY10" fmla="*/ 666226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534221 w 580141"/>
                      <a:gd name="connsiteY14" fmla="*/ 1044490 h 1640259"/>
                      <a:gd name="connsiteX15" fmla="*/ 184579 w 580141"/>
                      <a:gd name="connsiteY15" fmla="*/ 796670 h 1640259"/>
                      <a:gd name="connsiteX16" fmla="*/ 521700 w 580141"/>
                      <a:gd name="connsiteY16" fmla="*/ 1063971 h 1640259"/>
                      <a:gd name="connsiteX17" fmla="*/ 507056 w 580141"/>
                      <a:gd name="connsiteY17" fmla="*/ 1224006 h 1640259"/>
                      <a:gd name="connsiteX18" fmla="*/ 119129 w 580141"/>
                      <a:gd name="connsiteY18" fmla="*/ 944197 h 1640259"/>
                      <a:gd name="connsiteX19" fmla="*/ 504472 w 580141"/>
                      <a:gd name="connsiteY19" fmla="*/ 1252757 h 1640259"/>
                      <a:gd name="connsiteX20" fmla="*/ 519836 w 580141"/>
                      <a:gd name="connsiteY20" fmla="*/ 1425369 h 1640259"/>
                      <a:gd name="connsiteX21" fmla="*/ 184579 w 580141"/>
                      <a:gd name="connsiteY21" fmla="*/ 1187390 h 1640259"/>
                      <a:gd name="connsiteX22" fmla="*/ 509865 w 580141"/>
                      <a:gd name="connsiteY22" fmla="*/ 1442400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523630 w 580141"/>
                      <a:gd name="connsiteY8" fmla="*/ 648711 h 1640259"/>
                      <a:gd name="connsiteX9" fmla="*/ 372197 w 580141"/>
                      <a:gd name="connsiteY9" fmla="*/ 546723 h 1640259"/>
                      <a:gd name="connsiteX10" fmla="*/ 521176 w 580141"/>
                      <a:gd name="connsiteY10" fmla="*/ 666226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521700 w 580141"/>
                      <a:gd name="connsiteY16" fmla="*/ 1063971 h 1640259"/>
                      <a:gd name="connsiteX17" fmla="*/ 507056 w 580141"/>
                      <a:gd name="connsiteY17" fmla="*/ 1224006 h 1640259"/>
                      <a:gd name="connsiteX18" fmla="*/ 119129 w 580141"/>
                      <a:gd name="connsiteY18" fmla="*/ 944197 h 1640259"/>
                      <a:gd name="connsiteX19" fmla="*/ 504472 w 580141"/>
                      <a:gd name="connsiteY19" fmla="*/ 1252757 h 1640259"/>
                      <a:gd name="connsiteX20" fmla="*/ 519836 w 580141"/>
                      <a:gd name="connsiteY20" fmla="*/ 1425369 h 1640259"/>
                      <a:gd name="connsiteX21" fmla="*/ 184579 w 580141"/>
                      <a:gd name="connsiteY21" fmla="*/ 1187390 h 1640259"/>
                      <a:gd name="connsiteX22" fmla="*/ 509865 w 580141"/>
                      <a:gd name="connsiteY22" fmla="*/ 1442400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523630 w 580141"/>
                      <a:gd name="connsiteY8" fmla="*/ 648711 h 1640259"/>
                      <a:gd name="connsiteX9" fmla="*/ 372197 w 580141"/>
                      <a:gd name="connsiteY9" fmla="*/ 546723 h 1640259"/>
                      <a:gd name="connsiteX10" fmla="*/ 521176 w 580141"/>
                      <a:gd name="connsiteY10" fmla="*/ 666226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507056 w 580141"/>
                      <a:gd name="connsiteY17" fmla="*/ 1224006 h 1640259"/>
                      <a:gd name="connsiteX18" fmla="*/ 119129 w 580141"/>
                      <a:gd name="connsiteY18" fmla="*/ 944197 h 1640259"/>
                      <a:gd name="connsiteX19" fmla="*/ 504472 w 580141"/>
                      <a:gd name="connsiteY19" fmla="*/ 1252757 h 1640259"/>
                      <a:gd name="connsiteX20" fmla="*/ 519836 w 580141"/>
                      <a:gd name="connsiteY20" fmla="*/ 1425369 h 1640259"/>
                      <a:gd name="connsiteX21" fmla="*/ 184579 w 580141"/>
                      <a:gd name="connsiteY21" fmla="*/ 1187390 h 1640259"/>
                      <a:gd name="connsiteX22" fmla="*/ 509865 w 580141"/>
                      <a:gd name="connsiteY22" fmla="*/ 1442400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523630 w 580141"/>
                      <a:gd name="connsiteY8" fmla="*/ 648711 h 1640259"/>
                      <a:gd name="connsiteX9" fmla="*/ 372197 w 580141"/>
                      <a:gd name="connsiteY9" fmla="*/ 546723 h 1640259"/>
                      <a:gd name="connsiteX10" fmla="*/ 521176 w 580141"/>
                      <a:gd name="connsiteY10" fmla="*/ 666226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504472 w 580141"/>
                      <a:gd name="connsiteY19" fmla="*/ 1252757 h 1640259"/>
                      <a:gd name="connsiteX20" fmla="*/ 519836 w 580141"/>
                      <a:gd name="connsiteY20" fmla="*/ 1425369 h 1640259"/>
                      <a:gd name="connsiteX21" fmla="*/ 184579 w 580141"/>
                      <a:gd name="connsiteY21" fmla="*/ 1187390 h 1640259"/>
                      <a:gd name="connsiteX22" fmla="*/ 509865 w 580141"/>
                      <a:gd name="connsiteY22" fmla="*/ 1442400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523630 w 580141"/>
                      <a:gd name="connsiteY8" fmla="*/ 648711 h 1640259"/>
                      <a:gd name="connsiteX9" fmla="*/ 372197 w 580141"/>
                      <a:gd name="connsiteY9" fmla="*/ 546723 h 1640259"/>
                      <a:gd name="connsiteX10" fmla="*/ 521176 w 580141"/>
                      <a:gd name="connsiteY10" fmla="*/ 666226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519836 w 580141"/>
                      <a:gd name="connsiteY20" fmla="*/ 1425369 h 1640259"/>
                      <a:gd name="connsiteX21" fmla="*/ 184579 w 580141"/>
                      <a:gd name="connsiteY21" fmla="*/ 1187390 h 1640259"/>
                      <a:gd name="connsiteX22" fmla="*/ 509865 w 580141"/>
                      <a:gd name="connsiteY22" fmla="*/ 1442400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523630 w 580141"/>
                      <a:gd name="connsiteY8" fmla="*/ 648711 h 1640259"/>
                      <a:gd name="connsiteX9" fmla="*/ 372197 w 580141"/>
                      <a:gd name="connsiteY9" fmla="*/ 546723 h 1640259"/>
                      <a:gd name="connsiteX10" fmla="*/ 521176 w 580141"/>
                      <a:gd name="connsiteY10" fmla="*/ 666226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519836 w 580141"/>
                      <a:gd name="connsiteY20" fmla="*/ 1425369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523630 w 580141"/>
                      <a:gd name="connsiteY8" fmla="*/ 648711 h 1640259"/>
                      <a:gd name="connsiteX9" fmla="*/ 372197 w 580141"/>
                      <a:gd name="connsiteY9" fmla="*/ 546723 h 1640259"/>
                      <a:gd name="connsiteX10" fmla="*/ 521176 w 580141"/>
                      <a:gd name="connsiteY10" fmla="*/ 666226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7405 w 580141"/>
                      <a:gd name="connsiteY20" fmla="*/ 1402284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523630 w 580141"/>
                      <a:gd name="connsiteY8" fmla="*/ 648711 h 1640259"/>
                      <a:gd name="connsiteX9" fmla="*/ 372197 w 580141"/>
                      <a:gd name="connsiteY9" fmla="*/ 546723 h 1640259"/>
                      <a:gd name="connsiteX10" fmla="*/ 521176 w 580141"/>
                      <a:gd name="connsiteY10" fmla="*/ 666226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523630 w 580141"/>
                      <a:gd name="connsiteY8" fmla="*/ 648711 h 1640259"/>
                      <a:gd name="connsiteX9" fmla="*/ 372197 w 580141"/>
                      <a:gd name="connsiteY9" fmla="*/ 546723 h 1640259"/>
                      <a:gd name="connsiteX10" fmla="*/ 498617 w 580141"/>
                      <a:gd name="connsiteY10" fmla="*/ 658378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498587 w 580141"/>
                      <a:gd name="connsiteY8" fmla="*/ 638313 h 1640259"/>
                      <a:gd name="connsiteX9" fmla="*/ 372197 w 580141"/>
                      <a:gd name="connsiteY9" fmla="*/ 546723 h 1640259"/>
                      <a:gd name="connsiteX10" fmla="*/ 498617 w 580141"/>
                      <a:gd name="connsiteY10" fmla="*/ 658378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18260 w 580141"/>
                      <a:gd name="connsiteY7" fmla="*/ 474167 h 1640259"/>
                      <a:gd name="connsiteX8" fmla="*/ 498587 w 580141"/>
                      <a:gd name="connsiteY8" fmla="*/ 638313 h 1640259"/>
                      <a:gd name="connsiteX9" fmla="*/ 372197 w 580141"/>
                      <a:gd name="connsiteY9" fmla="*/ 546723 h 1640259"/>
                      <a:gd name="connsiteX10" fmla="*/ 498617 w 580141"/>
                      <a:gd name="connsiteY10" fmla="*/ 658378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18260 w 580141"/>
                      <a:gd name="connsiteY7" fmla="*/ 474167 h 1640259"/>
                      <a:gd name="connsiteX8" fmla="*/ 498587 w 580141"/>
                      <a:gd name="connsiteY8" fmla="*/ 638313 h 1640259"/>
                      <a:gd name="connsiteX9" fmla="*/ 372197 w 580141"/>
                      <a:gd name="connsiteY9" fmla="*/ 546723 h 1640259"/>
                      <a:gd name="connsiteX10" fmla="*/ 498617 w 580141"/>
                      <a:gd name="connsiteY10" fmla="*/ 658378 h 1640259"/>
                      <a:gd name="connsiteX11" fmla="*/ 484050 w 580141"/>
                      <a:gd name="connsiteY11" fmla="*/ 820768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18260 w 580141"/>
                      <a:gd name="connsiteY7" fmla="*/ 474167 h 1640259"/>
                      <a:gd name="connsiteX8" fmla="*/ 498587 w 580141"/>
                      <a:gd name="connsiteY8" fmla="*/ 638313 h 1640259"/>
                      <a:gd name="connsiteX9" fmla="*/ 372197 w 580141"/>
                      <a:gd name="connsiteY9" fmla="*/ 546723 h 1640259"/>
                      <a:gd name="connsiteX10" fmla="*/ 498617 w 580141"/>
                      <a:gd name="connsiteY10" fmla="*/ 658378 h 1640259"/>
                      <a:gd name="connsiteX11" fmla="*/ 484050 w 580141"/>
                      <a:gd name="connsiteY11" fmla="*/ 820768 h 1640259"/>
                      <a:gd name="connsiteX12" fmla="*/ 270832 w 580141"/>
                      <a:gd name="connsiteY12" fmla="*/ 673942 h 1640259"/>
                      <a:gd name="connsiteX13" fmla="*/ 478917 w 580141"/>
                      <a:gd name="connsiteY13" fmla="*/ 852794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18260 w 580141"/>
                      <a:gd name="connsiteY7" fmla="*/ 474167 h 1640259"/>
                      <a:gd name="connsiteX8" fmla="*/ 498587 w 580141"/>
                      <a:gd name="connsiteY8" fmla="*/ 638313 h 1640259"/>
                      <a:gd name="connsiteX9" fmla="*/ 372197 w 580141"/>
                      <a:gd name="connsiteY9" fmla="*/ 546723 h 1640259"/>
                      <a:gd name="connsiteX10" fmla="*/ 498617 w 580141"/>
                      <a:gd name="connsiteY10" fmla="*/ 658378 h 1640259"/>
                      <a:gd name="connsiteX11" fmla="*/ 484050 w 580141"/>
                      <a:gd name="connsiteY11" fmla="*/ 820768 h 1640259"/>
                      <a:gd name="connsiteX12" fmla="*/ 270832 w 580141"/>
                      <a:gd name="connsiteY12" fmla="*/ 673942 h 1640259"/>
                      <a:gd name="connsiteX13" fmla="*/ 478917 w 580141"/>
                      <a:gd name="connsiteY13" fmla="*/ 852794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59783 w 580141"/>
                      <a:gd name="connsiteY17" fmla="*/ 1180585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18260 w 580141"/>
                      <a:gd name="connsiteY7" fmla="*/ 474167 h 1640259"/>
                      <a:gd name="connsiteX8" fmla="*/ 498587 w 580141"/>
                      <a:gd name="connsiteY8" fmla="*/ 638313 h 1640259"/>
                      <a:gd name="connsiteX9" fmla="*/ 372197 w 580141"/>
                      <a:gd name="connsiteY9" fmla="*/ 546723 h 1640259"/>
                      <a:gd name="connsiteX10" fmla="*/ 498617 w 580141"/>
                      <a:gd name="connsiteY10" fmla="*/ 658378 h 1640259"/>
                      <a:gd name="connsiteX11" fmla="*/ 484050 w 580141"/>
                      <a:gd name="connsiteY11" fmla="*/ 820768 h 1640259"/>
                      <a:gd name="connsiteX12" fmla="*/ 270832 w 580141"/>
                      <a:gd name="connsiteY12" fmla="*/ 673942 h 1640259"/>
                      <a:gd name="connsiteX13" fmla="*/ 478917 w 580141"/>
                      <a:gd name="connsiteY13" fmla="*/ 852794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66579 w 580141"/>
                      <a:gd name="connsiteY16" fmla="*/ 1043108 h 1640259"/>
                      <a:gd name="connsiteX17" fmla="*/ 459783 w 580141"/>
                      <a:gd name="connsiteY17" fmla="*/ 1180585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18260 w 580141"/>
                      <a:gd name="connsiteY7" fmla="*/ 474167 h 1640259"/>
                      <a:gd name="connsiteX8" fmla="*/ 498587 w 580141"/>
                      <a:gd name="connsiteY8" fmla="*/ 638313 h 1640259"/>
                      <a:gd name="connsiteX9" fmla="*/ 372197 w 580141"/>
                      <a:gd name="connsiteY9" fmla="*/ 546723 h 1640259"/>
                      <a:gd name="connsiteX10" fmla="*/ 498617 w 580141"/>
                      <a:gd name="connsiteY10" fmla="*/ 658378 h 1640259"/>
                      <a:gd name="connsiteX11" fmla="*/ 484050 w 580141"/>
                      <a:gd name="connsiteY11" fmla="*/ 820768 h 1640259"/>
                      <a:gd name="connsiteX12" fmla="*/ 270832 w 580141"/>
                      <a:gd name="connsiteY12" fmla="*/ 673942 h 1640259"/>
                      <a:gd name="connsiteX13" fmla="*/ 478917 w 580141"/>
                      <a:gd name="connsiteY13" fmla="*/ 852794 h 1640259"/>
                      <a:gd name="connsiteX14" fmla="*/ 469294 w 580141"/>
                      <a:gd name="connsiteY14" fmla="*/ 1003356 h 1640259"/>
                      <a:gd name="connsiteX15" fmla="*/ 184579 w 580141"/>
                      <a:gd name="connsiteY15" fmla="*/ 796670 h 1640259"/>
                      <a:gd name="connsiteX16" fmla="*/ 466579 w 580141"/>
                      <a:gd name="connsiteY16" fmla="*/ 1043108 h 1640259"/>
                      <a:gd name="connsiteX17" fmla="*/ 459783 w 580141"/>
                      <a:gd name="connsiteY17" fmla="*/ 1180585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11048 w 580141"/>
                      <a:gd name="connsiteY5" fmla="*/ 431982 h 1640259"/>
                      <a:gd name="connsiteX6" fmla="*/ 440807 w 580141"/>
                      <a:gd name="connsiteY6" fmla="*/ 401948 h 1640259"/>
                      <a:gd name="connsiteX7" fmla="*/ 518260 w 580141"/>
                      <a:gd name="connsiteY7" fmla="*/ 474167 h 1640259"/>
                      <a:gd name="connsiteX8" fmla="*/ 498587 w 580141"/>
                      <a:gd name="connsiteY8" fmla="*/ 638313 h 1640259"/>
                      <a:gd name="connsiteX9" fmla="*/ 372197 w 580141"/>
                      <a:gd name="connsiteY9" fmla="*/ 546723 h 1640259"/>
                      <a:gd name="connsiteX10" fmla="*/ 498617 w 580141"/>
                      <a:gd name="connsiteY10" fmla="*/ 658378 h 1640259"/>
                      <a:gd name="connsiteX11" fmla="*/ 484050 w 580141"/>
                      <a:gd name="connsiteY11" fmla="*/ 820768 h 1640259"/>
                      <a:gd name="connsiteX12" fmla="*/ 270832 w 580141"/>
                      <a:gd name="connsiteY12" fmla="*/ 673942 h 1640259"/>
                      <a:gd name="connsiteX13" fmla="*/ 478917 w 580141"/>
                      <a:gd name="connsiteY13" fmla="*/ 852794 h 1640259"/>
                      <a:gd name="connsiteX14" fmla="*/ 469294 w 580141"/>
                      <a:gd name="connsiteY14" fmla="*/ 1003356 h 1640259"/>
                      <a:gd name="connsiteX15" fmla="*/ 184579 w 580141"/>
                      <a:gd name="connsiteY15" fmla="*/ 796670 h 1640259"/>
                      <a:gd name="connsiteX16" fmla="*/ 466579 w 580141"/>
                      <a:gd name="connsiteY16" fmla="*/ 1043108 h 1640259"/>
                      <a:gd name="connsiteX17" fmla="*/ 459783 w 580141"/>
                      <a:gd name="connsiteY17" fmla="*/ 1180585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2162"/>
                      <a:gd name="connsiteY0" fmla="*/ 54028 h 1639548"/>
                      <a:gd name="connsiteX1" fmla="*/ 536842 w 582162"/>
                      <a:gd name="connsiteY1" fmla="*/ 262190 h 1639548"/>
                      <a:gd name="connsiteX2" fmla="*/ 488816 w 582162"/>
                      <a:gd name="connsiteY2" fmla="*/ 247571 h 1639548"/>
                      <a:gd name="connsiteX3" fmla="*/ 532877 w 582162"/>
                      <a:gd name="connsiteY3" fmla="*/ 295437 h 1639548"/>
                      <a:gd name="connsiteX4" fmla="*/ 511048 w 582162"/>
                      <a:gd name="connsiteY4" fmla="*/ 431271 h 1639548"/>
                      <a:gd name="connsiteX5" fmla="*/ 440807 w 582162"/>
                      <a:gd name="connsiteY5" fmla="*/ 401237 h 1639548"/>
                      <a:gd name="connsiteX6" fmla="*/ 518260 w 582162"/>
                      <a:gd name="connsiteY6" fmla="*/ 473456 h 1639548"/>
                      <a:gd name="connsiteX7" fmla="*/ 498587 w 582162"/>
                      <a:gd name="connsiteY7" fmla="*/ 637602 h 1639548"/>
                      <a:gd name="connsiteX8" fmla="*/ 372197 w 582162"/>
                      <a:gd name="connsiteY8" fmla="*/ 546012 h 1639548"/>
                      <a:gd name="connsiteX9" fmla="*/ 498617 w 582162"/>
                      <a:gd name="connsiteY9" fmla="*/ 657667 h 1639548"/>
                      <a:gd name="connsiteX10" fmla="*/ 484050 w 582162"/>
                      <a:gd name="connsiteY10" fmla="*/ 820057 h 1639548"/>
                      <a:gd name="connsiteX11" fmla="*/ 270832 w 582162"/>
                      <a:gd name="connsiteY11" fmla="*/ 673231 h 1639548"/>
                      <a:gd name="connsiteX12" fmla="*/ 478917 w 582162"/>
                      <a:gd name="connsiteY12" fmla="*/ 852083 h 1639548"/>
                      <a:gd name="connsiteX13" fmla="*/ 469294 w 582162"/>
                      <a:gd name="connsiteY13" fmla="*/ 1002645 h 1639548"/>
                      <a:gd name="connsiteX14" fmla="*/ 184579 w 582162"/>
                      <a:gd name="connsiteY14" fmla="*/ 795959 h 1639548"/>
                      <a:gd name="connsiteX15" fmla="*/ 466579 w 582162"/>
                      <a:gd name="connsiteY15" fmla="*/ 1042397 h 1639548"/>
                      <a:gd name="connsiteX16" fmla="*/ 459783 w 582162"/>
                      <a:gd name="connsiteY16" fmla="*/ 1179874 h 1639548"/>
                      <a:gd name="connsiteX17" fmla="*/ 119129 w 582162"/>
                      <a:gd name="connsiteY17" fmla="*/ 943486 h 1639548"/>
                      <a:gd name="connsiteX18" fmla="*/ 467006 w 582162"/>
                      <a:gd name="connsiteY18" fmla="*/ 1228896 h 1639548"/>
                      <a:gd name="connsiteX19" fmla="*/ 480083 w 582162"/>
                      <a:gd name="connsiteY19" fmla="*/ 1383852 h 1639548"/>
                      <a:gd name="connsiteX20" fmla="*/ 184579 w 582162"/>
                      <a:gd name="connsiteY20" fmla="*/ 1186679 h 1639548"/>
                      <a:gd name="connsiteX21" fmla="*/ 480050 w 582162"/>
                      <a:gd name="connsiteY21" fmla="*/ 1411085 h 1639548"/>
                      <a:gd name="connsiteX22" fmla="*/ 552481 w 582162"/>
                      <a:gd name="connsiteY22" fmla="*/ 1639356 h 1639548"/>
                      <a:gd name="connsiteX23" fmla="*/ 103908 w 582162"/>
                      <a:gd name="connsiteY23" fmla="*/ 1411291 h 1639548"/>
                      <a:gd name="connsiteX24" fmla="*/ 550099 w 582162"/>
                      <a:gd name="connsiteY24" fmla="*/ 54028 h 1639548"/>
                      <a:gd name="connsiteX0" fmla="*/ 550099 w 582162"/>
                      <a:gd name="connsiteY0" fmla="*/ 54028 h 1639548"/>
                      <a:gd name="connsiteX1" fmla="*/ 536842 w 582162"/>
                      <a:gd name="connsiteY1" fmla="*/ 262190 h 1639548"/>
                      <a:gd name="connsiteX2" fmla="*/ 488816 w 582162"/>
                      <a:gd name="connsiteY2" fmla="*/ 247571 h 1639548"/>
                      <a:gd name="connsiteX3" fmla="*/ 532877 w 582162"/>
                      <a:gd name="connsiteY3" fmla="*/ 295437 h 1639548"/>
                      <a:gd name="connsiteX4" fmla="*/ 526021 w 582162"/>
                      <a:gd name="connsiteY4" fmla="*/ 441538 h 1639548"/>
                      <a:gd name="connsiteX5" fmla="*/ 440807 w 582162"/>
                      <a:gd name="connsiteY5" fmla="*/ 401237 h 1639548"/>
                      <a:gd name="connsiteX6" fmla="*/ 518260 w 582162"/>
                      <a:gd name="connsiteY6" fmla="*/ 473456 h 1639548"/>
                      <a:gd name="connsiteX7" fmla="*/ 498587 w 582162"/>
                      <a:gd name="connsiteY7" fmla="*/ 637602 h 1639548"/>
                      <a:gd name="connsiteX8" fmla="*/ 372197 w 582162"/>
                      <a:gd name="connsiteY8" fmla="*/ 546012 h 1639548"/>
                      <a:gd name="connsiteX9" fmla="*/ 498617 w 582162"/>
                      <a:gd name="connsiteY9" fmla="*/ 657667 h 1639548"/>
                      <a:gd name="connsiteX10" fmla="*/ 484050 w 582162"/>
                      <a:gd name="connsiteY10" fmla="*/ 820057 h 1639548"/>
                      <a:gd name="connsiteX11" fmla="*/ 270832 w 582162"/>
                      <a:gd name="connsiteY11" fmla="*/ 673231 h 1639548"/>
                      <a:gd name="connsiteX12" fmla="*/ 478917 w 582162"/>
                      <a:gd name="connsiteY12" fmla="*/ 852083 h 1639548"/>
                      <a:gd name="connsiteX13" fmla="*/ 469294 w 582162"/>
                      <a:gd name="connsiteY13" fmla="*/ 1002645 h 1639548"/>
                      <a:gd name="connsiteX14" fmla="*/ 184579 w 582162"/>
                      <a:gd name="connsiteY14" fmla="*/ 795959 h 1639548"/>
                      <a:gd name="connsiteX15" fmla="*/ 466579 w 582162"/>
                      <a:gd name="connsiteY15" fmla="*/ 1042397 h 1639548"/>
                      <a:gd name="connsiteX16" fmla="*/ 459783 w 582162"/>
                      <a:gd name="connsiteY16" fmla="*/ 1179874 h 1639548"/>
                      <a:gd name="connsiteX17" fmla="*/ 119129 w 582162"/>
                      <a:gd name="connsiteY17" fmla="*/ 943486 h 1639548"/>
                      <a:gd name="connsiteX18" fmla="*/ 467006 w 582162"/>
                      <a:gd name="connsiteY18" fmla="*/ 1228896 h 1639548"/>
                      <a:gd name="connsiteX19" fmla="*/ 480083 w 582162"/>
                      <a:gd name="connsiteY19" fmla="*/ 1383852 h 1639548"/>
                      <a:gd name="connsiteX20" fmla="*/ 184579 w 582162"/>
                      <a:gd name="connsiteY20" fmla="*/ 1186679 h 1639548"/>
                      <a:gd name="connsiteX21" fmla="*/ 480050 w 582162"/>
                      <a:gd name="connsiteY21" fmla="*/ 1411085 h 1639548"/>
                      <a:gd name="connsiteX22" fmla="*/ 552481 w 582162"/>
                      <a:gd name="connsiteY22" fmla="*/ 1639356 h 1639548"/>
                      <a:gd name="connsiteX23" fmla="*/ 103908 w 582162"/>
                      <a:gd name="connsiteY23" fmla="*/ 1411291 h 1639548"/>
                      <a:gd name="connsiteX24" fmla="*/ 550099 w 582162"/>
                      <a:gd name="connsiteY24" fmla="*/ 54028 h 16395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582162" h="1639548">
                        <a:moveTo>
                          <a:pt x="550099" y="54028"/>
                        </a:moveTo>
                        <a:cubicBezTo>
                          <a:pt x="624739" y="-134938"/>
                          <a:pt x="547056" y="229933"/>
                          <a:pt x="536842" y="262190"/>
                        </a:cubicBezTo>
                        <a:cubicBezTo>
                          <a:pt x="526628" y="294447"/>
                          <a:pt x="489477" y="242030"/>
                          <a:pt x="488816" y="247571"/>
                        </a:cubicBezTo>
                        <a:lnTo>
                          <a:pt x="532877" y="295437"/>
                        </a:lnTo>
                        <a:cubicBezTo>
                          <a:pt x="532967" y="355079"/>
                          <a:pt x="525931" y="381896"/>
                          <a:pt x="526021" y="441538"/>
                        </a:cubicBezTo>
                        <a:lnTo>
                          <a:pt x="440807" y="401237"/>
                        </a:lnTo>
                        <a:lnTo>
                          <a:pt x="518260" y="473456"/>
                        </a:lnTo>
                        <a:lnTo>
                          <a:pt x="498587" y="637602"/>
                        </a:lnTo>
                        <a:lnTo>
                          <a:pt x="372197" y="546012"/>
                        </a:lnTo>
                        <a:lnTo>
                          <a:pt x="498617" y="657667"/>
                        </a:lnTo>
                        <a:cubicBezTo>
                          <a:pt x="498709" y="718576"/>
                          <a:pt x="483958" y="759148"/>
                          <a:pt x="484050" y="820057"/>
                        </a:cubicBezTo>
                        <a:lnTo>
                          <a:pt x="270832" y="673231"/>
                        </a:lnTo>
                        <a:lnTo>
                          <a:pt x="478917" y="852083"/>
                        </a:lnTo>
                        <a:lnTo>
                          <a:pt x="469294" y="1002645"/>
                        </a:lnTo>
                        <a:lnTo>
                          <a:pt x="184579" y="795959"/>
                        </a:lnTo>
                        <a:lnTo>
                          <a:pt x="466579" y="1042397"/>
                        </a:lnTo>
                        <a:lnTo>
                          <a:pt x="459783" y="1179874"/>
                        </a:lnTo>
                        <a:lnTo>
                          <a:pt x="119129" y="943486"/>
                        </a:lnTo>
                        <a:lnTo>
                          <a:pt x="467006" y="1228896"/>
                        </a:lnTo>
                        <a:cubicBezTo>
                          <a:pt x="467092" y="1286367"/>
                          <a:pt x="479997" y="1326381"/>
                          <a:pt x="480083" y="1383852"/>
                        </a:cubicBezTo>
                        <a:lnTo>
                          <a:pt x="184579" y="1186679"/>
                        </a:lnTo>
                        <a:lnTo>
                          <a:pt x="480050" y="1411085"/>
                        </a:lnTo>
                        <a:cubicBezTo>
                          <a:pt x="480132" y="1465879"/>
                          <a:pt x="497607" y="1538525"/>
                          <a:pt x="552481" y="1639356"/>
                        </a:cubicBezTo>
                        <a:cubicBezTo>
                          <a:pt x="331520" y="1644295"/>
                          <a:pt x="189138" y="1553987"/>
                          <a:pt x="103908" y="1411291"/>
                        </a:cubicBezTo>
                        <a:cubicBezTo>
                          <a:pt x="-144138" y="987527"/>
                          <a:pt x="70524" y="647047"/>
                          <a:pt x="550099" y="54028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45" name="Freeform 20">
                    <a:extLst>
                      <a:ext uri="{FF2B5EF4-FFF2-40B4-BE49-F238E27FC236}">
                        <a16:creationId xmlns:a16="http://schemas.microsoft.com/office/drawing/2014/main" id="{DD59AB1C-8B88-4424-B95F-CDEA59E35E7F}"/>
                      </a:ext>
                    </a:extLst>
                  </p:cNvPr>
                  <p:cNvSpPr/>
                  <p:nvPr/>
                </p:nvSpPr>
                <p:spPr>
                  <a:xfrm rot="6040617" flipV="1">
                    <a:off x="7530207" y="4416473"/>
                    <a:ext cx="241225" cy="679365"/>
                  </a:xfrm>
                  <a:custGeom>
                    <a:avLst/>
                    <a:gdLst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51331 w 552481"/>
                      <a:gd name="connsiteY10" fmla="*/ 819782 h 1585520"/>
                      <a:gd name="connsiteX11" fmla="*/ 270832 w 552481"/>
                      <a:gd name="connsiteY11" fmla="*/ 619203 h 1585520"/>
                      <a:gd name="connsiteX12" fmla="*/ 551364 w 552481"/>
                      <a:gd name="connsiteY12" fmla="*/ 841805 h 1585520"/>
                      <a:gd name="connsiteX13" fmla="*/ 551613 w 552481"/>
                      <a:gd name="connsiteY13" fmla="*/ 1007603 h 1585520"/>
                      <a:gd name="connsiteX14" fmla="*/ 184579 w 552481"/>
                      <a:gd name="connsiteY14" fmla="*/ 741931 h 1585520"/>
                      <a:gd name="connsiteX15" fmla="*/ 551646 w 552481"/>
                      <a:gd name="connsiteY15" fmla="*/ 1029766 h 1585520"/>
                      <a:gd name="connsiteX16" fmla="*/ 551910 w 552481"/>
                      <a:gd name="connsiteY16" fmla="*/ 1205103 h 1585520"/>
                      <a:gd name="connsiteX17" fmla="*/ 119129 w 552481"/>
                      <a:gd name="connsiteY17" fmla="*/ 889458 h 1585520"/>
                      <a:gd name="connsiteX18" fmla="*/ 551942 w 552481"/>
                      <a:gd name="connsiteY18" fmla="*/ 1226335 h 1585520"/>
                      <a:gd name="connsiteX19" fmla="*/ 552201 w 552481"/>
                      <a:gd name="connsiteY19" fmla="*/ 1398749 h 1585520"/>
                      <a:gd name="connsiteX20" fmla="*/ 184579 w 552481"/>
                      <a:gd name="connsiteY20" fmla="*/ 1132651 h 1585520"/>
                      <a:gd name="connsiteX21" fmla="*/ 552234 w 552481"/>
                      <a:gd name="connsiteY21" fmla="*/ 1420947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51331 w 552481"/>
                      <a:gd name="connsiteY10" fmla="*/ 819782 h 1585520"/>
                      <a:gd name="connsiteX11" fmla="*/ 270832 w 552481"/>
                      <a:gd name="connsiteY11" fmla="*/ 619203 h 1585520"/>
                      <a:gd name="connsiteX12" fmla="*/ 551364 w 552481"/>
                      <a:gd name="connsiteY12" fmla="*/ 841805 h 1585520"/>
                      <a:gd name="connsiteX13" fmla="*/ 551613 w 552481"/>
                      <a:gd name="connsiteY13" fmla="*/ 1007603 h 1585520"/>
                      <a:gd name="connsiteX14" fmla="*/ 184579 w 552481"/>
                      <a:gd name="connsiteY14" fmla="*/ 741931 h 1585520"/>
                      <a:gd name="connsiteX15" fmla="*/ 551646 w 552481"/>
                      <a:gd name="connsiteY15" fmla="*/ 1029766 h 1585520"/>
                      <a:gd name="connsiteX16" fmla="*/ 551910 w 552481"/>
                      <a:gd name="connsiteY16" fmla="*/ 1205103 h 1585520"/>
                      <a:gd name="connsiteX17" fmla="*/ 119129 w 552481"/>
                      <a:gd name="connsiteY17" fmla="*/ 889458 h 1585520"/>
                      <a:gd name="connsiteX18" fmla="*/ 551942 w 552481"/>
                      <a:gd name="connsiteY18" fmla="*/ 1226335 h 1585520"/>
                      <a:gd name="connsiteX19" fmla="*/ 552201 w 552481"/>
                      <a:gd name="connsiteY19" fmla="*/ 1398749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51331 w 552481"/>
                      <a:gd name="connsiteY10" fmla="*/ 819782 h 1585520"/>
                      <a:gd name="connsiteX11" fmla="*/ 270832 w 552481"/>
                      <a:gd name="connsiteY11" fmla="*/ 619203 h 1585520"/>
                      <a:gd name="connsiteX12" fmla="*/ 551364 w 552481"/>
                      <a:gd name="connsiteY12" fmla="*/ 841805 h 1585520"/>
                      <a:gd name="connsiteX13" fmla="*/ 551613 w 552481"/>
                      <a:gd name="connsiteY13" fmla="*/ 1007603 h 1585520"/>
                      <a:gd name="connsiteX14" fmla="*/ 184579 w 552481"/>
                      <a:gd name="connsiteY14" fmla="*/ 741931 h 1585520"/>
                      <a:gd name="connsiteX15" fmla="*/ 551646 w 552481"/>
                      <a:gd name="connsiteY15" fmla="*/ 1029766 h 1585520"/>
                      <a:gd name="connsiteX16" fmla="*/ 551910 w 552481"/>
                      <a:gd name="connsiteY16" fmla="*/ 1205103 h 1585520"/>
                      <a:gd name="connsiteX17" fmla="*/ 119129 w 552481"/>
                      <a:gd name="connsiteY17" fmla="*/ 889458 h 1585520"/>
                      <a:gd name="connsiteX18" fmla="*/ 551942 w 552481"/>
                      <a:gd name="connsiteY18" fmla="*/ 1226335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51331 w 552481"/>
                      <a:gd name="connsiteY10" fmla="*/ 819782 h 1585520"/>
                      <a:gd name="connsiteX11" fmla="*/ 270832 w 552481"/>
                      <a:gd name="connsiteY11" fmla="*/ 619203 h 1585520"/>
                      <a:gd name="connsiteX12" fmla="*/ 551364 w 552481"/>
                      <a:gd name="connsiteY12" fmla="*/ 841805 h 1585520"/>
                      <a:gd name="connsiteX13" fmla="*/ 551613 w 552481"/>
                      <a:gd name="connsiteY13" fmla="*/ 1007603 h 1585520"/>
                      <a:gd name="connsiteX14" fmla="*/ 184579 w 552481"/>
                      <a:gd name="connsiteY14" fmla="*/ 741931 h 1585520"/>
                      <a:gd name="connsiteX15" fmla="*/ 551646 w 552481"/>
                      <a:gd name="connsiteY15" fmla="*/ 1029766 h 1585520"/>
                      <a:gd name="connsiteX16" fmla="*/ 551910 w 552481"/>
                      <a:gd name="connsiteY16" fmla="*/ 1205103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51331 w 552481"/>
                      <a:gd name="connsiteY10" fmla="*/ 819782 h 1585520"/>
                      <a:gd name="connsiteX11" fmla="*/ 270832 w 552481"/>
                      <a:gd name="connsiteY11" fmla="*/ 619203 h 1585520"/>
                      <a:gd name="connsiteX12" fmla="*/ 551364 w 552481"/>
                      <a:gd name="connsiteY12" fmla="*/ 841805 h 1585520"/>
                      <a:gd name="connsiteX13" fmla="*/ 551613 w 552481"/>
                      <a:gd name="connsiteY13" fmla="*/ 1007603 h 1585520"/>
                      <a:gd name="connsiteX14" fmla="*/ 184579 w 552481"/>
                      <a:gd name="connsiteY14" fmla="*/ 741931 h 1585520"/>
                      <a:gd name="connsiteX15" fmla="*/ 551646 w 552481"/>
                      <a:gd name="connsiteY15" fmla="*/ 1029766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51331 w 552481"/>
                      <a:gd name="connsiteY10" fmla="*/ 819782 h 1585520"/>
                      <a:gd name="connsiteX11" fmla="*/ 270832 w 552481"/>
                      <a:gd name="connsiteY11" fmla="*/ 619203 h 1585520"/>
                      <a:gd name="connsiteX12" fmla="*/ 551364 w 552481"/>
                      <a:gd name="connsiteY12" fmla="*/ 841805 h 1585520"/>
                      <a:gd name="connsiteX13" fmla="*/ 551613 w 552481"/>
                      <a:gd name="connsiteY13" fmla="*/ 1007603 h 1585520"/>
                      <a:gd name="connsiteX14" fmla="*/ 184579 w 552481"/>
                      <a:gd name="connsiteY14" fmla="*/ 741931 h 1585520"/>
                      <a:gd name="connsiteX15" fmla="*/ 521700 w 552481"/>
                      <a:gd name="connsiteY15" fmla="*/ 1009232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51331 w 552481"/>
                      <a:gd name="connsiteY10" fmla="*/ 819782 h 1585520"/>
                      <a:gd name="connsiteX11" fmla="*/ 270832 w 552481"/>
                      <a:gd name="connsiteY11" fmla="*/ 619203 h 1585520"/>
                      <a:gd name="connsiteX12" fmla="*/ 551364 w 552481"/>
                      <a:gd name="connsiteY12" fmla="*/ 841805 h 1585520"/>
                      <a:gd name="connsiteX13" fmla="*/ 534221 w 552481"/>
                      <a:gd name="connsiteY13" fmla="*/ 989751 h 1585520"/>
                      <a:gd name="connsiteX14" fmla="*/ 184579 w 552481"/>
                      <a:gd name="connsiteY14" fmla="*/ 741931 h 1585520"/>
                      <a:gd name="connsiteX15" fmla="*/ 521700 w 552481"/>
                      <a:gd name="connsiteY15" fmla="*/ 1009232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51331 w 552481"/>
                      <a:gd name="connsiteY10" fmla="*/ 819782 h 1585520"/>
                      <a:gd name="connsiteX11" fmla="*/ 270832 w 552481"/>
                      <a:gd name="connsiteY11" fmla="*/ 619203 h 1585520"/>
                      <a:gd name="connsiteX12" fmla="*/ 501344 w 552481"/>
                      <a:gd name="connsiteY12" fmla="*/ 815973 h 1585520"/>
                      <a:gd name="connsiteX13" fmla="*/ 534221 w 552481"/>
                      <a:gd name="connsiteY13" fmla="*/ 989751 h 1585520"/>
                      <a:gd name="connsiteX14" fmla="*/ 184579 w 552481"/>
                      <a:gd name="connsiteY14" fmla="*/ 741931 h 1585520"/>
                      <a:gd name="connsiteX15" fmla="*/ 521700 w 552481"/>
                      <a:gd name="connsiteY15" fmla="*/ 1009232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08896 w 552481"/>
                      <a:gd name="connsiteY10" fmla="*/ 791532 h 1585520"/>
                      <a:gd name="connsiteX11" fmla="*/ 270832 w 552481"/>
                      <a:gd name="connsiteY11" fmla="*/ 619203 h 1585520"/>
                      <a:gd name="connsiteX12" fmla="*/ 501344 w 552481"/>
                      <a:gd name="connsiteY12" fmla="*/ 815973 h 1585520"/>
                      <a:gd name="connsiteX13" fmla="*/ 534221 w 552481"/>
                      <a:gd name="connsiteY13" fmla="*/ 989751 h 1585520"/>
                      <a:gd name="connsiteX14" fmla="*/ 184579 w 552481"/>
                      <a:gd name="connsiteY14" fmla="*/ 741931 h 1585520"/>
                      <a:gd name="connsiteX15" fmla="*/ 521700 w 552481"/>
                      <a:gd name="connsiteY15" fmla="*/ 1009232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21176 w 552481"/>
                      <a:gd name="connsiteY9" fmla="*/ 611487 h 1585520"/>
                      <a:gd name="connsiteX10" fmla="*/ 508896 w 552481"/>
                      <a:gd name="connsiteY10" fmla="*/ 791532 h 1585520"/>
                      <a:gd name="connsiteX11" fmla="*/ 270832 w 552481"/>
                      <a:gd name="connsiteY11" fmla="*/ 619203 h 1585520"/>
                      <a:gd name="connsiteX12" fmla="*/ 501344 w 552481"/>
                      <a:gd name="connsiteY12" fmla="*/ 815973 h 1585520"/>
                      <a:gd name="connsiteX13" fmla="*/ 534221 w 552481"/>
                      <a:gd name="connsiteY13" fmla="*/ 989751 h 1585520"/>
                      <a:gd name="connsiteX14" fmla="*/ 184579 w 552481"/>
                      <a:gd name="connsiteY14" fmla="*/ 741931 h 1585520"/>
                      <a:gd name="connsiteX15" fmla="*/ 521700 w 552481"/>
                      <a:gd name="connsiteY15" fmla="*/ 1009232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23630 w 552481"/>
                      <a:gd name="connsiteY7" fmla="*/ 593972 h 1585520"/>
                      <a:gd name="connsiteX8" fmla="*/ 372197 w 552481"/>
                      <a:gd name="connsiteY8" fmla="*/ 491984 h 1585520"/>
                      <a:gd name="connsiteX9" fmla="*/ 521176 w 552481"/>
                      <a:gd name="connsiteY9" fmla="*/ 611487 h 1585520"/>
                      <a:gd name="connsiteX10" fmla="*/ 508896 w 552481"/>
                      <a:gd name="connsiteY10" fmla="*/ 791532 h 1585520"/>
                      <a:gd name="connsiteX11" fmla="*/ 270832 w 552481"/>
                      <a:gd name="connsiteY11" fmla="*/ 619203 h 1585520"/>
                      <a:gd name="connsiteX12" fmla="*/ 501344 w 552481"/>
                      <a:gd name="connsiteY12" fmla="*/ 815973 h 1585520"/>
                      <a:gd name="connsiteX13" fmla="*/ 534221 w 552481"/>
                      <a:gd name="connsiteY13" fmla="*/ 989751 h 1585520"/>
                      <a:gd name="connsiteX14" fmla="*/ 184579 w 552481"/>
                      <a:gd name="connsiteY14" fmla="*/ 741931 h 1585520"/>
                      <a:gd name="connsiteX15" fmla="*/ 521700 w 552481"/>
                      <a:gd name="connsiteY15" fmla="*/ 1009232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30748 w 552481"/>
                      <a:gd name="connsiteY6" fmla="*/ 427144 h 1585520"/>
                      <a:gd name="connsiteX7" fmla="*/ 523630 w 552481"/>
                      <a:gd name="connsiteY7" fmla="*/ 593972 h 1585520"/>
                      <a:gd name="connsiteX8" fmla="*/ 372197 w 552481"/>
                      <a:gd name="connsiteY8" fmla="*/ 491984 h 1585520"/>
                      <a:gd name="connsiteX9" fmla="*/ 521176 w 552481"/>
                      <a:gd name="connsiteY9" fmla="*/ 611487 h 1585520"/>
                      <a:gd name="connsiteX10" fmla="*/ 508896 w 552481"/>
                      <a:gd name="connsiteY10" fmla="*/ 791532 h 1585520"/>
                      <a:gd name="connsiteX11" fmla="*/ 270832 w 552481"/>
                      <a:gd name="connsiteY11" fmla="*/ 619203 h 1585520"/>
                      <a:gd name="connsiteX12" fmla="*/ 501344 w 552481"/>
                      <a:gd name="connsiteY12" fmla="*/ 815973 h 1585520"/>
                      <a:gd name="connsiteX13" fmla="*/ 534221 w 552481"/>
                      <a:gd name="connsiteY13" fmla="*/ 989751 h 1585520"/>
                      <a:gd name="connsiteX14" fmla="*/ 184579 w 552481"/>
                      <a:gd name="connsiteY14" fmla="*/ 741931 h 1585520"/>
                      <a:gd name="connsiteX15" fmla="*/ 521700 w 552481"/>
                      <a:gd name="connsiteY15" fmla="*/ 1009232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28440 w 552481"/>
                      <a:gd name="connsiteY4" fmla="*/ 395095 h 1585520"/>
                      <a:gd name="connsiteX5" fmla="*/ 440807 w 552481"/>
                      <a:gd name="connsiteY5" fmla="*/ 347209 h 1585520"/>
                      <a:gd name="connsiteX6" fmla="*/ 530748 w 552481"/>
                      <a:gd name="connsiteY6" fmla="*/ 427144 h 1585520"/>
                      <a:gd name="connsiteX7" fmla="*/ 523630 w 552481"/>
                      <a:gd name="connsiteY7" fmla="*/ 593972 h 1585520"/>
                      <a:gd name="connsiteX8" fmla="*/ 372197 w 552481"/>
                      <a:gd name="connsiteY8" fmla="*/ 491984 h 1585520"/>
                      <a:gd name="connsiteX9" fmla="*/ 521176 w 552481"/>
                      <a:gd name="connsiteY9" fmla="*/ 611487 h 1585520"/>
                      <a:gd name="connsiteX10" fmla="*/ 508896 w 552481"/>
                      <a:gd name="connsiteY10" fmla="*/ 791532 h 1585520"/>
                      <a:gd name="connsiteX11" fmla="*/ 270832 w 552481"/>
                      <a:gd name="connsiteY11" fmla="*/ 619203 h 1585520"/>
                      <a:gd name="connsiteX12" fmla="*/ 501344 w 552481"/>
                      <a:gd name="connsiteY12" fmla="*/ 815973 h 1585520"/>
                      <a:gd name="connsiteX13" fmla="*/ 534221 w 552481"/>
                      <a:gd name="connsiteY13" fmla="*/ 989751 h 1585520"/>
                      <a:gd name="connsiteX14" fmla="*/ 184579 w 552481"/>
                      <a:gd name="connsiteY14" fmla="*/ 741931 h 1585520"/>
                      <a:gd name="connsiteX15" fmla="*/ 521700 w 552481"/>
                      <a:gd name="connsiteY15" fmla="*/ 1009232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32877 w 552481"/>
                      <a:gd name="connsiteY3" fmla="*/ 241409 h 1585520"/>
                      <a:gd name="connsiteX4" fmla="*/ 528440 w 552481"/>
                      <a:gd name="connsiteY4" fmla="*/ 395095 h 1585520"/>
                      <a:gd name="connsiteX5" fmla="*/ 440807 w 552481"/>
                      <a:gd name="connsiteY5" fmla="*/ 347209 h 1585520"/>
                      <a:gd name="connsiteX6" fmla="*/ 530748 w 552481"/>
                      <a:gd name="connsiteY6" fmla="*/ 427144 h 1585520"/>
                      <a:gd name="connsiteX7" fmla="*/ 523630 w 552481"/>
                      <a:gd name="connsiteY7" fmla="*/ 593972 h 1585520"/>
                      <a:gd name="connsiteX8" fmla="*/ 372197 w 552481"/>
                      <a:gd name="connsiteY8" fmla="*/ 491984 h 1585520"/>
                      <a:gd name="connsiteX9" fmla="*/ 521176 w 552481"/>
                      <a:gd name="connsiteY9" fmla="*/ 611487 h 1585520"/>
                      <a:gd name="connsiteX10" fmla="*/ 508896 w 552481"/>
                      <a:gd name="connsiteY10" fmla="*/ 791532 h 1585520"/>
                      <a:gd name="connsiteX11" fmla="*/ 270832 w 552481"/>
                      <a:gd name="connsiteY11" fmla="*/ 619203 h 1585520"/>
                      <a:gd name="connsiteX12" fmla="*/ 501344 w 552481"/>
                      <a:gd name="connsiteY12" fmla="*/ 815973 h 1585520"/>
                      <a:gd name="connsiteX13" fmla="*/ 534221 w 552481"/>
                      <a:gd name="connsiteY13" fmla="*/ 989751 h 1585520"/>
                      <a:gd name="connsiteX14" fmla="*/ 184579 w 552481"/>
                      <a:gd name="connsiteY14" fmla="*/ 741931 h 1585520"/>
                      <a:gd name="connsiteX15" fmla="*/ 521700 w 552481"/>
                      <a:gd name="connsiteY15" fmla="*/ 1009232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523630 w 580141"/>
                      <a:gd name="connsiteY8" fmla="*/ 648711 h 1640259"/>
                      <a:gd name="connsiteX9" fmla="*/ 372197 w 580141"/>
                      <a:gd name="connsiteY9" fmla="*/ 546723 h 1640259"/>
                      <a:gd name="connsiteX10" fmla="*/ 521176 w 580141"/>
                      <a:gd name="connsiteY10" fmla="*/ 666226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534221 w 580141"/>
                      <a:gd name="connsiteY14" fmla="*/ 1044490 h 1640259"/>
                      <a:gd name="connsiteX15" fmla="*/ 184579 w 580141"/>
                      <a:gd name="connsiteY15" fmla="*/ 796670 h 1640259"/>
                      <a:gd name="connsiteX16" fmla="*/ 521700 w 580141"/>
                      <a:gd name="connsiteY16" fmla="*/ 1063971 h 1640259"/>
                      <a:gd name="connsiteX17" fmla="*/ 507056 w 580141"/>
                      <a:gd name="connsiteY17" fmla="*/ 1224006 h 1640259"/>
                      <a:gd name="connsiteX18" fmla="*/ 119129 w 580141"/>
                      <a:gd name="connsiteY18" fmla="*/ 944197 h 1640259"/>
                      <a:gd name="connsiteX19" fmla="*/ 504472 w 580141"/>
                      <a:gd name="connsiteY19" fmla="*/ 1252757 h 1640259"/>
                      <a:gd name="connsiteX20" fmla="*/ 519836 w 580141"/>
                      <a:gd name="connsiteY20" fmla="*/ 1425369 h 1640259"/>
                      <a:gd name="connsiteX21" fmla="*/ 184579 w 580141"/>
                      <a:gd name="connsiteY21" fmla="*/ 1187390 h 1640259"/>
                      <a:gd name="connsiteX22" fmla="*/ 509865 w 580141"/>
                      <a:gd name="connsiteY22" fmla="*/ 1442400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523630 w 580141"/>
                      <a:gd name="connsiteY8" fmla="*/ 648711 h 1640259"/>
                      <a:gd name="connsiteX9" fmla="*/ 372197 w 580141"/>
                      <a:gd name="connsiteY9" fmla="*/ 546723 h 1640259"/>
                      <a:gd name="connsiteX10" fmla="*/ 521176 w 580141"/>
                      <a:gd name="connsiteY10" fmla="*/ 666226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521700 w 580141"/>
                      <a:gd name="connsiteY16" fmla="*/ 1063971 h 1640259"/>
                      <a:gd name="connsiteX17" fmla="*/ 507056 w 580141"/>
                      <a:gd name="connsiteY17" fmla="*/ 1224006 h 1640259"/>
                      <a:gd name="connsiteX18" fmla="*/ 119129 w 580141"/>
                      <a:gd name="connsiteY18" fmla="*/ 944197 h 1640259"/>
                      <a:gd name="connsiteX19" fmla="*/ 504472 w 580141"/>
                      <a:gd name="connsiteY19" fmla="*/ 1252757 h 1640259"/>
                      <a:gd name="connsiteX20" fmla="*/ 519836 w 580141"/>
                      <a:gd name="connsiteY20" fmla="*/ 1425369 h 1640259"/>
                      <a:gd name="connsiteX21" fmla="*/ 184579 w 580141"/>
                      <a:gd name="connsiteY21" fmla="*/ 1187390 h 1640259"/>
                      <a:gd name="connsiteX22" fmla="*/ 509865 w 580141"/>
                      <a:gd name="connsiteY22" fmla="*/ 1442400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523630 w 580141"/>
                      <a:gd name="connsiteY8" fmla="*/ 648711 h 1640259"/>
                      <a:gd name="connsiteX9" fmla="*/ 372197 w 580141"/>
                      <a:gd name="connsiteY9" fmla="*/ 546723 h 1640259"/>
                      <a:gd name="connsiteX10" fmla="*/ 521176 w 580141"/>
                      <a:gd name="connsiteY10" fmla="*/ 666226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507056 w 580141"/>
                      <a:gd name="connsiteY17" fmla="*/ 1224006 h 1640259"/>
                      <a:gd name="connsiteX18" fmla="*/ 119129 w 580141"/>
                      <a:gd name="connsiteY18" fmla="*/ 944197 h 1640259"/>
                      <a:gd name="connsiteX19" fmla="*/ 504472 w 580141"/>
                      <a:gd name="connsiteY19" fmla="*/ 1252757 h 1640259"/>
                      <a:gd name="connsiteX20" fmla="*/ 519836 w 580141"/>
                      <a:gd name="connsiteY20" fmla="*/ 1425369 h 1640259"/>
                      <a:gd name="connsiteX21" fmla="*/ 184579 w 580141"/>
                      <a:gd name="connsiteY21" fmla="*/ 1187390 h 1640259"/>
                      <a:gd name="connsiteX22" fmla="*/ 509865 w 580141"/>
                      <a:gd name="connsiteY22" fmla="*/ 1442400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523630 w 580141"/>
                      <a:gd name="connsiteY8" fmla="*/ 648711 h 1640259"/>
                      <a:gd name="connsiteX9" fmla="*/ 372197 w 580141"/>
                      <a:gd name="connsiteY9" fmla="*/ 546723 h 1640259"/>
                      <a:gd name="connsiteX10" fmla="*/ 521176 w 580141"/>
                      <a:gd name="connsiteY10" fmla="*/ 666226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504472 w 580141"/>
                      <a:gd name="connsiteY19" fmla="*/ 1252757 h 1640259"/>
                      <a:gd name="connsiteX20" fmla="*/ 519836 w 580141"/>
                      <a:gd name="connsiteY20" fmla="*/ 1425369 h 1640259"/>
                      <a:gd name="connsiteX21" fmla="*/ 184579 w 580141"/>
                      <a:gd name="connsiteY21" fmla="*/ 1187390 h 1640259"/>
                      <a:gd name="connsiteX22" fmla="*/ 509865 w 580141"/>
                      <a:gd name="connsiteY22" fmla="*/ 1442400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523630 w 580141"/>
                      <a:gd name="connsiteY8" fmla="*/ 648711 h 1640259"/>
                      <a:gd name="connsiteX9" fmla="*/ 372197 w 580141"/>
                      <a:gd name="connsiteY9" fmla="*/ 546723 h 1640259"/>
                      <a:gd name="connsiteX10" fmla="*/ 521176 w 580141"/>
                      <a:gd name="connsiteY10" fmla="*/ 666226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519836 w 580141"/>
                      <a:gd name="connsiteY20" fmla="*/ 1425369 h 1640259"/>
                      <a:gd name="connsiteX21" fmla="*/ 184579 w 580141"/>
                      <a:gd name="connsiteY21" fmla="*/ 1187390 h 1640259"/>
                      <a:gd name="connsiteX22" fmla="*/ 509865 w 580141"/>
                      <a:gd name="connsiteY22" fmla="*/ 1442400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523630 w 580141"/>
                      <a:gd name="connsiteY8" fmla="*/ 648711 h 1640259"/>
                      <a:gd name="connsiteX9" fmla="*/ 372197 w 580141"/>
                      <a:gd name="connsiteY9" fmla="*/ 546723 h 1640259"/>
                      <a:gd name="connsiteX10" fmla="*/ 521176 w 580141"/>
                      <a:gd name="connsiteY10" fmla="*/ 666226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519836 w 580141"/>
                      <a:gd name="connsiteY20" fmla="*/ 1425369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523630 w 580141"/>
                      <a:gd name="connsiteY8" fmla="*/ 648711 h 1640259"/>
                      <a:gd name="connsiteX9" fmla="*/ 372197 w 580141"/>
                      <a:gd name="connsiteY9" fmla="*/ 546723 h 1640259"/>
                      <a:gd name="connsiteX10" fmla="*/ 521176 w 580141"/>
                      <a:gd name="connsiteY10" fmla="*/ 666226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7405 w 580141"/>
                      <a:gd name="connsiteY20" fmla="*/ 1402284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523630 w 580141"/>
                      <a:gd name="connsiteY8" fmla="*/ 648711 h 1640259"/>
                      <a:gd name="connsiteX9" fmla="*/ 372197 w 580141"/>
                      <a:gd name="connsiteY9" fmla="*/ 546723 h 1640259"/>
                      <a:gd name="connsiteX10" fmla="*/ 521176 w 580141"/>
                      <a:gd name="connsiteY10" fmla="*/ 666226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523630 w 580141"/>
                      <a:gd name="connsiteY8" fmla="*/ 648711 h 1640259"/>
                      <a:gd name="connsiteX9" fmla="*/ 372197 w 580141"/>
                      <a:gd name="connsiteY9" fmla="*/ 546723 h 1640259"/>
                      <a:gd name="connsiteX10" fmla="*/ 498617 w 580141"/>
                      <a:gd name="connsiteY10" fmla="*/ 658378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498587 w 580141"/>
                      <a:gd name="connsiteY8" fmla="*/ 638313 h 1640259"/>
                      <a:gd name="connsiteX9" fmla="*/ 372197 w 580141"/>
                      <a:gd name="connsiteY9" fmla="*/ 546723 h 1640259"/>
                      <a:gd name="connsiteX10" fmla="*/ 498617 w 580141"/>
                      <a:gd name="connsiteY10" fmla="*/ 658378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18260 w 580141"/>
                      <a:gd name="connsiteY7" fmla="*/ 474167 h 1640259"/>
                      <a:gd name="connsiteX8" fmla="*/ 498587 w 580141"/>
                      <a:gd name="connsiteY8" fmla="*/ 638313 h 1640259"/>
                      <a:gd name="connsiteX9" fmla="*/ 372197 w 580141"/>
                      <a:gd name="connsiteY9" fmla="*/ 546723 h 1640259"/>
                      <a:gd name="connsiteX10" fmla="*/ 498617 w 580141"/>
                      <a:gd name="connsiteY10" fmla="*/ 658378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18260 w 580141"/>
                      <a:gd name="connsiteY7" fmla="*/ 474167 h 1640259"/>
                      <a:gd name="connsiteX8" fmla="*/ 498587 w 580141"/>
                      <a:gd name="connsiteY8" fmla="*/ 638313 h 1640259"/>
                      <a:gd name="connsiteX9" fmla="*/ 372197 w 580141"/>
                      <a:gd name="connsiteY9" fmla="*/ 546723 h 1640259"/>
                      <a:gd name="connsiteX10" fmla="*/ 498617 w 580141"/>
                      <a:gd name="connsiteY10" fmla="*/ 658378 h 1640259"/>
                      <a:gd name="connsiteX11" fmla="*/ 484050 w 580141"/>
                      <a:gd name="connsiteY11" fmla="*/ 820768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18260 w 580141"/>
                      <a:gd name="connsiteY7" fmla="*/ 474167 h 1640259"/>
                      <a:gd name="connsiteX8" fmla="*/ 498587 w 580141"/>
                      <a:gd name="connsiteY8" fmla="*/ 638313 h 1640259"/>
                      <a:gd name="connsiteX9" fmla="*/ 372197 w 580141"/>
                      <a:gd name="connsiteY9" fmla="*/ 546723 h 1640259"/>
                      <a:gd name="connsiteX10" fmla="*/ 498617 w 580141"/>
                      <a:gd name="connsiteY10" fmla="*/ 658378 h 1640259"/>
                      <a:gd name="connsiteX11" fmla="*/ 484050 w 580141"/>
                      <a:gd name="connsiteY11" fmla="*/ 820768 h 1640259"/>
                      <a:gd name="connsiteX12" fmla="*/ 270832 w 580141"/>
                      <a:gd name="connsiteY12" fmla="*/ 673942 h 1640259"/>
                      <a:gd name="connsiteX13" fmla="*/ 478917 w 580141"/>
                      <a:gd name="connsiteY13" fmla="*/ 852794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18260 w 580141"/>
                      <a:gd name="connsiteY7" fmla="*/ 474167 h 1640259"/>
                      <a:gd name="connsiteX8" fmla="*/ 498587 w 580141"/>
                      <a:gd name="connsiteY8" fmla="*/ 638313 h 1640259"/>
                      <a:gd name="connsiteX9" fmla="*/ 372197 w 580141"/>
                      <a:gd name="connsiteY9" fmla="*/ 546723 h 1640259"/>
                      <a:gd name="connsiteX10" fmla="*/ 498617 w 580141"/>
                      <a:gd name="connsiteY10" fmla="*/ 658378 h 1640259"/>
                      <a:gd name="connsiteX11" fmla="*/ 484050 w 580141"/>
                      <a:gd name="connsiteY11" fmla="*/ 820768 h 1640259"/>
                      <a:gd name="connsiteX12" fmla="*/ 270832 w 580141"/>
                      <a:gd name="connsiteY12" fmla="*/ 673942 h 1640259"/>
                      <a:gd name="connsiteX13" fmla="*/ 478917 w 580141"/>
                      <a:gd name="connsiteY13" fmla="*/ 852794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59783 w 580141"/>
                      <a:gd name="connsiteY17" fmla="*/ 1180585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18260 w 580141"/>
                      <a:gd name="connsiteY7" fmla="*/ 474167 h 1640259"/>
                      <a:gd name="connsiteX8" fmla="*/ 498587 w 580141"/>
                      <a:gd name="connsiteY8" fmla="*/ 638313 h 1640259"/>
                      <a:gd name="connsiteX9" fmla="*/ 372197 w 580141"/>
                      <a:gd name="connsiteY9" fmla="*/ 546723 h 1640259"/>
                      <a:gd name="connsiteX10" fmla="*/ 498617 w 580141"/>
                      <a:gd name="connsiteY10" fmla="*/ 658378 h 1640259"/>
                      <a:gd name="connsiteX11" fmla="*/ 484050 w 580141"/>
                      <a:gd name="connsiteY11" fmla="*/ 820768 h 1640259"/>
                      <a:gd name="connsiteX12" fmla="*/ 270832 w 580141"/>
                      <a:gd name="connsiteY12" fmla="*/ 673942 h 1640259"/>
                      <a:gd name="connsiteX13" fmla="*/ 478917 w 580141"/>
                      <a:gd name="connsiteY13" fmla="*/ 852794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66579 w 580141"/>
                      <a:gd name="connsiteY16" fmla="*/ 1043108 h 1640259"/>
                      <a:gd name="connsiteX17" fmla="*/ 459783 w 580141"/>
                      <a:gd name="connsiteY17" fmla="*/ 1180585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18260 w 580141"/>
                      <a:gd name="connsiteY7" fmla="*/ 474167 h 1640259"/>
                      <a:gd name="connsiteX8" fmla="*/ 498587 w 580141"/>
                      <a:gd name="connsiteY8" fmla="*/ 638313 h 1640259"/>
                      <a:gd name="connsiteX9" fmla="*/ 372197 w 580141"/>
                      <a:gd name="connsiteY9" fmla="*/ 546723 h 1640259"/>
                      <a:gd name="connsiteX10" fmla="*/ 498617 w 580141"/>
                      <a:gd name="connsiteY10" fmla="*/ 658378 h 1640259"/>
                      <a:gd name="connsiteX11" fmla="*/ 484050 w 580141"/>
                      <a:gd name="connsiteY11" fmla="*/ 820768 h 1640259"/>
                      <a:gd name="connsiteX12" fmla="*/ 270832 w 580141"/>
                      <a:gd name="connsiteY12" fmla="*/ 673942 h 1640259"/>
                      <a:gd name="connsiteX13" fmla="*/ 478917 w 580141"/>
                      <a:gd name="connsiteY13" fmla="*/ 852794 h 1640259"/>
                      <a:gd name="connsiteX14" fmla="*/ 469294 w 580141"/>
                      <a:gd name="connsiteY14" fmla="*/ 1003356 h 1640259"/>
                      <a:gd name="connsiteX15" fmla="*/ 184579 w 580141"/>
                      <a:gd name="connsiteY15" fmla="*/ 796670 h 1640259"/>
                      <a:gd name="connsiteX16" fmla="*/ 466579 w 580141"/>
                      <a:gd name="connsiteY16" fmla="*/ 1043108 h 1640259"/>
                      <a:gd name="connsiteX17" fmla="*/ 459783 w 580141"/>
                      <a:gd name="connsiteY17" fmla="*/ 1180585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11048 w 580141"/>
                      <a:gd name="connsiteY5" fmla="*/ 431982 h 1640259"/>
                      <a:gd name="connsiteX6" fmla="*/ 440807 w 580141"/>
                      <a:gd name="connsiteY6" fmla="*/ 401948 h 1640259"/>
                      <a:gd name="connsiteX7" fmla="*/ 518260 w 580141"/>
                      <a:gd name="connsiteY7" fmla="*/ 474167 h 1640259"/>
                      <a:gd name="connsiteX8" fmla="*/ 498587 w 580141"/>
                      <a:gd name="connsiteY8" fmla="*/ 638313 h 1640259"/>
                      <a:gd name="connsiteX9" fmla="*/ 372197 w 580141"/>
                      <a:gd name="connsiteY9" fmla="*/ 546723 h 1640259"/>
                      <a:gd name="connsiteX10" fmla="*/ 498617 w 580141"/>
                      <a:gd name="connsiteY10" fmla="*/ 658378 h 1640259"/>
                      <a:gd name="connsiteX11" fmla="*/ 484050 w 580141"/>
                      <a:gd name="connsiteY11" fmla="*/ 820768 h 1640259"/>
                      <a:gd name="connsiteX12" fmla="*/ 270832 w 580141"/>
                      <a:gd name="connsiteY12" fmla="*/ 673942 h 1640259"/>
                      <a:gd name="connsiteX13" fmla="*/ 478917 w 580141"/>
                      <a:gd name="connsiteY13" fmla="*/ 852794 h 1640259"/>
                      <a:gd name="connsiteX14" fmla="*/ 469294 w 580141"/>
                      <a:gd name="connsiteY14" fmla="*/ 1003356 h 1640259"/>
                      <a:gd name="connsiteX15" fmla="*/ 184579 w 580141"/>
                      <a:gd name="connsiteY15" fmla="*/ 796670 h 1640259"/>
                      <a:gd name="connsiteX16" fmla="*/ 466579 w 580141"/>
                      <a:gd name="connsiteY16" fmla="*/ 1043108 h 1640259"/>
                      <a:gd name="connsiteX17" fmla="*/ 459783 w 580141"/>
                      <a:gd name="connsiteY17" fmla="*/ 1180585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2162"/>
                      <a:gd name="connsiteY0" fmla="*/ 54028 h 1639548"/>
                      <a:gd name="connsiteX1" fmla="*/ 536842 w 582162"/>
                      <a:gd name="connsiteY1" fmla="*/ 262190 h 1639548"/>
                      <a:gd name="connsiteX2" fmla="*/ 488816 w 582162"/>
                      <a:gd name="connsiteY2" fmla="*/ 247571 h 1639548"/>
                      <a:gd name="connsiteX3" fmla="*/ 532877 w 582162"/>
                      <a:gd name="connsiteY3" fmla="*/ 295437 h 1639548"/>
                      <a:gd name="connsiteX4" fmla="*/ 511048 w 582162"/>
                      <a:gd name="connsiteY4" fmla="*/ 431271 h 1639548"/>
                      <a:gd name="connsiteX5" fmla="*/ 440807 w 582162"/>
                      <a:gd name="connsiteY5" fmla="*/ 401237 h 1639548"/>
                      <a:gd name="connsiteX6" fmla="*/ 518260 w 582162"/>
                      <a:gd name="connsiteY6" fmla="*/ 473456 h 1639548"/>
                      <a:gd name="connsiteX7" fmla="*/ 498587 w 582162"/>
                      <a:gd name="connsiteY7" fmla="*/ 637602 h 1639548"/>
                      <a:gd name="connsiteX8" fmla="*/ 372197 w 582162"/>
                      <a:gd name="connsiteY8" fmla="*/ 546012 h 1639548"/>
                      <a:gd name="connsiteX9" fmla="*/ 498617 w 582162"/>
                      <a:gd name="connsiteY9" fmla="*/ 657667 h 1639548"/>
                      <a:gd name="connsiteX10" fmla="*/ 484050 w 582162"/>
                      <a:gd name="connsiteY10" fmla="*/ 820057 h 1639548"/>
                      <a:gd name="connsiteX11" fmla="*/ 270832 w 582162"/>
                      <a:gd name="connsiteY11" fmla="*/ 673231 h 1639548"/>
                      <a:gd name="connsiteX12" fmla="*/ 478917 w 582162"/>
                      <a:gd name="connsiteY12" fmla="*/ 852083 h 1639548"/>
                      <a:gd name="connsiteX13" fmla="*/ 469294 w 582162"/>
                      <a:gd name="connsiteY13" fmla="*/ 1002645 h 1639548"/>
                      <a:gd name="connsiteX14" fmla="*/ 184579 w 582162"/>
                      <a:gd name="connsiteY14" fmla="*/ 795959 h 1639548"/>
                      <a:gd name="connsiteX15" fmla="*/ 466579 w 582162"/>
                      <a:gd name="connsiteY15" fmla="*/ 1042397 h 1639548"/>
                      <a:gd name="connsiteX16" fmla="*/ 459783 w 582162"/>
                      <a:gd name="connsiteY16" fmla="*/ 1179874 h 1639548"/>
                      <a:gd name="connsiteX17" fmla="*/ 119129 w 582162"/>
                      <a:gd name="connsiteY17" fmla="*/ 943486 h 1639548"/>
                      <a:gd name="connsiteX18" fmla="*/ 467006 w 582162"/>
                      <a:gd name="connsiteY18" fmla="*/ 1228896 h 1639548"/>
                      <a:gd name="connsiteX19" fmla="*/ 480083 w 582162"/>
                      <a:gd name="connsiteY19" fmla="*/ 1383852 h 1639548"/>
                      <a:gd name="connsiteX20" fmla="*/ 184579 w 582162"/>
                      <a:gd name="connsiteY20" fmla="*/ 1186679 h 1639548"/>
                      <a:gd name="connsiteX21" fmla="*/ 480050 w 582162"/>
                      <a:gd name="connsiteY21" fmla="*/ 1411085 h 1639548"/>
                      <a:gd name="connsiteX22" fmla="*/ 552481 w 582162"/>
                      <a:gd name="connsiteY22" fmla="*/ 1639356 h 1639548"/>
                      <a:gd name="connsiteX23" fmla="*/ 103908 w 582162"/>
                      <a:gd name="connsiteY23" fmla="*/ 1411291 h 1639548"/>
                      <a:gd name="connsiteX24" fmla="*/ 550099 w 582162"/>
                      <a:gd name="connsiteY24" fmla="*/ 54028 h 1639548"/>
                      <a:gd name="connsiteX0" fmla="*/ 550099 w 582162"/>
                      <a:gd name="connsiteY0" fmla="*/ 54028 h 1639548"/>
                      <a:gd name="connsiteX1" fmla="*/ 536842 w 582162"/>
                      <a:gd name="connsiteY1" fmla="*/ 262190 h 1639548"/>
                      <a:gd name="connsiteX2" fmla="*/ 488816 w 582162"/>
                      <a:gd name="connsiteY2" fmla="*/ 247571 h 1639548"/>
                      <a:gd name="connsiteX3" fmla="*/ 532877 w 582162"/>
                      <a:gd name="connsiteY3" fmla="*/ 295437 h 1639548"/>
                      <a:gd name="connsiteX4" fmla="*/ 526021 w 582162"/>
                      <a:gd name="connsiteY4" fmla="*/ 441538 h 1639548"/>
                      <a:gd name="connsiteX5" fmla="*/ 440807 w 582162"/>
                      <a:gd name="connsiteY5" fmla="*/ 401237 h 1639548"/>
                      <a:gd name="connsiteX6" fmla="*/ 518260 w 582162"/>
                      <a:gd name="connsiteY6" fmla="*/ 473456 h 1639548"/>
                      <a:gd name="connsiteX7" fmla="*/ 498587 w 582162"/>
                      <a:gd name="connsiteY7" fmla="*/ 637602 h 1639548"/>
                      <a:gd name="connsiteX8" fmla="*/ 372197 w 582162"/>
                      <a:gd name="connsiteY8" fmla="*/ 546012 h 1639548"/>
                      <a:gd name="connsiteX9" fmla="*/ 498617 w 582162"/>
                      <a:gd name="connsiteY9" fmla="*/ 657667 h 1639548"/>
                      <a:gd name="connsiteX10" fmla="*/ 484050 w 582162"/>
                      <a:gd name="connsiteY10" fmla="*/ 820057 h 1639548"/>
                      <a:gd name="connsiteX11" fmla="*/ 270832 w 582162"/>
                      <a:gd name="connsiteY11" fmla="*/ 673231 h 1639548"/>
                      <a:gd name="connsiteX12" fmla="*/ 478917 w 582162"/>
                      <a:gd name="connsiteY12" fmla="*/ 852083 h 1639548"/>
                      <a:gd name="connsiteX13" fmla="*/ 469294 w 582162"/>
                      <a:gd name="connsiteY13" fmla="*/ 1002645 h 1639548"/>
                      <a:gd name="connsiteX14" fmla="*/ 184579 w 582162"/>
                      <a:gd name="connsiteY14" fmla="*/ 795959 h 1639548"/>
                      <a:gd name="connsiteX15" fmla="*/ 466579 w 582162"/>
                      <a:gd name="connsiteY15" fmla="*/ 1042397 h 1639548"/>
                      <a:gd name="connsiteX16" fmla="*/ 459783 w 582162"/>
                      <a:gd name="connsiteY16" fmla="*/ 1179874 h 1639548"/>
                      <a:gd name="connsiteX17" fmla="*/ 119129 w 582162"/>
                      <a:gd name="connsiteY17" fmla="*/ 943486 h 1639548"/>
                      <a:gd name="connsiteX18" fmla="*/ 467006 w 582162"/>
                      <a:gd name="connsiteY18" fmla="*/ 1228896 h 1639548"/>
                      <a:gd name="connsiteX19" fmla="*/ 480083 w 582162"/>
                      <a:gd name="connsiteY19" fmla="*/ 1383852 h 1639548"/>
                      <a:gd name="connsiteX20" fmla="*/ 184579 w 582162"/>
                      <a:gd name="connsiteY20" fmla="*/ 1186679 h 1639548"/>
                      <a:gd name="connsiteX21" fmla="*/ 480050 w 582162"/>
                      <a:gd name="connsiteY21" fmla="*/ 1411085 h 1639548"/>
                      <a:gd name="connsiteX22" fmla="*/ 552481 w 582162"/>
                      <a:gd name="connsiteY22" fmla="*/ 1639356 h 1639548"/>
                      <a:gd name="connsiteX23" fmla="*/ 103908 w 582162"/>
                      <a:gd name="connsiteY23" fmla="*/ 1411291 h 1639548"/>
                      <a:gd name="connsiteX24" fmla="*/ 550099 w 582162"/>
                      <a:gd name="connsiteY24" fmla="*/ 54028 h 16395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582162" h="1639548">
                        <a:moveTo>
                          <a:pt x="550099" y="54028"/>
                        </a:moveTo>
                        <a:cubicBezTo>
                          <a:pt x="624739" y="-134938"/>
                          <a:pt x="547056" y="229933"/>
                          <a:pt x="536842" y="262190"/>
                        </a:cubicBezTo>
                        <a:cubicBezTo>
                          <a:pt x="526628" y="294447"/>
                          <a:pt x="489477" y="242030"/>
                          <a:pt x="488816" y="247571"/>
                        </a:cubicBezTo>
                        <a:lnTo>
                          <a:pt x="532877" y="295437"/>
                        </a:lnTo>
                        <a:cubicBezTo>
                          <a:pt x="532967" y="355079"/>
                          <a:pt x="525931" y="381896"/>
                          <a:pt x="526021" y="441538"/>
                        </a:cubicBezTo>
                        <a:lnTo>
                          <a:pt x="440807" y="401237"/>
                        </a:lnTo>
                        <a:lnTo>
                          <a:pt x="518260" y="473456"/>
                        </a:lnTo>
                        <a:lnTo>
                          <a:pt x="498587" y="637602"/>
                        </a:lnTo>
                        <a:lnTo>
                          <a:pt x="372197" y="546012"/>
                        </a:lnTo>
                        <a:lnTo>
                          <a:pt x="498617" y="657667"/>
                        </a:lnTo>
                        <a:cubicBezTo>
                          <a:pt x="498709" y="718576"/>
                          <a:pt x="483958" y="759148"/>
                          <a:pt x="484050" y="820057"/>
                        </a:cubicBezTo>
                        <a:lnTo>
                          <a:pt x="270832" y="673231"/>
                        </a:lnTo>
                        <a:lnTo>
                          <a:pt x="478917" y="852083"/>
                        </a:lnTo>
                        <a:lnTo>
                          <a:pt x="469294" y="1002645"/>
                        </a:lnTo>
                        <a:lnTo>
                          <a:pt x="184579" y="795959"/>
                        </a:lnTo>
                        <a:lnTo>
                          <a:pt x="466579" y="1042397"/>
                        </a:lnTo>
                        <a:lnTo>
                          <a:pt x="459783" y="1179874"/>
                        </a:lnTo>
                        <a:lnTo>
                          <a:pt x="119129" y="943486"/>
                        </a:lnTo>
                        <a:lnTo>
                          <a:pt x="467006" y="1228896"/>
                        </a:lnTo>
                        <a:cubicBezTo>
                          <a:pt x="467092" y="1286367"/>
                          <a:pt x="479997" y="1326381"/>
                          <a:pt x="480083" y="1383852"/>
                        </a:cubicBezTo>
                        <a:lnTo>
                          <a:pt x="184579" y="1186679"/>
                        </a:lnTo>
                        <a:lnTo>
                          <a:pt x="480050" y="1411085"/>
                        </a:lnTo>
                        <a:cubicBezTo>
                          <a:pt x="480132" y="1465879"/>
                          <a:pt x="497607" y="1538525"/>
                          <a:pt x="552481" y="1639356"/>
                        </a:cubicBezTo>
                        <a:cubicBezTo>
                          <a:pt x="331520" y="1644295"/>
                          <a:pt x="189138" y="1553987"/>
                          <a:pt x="103908" y="1411291"/>
                        </a:cubicBezTo>
                        <a:cubicBezTo>
                          <a:pt x="-144138" y="987527"/>
                          <a:pt x="70524" y="647047"/>
                          <a:pt x="550099" y="54028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AB59AB2B-840F-409E-B742-F74D2C633889}"/>
                  </a:ext>
                </a:extLst>
              </p:cNvPr>
              <p:cNvGrpSpPr/>
              <p:nvPr/>
            </p:nvGrpSpPr>
            <p:grpSpPr>
              <a:xfrm>
                <a:off x="7874486" y="2278260"/>
                <a:ext cx="550974" cy="550974"/>
                <a:chOff x="7821967" y="2225741"/>
                <a:chExt cx="603493" cy="603493"/>
              </a:xfrm>
            </p:grpSpPr>
            <p:sp>
              <p:nvSpPr>
                <p:cNvPr id="38" name="타원 4">
                  <a:extLst>
                    <a:ext uri="{FF2B5EF4-FFF2-40B4-BE49-F238E27FC236}">
                      <a16:creationId xmlns:a16="http://schemas.microsoft.com/office/drawing/2014/main" id="{E1E8BC78-A527-4B56-871B-1AF7EB4EE96E}"/>
                    </a:ext>
                  </a:extLst>
                </p:cNvPr>
                <p:cNvSpPr/>
                <p:nvPr/>
              </p:nvSpPr>
              <p:spPr>
                <a:xfrm>
                  <a:off x="7821967" y="2225741"/>
                  <a:ext cx="603493" cy="60349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Block Arc 11">
                  <a:extLst>
                    <a:ext uri="{FF2B5EF4-FFF2-40B4-BE49-F238E27FC236}">
                      <a16:creationId xmlns:a16="http://schemas.microsoft.com/office/drawing/2014/main" id="{8D923AEB-CECC-43ED-93C2-6F22F6E09F65}"/>
                    </a:ext>
                  </a:extLst>
                </p:cNvPr>
                <p:cNvSpPr/>
                <p:nvPr/>
              </p:nvSpPr>
              <p:spPr>
                <a:xfrm rot="10800000">
                  <a:off x="7994680" y="2327026"/>
                  <a:ext cx="241901" cy="393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5356EDA1-7DBC-4578-95E7-0715A6FC2309}"/>
                </a:ext>
              </a:extLst>
            </p:cNvPr>
            <p:cNvGrpSpPr/>
            <p:nvPr/>
          </p:nvGrpSpPr>
          <p:grpSpPr>
            <a:xfrm>
              <a:off x="9172943" y="3658045"/>
              <a:ext cx="288032" cy="288032"/>
              <a:chOff x="611560" y="2851238"/>
              <a:chExt cx="288032" cy="288032"/>
            </a:xfrm>
            <a:solidFill>
              <a:schemeClr val="bg1"/>
            </a:solidFill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16A8579-D18A-4D55-BE49-84E02E04DFFF}"/>
                  </a:ext>
                </a:extLst>
              </p:cNvPr>
              <p:cNvSpPr/>
              <p:nvPr/>
            </p:nvSpPr>
            <p:spPr>
              <a:xfrm>
                <a:off x="611560" y="2851238"/>
                <a:ext cx="288032" cy="288032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3B05614-FDF8-4230-ADA8-D0AEA2161F30}"/>
                  </a:ext>
                </a:extLst>
              </p:cNvPr>
              <p:cNvSpPr/>
              <p:nvPr/>
            </p:nvSpPr>
            <p:spPr>
              <a:xfrm>
                <a:off x="683568" y="2923246"/>
                <a:ext cx="144016" cy="14401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F592EAC-C3C0-4B4A-B21D-80105B184178}"/>
                </a:ext>
              </a:extLst>
            </p:cNvPr>
            <p:cNvGrpSpPr/>
            <p:nvPr/>
          </p:nvGrpSpPr>
          <p:grpSpPr>
            <a:xfrm>
              <a:off x="4973554" y="3670166"/>
              <a:ext cx="288032" cy="288032"/>
              <a:chOff x="611560" y="2851238"/>
              <a:chExt cx="288032" cy="288032"/>
            </a:xfrm>
            <a:solidFill>
              <a:schemeClr val="bg1"/>
            </a:solidFill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15796545-6A3A-4FA7-86E1-7EF817795E3D}"/>
                  </a:ext>
                </a:extLst>
              </p:cNvPr>
              <p:cNvSpPr/>
              <p:nvPr/>
            </p:nvSpPr>
            <p:spPr>
              <a:xfrm>
                <a:off x="611560" y="2851238"/>
                <a:ext cx="288032" cy="288032"/>
              </a:xfrm>
              <a:prstGeom prst="ellipse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C5A71D2A-F540-47BD-AD0C-488D4AFFB506}"/>
                  </a:ext>
                </a:extLst>
              </p:cNvPr>
              <p:cNvSpPr/>
              <p:nvPr/>
            </p:nvSpPr>
            <p:spPr>
              <a:xfrm>
                <a:off x="683568" y="2923246"/>
                <a:ext cx="144016" cy="14401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69C08C15-0092-4309-8A23-C5EF9A62DAB0}"/>
              </a:ext>
            </a:extLst>
          </p:cNvPr>
          <p:cNvSpPr/>
          <p:nvPr/>
        </p:nvSpPr>
        <p:spPr>
          <a:xfrm>
            <a:off x="0" y="6618514"/>
            <a:ext cx="12192000" cy="23948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25866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F03734-6C81-42F2-BF2D-6ADAEF8A5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" y="0"/>
            <a:ext cx="12186577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B4EED9-1F46-4554-ADF1-62E918A6A18F}"/>
              </a:ext>
            </a:extLst>
          </p:cNvPr>
          <p:cNvSpPr txBox="1"/>
          <p:nvPr/>
        </p:nvSpPr>
        <p:spPr>
          <a:xfrm>
            <a:off x="4772115" y="827458"/>
            <a:ext cx="695650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Titillium "/>
              </a:rPr>
              <a:t>METODE USULAN</a:t>
            </a:r>
            <a:endParaRPr lang="id-ID" sz="6000" dirty="0">
              <a:solidFill>
                <a:schemeClr val="bg1"/>
              </a:solidFill>
              <a:latin typeface="Titillium 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8D0093-ED16-40E4-A0CE-B1D5B5C6EBED}"/>
              </a:ext>
            </a:extLst>
          </p:cNvPr>
          <p:cNvSpPr/>
          <p:nvPr/>
        </p:nvSpPr>
        <p:spPr>
          <a:xfrm>
            <a:off x="5139509" y="1856519"/>
            <a:ext cx="6108598" cy="46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3673823-4919-467A-A8EE-ACDF3F3E087E}"/>
              </a:ext>
            </a:extLst>
          </p:cNvPr>
          <p:cNvGrpSpPr/>
          <p:nvPr/>
        </p:nvGrpSpPr>
        <p:grpSpPr>
          <a:xfrm>
            <a:off x="5025354" y="2103120"/>
            <a:ext cx="6227248" cy="3317954"/>
            <a:chOff x="5025354" y="2103120"/>
            <a:chExt cx="6227248" cy="331795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789509E-2A60-4733-9244-2A6F21BF9DCE}"/>
                </a:ext>
              </a:extLst>
            </p:cNvPr>
            <p:cNvGrpSpPr/>
            <p:nvPr/>
          </p:nvGrpSpPr>
          <p:grpSpPr>
            <a:xfrm>
              <a:off x="5025354" y="2103120"/>
              <a:ext cx="6227248" cy="3317954"/>
              <a:chOff x="5885014" y="654503"/>
              <a:chExt cx="6063570" cy="3230744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0B17287-385F-4336-9468-FD5AC9A8BE0D}"/>
                  </a:ext>
                </a:extLst>
              </p:cNvPr>
              <p:cNvGrpSpPr/>
              <p:nvPr/>
            </p:nvGrpSpPr>
            <p:grpSpPr>
              <a:xfrm>
                <a:off x="6900993" y="664216"/>
                <a:ext cx="5047590" cy="694214"/>
                <a:chOff x="6749179" y="1612035"/>
                <a:chExt cx="4834044" cy="694214"/>
              </a:xfrm>
            </p:grpSpPr>
            <p:sp>
              <p:nvSpPr>
                <p:cNvPr id="17" name="TextBox 14">
                  <a:extLst>
                    <a:ext uri="{FF2B5EF4-FFF2-40B4-BE49-F238E27FC236}">
                      <a16:creationId xmlns:a16="http://schemas.microsoft.com/office/drawing/2014/main" id="{D6F2A25B-CF8F-4C41-AE8B-5882992E5E30}"/>
                    </a:ext>
                  </a:extLst>
                </p:cNvPr>
                <p:cNvSpPr txBox="1"/>
                <p:nvPr/>
              </p:nvSpPr>
              <p:spPr>
                <a:xfrm>
                  <a:off x="6767651" y="2036531"/>
                  <a:ext cx="4815572" cy="2697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286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44" algn="l" defTabSz="914286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286" algn="l" defTabSz="914286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429" algn="l" defTabSz="914286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571" algn="l" defTabSz="914286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715" algn="l" defTabSz="914286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2857" algn="l" defTabSz="914286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000" algn="l" defTabSz="914286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144" algn="l" defTabSz="914286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200" dirty="0" err="1">
                      <a:solidFill>
                        <a:schemeClr val="bg1"/>
                      </a:solidFill>
                      <a:cs typeface="Arial" pitchFamily="34" charset="0"/>
                    </a:rPr>
                    <a:t>Arsitektur</a:t>
                  </a:r>
                  <a:r>
                    <a:rPr lang="en-US" altLang="ko-KR" sz="1200" dirty="0">
                      <a:solidFill>
                        <a:schemeClr val="bg1"/>
                      </a:solidFill>
                      <a:cs typeface="Arial" pitchFamily="34" charset="0"/>
                    </a:rPr>
                    <a:t> </a:t>
                  </a:r>
                  <a:r>
                    <a:rPr lang="en-US" altLang="ko-KR" sz="1200" dirty="0" err="1">
                      <a:solidFill>
                        <a:schemeClr val="bg1"/>
                      </a:solidFill>
                      <a:cs typeface="Arial" pitchFamily="34" charset="0"/>
                    </a:rPr>
                    <a:t>ini</a:t>
                  </a:r>
                  <a:r>
                    <a:rPr lang="en-US" altLang="ko-KR" sz="1200" dirty="0">
                      <a:solidFill>
                        <a:schemeClr val="bg1"/>
                      </a:solidFill>
                      <a:cs typeface="Arial" pitchFamily="34" charset="0"/>
                    </a:rPr>
                    <a:t> </a:t>
                  </a:r>
                  <a:r>
                    <a:rPr lang="en-US" altLang="ko-KR" sz="1200" dirty="0" err="1">
                      <a:solidFill>
                        <a:schemeClr val="bg1"/>
                      </a:solidFill>
                      <a:cs typeface="Arial" pitchFamily="34" charset="0"/>
                    </a:rPr>
                    <a:t>adalah</a:t>
                  </a:r>
                  <a:r>
                    <a:rPr lang="en-US" altLang="ko-KR" sz="1200" dirty="0">
                      <a:solidFill>
                        <a:schemeClr val="bg1"/>
                      </a:solidFill>
                      <a:cs typeface="Arial" pitchFamily="34" charset="0"/>
                    </a:rPr>
                    <a:t> </a:t>
                  </a:r>
                  <a:r>
                    <a:rPr lang="en-US" altLang="ko-KR" sz="1200" dirty="0" err="1">
                      <a:solidFill>
                        <a:schemeClr val="bg1"/>
                      </a:solidFill>
                      <a:cs typeface="Arial" pitchFamily="34" charset="0"/>
                    </a:rPr>
                    <a:t>perancangan</a:t>
                  </a:r>
                  <a:r>
                    <a:rPr lang="en-US" altLang="ko-KR" sz="1200" dirty="0">
                      <a:solidFill>
                        <a:schemeClr val="bg1"/>
                      </a:solidFill>
                      <a:cs typeface="Arial" pitchFamily="34" charset="0"/>
                    </a:rPr>
                    <a:t> </a:t>
                  </a:r>
                  <a:r>
                    <a:rPr lang="en-US" altLang="ko-KR" sz="1200" dirty="0" err="1">
                      <a:solidFill>
                        <a:schemeClr val="bg1"/>
                      </a:solidFill>
                      <a:cs typeface="Arial" pitchFamily="34" charset="0"/>
                    </a:rPr>
                    <a:t>menggunakan</a:t>
                  </a:r>
                  <a:r>
                    <a:rPr lang="en-US" altLang="ko-KR" sz="1200" dirty="0">
                      <a:solidFill>
                        <a:schemeClr val="bg1"/>
                      </a:solidFill>
                      <a:cs typeface="Arial" pitchFamily="34" charset="0"/>
                    </a:rPr>
                    <a:t> diagram I-P-O. </a:t>
                  </a:r>
                </a:p>
              </p:txBody>
            </p:sp>
            <p:sp>
              <p:nvSpPr>
                <p:cNvPr id="18" name="TextBox 15">
                  <a:extLst>
                    <a:ext uri="{FF2B5EF4-FFF2-40B4-BE49-F238E27FC236}">
                      <a16:creationId xmlns:a16="http://schemas.microsoft.com/office/drawing/2014/main" id="{5617679F-6034-4A13-AF82-83022AE08621}"/>
                    </a:ext>
                  </a:extLst>
                </p:cNvPr>
                <p:cNvSpPr txBox="1"/>
                <p:nvPr/>
              </p:nvSpPr>
              <p:spPr>
                <a:xfrm>
                  <a:off x="6749179" y="1612035"/>
                  <a:ext cx="4507692" cy="494483"/>
                </a:xfrm>
                <a:prstGeom prst="rect">
                  <a:avLst/>
                </a:prstGeom>
                <a:noFill/>
              </p:spPr>
              <p:txBody>
                <a:bodyPr wrap="square" lIns="108000" rIns="108000" rtlCol="0">
                  <a:spAutoFit/>
                </a:bodyPr>
                <a:lstStyle>
                  <a:defPPr>
                    <a:defRPr lang="en-US"/>
                  </a:defPPr>
                  <a:lvl1pPr marL="0" algn="l" defTabSz="914286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44" algn="l" defTabSz="914286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286" algn="l" defTabSz="914286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429" algn="l" defTabSz="914286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571" algn="l" defTabSz="914286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715" algn="l" defTabSz="914286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2857" algn="l" defTabSz="914286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000" algn="l" defTabSz="914286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144" algn="l" defTabSz="914286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2700" b="1" dirty="0" err="1">
                      <a:solidFill>
                        <a:schemeClr val="bg1"/>
                      </a:solidFill>
                      <a:cs typeface="Arial" pitchFamily="34" charset="0"/>
                    </a:rPr>
                    <a:t>Rancangan</a:t>
                  </a:r>
                  <a:r>
                    <a:rPr lang="en-US" altLang="ko-KR" sz="2700" b="1" dirty="0">
                      <a:solidFill>
                        <a:schemeClr val="bg1"/>
                      </a:solidFill>
                      <a:cs typeface="Arial" pitchFamily="34" charset="0"/>
                    </a:rPr>
                    <a:t> </a:t>
                  </a:r>
                  <a:r>
                    <a:rPr lang="en-US" altLang="ko-KR" sz="2700" b="1" dirty="0" err="1">
                      <a:solidFill>
                        <a:schemeClr val="bg1"/>
                      </a:solidFill>
                      <a:cs typeface="Arial" pitchFamily="34" charset="0"/>
                    </a:rPr>
                    <a:t>Arsitektur</a:t>
                  </a:r>
                  <a:r>
                    <a:rPr lang="en-US" altLang="ko-KR" sz="2700" b="1" dirty="0">
                      <a:solidFill>
                        <a:schemeClr val="bg1"/>
                      </a:solidFill>
                      <a:cs typeface="Arial" pitchFamily="34" charset="0"/>
                    </a:rPr>
                    <a:t> </a:t>
                  </a:r>
                  <a:r>
                    <a:rPr lang="en-US" altLang="ko-KR" sz="2700" b="1" dirty="0" err="1">
                      <a:solidFill>
                        <a:schemeClr val="bg1"/>
                      </a:solidFill>
                      <a:cs typeface="Arial" pitchFamily="34" charset="0"/>
                    </a:rPr>
                    <a:t>Sistem</a:t>
                  </a:r>
                  <a:endParaRPr lang="ko-KR" altLang="en-US" sz="2700" b="1" dirty="0">
                    <a:solidFill>
                      <a:schemeClr val="bg1"/>
                    </a:solidFill>
                    <a:cs typeface="Arial" pitchFamily="34" charset="0"/>
                  </a:endParaRPr>
                </a:p>
              </p:txBody>
            </p:sp>
          </p:grpSp>
          <p:sp>
            <p:nvSpPr>
              <p:cNvPr id="8" name="TextBox 16">
                <a:extLst>
                  <a:ext uri="{FF2B5EF4-FFF2-40B4-BE49-F238E27FC236}">
                    <a16:creationId xmlns:a16="http://schemas.microsoft.com/office/drawing/2014/main" id="{BB2D5DCB-6F05-48B5-B49C-6C15A92B4170}"/>
                  </a:ext>
                </a:extLst>
              </p:cNvPr>
              <p:cNvSpPr txBox="1"/>
              <p:nvPr/>
            </p:nvSpPr>
            <p:spPr>
              <a:xfrm>
                <a:off x="5885014" y="654503"/>
                <a:ext cx="958096" cy="83099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4800" b="1" dirty="0">
                    <a:solidFill>
                      <a:schemeClr val="bg1"/>
                    </a:solidFill>
                    <a:cs typeface="Arial" pitchFamily="34" charset="0"/>
                  </a:rPr>
                  <a:t>01</a:t>
                </a:r>
                <a:endParaRPr lang="ko-KR" altLang="en-US" sz="48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906D5D97-BFA2-4E96-8198-AAE96570FD3D}"/>
                  </a:ext>
                </a:extLst>
              </p:cNvPr>
              <p:cNvGrpSpPr/>
              <p:nvPr/>
            </p:nvGrpSpPr>
            <p:grpSpPr>
              <a:xfrm>
                <a:off x="6900992" y="3011218"/>
                <a:ext cx="5047592" cy="874029"/>
                <a:chOff x="6749178" y="2787826"/>
                <a:chExt cx="4834046" cy="874029"/>
              </a:xfrm>
            </p:grpSpPr>
            <p:sp>
              <p:nvSpPr>
                <p:cNvPr id="15" name="TextBox 18">
                  <a:extLst>
                    <a:ext uri="{FF2B5EF4-FFF2-40B4-BE49-F238E27FC236}">
                      <a16:creationId xmlns:a16="http://schemas.microsoft.com/office/drawing/2014/main" id="{5D42C48A-B2B7-4BA5-A74F-E3E3CFDABA21}"/>
                    </a:ext>
                  </a:extLst>
                </p:cNvPr>
                <p:cNvSpPr txBox="1"/>
                <p:nvPr/>
              </p:nvSpPr>
              <p:spPr>
                <a:xfrm>
                  <a:off x="6767652" y="3212325"/>
                  <a:ext cx="4815572" cy="4495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286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44" algn="l" defTabSz="914286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286" algn="l" defTabSz="914286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429" algn="l" defTabSz="914286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571" algn="l" defTabSz="914286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715" algn="l" defTabSz="914286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2857" algn="l" defTabSz="914286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000" algn="l" defTabSz="914286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144" algn="l" defTabSz="914286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200" dirty="0" err="1">
                      <a:solidFill>
                        <a:schemeClr val="bg1"/>
                      </a:solidFill>
                      <a:ea typeface="FZShuTi" pitchFamily="2" charset="-122"/>
                      <a:cs typeface="Arial" pitchFamily="34" charset="0"/>
                    </a:rPr>
                    <a:t>Perancangan</a:t>
                  </a:r>
                  <a:r>
                    <a:rPr lang="en-US" altLang="ko-KR" sz="1200" dirty="0">
                      <a:solidFill>
                        <a:schemeClr val="bg1"/>
                      </a:solidFill>
                      <a:ea typeface="FZShuTi" pitchFamily="2" charset="-122"/>
                      <a:cs typeface="Arial" pitchFamily="34" charset="0"/>
                    </a:rPr>
                    <a:t> </a:t>
                  </a:r>
                  <a:r>
                    <a:rPr lang="en-US" altLang="ko-KR" sz="1200" dirty="0" err="1">
                      <a:solidFill>
                        <a:schemeClr val="bg1"/>
                      </a:solidFill>
                      <a:ea typeface="FZShuTi" pitchFamily="2" charset="-122"/>
                      <a:cs typeface="Arial" pitchFamily="34" charset="0"/>
                    </a:rPr>
                    <a:t>sistem</a:t>
                  </a:r>
                  <a:r>
                    <a:rPr lang="en-US" altLang="ko-KR" sz="1200" dirty="0">
                      <a:solidFill>
                        <a:schemeClr val="bg1"/>
                      </a:solidFill>
                      <a:ea typeface="FZShuTi" pitchFamily="2" charset="-122"/>
                      <a:cs typeface="Arial" pitchFamily="34" charset="0"/>
                    </a:rPr>
                    <a:t> yang </a:t>
                  </a:r>
                  <a:r>
                    <a:rPr lang="en-US" altLang="ko-KR" sz="1200" dirty="0" err="1">
                      <a:solidFill>
                        <a:schemeClr val="bg1"/>
                      </a:solidFill>
                      <a:ea typeface="FZShuTi" pitchFamily="2" charset="-122"/>
                      <a:cs typeface="Arial" pitchFamily="34" charset="0"/>
                    </a:rPr>
                    <a:t>dibuat</a:t>
                  </a:r>
                  <a:r>
                    <a:rPr lang="en-US" altLang="ko-KR" sz="1200" dirty="0">
                      <a:solidFill>
                        <a:schemeClr val="bg1"/>
                      </a:solidFill>
                      <a:ea typeface="FZShuTi" pitchFamily="2" charset="-122"/>
                      <a:cs typeface="Arial" pitchFamily="34" charset="0"/>
                    </a:rPr>
                    <a:t> </a:t>
                  </a:r>
                  <a:r>
                    <a:rPr lang="en-US" altLang="ko-KR" sz="1200" dirty="0" err="1">
                      <a:solidFill>
                        <a:schemeClr val="bg1"/>
                      </a:solidFill>
                      <a:ea typeface="FZShuTi" pitchFamily="2" charset="-122"/>
                      <a:cs typeface="Arial" pitchFamily="34" charset="0"/>
                    </a:rPr>
                    <a:t>untuk</a:t>
                  </a:r>
                  <a:r>
                    <a:rPr lang="en-US" altLang="ko-KR" sz="1200" dirty="0">
                      <a:solidFill>
                        <a:schemeClr val="bg1"/>
                      </a:solidFill>
                      <a:ea typeface="FZShuTi" pitchFamily="2" charset="-122"/>
                      <a:cs typeface="Arial" pitchFamily="34" charset="0"/>
                    </a:rPr>
                    <a:t> </a:t>
                  </a:r>
                  <a:r>
                    <a:rPr lang="en-US" altLang="ko-KR" sz="1200" dirty="0" err="1">
                      <a:solidFill>
                        <a:schemeClr val="bg1"/>
                      </a:solidFill>
                      <a:ea typeface="FZShuTi" pitchFamily="2" charset="-122"/>
                      <a:cs typeface="Arial" pitchFamily="34" charset="0"/>
                    </a:rPr>
                    <a:t>membangun</a:t>
                  </a:r>
                  <a:r>
                    <a:rPr lang="en-US" altLang="ko-KR" sz="1200" dirty="0">
                      <a:solidFill>
                        <a:schemeClr val="bg1"/>
                      </a:solidFill>
                      <a:ea typeface="FZShuTi" pitchFamily="2" charset="-122"/>
                      <a:cs typeface="Arial" pitchFamily="34" charset="0"/>
                    </a:rPr>
                    <a:t> </a:t>
                  </a:r>
                  <a:r>
                    <a:rPr lang="en-US" altLang="ko-KR" sz="1200" dirty="0" err="1">
                      <a:solidFill>
                        <a:schemeClr val="bg1"/>
                      </a:solidFill>
                      <a:ea typeface="FZShuTi" pitchFamily="2" charset="-122"/>
                      <a:cs typeface="Arial" pitchFamily="34" charset="0"/>
                    </a:rPr>
                    <a:t>sistem</a:t>
                  </a:r>
                  <a:r>
                    <a:rPr lang="en-US" altLang="ko-KR" sz="1200" dirty="0">
                      <a:solidFill>
                        <a:schemeClr val="bg1"/>
                      </a:solidFill>
                      <a:ea typeface="FZShuTi" pitchFamily="2" charset="-122"/>
                      <a:cs typeface="Arial" pitchFamily="34" charset="0"/>
                    </a:rPr>
                    <a:t> </a:t>
                  </a:r>
                  <a:r>
                    <a:rPr lang="en-US" altLang="ko-KR" sz="1200" dirty="0" err="1">
                      <a:solidFill>
                        <a:schemeClr val="bg1"/>
                      </a:solidFill>
                      <a:ea typeface="FZShuTi" pitchFamily="2" charset="-122"/>
                      <a:cs typeface="Arial" pitchFamily="34" charset="0"/>
                    </a:rPr>
                    <a:t>prediksi</a:t>
                  </a:r>
                  <a:r>
                    <a:rPr lang="en-US" altLang="ko-KR" sz="1200" dirty="0">
                      <a:solidFill>
                        <a:schemeClr val="bg1"/>
                      </a:solidFill>
                      <a:ea typeface="FZShuTi" pitchFamily="2" charset="-122"/>
                      <a:cs typeface="Arial" pitchFamily="34" charset="0"/>
                    </a:rPr>
                    <a:t> </a:t>
                  </a:r>
                  <a:r>
                    <a:rPr lang="en-US" altLang="ko-KR" sz="1200" dirty="0" err="1">
                      <a:solidFill>
                        <a:schemeClr val="bg1"/>
                      </a:solidFill>
                      <a:ea typeface="FZShuTi" pitchFamily="2" charset="-122"/>
                      <a:cs typeface="Arial" pitchFamily="34" charset="0"/>
                    </a:rPr>
                    <a:t>dengan</a:t>
                  </a:r>
                  <a:r>
                    <a:rPr lang="en-US" altLang="ko-KR" sz="1200" dirty="0">
                      <a:solidFill>
                        <a:schemeClr val="bg1"/>
                      </a:solidFill>
                      <a:ea typeface="FZShuTi" pitchFamily="2" charset="-122"/>
                      <a:cs typeface="Arial" pitchFamily="34" charset="0"/>
                    </a:rPr>
                    <a:t> flowchart yang </a:t>
                  </a:r>
                  <a:r>
                    <a:rPr lang="en-US" altLang="ko-KR" sz="1200" dirty="0" err="1">
                      <a:solidFill>
                        <a:schemeClr val="bg1"/>
                      </a:solidFill>
                      <a:ea typeface="FZShuTi" pitchFamily="2" charset="-122"/>
                      <a:cs typeface="Arial" pitchFamily="34" charset="0"/>
                    </a:rPr>
                    <a:t>akan</a:t>
                  </a:r>
                  <a:r>
                    <a:rPr lang="en-US" altLang="ko-KR" sz="1200" dirty="0">
                      <a:solidFill>
                        <a:schemeClr val="bg1"/>
                      </a:solidFill>
                      <a:ea typeface="FZShuTi" pitchFamily="2" charset="-122"/>
                      <a:cs typeface="Arial" pitchFamily="34" charset="0"/>
                    </a:rPr>
                    <a:t> </a:t>
                  </a:r>
                  <a:r>
                    <a:rPr lang="en-US" altLang="ko-KR" sz="1200" dirty="0" err="1">
                      <a:solidFill>
                        <a:schemeClr val="bg1"/>
                      </a:solidFill>
                      <a:ea typeface="FZShuTi" pitchFamily="2" charset="-122"/>
                      <a:cs typeface="Arial" pitchFamily="34" charset="0"/>
                    </a:rPr>
                    <a:t>diimplementasikan</a:t>
                  </a:r>
                  <a:r>
                    <a:rPr lang="en-US" altLang="ko-KR" sz="1200" dirty="0">
                      <a:solidFill>
                        <a:schemeClr val="bg1"/>
                      </a:solidFill>
                      <a:ea typeface="FZShuTi" pitchFamily="2" charset="-122"/>
                      <a:cs typeface="Arial" pitchFamily="34" charset="0"/>
                    </a:rPr>
                    <a:t>.</a:t>
                  </a:r>
                  <a:endParaRPr lang="en-US" altLang="ko-KR" sz="1200" dirty="0">
                    <a:solidFill>
                      <a:schemeClr val="bg1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16" name="TextBox 19">
                  <a:extLst>
                    <a:ext uri="{FF2B5EF4-FFF2-40B4-BE49-F238E27FC236}">
                      <a16:creationId xmlns:a16="http://schemas.microsoft.com/office/drawing/2014/main" id="{9AB2A1B4-8E19-4185-BD15-F099A1217793}"/>
                    </a:ext>
                  </a:extLst>
                </p:cNvPr>
                <p:cNvSpPr txBox="1"/>
                <p:nvPr/>
              </p:nvSpPr>
              <p:spPr>
                <a:xfrm>
                  <a:off x="6749178" y="2787826"/>
                  <a:ext cx="4507692" cy="494483"/>
                </a:xfrm>
                <a:prstGeom prst="rect">
                  <a:avLst/>
                </a:prstGeom>
                <a:noFill/>
              </p:spPr>
              <p:txBody>
                <a:bodyPr wrap="square" lIns="108000" rIns="108000" rtlCol="0">
                  <a:spAutoFit/>
                </a:bodyPr>
                <a:lstStyle>
                  <a:defPPr>
                    <a:defRPr lang="en-US"/>
                  </a:defPPr>
                  <a:lvl1pPr marL="0" algn="l" defTabSz="914286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44" algn="l" defTabSz="914286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286" algn="l" defTabSz="914286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429" algn="l" defTabSz="914286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571" algn="l" defTabSz="914286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715" algn="l" defTabSz="914286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2857" algn="l" defTabSz="914286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000" algn="l" defTabSz="914286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144" algn="l" defTabSz="914286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2700" b="1" dirty="0" err="1">
                      <a:solidFill>
                        <a:schemeClr val="bg1"/>
                      </a:solidFill>
                      <a:cs typeface="Arial" pitchFamily="34" charset="0"/>
                    </a:rPr>
                    <a:t>Desain</a:t>
                  </a:r>
                  <a:r>
                    <a:rPr lang="en-US" altLang="ko-KR" sz="2700" b="1" dirty="0">
                      <a:solidFill>
                        <a:schemeClr val="bg1"/>
                      </a:solidFill>
                      <a:cs typeface="Arial" pitchFamily="34" charset="0"/>
                    </a:rPr>
                    <a:t> </a:t>
                  </a:r>
                  <a:r>
                    <a:rPr lang="en-US" altLang="ko-KR" sz="2700" b="1" dirty="0" err="1">
                      <a:solidFill>
                        <a:schemeClr val="bg1"/>
                      </a:solidFill>
                      <a:cs typeface="Arial" pitchFamily="34" charset="0"/>
                    </a:rPr>
                    <a:t>Rancangan</a:t>
                  </a:r>
                  <a:r>
                    <a:rPr lang="en-US" altLang="ko-KR" sz="2700" b="1" dirty="0">
                      <a:solidFill>
                        <a:schemeClr val="bg1"/>
                      </a:solidFill>
                      <a:cs typeface="Arial" pitchFamily="34" charset="0"/>
                    </a:rPr>
                    <a:t>  </a:t>
                  </a:r>
                  <a:endParaRPr lang="ko-KR" altLang="en-US" sz="2700" b="1" dirty="0">
                    <a:solidFill>
                      <a:schemeClr val="bg1"/>
                    </a:solidFill>
                    <a:cs typeface="Arial" pitchFamily="34" charset="0"/>
                  </a:endParaRPr>
                </a:p>
              </p:txBody>
            </p:sp>
          </p:grpSp>
          <p:sp>
            <p:nvSpPr>
              <p:cNvPr id="10" name="TextBox 20">
                <a:extLst>
                  <a:ext uri="{FF2B5EF4-FFF2-40B4-BE49-F238E27FC236}">
                    <a16:creationId xmlns:a16="http://schemas.microsoft.com/office/drawing/2014/main" id="{22B29857-35AB-4043-AFCE-E2EACBC8D6B0}"/>
                  </a:ext>
                </a:extLst>
              </p:cNvPr>
              <p:cNvSpPr txBox="1"/>
              <p:nvPr/>
            </p:nvSpPr>
            <p:spPr>
              <a:xfrm>
                <a:off x="5885014" y="1825714"/>
                <a:ext cx="958096" cy="83099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4800" b="1" dirty="0">
                    <a:solidFill>
                      <a:schemeClr val="bg1"/>
                    </a:solidFill>
                    <a:cs typeface="Arial" pitchFamily="34" charset="0"/>
                  </a:rPr>
                  <a:t>02</a:t>
                </a:r>
                <a:endParaRPr lang="ko-KR" altLang="en-US" sz="48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2" name="TextBox 24">
                <a:extLst>
                  <a:ext uri="{FF2B5EF4-FFF2-40B4-BE49-F238E27FC236}">
                    <a16:creationId xmlns:a16="http://schemas.microsoft.com/office/drawing/2014/main" id="{6949BCD5-8272-47A1-923C-86E4F85FD4A1}"/>
                  </a:ext>
                </a:extLst>
              </p:cNvPr>
              <p:cNvSpPr txBox="1"/>
              <p:nvPr/>
            </p:nvSpPr>
            <p:spPr>
              <a:xfrm>
                <a:off x="5885014" y="2996925"/>
                <a:ext cx="958096" cy="83099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4800" b="1" dirty="0">
                    <a:solidFill>
                      <a:schemeClr val="bg1"/>
                    </a:solidFill>
                    <a:cs typeface="Arial" pitchFamily="34" charset="0"/>
                  </a:rPr>
                  <a:t>03</a:t>
                </a:r>
                <a:endParaRPr lang="ko-KR" altLang="en-US" sz="48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9" name="TextBox 22">
              <a:extLst>
                <a:ext uri="{FF2B5EF4-FFF2-40B4-BE49-F238E27FC236}">
                  <a16:creationId xmlns:a16="http://schemas.microsoft.com/office/drawing/2014/main" id="{8AC6711C-187C-4CE5-8D37-E34C6BAD5FE2}"/>
                </a:ext>
              </a:extLst>
            </p:cNvPr>
            <p:cNvSpPr txBox="1"/>
            <p:nvPr/>
          </p:nvSpPr>
          <p:spPr>
            <a:xfrm>
              <a:off x="6088566" y="3782002"/>
              <a:ext cx="51640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Dari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kebutuhan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Hardware, Software.</a:t>
              </a:r>
            </a:p>
          </p:txBody>
        </p:sp>
        <p:sp>
          <p:nvSpPr>
            <p:cNvPr id="20" name="TextBox 23">
              <a:extLst>
                <a:ext uri="{FF2B5EF4-FFF2-40B4-BE49-F238E27FC236}">
                  <a16:creationId xmlns:a16="http://schemas.microsoft.com/office/drawing/2014/main" id="{6C711884-5724-45D6-A4EE-EBF79069CCC9}"/>
                </a:ext>
              </a:extLst>
            </p:cNvPr>
            <p:cNvSpPr txBox="1"/>
            <p:nvPr/>
          </p:nvSpPr>
          <p:spPr>
            <a:xfrm>
              <a:off x="6068757" y="3346046"/>
              <a:ext cx="4833876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Analisa </a:t>
              </a:r>
              <a:r>
                <a:rPr lang="en-US" altLang="ko-KR" sz="2700" b="1" dirty="0" err="1">
                  <a:solidFill>
                    <a:schemeClr val="bg1"/>
                  </a:solidFill>
                  <a:cs typeface="Arial" pitchFamily="34" charset="0"/>
                </a:rPr>
                <a:t>Kebutuhan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992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02B74F4-F243-42EC-917A-1D860FE3A856}"/>
              </a:ext>
            </a:extLst>
          </p:cNvPr>
          <p:cNvSpPr/>
          <p:nvPr/>
        </p:nvSpPr>
        <p:spPr>
          <a:xfrm>
            <a:off x="1415142" y="326572"/>
            <a:ext cx="1251857" cy="664028"/>
          </a:xfrm>
          <a:prstGeom prst="ellipse">
            <a:avLst/>
          </a:prstGeom>
          <a:solidFill>
            <a:srgbClr val="70AD47"/>
          </a:solidFill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MULAI</a:t>
            </a:r>
            <a:endParaRPr lang="id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9A1622-FFBB-488D-A331-8DC097FAF47F}"/>
              </a:ext>
            </a:extLst>
          </p:cNvPr>
          <p:cNvSpPr/>
          <p:nvPr/>
        </p:nvSpPr>
        <p:spPr>
          <a:xfrm>
            <a:off x="1151155" y="1377044"/>
            <a:ext cx="1779818" cy="664028"/>
          </a:xfrm>
          <a:prstGeom prst="rect">
            <a:avLst/>
          </a:prstGeom>
          <a:solidFill>
            <a:srgbClr val="70AD47"/>
          </a:solidFill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Train-Test Split</a:t>
            </a: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3819151-5083-44C2-80A6-CC8C39FF316D}"/>
              </a:ext>
            </a:extLst>
          </p:cNvPr>
          <p:cNvSpPr/>
          <p:nvPr/>
        </p:nvSpPr>
        <p:spPr>
          <a:xfrm>
            <a:off x="1415135" y="2427516"/>
            <a:ext cx="1251857" cy="664028"/>
          </a:xfrm>
          <a:prstGeom prst="parallelogram">
            <a:avLst/>
          </a:prstGeom>
          <a:solidFill>
            <a:srgbClr val="70AD47"/>
          </a:solidFill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  <a:endParaRPr lang="id-ID" dirty="0"/>
          </a:p>
        </p:txBody>
      </p:sp>
      <p:sp>
        <p:nvSpPr>
          <p:cNvPr id="6" name="Flowchart: Predefined Process 5">
            <a:extLst>
              <a:ext uri="{FF2B5EF4-FFF2-40B4-BE49-F238E27FC236}">
                <a16:creationId xmlns:a16="http://schemas.microsoft.com/office/drawing/2014/main" id="{40CA978A-4AD3-47A9-BC3B-15C4F305F45E}"/>
              </a:ext>
            </a:extLst>
          </p:cNvPr>
          <p:cNvSpPr/>
          <p:nvPr/>
        </p:nvSpPr>
        <p:spPr>
          <a:xfrm>
            <a:off x="1017799" y="4582890"/>
            <a:ext cx="2024750" cy="664028"/>
          </a:xfrm>
          <a:prstGeom prst="flowChartPredefinedProcess">
            <a:avLst/>
          </a:prstGeom>
          <a:solidFill>
            <a:srgbClr val="70AD47"/>
          </a:solidFill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Perhitungan</a:t>
            </a:r>
            <a:r>
              <a:rPr lang="en-US" dirty="0"/>
              <a:t> LSTM </a:t>
            </a:r>
            <a:endParaRPr lang="id-ID" dirty="0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FF4D78B7-A91B-4E78-BD51-F4C288A755AE}"/>
              </a:ext>
            </a:extLst>
          </p:cNvPr>
          <p:cNvSpPr/>
          <p:nvPr/>
        </p:nvSpPr>
        <p:spPr>
          <a:xfrm>
            <a:off x="1205577" y="5578932"/>
            <a:ext cx="1649193" cy="664028"/>
          </a:xfrm>
          <a:prstGeom prst="parallelogram">
            <a:avLst/>
          </a:prstGeom>
          <a:solidFill>
            <a:srgbClr val="70AD47"/>
          </a:solidFill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Bobot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endParaRPr lang="id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FA67C0-F8D2-491D-B0D2-C2B064368D8B}"/>
              </a:ext>
            </a:extLst>
          </p:cNvPr>
          <p:cNvSpPr/>
          <p:nvPr/>
        </p:nvSpPr>
        <p:spPr>
          <a:xfrm>
            <a:off x="5091793" y="5467351"/>
            <a:ext cx="1779818" cy="887188"/>
          </a:xfrm>
          <a:prstGeom prst="rect">
            <a:avLst/>
          </a:prstGeom>
          <a:solidFill>
            <a:srgbClr val="70AD47"/>
          </a:solidFill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Perbandingan</a:t>
            </a:r>
            <a:r>
              <a:rPr lang="en-US" sz="1600" dirty="0"/>
              <a:t> </a:t>
            </a:r>
            <a:r>
              <a:rPr lang="en-US" sz="1600" dirty="0" err="1"/>
              <a:t>hasil</a:t>
            </a:r>
            <a:r>
              <a:rPr lang="en-US" sz="1600" dirty="0"/>
              <a:t> </a:t>
            </a:r>
            <a:r>
              <a:rPr lang="en-US" sz="1600" dirty="0" err="1"/>
              <a:t>Prediksi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data </a:t>
            </a:r>
            <a:r>
              <a:rPr lang="en-US" sz="1600" dirty="0" err="1"/>
              <a:t>asli</a:t>
            </a:r>
            <a:r>
              <a:rPr lang="en-US" sz="1600" dirty="0"/>
              <a:t> </a:t>
            </a:r>
            <a:endParaRPr lang="id-ID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35758C-A533-4EDD-B49F-E935CF02FF79}"/>
              </a:ext>
            </a:extLst>
          </p:cNvPr>
          <p:cNvSpPr/>
          <p:nvPr/>
        </p:nvSpPr>
        <p:spPr>
          <a:xfrm>
            <a:off x="914385" y="3505203"/>
            <a:ext cx="2231579" cy="664028"/>
          </a:xfrm>
          <a:prstGeom prst="rect">
            <a:avLst/>
          </a:prstGeom>
          <a:solidFill>
            <a:srgbClr val="70AD47"/>
          </a:solidFill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Squence</a:t>
            </a:r>
            <a:endParaRPr lang="id-ID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897316-5503-4AB2-BDBC-09E6F37FFE64}"/>
              </a:ext>
            </a:extLst>
          </p:cNvPr>
          <p:cNvSpPr/>
          <p:nvPr/>
        </p:nvSpPr>
        <p:spPr>
          <a:xfrm>
            <a:off x="3347353" y="5578932"/>
            <a:ext cx="1251857" cy="664028"/>
          </a:xfrm>
          <a:prstGeom prst="rect">
            <a:avLst/>
          </a:prstGeom>
          <a:solidFill>
            <a:srgbClr val="70AD47"/>
          </a:solidFill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 </a:t>
            </a:r>
            <a:r>
              <a:rPr lang="en-US" dirty="0" err="1"/>
              <a:t>Prediksi</a:t>
            </a:r>
            <a:endParaRPr lang="id-ID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55AF723-5E65-4917-B4AE-DA2BCCB8FEC1}"/>
              </a:ext>
            </a:extLst>
          </p:cNvPr>
          <p:cNvSpPr/>
          <p:nvPr/>
        </p:nvSpPr>
        <p:spPr>
          <a:xfrm>
            <a:off x="7364194" y="5578932"/>
            <a:ext cx="1251857" cy="664028"/>
          </a:xfrm>
          <a:prstGeom prst="ellipse">
            <a:avLst/>
          </a:prstGeom>
          <a:solidFill>
            <a:srgbClr val="70AD47"/>
          </a:solidFill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Selesai</a:t>
            </a:r>
            <a:endParaRPr lang="id-ID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E2248D-67A1-4E7C-A830-5171C303749D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 flipH="1">
            <a:off x="2041064" y="990600"/>
            <a:ext cx="7" cy="386444"/>
          </a:xfrm>
          <a:prstGeom prst="straightConnector1">
            <a:avLst/>
          </a:prstGeom>
          <a:ln w="28575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E131873-8CF1-4406-8B4F-C3DB1BF134A6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2041064" y="2041072"/>
            <a:ext cx="0" cy="386444"/>
          </a:xfrm>
          <a:prstGeom prst="straightConnector1">
            <a:avLst/>
          </a:prstGeom>
          <a:ln w="28575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DD80B8-C680-46B6-8506-1F2982B570E7}"/>
              </a:ext>
            </a:extLst>
          </p:cNvPr>
          <p:cNvCxnSpPr>
            <a:cxnSpLocks/>
            <a:stCxn id="4" idx="4"/>
            <a:endCxn id="9" idx="0"/>
          </p:cNvCxnSpPr>
          <p:nvPr/>
        </p:nvCxnSpPr>
        <p:spPr>
          <a:xfrm flipH="1">
            <a:off x="2030175" y="3091544"/>
            <a:ext cx="10889" cy="413659"/>
          </a:xfrm>
          <a:prstGeom prst="straightConnector1">
            <a:avLst/>
          </a:prstGeom>
          <a:ln w="28575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E80AE2D-CF72-4930-9747-B4CBA6F5EF6A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 flipH="1">
            <a:off x="2030174" y="4169231"/>
            <a:ext cx="1" cy="413659"/>
          </a:xfrm>
          <a:prstGeom prst="straightConnector1">
            <a:avLst/>
          </a:prstGeom>
          <a:ln w="28575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5246689-5B74-44DA-AA6E-49469BE7849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030174" y="5246918"/>
            <a:ext cx="0" cy="332014"/>
          </a:xfrm>
          <a:prstGeom prst="straightConnector1">
            <a:avLst/>
          </a:prstGeom>
          <a:ln w="28575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60CB60-96F4-4CA9-BFB3-B225F7842663}"/>
              </a:ext>
            </a:extLst>
          </p:cNvPr>
          <p:cNvCxnSpPr>
            <a:cxnSpLocks/>
            <a:stCxn id="7" idx="2"/>
            <a:endCxn id="10" idx="1"/>
          </p:cNvCxnSpPr>
          <p:nvPr/>
        </p:nvCxnSpPr>
        <p:spPr>
          <a:xfrm>
            <a:off x="2771767" y="5910946"/>
            <a:ext cx="575586" cy="0"/>
          </a:xfrm>
          <a:prstGeom prst="straightConnector1">
            <a:avLst/>
          </a:prstGeom>
          <a:ln w="28575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0AEB68D-975F-4EF4-98B0-A469562CDFDE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 flipV="1">
            <a:off x="4599210" y="5910945"/>
            <a:ext cx="492583" cy="1"/>
          </a:xfrm>
          <a:prstGeom prst="straightConnector1">
            <a:avLst/>
          </a:prstGeom>
          <a:ln w="28575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CB865D1-0401-4317-A6F3-279D7F4313E4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871611" y="5910945"/>
            <a:ext cx="492583" cy="0"/>
          </a:xfrm>
          <a:prstGeom prst="straightConnector1">
            <a:avLst/>
          </a:prstGeom>
          <a:ln w="28575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EA87D5E5-E8B0-4A03-B392-4FA3BAF4D98D}"/>
              </a:ext>
            </a:extLst>
          </p:cNvPr>
          <p:cNvSpPr/>
          <p:nvPr/>
        </p:nvSpPr>
        <p:spPr>
          <a:xfrm>
            <a:off x="4889498" y="-29946"/>
            <a:ext cx="7061200" cy="825607"/>
          </a:xfrm>
          <a:custGeom>
            <a:avLst/>
            <a:gdLst>
              <a:gd name="connsiteX0" fmla="*/ 7048500 w 7061200"/>
              <a:gd name="connsiteY0" fmla="*/ 12700 h 1041400"/>
              <a:gd name="connsiteX1" fmla="*/ 0 w 7061200"/>
              <a:gd name="connsiteY1" fmla="*/ 0 h 1041400"/>
              <a:gd name="connsiteX2" fmla="*/ 292100 w 7061200"/>
              <a:gd name="connsiteY2" fmla="*/ 1028700 h 1041400"/>
              <a:gd name="connsiteX3" fmla="*/ 7061200 w 7061200"/>
              <a:gd name="connsiteY3" fmla="*/ 1041400 h 1041400"/>
              <a:gd name="connsiteX4" fmla="*/ 7048500 w 7061200"/>
              <a:gd name="connsiteY4" fmla="*/ 12700 h 104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61200" h="1041400">
                <a:moveTo>
                  <a:pt x="7048500" y="12700"/>
                </a:moveTo>
                <a:lnTo>
                  <a:pt x="0" y="0"/>
                </a:lnTo>
                <a:lnTo>
                  <a:pt x="292100" y="1028700"/>
                </a:lnTo>
                <a:lnTo>
                  <a:pt x="7061200" y="1041400"/>
                </a:lnTo>
                <a:lnTo>
                  <a:pt x="7048500" y="127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1A270DCB-40F6-48BE-9F74-D98BE014ACC7}"/>
              </a:ext>
            </a:extLst>
          </p:cNvPr>
          <p:cNvSpPr/>
          <p:nvPr/>
        </p:nvSpPr>
        <p:spPr>
          <a:xfrm>
            <a:off x="5130800" y="-29946"/>
            <a:ext cx="7061200" cy="825607"/>
          </a:xfrm>
          <a:custGeom>
            <a:avLst/>
            <a:gdLst>
              <a:gd name="connsiteX0" fmla="*/ 7048500 w 7061200"/>
              <a:gd name="connsiteY0" fmla="*/ 12700 h 1041400"/>
              <a:gd name="connsiteX1" fmla="*/ 0 w 7061200"/>
              <a:gd name="connsiteY1" fmla="*/ 0 h 1041400"/>
              <a:gd name="connsiteX2" fmla="*/ 292100 w 7061200"/>
              <a:gd name="connsiteY2" fmla="*/ 1028700 h 1041400"/>
              <a:gd name="connsiteX3" fmla="*/ 7061200 w 7061200"/>
              <a:gd name="connsiteY3" fmla="*/ 1041400 h 1041400"/>
              <a:gd name="connsiteX4" fmla="*/ 7048500 w 7061200"/>
              <a:gd name="connsiteY4" fmla="*/ 12700 h 104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61200" h="1041400">
                <a:moveTo>
                  <a:pt x="7048500" y="12700"/>
                </a:moveTo>
                <a:lnTo>
                  <a:pt x="0" y="0"/>
                </a:lnTo>
                <a:lnTo>
                  <a:pt x="292100" y="1028700"/>
                </a:lnTo>
                <a:lnTo>
                  <a:pt x="7061200" y="1041400"/>
                </a:lnTo>
                <a:lnTo>
                  <a:pt x="7048500" y="1270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8" name="Text Placeholder 1">
            <a:extLst>
              <a:ext uri="{FF2B5EF4-FFF2-40B4-BE49-F238E27FC236}">
                <a16:creationId xmlns:a16="http://schemas.microsoft.com/office/drawing/2014/main" id="{336804F0-06C6-4493-B200-628D9C40CCCF}"/>
              </a:ext>
            </a:extLst>
          </p:cNvPr>
          <p:cNvSpPr txBox="1">
            <a:spLocks/>
          </p:cNvSpPr>
          <p:nvPr/>
        </p:nvSpPr>
        <p:spPr>
          <a:xfrm>
            <a:off x="5509988" y="82334"/>
            <a:ext cx="6736441" cy="601046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id-ID" altLang="ja-JP" spc="600" dirty="0">
                <a:solidFill>
                  <a:schemeClr val="bg1"/>
                </a:solidFill>
                <a:latin typeface="+mj-lt"/>
              </a:rPr>
              <a:t>Flowchart Sistem Keseluruhan</a:t>
            </a:r>
          </a:p>
        </p:txBody>
      </p:sp>
    </p:spTree>
    <p:extLst>
      <p:ext uri="{BB962C8B-B14F-4D97-AF65-F5344CB8AC3E}">
        <p14:creationId xmlns:p14="http://schemas.microsoft.com/office/powerpoint/2010/main" val="415454714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5F31000B-6C05-48AB-B86A-D757E83D59D3}"/>
              </a:ext>
            </a:extLst>
          </p:cNvPr>
          <p:cNvGrpSpPr/>
          <p:nvPr/>
        </p:nvGrpSpPr>
        <p:grpSpPr>
          <a:xfrm>
            <a:off x="501543" y="1408396"/>
            <a:ext cx="5650440" cy="1656093"/>
            <a:chOff x="928239" y="1480379"/>
            <a:chExt cx="5650440" cy="165609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7ED391B-83FE-472F-BB6B-BE52B3F50EB3}"/>
                </a:ext>
              </a:extLst>
            </p:cNvPr>
            <p:cNvGrpSpPr/>
            <p:nvPr/>
          </p:nvGrpSpPr>
          <p:grpSpPr>
            <a:xfrm>
              <a:off x="928239" y="1480379"/>
              <a:ext cx="5650440" cy="1182722"/>
              <a:chOff x="1353016" y="1766707"/>
              <a:chExt cx="2452106" cy="1182722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F709A92-F8F1-4A98-A298-F97A458A1480}"/>
                  </a:ext>
                </a:extLst>
              </p:cNvPr>
              <p:cNvSpPr txBox="1"/>
              <p:nvPr/>
            </p:nvSpPr>
            <p:spPr>
              <a:xfrm>
                <a:off x="1353016" y="2118432"/>
                <a:ext cx="245019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Skenario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pengujian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yang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perlu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dilakukan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pada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sistem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yang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dibangun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adalah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dengan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membagi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beberapa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data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dalam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 3 scenario :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907FA44-7D00-4B2B-8B69-A9D11541B4A9}"/>
                  </a:ext>
                </a:extLst>
              </p:cNvPr>
              <p:cNvSpPr txBox="1"/>
              <p:nvPr/>
            </p:nvSpPr>
            <p:spPr>
              <a:xfrm>
                <a:off x="1353016" y="1766707"/>
                <a:ext cx="2452106" cy="40011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0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Skenario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FAB5EE-D52F-43E6-A480-0240D66D04E2}"/>
                </a:ext>
              </a:extLst>
            </p:cNvPr>
            <p:cNvSpPr txBox="1"/>
            <p:nvPr/>
          </p:nvSpPr>
          <p:spPr>
            <a:xfrm>
              <a:off x="1116109" y="2823917"/>
              <a:ext cx="1650394" cy="307777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>
                  <a:solidFill>
                    <a:schemeClr val="bg1"/>
                  </a:solidFill>
                  <a:cs typeface="Arial" pitchFamily="34" charset="0"/>
                </a:rPr>
                <a:t>Train 2,5 ; Test 2,5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8B4B51C-C09C-4816-B258-5918EBCDF35F}"/>
                </a:ext>
              </a:extLst>
            </p:cNvPr>
            <p:cNvSpPr txBox="1"/>
            <p:nvPr/>
          </p:nvSpPr>
          <p:spPr>
            <a:xfrm>
              <a:off x="3084002" y="2819140"/>
              <a:ext cx="1474784" cy="307777"/>
            </a:xfrm>
            <a:prstGeom prst="rect">
              <a:avLst/>
            </a:prstGeom>
            <a:solidFill>
              <a:srgbClr val="B45D22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bg1"/>
                  </a:solidFill>
                  <a:cs typeface="Arial" pitchFamily="34" charset="0"/>
                </a:rPr>
                <a:t>Train 5 ; Test 5</a:t>
              </a:r>
              <a:endParaRPr lang="en-US" altLang="ko-KR" sz="105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EA037F6-622A-4C33-A9E1-F1B1E76EB7BF}"/>
                </a:ext>
              </a:extLst>
            </p:cNvPr>
            <p:cNvSpPr txBox="1"/>
            <p:nvPr/>
          </p:nvSpPr>
          <p:spPr>
            <a:xfrm>
              <a:off x="4876285" y="2828695"/>
              <a:ext cx="1474784" cy="307777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ED7D3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Train 10 ; Test 5</a:t>
              </a:r>
              <a:endParaRPr lang="en-US" altLang="ko-KR" sz="105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67A6634-AB45-435A-A830-19B367BE6FFA}"/>
              </a:ext>
            </a:extLst>
          </p:cNvPr>
          <p:cNvSpPr txBox="1"/>
          <p:nvPr/>
        </p:nvSpPr>
        <p:spPr>
          <a:xfrm>
            <a:off x="6924879" y="1685221"/>
            <a:ext cx="4846237" cy="984885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Penjelasan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3200" dirty="0" err="1">
                <a:solidFill>
                  <a:schemeClr val="accent4"/>
                </a:solidFill>
              </a:rPr>
              <a:t>Skenario</a:t>
            </a:r>
            <a:r>
              <a:rPr lang="en-US" altLang="ko-KR" sz="3200" dirty="0">
                <a:solidFill>
                  <a:schemeClr val="accent4"/>
                </a:solidFill>
              </a:rPr>
              <a:t> </a:t>
            </a:r>
            <a:r>
              <a:rPr lang="en-US" altLang="ko-KR" sz="3200" dirty="0" err="1">
                <a:solidFill>
                  <a:schemeClr val="accent3"/>
                </a:solidFill>
              </a:rPr>
              <a:t>Sampai</a:t>
            </a:r>
            <a:r>
              <a:rPr lang="en-US" altLang="ko-KR" sz="3200" dirty="0">
                <a:solidFill>
                  <a:schemeClr val="accent3"/>
                </a:solidFill>
              </a:rPr>
              <a:t> </a:t>
            </a:r>
            <a:r>
              <a:rPr lang="en-US" altLang="ko-KR" sz="3200" dirty="0" err="1">
                <a:solidFill>
                  <a:schemeClr val="accent4"/>
                </a:solidFill>
              </a:rPr>
              <a:t>Menentukan</a:t>
            </a:r>
            <a:r>
              <a:rPr lang="en-US" altLang="ko-KR" sz="3200" dirty="0">
                <a:solidFill>
                  <a:schemeClr val="accent4"/>
                </a:solidFill>
              </a:rPr>
              <a:t> Nilai </a:t>
            </a:r>
            <a:r>
              <a:rPr lang="en-US" altLang="ko-KR" sz="3200" dirty="0">
                <a:solidFill>
                  <a:srgbClr val="B45D22"/>
                </a:solidFill>
              </a:rPr>
              <a:t>Error</a:t>
            </a:r>
            <a:endParaRPr lang="ko-KR" altLang="en-US" sz="2800" dirty="0">
              <a:solidFill>
                <a:srgbClr val="B45D22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0DA81C4-0C39-456F-B2B5-BC8CD153A9BC}"/>
              </a:ext>
            </a:extLst>
          </p:cNvPr>
          <p:cNvSpPr/>
          <p:nvPr/>
        </p:nvSpPr>
        <p:spPr>
          <a:xfrm>
            <a:off x="2766503" y="-29946"/>
            <a:ext cx="9184195" cy="1073831"/>
          </a:xfrm>
          <a:custGeom>
            <a:avLst/>
            <a:gdLst>
              <a:gd name="connsiteX0" fmla="*/ 7048500 w 7061200"/>
              <a:gd name="connsiteY0" fmla="*/ 12700 h 1041400"/>
              <a:gd name="connsiteX1" fmla="*/ 0 w 7061200"/>
              <a:gd name="connsiteY1" fmla="*/ 0 h 1041400"/>
              <a:gd name="connsiteX2" fmla="*/ 292100 w 7061200"/>
              <a:gd name="connsiteY2" fmla="*/ 1028700 h 1041400"/>
              <a:gd name="connsiteX3" fmla="*/ 7061200 w 7061200"/>
              <a:gd name="connsiteY3" fmla="*/ 1041400 h 1041400"/>
              <a:gd name="connsiteX4" fmla="*/ 7048500 w 7061200"/>
              <a:gd name="connsiteY4" fmla="*/ 12700 h 104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61200" h="1041400">
                <a:moveTo>
                  <a:pt x="7048500" y="12700"/>
                </a:moveTo>
                <a:lnTo>
                  <a:pt x="0" y="0"/>
                </a:lnTo>
                <a:lnTo>
                  <a:pt x="292100" y="1028700"/>
                </a:lnTo>
                <a:lnTo>
                  <a:pt x="7061200" y="1041400"/>
                </a:lnTo>
                <a:lnTo>
                  <a:pt x="7048500" y="127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10A4CE9-6273-4E10-BB89-4F8093760639}"/>
              </a:ext>
            </a:extLst>
          </p:cNvPr>
          <p:cNvSpPr/>
          <p:nvPr/>
        </p:nvSpPr>
        <p:spPr>
          <a:xfrm>
            <a:off x="3007805" y="-29946"/>
            <a:ext cx="9184195" cy="1073831"/>
          </a:xfrm>
          <a:custGeom>
            <a:avLst/>
            <a:gdLst>
              <a:gd name="connsiteX0" fmla="*/ 7048500 w 7061200"/>
              <a:gd name="connsiteY0" fmla="*/ 12700 h 1041400"/>
              <a:gd name="connsiteX1" fmla="*/ 0 w 7061200"/>
              <a:gd name="connsiteY1" fmla="*/ 0 h 1041400"/>
              <a:gd name="connsiteX2" fmla="*/ 292100 w 7061200"/>
              <a:gd name="connsiteY2" fmla="*/ 1028700 h 1041400"/>
              <a:gd name="connsiteX3" fmla="*/ 7061200 w 7061200"/>
              <a:gd name="connsiteY3" fmla="*/ 1041400 h 1041400"/>
              <a:gd name="connsiteX4" fmla="*/ 7048500 w 7061200"/>
              <a:gd name="connsiteY4" fmla="*/ 12700 h 104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61200" h="1041400">
                <a:moveTo>
                  <a:pt x="7048500" y="12700"/>
                </a:moveTo>
                <a:lnTo>
                  <a:pt x="0" y="0"/>
                </a:lnTo>
                <a:lnTo>
                  <a:pt x="292100" y="1028700"/>
                </a:lnTo>
                <a:lnTo>
                  <a:pt x="7061200" y="1041400"/>
                </a:lnTo>
                <a:lnTo>
                  <a:pt x="7048500" y="1270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Text Placeholder 1">
            <a:extLst>
              <a:ext uri="{FF2B5EF4-FFF2-40B4-BE49-F238E27FC236}">
                <a16:creationId xmlns:a16="http://schemas.microsoft.com/office/drawing/2014/main" id="{578F6D88-7F3D-4DE2-B2FE-98AA2D4FDEF0}"/>
              </a:ext>
            </a:extLst>
          </p:cNvPr>
          <p:cNvSpPr txBox="1">
            <a:spLocks/>
          </p:cNvSpPr>
          <p:nvPr/>
        </p:nvSpPr>
        <p:spPr>
          <a:xfrm>
            <a:off x="4922842" y="216763"/>
            <a:ext cx="6102878" cy="601046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800" dirty="0" err="1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Skenario</a:t>
            </a:r>
            <a:r>
              <a:rPr lang="en-US" sz="48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4800" dirty="0" err="1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Pengujian</a:t>
            </a:r>
            <a:r>
              <a:rPr kumimoji="1" lang="en-US" altLang="ja-JP" sz="4800" spc="600" dirty="0">
                <a:solidFill>
                  <a:schemeClr val="bg1"/>
                </a:solidFill>
                <a:latin typeface="+mj-lt"/>
              </a:rPr>
              <a:t> </a:t>
            </a:r>
            <a:endParaRPr kumimoji="1" lang="id-ID" altLang="ja-JP" sz="4800" spc="600" dirty="0">
              <a:solidFill>
                <a:schemeClr val="bg1"/>
              </a:solidFill>
              <a:latin typeface="+mj-lt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6" name="Slide Zoom 25">
                <a:extLst>
                  <a:ext uri="{FF2B5EF4-FFF2-40B4-BE49-F238E27FC236}">
                    <a16:creationId xmlns:a16="http://schemas.microsoft.com/office/drawing/2014/main" id="{A9ED61FF-D414-491C-A56F-8FFC79CEE29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44227675"/>
                  </p:ext>
                </p:extLst>
              </p:nvPr>
            </p:nvGraphicFramePr>
            <p:xfrm>
              <a:off x="501543" y="3384946"/>
              <a:ext cx="5646025" cy="3039400"/>
            </p:xfrm>
            <a:graphic>
              <a:graphicData uri="http://schemas.microsoft.com/office/powerpoint/2016/slidezoom">
                <pslz:sldZm>
                  <pslz:sldZmObj sldId="340" cId="346292980">
                    <pslz:zmPr id="{93AFC66A-E0E3-4D9A-89CB-21C39882A84B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646025" cy="303940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  <a:effectLst>
                          <a:outerShdw blurRad="292100" dist="139700" dir="2700000" algn="tl" rotWithShape="0">
                            <a:srgbClr val="333333">
                              <a:alpha val="65000"/>
                            </a:srgbClr>
                          </a:outerShd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6" name="Slide Zoom 2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9ED61FF-D414-491C-A56F-8FFC79CEE29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1543" y="3384946"/>
                <a:ext cx="5646025" cy="303940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7769E102-B28D-43B4-8847-2365FD33DAB0}"/>
              </a:ext>
            </a:extLst>
          </p:cNvPr>
          <p:cNvGrpSpPr/>
          <p:nvPr/>
        </p:nvGrpSpPr>
        <p:grpSpPr>
          <a:xfrm>
            <a:off x="6924879" y="4189978"/>
            <a:ext cx="4846237" cy="2307450"/>
            <a:chOff x="6878116" y="4463186"/>
            <a:chExt cx="4846237" cy="230745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BAA170A-CEF9-44EC-862F-C3493D1F55C3}"/>
                </a:ext>
              </a:extLst>
            </p:cNvPr>
            <p:cNvSpPr/>
            <p:nvPr/>
          </p:nvSpPr>
          <p:spPr>
            <a:xfrm>
              <a:off x="8992635" y="4511864"/>
              <a:ext cx="566192" cy="56619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grpSp>
          <p:nvGrpSpPr>
            <p:cNvPr id="15" name="그룹 3">
              <a:extLst>
                <a:ext uri="{FF2B5EF4-FFF2-40B4-BE49-F238E27FC236}">
                  <a16:creationId xmlns:a16="http://schemas.microsoft.com/office/drawing/2014/main" id="{3E2BF27D-EFE1-4020-9EA6-23E590447DB1}"/>
                </a:ext>
              </a:extLst>
            </p:cNvPr>
            <p:cNvGrpSpPr/>
            <p:nvPr/>
          </p:nvGrpSpPr>
          <p:grpSpPr>
            <a:xfrm>
              <a:off x="8424394" y="5298106"/>
              <a:ext cx="1698992" cy="1472530"/>
              <a:chOff x="4445250" y="5164195"/>
              <a:chExt cx="2196000" cy="1472530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A1BC564-16DD-4508-927C-7F97FD7DDD6E}"/>
                  </a:ext>
                </a:extLst>
              </p:cNvPr>
              <p:cNvSpPr txBox="1"/>
              <p:nvPr/>
            </p:nvSpPr>
            <p:spPr>
              <a:xfrm>
                <a:off x="4445250" y="5164195"/>
                <a:ext cx="2196000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b="1" dirty="0">
                    <a:cs typeface="Arial" pitchFamily="34" charset="0"/>
                  </a:rPr>
                  <a:t>Testing</a:t>
                </a:r>
                <a:endParaRPr lang="ko-KR" altLang="en-US" sz="1400" b="1" dirty="0">
                  <a:cs typeface="Arial" pitchFamily="34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DE5E3AB-D2E8-43B4-9707-E5B03C31FE61}"/>
                  </a:ext>
                </a:extLst>
              </p:cNvPr>
              <p:cNvSpPr txBox="1"/>
              <p:nvPr/>
            </p:nvSpPr>
            <p:spPr>
              <a:xfrm>
                <a:off x="4445250" y="5436396"/>
                <a:ext cx="21960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Data yang </a:t>
                </a: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digunakan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dalam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menerapkan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data yang </a:t>
                </a: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diproses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dengan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bobot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dan </a:t>
                </a: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dibandingkan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data </a:t>
                </a: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Taarget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dan data </a:t>
                </a: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Prediksi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33FD7A0-361A-4499-9997-D135FDDA9747}"/>
                </a:ext>
              </a:extLst>
            </p:cNvPr>
            <p:cNvSpPr/>
            <p:nvPr/>
          </p:nvSpPr>
          <p:spPr>
            <a:xfrm>
              <a:off x="7335655" y="4511864"/>
              <a:ext cx="566192" cy="566192"/>
            </a:xfrm>
            <a:prstGeom prst="rect">
              <a:avLst/>
            </a:prstGeom>
            <a:solidFill>
              <a:srgbClr val="91D1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grpSp>
          <p:nvGrpSpPr>
            <p:cNvPr id="27" name="그룹 3">
              <a:extLst>
                <a:ext uri="{FF2B5EF4-FFF2-40B4-BE49-F238E27FC236}">
                  <a16:creationId xmlns:a16="http://schemas.microsoft.com/office/drawing/2014/main" id="{72435988-D47B-4D79-BD27-475268417CB4}"/>
                </a:ext>
              </a:extLst>
            </p:cNvPr>
            <p:cNvGrpSpPr/>
            <p:nvPr/>
          </p:nvGrpSpPr>
          <p:grpSpPr>
            <a:xfrm>
              <a:off x="6878116" y="5312900"/>
              <a:ext cx="1503888" cy="1287864"/>
              <a:chOff x="4445250" y="5164195"/>
              <a:chExt cx="2196000" cy="1287864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B8C923F-65B8-4B26-A75E-4A4C47D67D46}"/>
                  </a:ext>
                </a:extLst>
              </p:cNvPr>
              <p:cNvSpPr txBox="1"/>
              <p:nvPr/>
            </p:nvSpPr>
            <p:spPr>
              <a:xfrm>
                <a:off x="4445250" y="5164195"/>
                <a:ext cx="2196000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b="1" dirty="0">
                    <a:cs typeface="Arial" pitchFamily="34" charset="0"/>
                  </a:rPr>
                  <a:t>Training</a:t>
                </a:r>
                <a:endParaRPr lang="ko-KR" altLang="en-US" sz="1400" b="1" dirty="0">
                  <a:cs typeface="Arial" pitchFamily="34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19EFC39-E385-4745-ABDE-83D247564182}"/>
                  </a:ext>
                </a:extLst>
              </p:cNvPr>
              <p:cNvSpPr txBox="1"/>
              <p:nvPr/>
            </p:nvSpPr>
            <p:spPr>
              <a:xfrm>
                <a:off x="4445250" y="5436396"/>
                <a:ext cx="21960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Data Train </a:t>
                </a: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akan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digunakan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untuk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training </a:t>
                </a: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sebuah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data </a:t>
                </a: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untuk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mendapatkan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model </a:t>
                </a: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terbaik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.</a:t>
                </a:r>
              </a:p>
            </p:txBody>
          </p:sp>
        </p:grpSp>
        <p:grpSp>
          <p:nvGrpSpPr>
            <p:cNvPr id="31" name="그룹 3">
              <a:extLst>
                <a:ext uri="{FF2B5EF4-FFF2-40B4-BE49-F238E27FC236}">
                  <a16:creationId xmlns:a16="http://schemas.microsoft.com/office/drawing/2014/main" id="{02A15C63-9804-4EA0-B347-DBEEA18AC764}"/>
                </a:ext>
              </a:extLst>
            </p:cNvPr>
            <p:cNvGrpSpPr/>
            <p:nvPr/>
          </p:nvGrpSpPr>
          <p:grpSpPr>
            <a:xfrm>
              <a:off x="10233564" y="5294387"/>
              <a:ext cx="1490789" cy="1103198"/>
              <a:chOff x="4445250" y="5164195"/>
              <a:chExt cx="2196000" cy="1103198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B12AF0D-EC08-4737-ACC8-8A64749820A2}"/>
                  </a:ext>
                </a:extLst>
              </p:cNvPr>
              <p:cNvSpPr txBox="1"/>
              <p:nvPr/>
            </p:nvSpPr>
            <p:spPr>
              <a:xfrm>
                <a:off x="4445250" y="5164195"/>
                <a:ext cx="2196000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b="1" dirty="0">
                    <a:cs typeface="Arial" pitchFamily="34" charset="0"/>
                  </a:rPr>
                  <a:t>Data </a:t>
                </a:r>
                <a:r>
                  <a:rPr lang="en-US" altLang="ko-KR" sz="1400" b="1" dirty="0" err="1">
                    <a:cs typeface="Arial" pitchFamily="34" charset="0"/>
                  </a:rPr>
                  <a:t>Kosong</a:t>
                </a:r>
                <a:endParaRPr lang="ko-KR" altLang="en-US" sz="1400" b="1" dirty="0">
                  <a:cs typeface="Arial" pitchFamily="34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375FE15-958D-467F-A85E-F6409C81A890}"/>
                  </a:ext>
                </a:extLst>
              </p:cNvPr>
              <p:cNvSpPr txBox="1"/>
              <p:nvPr/>
            </p:nvSpPr>
            <p:spPr>
              <a:xfrm>
                <a:off x="4445250" y="5436396"/>
                <a:ext cx="2196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Data yang </a:t>
                </a: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tidak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digunakan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dalam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proses training </a:t>
                </a: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ataupun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Testing</a:t>
                </a:r>
              </a:p>
            </p:txBody>
          </p:sp>
        </p:grpSp>
        <p:pic>
          <p:nvPicPr>
            <p:cNvPr id="37" name="Graphic 36" descr="Arrow Horizontal U turn">
              <a:extLst>
                <a:ext uri="{FF2B5EF4-FFF2-40B4-BE49-F238E27FC236}">
                  <a16:creationId xmlns:a16="http://schemas.microsoft.com/office/drawing/2014/main" id="{CF122BCB-216D-4AA2-B0E4-8582233BA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07543" y="4570012"/>
              <a:ext cx="445034" cy="445034"/>
            </a:xfrm>
            <a:prstGeom prst="rect">
              <a:avLst/>
            </a:prstGeom>
          </p:spPr>
        </p:pic>
        <p:pic>
          <p:nvPicPr>
            <p:cNvPr id="39" name="Graphic 38" descr="Arrow Straight">
              <a:extLst>
                <a:ext uri="{FF2B5EF4-FFF2-40B4-BE49-F238E27FC236}">
                  <a16:creationId xmlns:a16="http://schemas.microsoft.com/office/drawing/2014/main" id="{B761D493-6CA3-4632-8715-2D71E3986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9051373" y="4574140"/>
              <a:ext cx="445034" cy="445034"/>
            </a:xfrm>
            <a:prstGeom prst="rect">
              <a:avLst/>
            </a:prstGeom>
          </p:spPr>
        </p:pic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E513965-9F03-4BD6-844C-0FC9F62A9CE1}"/>
                </a:ext>
              </a:extLst>
            </p:cNvPr>
            <p:cNvGrpSpPr/>
            <p:nvPr/>
          </p:nvGrpSpPr>
          <p:grpSpPr>
            <a:xfrm>
              <a:off x="10649615" y="4463186"/>
              <a:ext cx="658685" cy="658685"/>
              <a:chOff x="10463212" y="4556788"/>
              <a:chExt cx="658685" cy="658685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29508D7-E9B0-4EB6-86A0-AF277A0AE212}"/>
                  </a:ext>
                </a:extLst>
              </p:cNvPr>
              <p:cNvSpPr/>
              <p:nvPr/>
            </p:nvSpPr>
            <p:spPr>
              <a:xfrm>
                <a:off x="10509459" y="4603035"/>
                <a:ext cx="566192" cy="56619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pic>
            <p:nvPicPr>
              <p:cNvPr id="43" name="Graphic 42" descr="Close">
                <a:extLst>
                  <a:ext uri="{FF2B5EF4-FFF2-40B4-BE49-F238E27FC236}">
                    <a16:creationId xmlns:a16="http://schemas.microsoft.com/office/drawing/2014/main" id="{D9802744-144C-4B2E-B8C3-41E4581FCE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0463212" y="4556788"/>
                <a:ext cx="658685" cy="658685"/>
              </a:xfrm>
              <a:prstGeom prst="rect">
                <a:avLst/>
              </a:prstGeom>
            </p:spPr>
          </p:pic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5C047A42-46EC-48CB-ADA4-24A366A63F30}"/>
              </a:ext>
            </a:extLst>
          </p:cNvPr>
          <p:cNvSpPr txBox="1"/>
          <p:nvPr/>
        </p:nvSpPr>
        <p:spPr>
          <a:xfrm>
            <a:off x="6843533" y="2828695"/>
            <a:ext cx="49275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setiap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scenario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menghasilkan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hasil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prediksi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proses Testing,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hasil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tersebut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dibandingkan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target yang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sesuai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Panjang data (lag).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Dalam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menentukan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nilai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error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menggunakan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MSE: </a:t>
            </a:r>
          </a:p>
        </p:txBody>
      </p:sp>
    </p:spTree>
    <p:extLst>
      <p:ext uri="{BB962C8B-B14F-4D97-AF65-F5344CB8AC3E}">
        <p14:creationId xmlns:p14="http://schemas.microsoft.com/office/powerpoint/2010/main" val="208313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3BE7A9D-C7A4-468F-BFFA-6F03E13A7D4F}"/>
              </a:ext>
            </a:extLst>
          </p:cNvPr>
          <p:cNvGrpSpPr/>
          <p:nvPr/>
        </p:nvGrpSpPr>
        <p:grpSpPr>
          <a:xfrm flipH="1">
            <a:off x="1483053" y="4430958"/>
            <a:ext cx="9225894" cy="1391478"/>
            <a:chOff x="1517374" y="4452730"/>
            <a:chExt cx="9225894" cy="1391478"/>
          </a:xfrm>
          <a:solidFill>
            <a:schemeClr val="accent2">
              <a:alpha val="70000"/>
            </a:schemeClr>
          </a:solidFill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D70C5989-F35F-4E4A-8E17-6F3A1385C917}"/>
                </a:ext>
              </a:extLst>
            </p:cNvPr>
            <p:cNvSpPr/>
            <p:nvPr/>
          </p:nvSpPr>
          <p:spPr>
            <a:xfrm>
              <a:off x="2543952" y="4452730"/>
              <a:ext cx="7172739" cy="1391478"/>
            </a:xfrm>
            <a:custGeom>
              <a:avLst/>
              <a:gdLst>
                <a:gd name="connsiteX0" fmla="*/ 0 w 7172739"/>
                <a:gd name="connsiteY0" fmla="*/ 0 h 1391478"/>
                <a:gd name="connsiteX1" fmla="*/ 6477000 w 7172739"/>
                <a:gd name="connsiteY1" fmla="*/ 0 h 1391478"/>
                <a:gd name="connsiteX2" fmla="*/ 7172739 w 7172739"/>
                <a:gd name="connsiteY2" fmla="*/ 695739 h 1391478"/>
                <a:gd name="connsiteX3" fmla="*/ 6477000 w 7172739"/>
                <a:gd name="connsiteY3" fmla="*/ 1391478 h 1391478"/>
                <a:gd name="connsiteX4" fmla="*/ 0 w 7172739"/>
                <a:gd name="connsiteY4" fmla="*/ 1391478 h 1391478"/>
                <a:gd name="connsiteX5" fmla="*/ 695739 w 7172739"/>
                <a:gd name="connsiteY5" fmla="*/ 695739 h 1391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72739" h="1391478">
                  <a:moveTo>
                    <a:pt x="0" y="0"/>
                  </a:moveTo>
                  <a:lnTo>
                    <a:pt x="6477000" y="0"/>
                  </a:lnTo>
                  <a:lnTo>
                    <a:pt x="7172739" y="695739"/>
                  </a:lnTo>
                  <a:lnTo>
                    <a:pt x="6477000" y="1391478"/>
                  </a:lnTo>
                  <a:lnTo>
                    <a:pt x="0" y="1391478"/>
                  </a:lnTo>
                  <a:lnTo>
                    <a:pt x="695739" y="69573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Arrow: Chevron 3">
              <a:extLst>
                <a:ext uri="{FF2B5EF4-FFF2-40B4-BE49-F238E27FC236}">
                  <a16:creationId xmlns:a16="http://schemas.microsoft.com/office/drawing/2014/main" id="{33863829-8B0E-43D0-BBE4-69EB8F84747E}"/>
                </a:ext>
              </a:extLst>
            </p:cNvPr>
            <p:cNvSpPr/>
            <p:nvPr/>
          </p:nvSpPr>
          <p:spPr>
            <a:xfrm>
              <a:off x="9227060" y="4452730"/>
              <a:ext cx="1002920" cy="1391478"/>
            </a:xfrm>
            <a:prstGeom prst="chevron">
              <a:avLst>
                <a:gd name="adj" fmla="val 646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Arrow: Chevron 4">
              <a:extLst>
                <a:ext uri="{FF2B5EF4-FFF2-40B4-BE49-F238E27FC236}">
                  <a16:creationId xmlns:a16="http://schemas.microsoft.com/office/drawing/2014/main" id="{D2DBF7C9-3170-4463-9A87-F4DB485A2626}"/>
                </a:ext>
              </a:extLst>
            </p:cNvPr>
            <p:cNvSpPr/>
            <p:nvPr/>
          </p:nvSpPr>
          <p:spPr>
            <a:xfrm>
              <a:off x="9740348" y="4452730"/>
              <a:ext cx="1002920" cy="1391478"/>
            </a:xfrm>
            <a:prstGeom prst="chevron">
              <a:avLst>
                <a:gd name="adj" fmla="val 646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Arrow: Chevron 5">
              <a:extLst>
                <a:ext uri="{FF2B5EF4-FFF2-40B4-BE49-F238E27FC236}">
                  <a16:creationId xmlns:a16="http://schemas.microsoft.com/office/drawing/2014/main" id="{E3B19756-726D-414F-9509-A84D460075DB}"/>
                </a:ext>
              </a:extLst>
            </p:cNvPr>
            <p:cNvSpPr/>
            <p:nvPr/>
          </p:nvSpPr>
          <p:spPr>
            <a:xfrm>
              <a:off x="1517374" y="4452730"/>
              <a:ext cx="1002920" cy="1391478"/>
            </a:xfrm>
            <a:prstGeom prst="chevron">
              <a:avLst>
                <a:gd name="adj" fmla="val 646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Arrow: Chevron 6">
              <a:extLst>
                <a:ext uri="{FF2B5EF4-FFF2-40B4-BE49-F238E27FC236}">
                  <a16:creationId xmlns:a16="http://schemas.microsoft.com/office/drawing/2014/main" id="{1E603950-EA05-4B69-8D84-7FB76B9DDD22}"/>
                </a:ext>
              </a:extLst>
            </p:cNvPr>
            <p:cNvSpPr/>
            <p:nvPr/>
          </p:nvSpPr>
          <p:spPr>
            <a:xfrm>
              <a:off x="2030663" y="4452730"/>
              <a:ext cx="1002920" cy="1391478"/>
            </a:xfrm>
            <a:prstGeom prst="chevron">
              <a:avLst>
                <a:gd name="adj" fmla="val 646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519B310-F11B-46BD-AE6A-D8A4BEA98272}"/>
              </a:ext>
            </a:extLst>
          </p:cNvPr>
          <p:cNvSpPr txBox="1"/>
          <p:nvPr/>
        </p:nvSpPr>
        <p:spPr>
          <a:xfrm>
            <a:off x="3511051" y="4360774"/>
            <a:ext cx="5091732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66D3CE-990D-4278-B1F1-577BC85BDABB}"/>
              </a:ext>
            </a:extLst>
          </p:cNvPr>
          <p:cNvSpPr txBox="1"/>
          <p:nvPr/>
        </p:nvSpPr>
        <p:spPr>
          <a:xfrm>
            <a:off x="3520532" y="5186609"/>
            <a:ext cx="5091670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Rachmad Agung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Pambudi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A9271C-64ED-4181-B46E-3EC3988F699C}"/>
              </a:ext>
            </a:extLst>
          </p:cNvPr>
          <p:cNvSpPr txBox="1"/>
          <p:nvPr/>
        </p:nvSpPr>
        <p:spPr>
          <a:xfrm>
            <a:off x="3520532" y="5447771"/>
            <a:ext cx="5091670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160411100032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5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A7590E3-0A0D-427A-B9D9-D242989944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7796162"/>
              </p:ext>
            </p:extLst>
          </p:nvPr>
        </p:nvGraphicFramePr>
        <p:xfrm>
          <a:off x="633900" y="472016"/>
          <a:ext cx="10924199" cy="5913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6292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E8760AC8-7DE8-4B62-AAE0-A4EDF97B09CE}"/>
              </a:ext>
            </a:extLst>
          </p:cNvPr>
          <p:cNvGrpSpPr/>
          <p:nvPr/>
        </p:nvGrpSpPr>
        <p:grpSpPr>
          <a:xfrm>
            <a:off x="158400" y="5005390"/>
            <a:ext cx="11701470" cy="371475"/>
            <a:chOff x="374650" y="5019678"/>
            <a:chExt cx="12269796" cy="371475"/>
          </a:xfrm>
        </p:grpSpPr>
        <p:sp>
          <p:nvSpPr>
            <p:cNvPr id="23" name="Line 20">
              <a:extLst>
                <a:ext uri="{FF2B5EF4-FFF2-40B4-BE49-F238E27FC236}">
                  <a16:creationId xmlns:a16="http://schemas.microsoft.com/office/drawing/2014/main" id="{64AD89AD-3966-4F2D-95B6-E6A5A968B0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" y="5075240"/>
              <a:ext cx="12161846" cy="0"/>
            </a:xfrm>
            <a:prstGeom prst="line">
              <a:avLst/>
            </a:prstGeom>
            <a:noFill/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199D1D6F-006A-4C94-BA69-C2F053F7A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01571" y="5019678"/>
              <a:ext cx="142875" cy="111125"/>
            </a:xfrm>
            <a:custGeom>
              <a:avLst/>
              <a:gdLst>
                <a:gd name="T0" fmla="*/ 90 w 90"/>
                <a:gd name="T1" fmla="*/ 35 h 70"/>
                <a:gd name="T2" fmla="*/ 0 w 90"/>
                <a:gd name="T3" fmla="*/ 70 h 70"/>
                <a:gd name="T4" fmla="*/ 22 w 90"/>
                <a:gd name="T5" fmla="*/ 35 h 70"/>
                <a:gd name="T6" fmla="*/ 0 w 90"/>
                <a:gd name="T7" fmla="*/ 0 h 70"/>
                <a:gd name="T8" fmla="*/ 90 w 9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70">
                  <a:moveTo>
                    <a:pt x="90" y="35"/>
                  </a:moveTo>
                  <a:lnTo>
                    <a:pt x="0" y="70"/>
                  </a:lnTo>
                  <a:lnTo>
                    <a:pt x="22" y="35"/>
                  </a:lnTo>
                  <a:lnTo>
                    <a:pt x="0" y="0"/>
                  </a:lnTo>
                  <a:lnTo>
                    <a:pt x="90" y="35"/>
                  </a:lnTo>
                  <a:close/>
                </a:path>
              </a:pathLst>
            </a:custGeom>
            <a:solidFill>
              <a:srgbClr val="010101"/>
            </a:solidFill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Rectangle 22">
              <a:extLst>
                <a:ext uri="{FF2B5EF4-FFF2-40B4-BE49-F238E27FC236}">
                  <a16:creationId xmlns:a16="http://schemas.microsoft.com/office/drawing/2014/main" id="{E57EBC34-4460-449A-A339-5044BA550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55470" y="5137153"/>
              <a:ext cx="200025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d-ID" altLang="id-ID" sz="1500" b="0" i="0" u="none" strike="noStrike" cap="none" normalizeH="0" baseline="0">
                  <a:ln>
                    <a:noFill/>
                  </a:ln>
                  <a:solidFill>
                    <a:srgbClr val="010101"/>
                  </a:solidFill>
                  <a:effectLst/>
                  <a:latin typeface="Arial" panose="020B0604020202020204" pitchFamily="34" charset="0"/>
                </a:rPr>
                <a:t>T</a:t>
              </a:r>
              <a:endParaRPr kumimoji="0" lang="id-ID" altLang="id-ID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ABBFDA39-3D31-45A1-9A34-249ECE880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5008" y="5137153"/>
              <a:ext cx="392113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d-ID" altLang="id-ID" sz="15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Arial" panose="020B0604020202020204" pitchFamily="34" charset="0"/>
                </a:rPr>
                <a:t>ime</a:t>
              </a:r>
              <a:endParaRPr kumimoji="0" lang="id-ID" altLang="id-ID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7" name="Line 24">
            <a:extLst>
              <a:ext uri="{FF2B5EF4-FFF2-40B4-BE49-F238E27FC236}">
                <a16:creationId xmlns:a16="http://schemas.microsoft.com/office/drawing/2014/main" id="{2E78AB00-8CDC-4471-825D-14ECB49267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84510" y="2925764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8" name="Line 25">
            <a:extLst>
              <a:ext uri="{FF2B5EF4-FFF2-40B4-BE49-F238E27FC236}">
                <a16:creationId xmlns:a16="http://schemas.microsoft.com/office/drawing/2014/main" id="{227A4548-169A-4046-87B3-1B5351298E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84510" y="2925764"/>
            <a:ext cx="0" cy="0"/>
          </a:xfrm>
          <a:prstGeom prst="line">
            <a:avLst/>
          </a:prstGeom>
          <a:noFill/>
          <a:ln w="1588" cap="flat">
            <a:solidFill>
              <a:srgbClr val="ED222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FB74F3A4-8795-43BD-A4DF-E528ECDE390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84510" y="2549527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0" name="Line 27">
            <a:extLst>
              <a:ext uri="{FF2B5EF4-FFF2-40B4-BE49-F238E27FC236}">
                <a16:creationId xmlns:a16="http://schemas.microsoft.com/office/drawing/2014/main" id="{89FE3834-A082-45A6-9FF2-ACAC7FED0E6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84510" y="2549527"/>
            <a:ext cx="0" cy="0"/>
          </a:xfrm>
          <a:prstGeom prst="line">
            <a:avLst/>
          </a:prstGeom>
          <a:noFill/>
          <a:ln w="1588" cap="flat">
            <a:solidFill>
              <a:srgbClr val="ED222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D1E0156-B923-411B-9B54-C93EBFD8F10F}"/>
              </a:ext>
            </a:extLst>
          </p:cNvPr>
          <p:cNvGrpSpPr/>
          <p:nvPr/>
        </p:nvGrpSpPr>
        <p:grpSpPr>
          <a:xfrm>
            <a:off x="1116000" y="2051052"/>
            <a:ext cx="9920291" cy="2678113"/>
            <a:chOff x="1116000" y="2051052"/>
            <a:chExt cx="9920291" cy="2678113"/>
          </a:xfrm>
        </p:grpSpPr>
        <p:sp>
          <p:nvSpPr>
            <p:cNvPr id="34" name="Freeform 31">
              <a:extLst>
                <a:ext uri="{FF2B5EF4-FFF2-40B4-BE49-F238E27FC236}">
                  <a16:creationId xmlns:a16="http://schemas.microsoft.com/office/drawing/2014/main" id="{446DB724-60BA-42C3-A4D1-995AFF757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000" y="3705227"/>
              <a:ext cx="717550" cy="0"/>
            </a:xfrm>
            <a:custGeom>
              <a:avLst/>
              <a:gdLst>
                <a:gd name="T0" fmla="*/ 0 w 452"/>
                <a:gd name="T1" fmla="*/ 452 w 452"/>
                <a:gd name="T2" fmla="*/ 0 w 4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52">
                  <a:moveTo>
                    <a:pt x="0" y="0"/>
                  </a:moveTo>
                  <a:lnTo>
                    <a:pt x="4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" name="Line 32">
              <a:extLst>
                <a:ext uri="{FF2B5EF4-FFF2-40B4-BE49-F238E27FC236}">
                  <a16:creationId xmlns:a16="http://schemas.microsoft.com/office/drawing/2014/main" id="{7692F278-475D-4688-BDA4-D37A5E849C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6000" y="3705227"/>
              <a:ext cx="717550" cy="0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1615478-8D97-4E7A-BC1D-CD038023D2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14" y="3052764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" name="Line 8">
              <a:extLst>
                <a:ext uri="{FF2B5EF4-FFF2-40B4-BE49-F238E27FC236}">
                  <a16:creationId xmlns:a16="http://schemas.microsoft.com/office/drawing/2014/main" id="{A787BE6A-3F50-477D-B1CD-B6287C22C0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814" y="3052764"/>
              <a:ext cx="565150" cy="7938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E004B7BD-6306-473E-B517-F3E4556BC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14" y="3697290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Line 11">
              <a:extLst>
                <a:ext uri="{FF2B5EF4-FFF2-40B4-BE49-F238E27FC236}">
                  <a16:creationId xmlns:a16="http://schemas.microsoft.com/office/drawing/2014/main" id="{FEDEC217-E0DD-48A0-BA51-0BB88373C1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814" y="3697290"/>
              <a:ext cx="565150" cy="7938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9A820F47-D794-4A0D-A648-E9B07AF5EECC}"/>
                </a:ext>
              </a:extLst>
            </p:cNvPr>
            <p:cNvGrpSpPr/>
            <p:nvPr/>
          </p:nvGrpSpPr>
          <p:grpSpPr>
            <a:xfrm>
              <a:off x="1881176" y="2066927"/>
              <a:ext cx="1808163" cy="2662238"/>
              <a:chOff x="735013" y="2066927"/>
              <a:chExt cx="1808163" cy="2662238"/>
            </a:xfrm>
          </p:grpSpPr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10345194-4C7E-4BAC-BCDF-37CCDD64B1D9}"/>
                  </a:ext>
                </a:extLst>
              </p:cNvPr>
              <p:cNvGrpSpPr/>
              <p:nvPr/>
            </p:nvGrpSpPr>
            <p:grpSpPr>
              <a:xfrm>
                <a:off x="2247901" y="2530477"/>
                <a:ext cx="134938" cy="460375"/>
                <a:chOff x="2247901" y="2530477"/>
                <a:chExt cx="134938" cy="460375"/>
              </a:xfrm>
            </p:grpSpPr>
            <p:sp>
              <p:nvSpPr>
                <p:cNvPr id="8" name="Freeform 5">
                  <a:extLst>
                    <a:ext uri="{FF2B5EF4-FFF2-40B4-BE49-F238E27FC236}">
                      <a16:creationId xmlns:a16="http://schemas.microsoft.com/office/drawing/2014/main" id="{FECEE12F-6757-4F08-9481-87AC394212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3464" y="2614614"/>
                  <a:ext cx="79375" cy="376238"/>
                </a:xfrm>
                <a:custGeom>
                  <a:avLst/>
                  <a:gdLst>
                    <a:gd name="T0" fmla="*/ 50 w 50"/>
                    <a:gd name="T1" fmla="*/ 237 h 237"/>
                    <a:gd name="T2" fmla="*/ 0 w 50"/>
                    <a:gd name="T3" fmla="*/ 237 h 237"/>
                    <a:gd name="T4" fmla="*/ 0 w 50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0" h="237">
                      <a:moveTo>
                        <a:pt x="50" y="237"/>
                      </a:moveTo>
                      <a:lnTo>
                        <a:pt x="0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9" name="Freeform 6">
                  <a:extLst>
                    <a:ext uri="{FF2B5EF4-FFF2-40B4-BE49-F238E27FC236}">
                      <a16:creationId xmlns:a16="http://schemas.microsoft.com/office/drawing/2014/main" id="{6A854D05-6D85-4C2F-8EBE-1EBB2223F4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47901" y="2530477"/>
                  <a:ext cx="111125" cy="111125"/>
                </a:xfrm>
                <a:custGeom>
                  <a:avLst/>
                  <a:gdLst>
                    <a:gd name="T0" fmla="*/ 35 w 70"/>
                    <a:gd name="T1" fmla="*/ 0 h 70"/>
                    <a:gd name="T2" fmla="*/ 70 w 70"/>
                    <a:gd name="T3" fmla="*/ 70 h 70"/>
                    <a:gd name="T4" fmla="*/ 35 w 70"/>
                    <a:gd name="T5" fmla="*/ 53 h 70"/>
                    <a:gd name="T6" fmla="*/ 0 w 70"/>
                    <a:gd name="T7" fmla="*/ 70 h 70"/>
                    <a:gd name="T8" fmla="*/ 35 w 70"/>
                    <a:gd name="T9" fmla="*/ 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" h="70">
                      <a:moveTo>
                        <a:pt x="35" y="0"/>
                      </a:moveTo>
                      <a:lnTo>
                        <a:pt x="70" y="70"/>
                      </a:lnTo>
                      <a:lnTo>
                        <a:pt x="35" y="53"/>
                      </a:lnTo>
                      <a:lnTo>
                        <a:pt x="0" y="70"/>
                      </a:lnTo>
                      <a:lnTo>
                        <a:pt x="35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  <p:sp>
            <p:nvSpPr>
              <p:cNvPr id="16" name="Freeform 13">
                <a:extLst>
                  <a:ext uri="{FF2B5EF4-FFF2-40B4-BE49-F238E27FC236}">
                    <a16:creationId xmlns:a16="http://schemas.microsoft.com/office/drawing/2014/main" id="{7CBB3784-AD70-454D-846A-5D99671131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1525" y="2874964"/>
                <a:ext cx="1635126" cy="1069975"/>
              </a:xfrm>
              <a:custGeom>
                <a:avLst/>
                <a:gdLst>
                  <a:gd name="T0" fmla="*/ 363 w 4141"/>
                  <a:gd name="T1" fmla="*/ 0 h 2707"/>
                  <a:gd name="T2" fmla="*/ 3667 w 4141"/>
                  <a:gd name="T3" fmla="*/ 0 h 2707"/>
                  <a:gd name="T4" fmla="*/ 4141 w 4141"/>
                  <a:gd name="T5" fmla="*/ 384 h 2707"/>
                  <a:gd name="T6" fmla="*/ 4141 w 4141"/>
                  <a:gd name="T7" fmla="*/ 2278 h 2707"/>
                  <a:gd name="T8" fmla="*/ 3771 w 4141"/>
                  <a:gd name="T9" fmla="*/ 2705 h 2707"/>
                  <a:gd name="T10" fmla="*/ 363 w 4141"/>
                  <a:gd name="T11" fmla="*/ 2707 h 2707"/>
                  <a:gd name="T12" fmla="*/ 0 w 4141"/>
                  <a:gd name="T13" fmla="*/ 2301 h 2707"/>
                  <a:gd name="T14" fmla="*/ 0 w 4141"/>
                  <a:gd name="T15" fmla="*/ 406 h 2707"/>
                  <a:gd name="T16" fmla="*/ 363 w 4141"/>
                  <a:gd name="T17" fmla="*/ 0 h 27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41" h="2707">
                    <a:moveTo>
                      <a:pt x="363" y="0"/>
                    </a:moveTo>
                    <a:cubicBezTo>
                      <a:pt x="3667" y="0"/>
                      <a:pt x="3667" y="0"/>
                      <a:pt x="3667" y="0"/>
                    </a:cubicBezTo>
                    <a:cubicBezTo>
                      <a:pt x="4141" y="17"/>
                      <a:pt x="4141" y="384"/>
                      <a:pt x="4141" y="384"/>
                    </a:cubicBezTo>
                    <a:cubicBezTo>
                      <a:pt x="4141" y="2278"/>
                      <a:pt x="4141" y="2278"/>
                      <a:pt x="4141" y="2278"/>
                    </a:cubicBezTo>
                    <a:cubicBezTo>
                      <a:pt x="4141" y="2503"/>
                      <a:pt x="3972" y="2705"/>
                      <a:pt x="3771" y="2705"/>
                    </a:cubicBezTo>
                    <a:cubicBezTo>
                      <a:pt x="363" y="2707"/>
                      <a:pt x="363" y="2707"/>
                      <a:pt x="363" y="2707"/>
                    </a:cubicBezTo>
                    <a:cubicBezTo>
                      <a:pt x="162" y="2707"/>
                      <a:pt x="0" y="2525"/>
                      <a:pt x="0" y="2301"/>
                    </a:cubicBezTo>
                    <a:cubicBezTo>
                      <a:pt x="0" y="406"/>
                      <a:pt x="0" y="406"/>
                      <a:pt x="0" y="406"/>
                    </a:cubicBezTo>
                    <a:cubicBezTo>
                      <a:pt x="0" y="182"/>
                      <a:pt x="162" y="0"/>
                      <a:pt x="363" y="0"/>
                    </a:cubicBezTo>
                    <a:close/>
                  </a:path>
                </a:pathLst>
              </a:custGeom>
              <a:solidFill>
                <a:srgbClr val="047368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Freeform 14">
                    <a:extLst>
                      <a:ext uri="{FF2B5EF4-FFF2-40B4-BE49-F238E27FC236}">
                        <a16:creationId xmlns:a16="http://schemas.microsoft.com/office/drawing/2014/main" id="{E103FC71-91B8-43AB-BCB1-E8FCD94A4E5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65338" y="2066927"/>
                    <a:ext cx="477838" cy="477838"/>
                  </a:xfrm>
                  <a:custGeom>
                    <a:avLst/>
                    <a:gdLst>
                      <a:gd name="T0" fmla="*/ 604 w 1209"/>
                      <a:gd name="T1" fmla="*/ 0 h 1209"/>
                      <a:gd name="T2" fmla="*/ 1209 w 1209"/>
                      <a:gd name="T3" fmla="*/ 604 h 1209"/>
                      <a:gd name="T4" fmla="*/ 604 w 1209"/>
                      <a:gd name="T5" fmla="*/ 1209 h 1209"/>
                      <a:gd name="T6" fmla="*/ 0 w 1209"/>
                      <a:gd name="T7" fmla="*/ 604 h 1209"/>
                      <a:gd name="T8" fmla="*/ 604 w 1209"/>
                      <a:gd name="T9" fmla="*/ 0 h 12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09" h="1209">
                        <a:moveTo>
                          <a:pt x="604" y="0"/>
                        </a:moveTo>
                        <a:cubicBezTo>
                          <a:pt x="938" y="0"/>
                          <a:pt x="1209" y="271"/>
                          <a:pt x="1209" y="604"/>
                        </a:cubicBezTo>
                        <a:cubicBezTo>
                          <a:pt x="1209" y="939"/>
                          <a:pt x="938" y="1209"/>
                          <a:pt x="604" y="1209"/>
                        </a:cubicBezTo>
                        <a:cubicBezTo>
                          <a:pt x="270" y="1209"/>
                          <a:pt x="0" y="939"/>
                          <a:pt x="0" y="604"/>
                        </a:cubicBezTo>
                        <a:cubicBezTo>
                          <a:pt x="0" y="271"/>
                          <a:pt x="270" y="0"/>
                          <a:pt x="604" y="0"/>
                        </a:cubicBezTo>
                        <a:close/>
                      </a:path>
                    </a:pathLst>
                  </a:custGeom>
                  <a:solidFill>
                    <a:srgbClr val="FBF49C"/>
                  </a:solid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17" name="Freeform 14">
                    <a:extLst>
                      <a:ext uri="{FF2B5EF4-FFF2-40B4-BE49-F238E27FC236}">
                        <a16:creationId xmlns:a16="http://schemas.microsoft.com/office/drawing/2014/main" id="{E103FC71-91B8-43AB-BCB1-E8FCD94A4E5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065338" y="2066927"/>
                    <a:ext cx="477838" cy="477838"/>
                  </a:xfrm>
                  <a:custGeom>
                    <a:avLst/>
                    <a:gdLst>
                      <a:gd name="T0" fmla="*/ 604 w 1209"/>
                      <a:gd name="T1" fmla="*/ 0 h 1209"/>
                      <a:gd name="T2" fmla="*/ 1209 w 1209"/>
                      <a:gd name="T3" fmla="*/ 604 h 1209"/>
                      <a:gd name="T4" fmla="*/ 604 w 1209"/>
                      <a:gd name="T5" fmla="*/ 1209 h 1209"/>
                      <a:gd name="T6" fmla="*/ 0 w 1209"/>
                      <a:gd name="T7" fmla="*/ 604 h 1209"/>
                      <a:gd name="T8" fmla="*/ 604 w 1209"/>
                      <a:gd name="T9" fmla="*/ 0 h 12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09" h="1209">
                        <a:moveTo>
                          <a:pt x="604" y="0"/>
                        </a:moveTo>
                        <a:cubicBezTo>
                          <a:pt x="938" y="0"/>
                          <a:pt x="1209" y="271"/>
                          <a:pt x="1209" y="604"/>
                        </a:cubicBezTo>
                        <a:cubicBezTo>
                          <a:pt x="1209" y="939"/>
                          <a:pt x="938" y="1209"/>
                          <a:pt x="604" y="1209"/>
                        </a:cubicBezTo>
                        <a:cubicBezTo>
                          <a:pt x="270" y="1209"/>
                          <a:pt x="0" y="939"/>
                          <a:pt x="0" y="604"/>
                        </a:cubicBezTo>
                        <a:cubicBezTo>
                          <a:pt x="0" y="271"/>
                          <a:pt x="270" y="0"/>
                          <a:pt x="604" y="0"/>
                        </a:cubicBezTo>
                        <a:close/>
                      </a:path>
                    </a:pathLst>
                  </a:custGeom>
                  <a:blipFill>
                    <a:blip r:embed="rId2"/>
                    <a:stretch>
                      <a:fillRect/>
                    </a:stretch>
                  </a:blip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" name="Freeform 15">
                <a:extLst>
                  <a:ext uri="{FF2B5EF4-FFF2-40B4-BE49-F238E27FC236}">
                    <a16:creationId xmlns:a16="http://schemas.microsoft.com/office/drawing/2014/main" id="{2AAE153D-4C2A-4A9A-A136-54D5551102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4725" y="4027490"/>
                <a:ext cx="17463" cy="206375"/>
              </a:xfrm>
              <a:custGeom>
                <a:avLst/>
                <a:gdLst>
                  <a:gd name="T0" fmla="*/ 0 w 11"/>
                  <a:gd name="T1" fmla="*/ 130 h 130"/>
                  <a:gd name="T2" fmla="*/ 10 w 11"/>
                  <a:gd name="T3" fmla="*/ 130 h 130"/>
                  <a:gd name="T4" fmla="*/ 11 w 11"/>
                  <a:gd name="T5" fmla="*/ 0 h 130"/>
                  <a:gd name="T6" fmla="*/ 0 w 11"/>
                  <a:gd name="T7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130">
                    <a:moveTo>
                      <a:pt x="0" y="130"/>
                    </a:moveTo>
                    <a:lnTo>
                      <a:pt x="10" y="130"/>
                    </a:lnTo>
                    <a:lnTo>
                      <a:pt x="11" y="0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9" name="Freeform 16">
                <a:extLst>
                  <a:ext uri="{FF2B5EF4-FFF2-40B4-BE49-F238E27FC236}">
                    <a16:creationId xmlns:a16="http://schemas.microsoft.com/office/drawing/2014/main" id="{45A7AB20-9163-4315-A57A-2F41271AFB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4725" y="4027490"/>
                <a:ext cx="17463" cy="206375"/>
              </a:xfrm>
              <a:custGeom>
                <a:avLst/>
                <a:gdLst>
                  <a:gd name="T0" fmla="*/ 0 w 11"/>
                  <a:gd name="T1" fmla="*/ 130 h 130"/>
                  <a:gd name="T2" fmla="*/ 10 w 11"/>
                  <a:gd name="T3" fmla="*/ 130 h 130"/>
                  <a:gd name="T4" fmla="*/ 11 w 11"/>
                  <a:gd name="T5" fmla="*/ 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30">
                    <a:moveTo>
                      <a:pt x="0" y="130"/>
                    </a:moveTo>
                    <a:lnTo>
                      <a:pt x="10" y="130"/>
                    </a:lnTo>
                    <a:lnTo>
                      <a:pt x="11" y="0"/>
                    </a:lnTo>
                  </a:path>
                </a:pathLst>
              </a:cu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0" name="Freeform 17">
                <a:extLst>
                  <a:ext uri="{FF2B5EF4-FFF2-40B4-BE49-F238E27FC236}">
                    <a16:creationId xmlns:a16="http://schemas.microsoft.com/office/drawing/2014/main" id="{79471145-41DC-4BB4-80A0-5EF28EA6E9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6625" y="3944940"/>
                <a:ext cx="111125" cy="111125"/>
              </a:xfrm>
              <a:custGeom>
                <a:avLst/>
                <a:gdLst>
                  <a:gd name="T0" fmla="*/ 35 w 70"/>
                  <a:gd name="T1" fmla="*/ 0 h 70"/>
                  <a:gd name="T2" fmla="*/ 70 w 70"/>
                  <a:gd name="T3" fmla="*/ 70 h 70"/>
                  <a:gd name="T4" fmla="*/ 35 w 70"/>
                  <a:gd name="T5" fmla="*/ 52 h 70"/>
                  <a:gd name="T6" fmla="*/ 0 w 70"/>
                  <a:gd name="T7" fmla="*/ 70 h 70"/>
                  <a:gd name="T8" fmla="*/ 35 w 7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35" y="0"/>
                    </a:moveTo>
                    <a:lnTo>
                      <a:pt x="70" y="70"/>
                    </a:lnTo>
                    <a:lnTo>
                      <a:pt x="35" y="52"/>
                    </a:lnTo>
                    <a:lnTo>
                      <a:pt x="0" y="7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Oval 18">
                    <a:extLst>
                      <a:ext uri="{FF2B5EF4-FFF2-40B4-BE49-F238E27FC236}">
                        <a16:creationId xmlns:a16="http://schemas.microsoft.com/office/drawing/2014/main" id="{FBFBDD5B-E9C2-410F-8F01-0BC0A5E50FE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5013" y="4251327"/>
                    <a:ext cx="477838" cy="477838"/>
                  </a:xfrm>
                  <a:prstGeom prst="ellipse">
                    <a:avLst/>
                  </a:prstGeom>
                  <a:solidFill>
                    <a:srgbClr val="D1E8C5"/>
                  </a:solid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21" name="Oval 18">
                    <a:extLst>
                      <a:ext uri="{FF2B5EF4-FFF2-40B4-BE49-F238E27FC236}">
                        <a16:creationId xmlns:a16="http://schemas.microsoft.com/office/drawing/2014/main" id="{FBFBDD5B-E9C2-410F-8F01-0BC0A5E50FE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35013" y="4251327"/>
                    <a:ext cx="477838" cy="477838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" name="Rectangle 19">
                <a:extLst>
                  <a:ext uri="{FF2B5EF4-FFF2-40B4-BE49-F238E27FC236}">
                    <a16:creationId xmlns:a16="http://schemas.microsoft.com/office/drawing/2014/main" id="{4701530E-50D5-44D8-AD85-0D88A4DD3D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0925" y="3197227"/>
                <a:ext cx="1223963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altLang="id-ID" sz="3000" b="0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LSTM</a:t>
                </a:r>
                <a:endParaRPr kumimoji="0" lang="id-ID" altLang="id-ID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1" name="Freeform 28">
              <a:extLst>
                <a:ext uri="{FF2B5EF4-FFF2-40B4-BE49-F238E27FC236}">
                  <a16:creationId xmlns:a16="http://schemas.microsoft.com/office/drawing/2014/main" id="{A0A414DA-D956-49C6-86AC-8EFB094D0E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3463" y="3052764"/>
              <a:ext cx="717550" cy="0"/>
            </a:xfrm>
            <a:custGeom>
              <a:avLst/>
              <a:gdLst>
                <a:gd name="T0" fmla="*/ 0 w 452"/>
                <a:gd name="T1" fmla="*/ 452 w 452"/>
                <a:gd name="T2" fmla="*/ 0 w 4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52">
                  <a:moveTo>
                    <a:pt x="0" y="0"/>
                  </a:moveTo>
                  <a:lnTo>
                    <a:pt x="4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Line 29">
              <a:extLst>
                <a:ext uri="{FF2B5EF4-FFF2-40B4-BE49-F238E27FC236}">
                  <a16:creationId xmlns:a16="http://schemas.microsoft.com/office/drawing/2014/main" id="{0B78208C-370A-4410-AC39-651F1253A3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3463" y="3052764"/>
              <a:ext cx="717550" cy="0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30">
              <a:extLst>
                <a:ext uri="{FF2B5EF4-FFF2-40B4-BE49-F238E27FC236}">
                  <a16:creationId xmlns:a16="http://schemas.microsoft.com/office/drawing/2014/main" id="{52778F4B-C3BA-41E6-89FD-245E9B0DAC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2438" y="2995614"/>
              <a:ext cx="112713" cy="112713"/>
            </a:xfrm>
            <a:custGeom>
              <a:avLst/>
              <a:gdLst>
                <a:gd name="T0" fmla="*/ 71 w 71"/>
                <a:gd name="T1" fmla="*/ 36 h 71"/>
                <a:gd name="T2" fmla="*/ 0 w 71"/>
                <a:gd name="T3" fmla="*/ 71 h 71"/>
                <a:gd name="T4" fmla="*/ 18 w 71"/>
                <a:gd name="T5" fmla="*/ 36 h 71"/>
                <a:gd name="T6" fmla="*/ 0 w 71"/>
                <a:gd name="T7" fmla="*/ 0 h 71"/>
                <a:gd name="T8" fmla="*/ 71 w 71"/>
                <a:gd name="T9" fmla="*/ 3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71">
                  <a:moveTo>
                    <a:pt x="71" y="36"/>
                  </a:moveTo>
                  <a:lnTo>
                    <a:pt x="0" y="71"/>
                  </a:lnTo>
                  <a:lnTo>
                    <a:pt x="18" y="36"/>
                  </a:lnTo>
                  <a:lnTo>
                    <a:pt x="0" y="0"/>
                  </a:lnTo>
                  <a:lnTo>
                    <a:pt x="71" y="36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C94A4D05-D53D-462E-8CC2-9E212DA266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6563" y="3649665"/>
              <a:ext cx="111125" cy="111125"/>
            </a:xfrm>
            <a:custGeom>
              <a:avLst/>
              <a:gdLst>
                <a:gd name="T0" fmla="*/ 70 w 70"/>
                <a:gd name="T1" fmla="*/ 35 h 70"/>
                <a:gd name="T2" fmla="*/ 0 w 70"/>
                <a:gd name="T3" fmla="*/ 70 h 70"/>
                <a:gd name="T4" fmla="*/ 17 w 70"/>
                <a:gd name="T5" fmla="*/ 35 h 70"/>
                <a:gd name="T6" fmla="*/ 0 w 70"/>
                <a:gd name="T7" fmla="*/ 0 h 70"/>
                <a:gd name="T8" fmla="*/ 70 w 7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70" y="35"/>
                  </a:moveTo>
                  <a:lnTo>
                    <a:pt x="0" y="70"/>
                  </a:lnTo>
                  <a:lnTo>
                    <a:pt x="17" y="35"/>
                  </a:lnTo>
                  <a:lnTo>
                    <a:pt x="0" y="0"/>
                  </a:lnTo>
                  <a:lnTo>
                    <a:pt x="70" y="35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9F90871F-DFED-41B9-BCDD-B57F1D6EB9E8}"/>
                </a:ext>
              </a:extLst>
            </p:cNvPr>
            <p:cNvGrpSpPr/>
            <p:nvPr/>
          </p:nvGrpSpPr>
          <p:grpSpPr>
            <a:xfrm>
              <a:off x="3551227" y="3002759"/>
              <a:ext cx="638179" cy="111125"/>
              <a:chOff x="2395542" y="3002759"/>
              <a:chExt cx="647701" cy="111125"/>
            </a:xfrm>
          </p:grpSpPr>
          <p:sp>
            <p:nvSpPr>
              <p:cNvPr id="102" name="Line 8">
                <a:extLst>
                  <a:ext uri="{FF2B5EF4-FFF2-40B4-BE49-F238E27FC236}">
                    <a16:creationId xmlns:a16="http://schemas.microsoft.com/office/drawing/2014/main" id="{C334367A-4D96-455F-BA39-A5B8801F3E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95542" y="3050384"/>
                <a:ext cx="565150" cy="7938"/>
              </a:xfrm>
              <a:prstGeom prst="lin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3" name="Freeform 9">
                <a:extLst>
                  <a:ext uri="{FF2B5EF4-FFF2-40B4-BE49-F238E27FC236}">
                    <a16:creationId xmlns:a16="http://schemas.microsoft.com/office/drawing/2014/main" id="{A588CB95-040C-46CF-85E6-2ACBB6EC93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2118" y="3002759"/>
                <a:ext cx="111125" cy="111125"/>
              </a:xfrm>
              <a:custGeom>
                <a:avLst/>
                <a:gdLst>
                  <a:gd name="T0" fmla="*/ 70 w 70"/>
                  <a:gd name="T1" fmla="*/ 35 h 70"/>
                  <a:gd name="T2" fmla="*/ 0 w 70"/>
                  <a:gd name="T3" fmla="*/ 70 h 70"/>
                  <a:gd name="T4" fmla="*/ 18 w 70"/>
                  <a:gd name="T5" fmla="*/ 35 h 70"/>
                  <a:gd name="T6" fmla="*/ 0 w 70"/>
                  <a:gd name="T7" fmla="*/ 0 h 70"/>
                  <a:gd name="T8" fmla="*/ 70 w 70"/>
                  <a:gd name="T9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70" y="35"/>
                    </a:moveTo>
                    <a:lnTo>
                      <a:pt x="0" y="70"/>
                    </a:lnTo>
                    <a:lnTo>
                      <a:pt x="18" y="35"/>
                    </a:lnTo>
                    <a:lnTo>
                      <a:pt x="0" y="0"/>
                    </a:lnTo>
                    <a:lnTo>
                      <a:pt x="7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105" name="Freeform 12">
              <a:extLst>
                <a:ext uri="{FF2B5EF4-FFF2-40B4-BE49-F238E27FC236}">
                  <a16:creationId xmlns:a16="http://schemas.microsoft.com/office/drawing/2014/main" id="{974D4ECC-E6FB-455E-BEC7-DFE0FA31C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8281" y="3647285"/>
              <a:ext cx="111125" cy="111125"/>
            </a:xfrm>
            <a:custGeom>
              <a:avLst/>
              <a:gdLst>
                <a:gd name="T0" fmla="*/ 70 w 70"/>
                <a:gd name="T1" fmla="*/ 35 h 70"/>
                <a:gd name="T2" fmla="*/ 0 w 70"/>
                <a:gd name="T3" fmla="*/ 70 h 70"/>
                <a:gd name="T4" fmla="*/ 18 w 70"/>
                <a:gd name="T5" fmla="*/ 35 h 70"/>
                <a:gd name="T6" fmla="*/ 0 w 70"/>
                <a:gd name="T7" fmla="*/ 0 h 70"/>
                <a:gd name="T8" fmla="*/ 70 w 7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70" y="35"/>
                  </a:moveTo>
                  <a:lnTo>
                    <a:pt x="0" y="70"/>
                  </a:lnTo>
                  <a:lnTo>
                    <a:pt x="18" y="35"/>
                  </a:lnTo>
                  <a:lnTo>
                    <a:pt x="0" y="0"/>
                  </a:lnTo>
                  <a:lnTo>
                    <a:pt x="70" y="35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19498FC0-0134-4EDB-A6B4-A7E1F29E3C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2941" y="3046414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" name="Freeform 39">
              <a:extLst>
                <a:ext uri="{FF2B5EF4-FFF2-40B4-BE49-F238E27FC236}">
                  <a16:creationId xmlns:a16="http://schemas.microsoft.com/office/drawing/2014/main" id="{9AF208CF-2609-47D3-9EA2-EAF969589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2941" y="3692527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E8A7E50B-F2DF-469D-BB7C-BBDEB8591B6D}"/>
                </a:ext>
              </a:extLst>
            </p:cNvPr>
            <p:cNvGrpSpPr/>
            <p:nvPr/>
          </p:nvGrpSpPr>
          <p:grpSpPr>
            <a:xfrm>
              <a:off x="4152890" y="2062164"/>
              <a:ext cx="1806576" cy="2660651"/>
              <a:chOff x="3006727" y="2062164"/>
              <a:chExt cx="1806576" cy="2660651"/>
            </a:xfrm>
          </p:grpSpPr>
          <p:sp>
            <p:nvSpPr>
              <p:cNvPr id="37" name="Freeform 34">
                <a:extLst>
                  <a:ext uri="{FF2B5EF4-FFF2-40B4-BE49-F238E27FC236}">
                    <a16:creationId xmlns:a16="http://schemas.microsoft.com/office/drawing/2014/main" id="{A7B52A9C-28D7-4571-83A6-DF3C05D8D8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3590" y="2608264"/>
                <a:ext cx="80963" cy="376238"/>
              </a:xfrm>
              <a:custGeom>
                <a:avLst/>
                <a:gdLst>
                  <a:gd name="T0" fmla="*/ 51 w 51"/>
                  <a:gd name="T1" fmla="*/ 237 h 237"/>
                  <a:gd name="T2" fmla="*/ 0 w 51"/>
                  <a:gd name="T3" fmla="*/ 237 h 237"/>
                  <a:gd name="T4" fmla="*/ 0 w 51"/>
                  <a:gd name="T5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1" h="237">
                    <a:moveTo>
                      <a:pt x="51" y="237"/>
                    </a:moveTo>
                    <a:lnTo>
                      <a:pt x="0" y="237"/>
                    </a:lnTo>
                    <a:lnTo>
                      <a:pt x="0" y="0"/>
                    </a:lnTo>
                  </a:path>
                </a:pathLst>
              </a:custGeom>
              <a:noFill/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8" name="Freeform 35">
                <a:extLst>
                  <a:ext uri="{FF2B5EF4-FFF2-40B4-BE49-F238E27FC236}">
                    <a16:creationId xmlns:a16="http://schemas.microsoft.com/office/drawing/2014/main" id="{F33EFFC7-5630-4073-A3DB-814E06AFB2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8028" y="2525714"/>
                <a:ext cx="111125" cy="111125"/>
              </a:xfrm>
              <a:custGeom>
                <a:avLst/>
                <a:gdLst>
                  <a:gd name="T0" fmla="*/ 35 w 70"/>
                  <a:gd name="T1" fmla="*/ 0 h 70"/>
                  <a:gd name="T2" fmla="*/ 70 w 70"/>
                  <a:gd name="T3" fmla="*/ 70 h 70"/>
                  <a:gd name="T4" fmla="*/ 35 w 70"/>
                  <a:gd name="T5" fmla="*/ 52 h 70"/>
                  <a:gd name="T6" fmla="*/ 0 w 70"/>
                  <a:gd name="T7" fmla="*/ 70 h 70"/>
                  <a:gd name="T8" fmla="*/ 35 w 7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35" y="0"/>
                    </a:moveTo>
                    <a:lnTo>
                      <a:pt x="70" y="70"/>
                    </a:lnTo>
                    <a:lnTo>
                      <a:pt x="35" y="52"/>
                    </a:lnTo>
                    <a:lnTo>
                      <a:pt x="0" y="7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10101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5" name="Freeform 42">
                <a:extLst>
                  <a:ext uri="{FF2B5EF4-FFF2-40B4-BE49-F238E27FC236}">
                    <a16:creationId xmlns:a16="http://schemas.microsoft.com/office/drawing/2014/main" id="{902A2A8E-1068-40A0-B3D8-2E645FA525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1652" y="2870202"/>
                <a:ext cx="1635126" cy="1068388"/>
              </a:xfrm>
              <a:custGeom>
                <a:avLst/>
                <a:gdLst>
                  <a:gd name="T0" fmla="*/ 363 w 4141"/>
                  <a:gd name="T1" fmla="*/ 0 h 2706"/>
                  <a:gd name="T2" fmla="*/ 3667 w 4141"/>
                  <a:gd name="T3" fmla="*/ 0 h 2706"/>
                  <a:gd name="T4" fmla="*/ 4141 w 4141"/>
                  <a:gd name="T5" fmla="*/ 383 h 2706"/>
                  <a:gd name="T6" fmla="*/ 4141 w 4141"/>
                  <a:gd name="T7" fmla="*/ 2278 h 2706"/>
                  <a:gd name="T8" fmla="*/ 3771 w 4141"/>
                  <a:gd name="T9" fmla="*/ 2704 h 2706"/>
                  <a:gd name="T10" fmla="*/ 363 w 4141"/>
                  <a:gd name="T11" fmla="*/ 2706 h 2706"/>
                  <a:gd name="T12" fmla="*/ 0 w 4141"/>
                  <a:gd name="T13" fmla="*/ 2300 h 2706"/>
                  <a:gd name="T14" fmla="*/ 0 w 4141"/>
                  <a:gd name="T15" fmla="*/ 406 h 2706"/>
                  <a:gd name="T16" fmla="*/ 363 w 4141"/>
                  <a:gd name="T17" fmla="*/ 0 h 2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41" h="2706">
                    <a:moveTo>
                      <a:pt x="363" y="0"/>
                    </a:moveTo>
                    <a:cubicBezTo>
                      <a:pt x="3667" y="0"/>
                      <a:pt x="3667" y="0"/>
                      <a:pt x="3667" y="0"/>
                    </a:cubicBezTo>
                    <a:cubicBezTo>
                      <a:pt x="4141" y="16"/>
                      <a:pt x="4141" y="383"/>
                      <a:pt x="4141" y="383"/>
                    </a:cubicBezTo>
                    <a:cubicBezTo>
                      <a:pt x="4141" y="2278"/>
                      <a:pt x="4141" y="2278"/>
                      <a:pt x="4141" y="2278"/>
                    </a:cubicBezTo>
                    <a:cubicBezTo>
                      <a:pt x="4141" y="2502"/>
                      <a:pt x="3972" y="2704"/>
                      <a:pt x="3771" y="2704"/>
                    </a:cubicBezTo>
                    <a:cubicBezTo>
                      <a:pt x="363" y="2706"/>
                      <a:pt x="363" y="2706"/>
                      <a:pt x="363" y="2706"/>
                    </a:cubicBezTo>
                    <a:cubicBezTo>
                      <a:pt x="162" y="2706"/>
                      <a:pt x="0" y="2524"/>
                      <a:pt x="0" y="2300"/>
                    </a:cubicBezTo>
                    <a:cubicBezTo>
                      <a:pt x="0" y="406"/>
                      <a:pt x="0" y="406"/>
                      <a:pt x="0" y="406"/>
                    </a:cubicBezTo>
                    <a:cubicBezTo>
                      <a:pt x="0" y="181"/>
                      <a:pt x="162" y="0"/>
                      <a:pt x="363" y="0"/>
                    </a:cubicBezTo>
                    <a:close/>
                  </a:path>
                </a:pathLst>
              </a:custGeom>
              <a:solidFill>
                <a:srgbClr val="047368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Oval 43">
                    <a:extLst>
                      <a:ext uri="{FF2B5EF4-FFF2-40B4-BE49-F238E27FC236}">
                        <a16:creationId xmlns:a16="http://schemas.microsoft.com/office/drawing/2014/main" id="{1272CC0B-B1A0-4FD0-94D7-68346CAC344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35465" y="2062164"/>
                    <a:ext cx="477838" cy="477838"/>
                  </a:xfrm>
                  <a:prstGeom prst="ellipse">
                    <a:avLst/>
                  </a:prstGeom>
                  <a:solidFill>
                    <a:srgbClr val="FBF49C"/>
                  </a:solid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46" name="Oval 43">
                    <a:extLst>
                      <a:ext uri="{FF2B5EF4-FFF2-40B4-BE49-F238E27FC236}">
                        <a16:creationId xmlns:a16="http://schemas.microsoft.com/office/drawing/2014/main" id="{1272CC0B-B1A0-4FD0-94D7-68346CAC344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335465" y="2062164"/>
                    <a:ext cx="477838" cy="477838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7" name="Freeform 44">
                <a:extLst>
                  <a:ext uri="{FF2B5EF4-FFF2-40B4-BE49-F238E27FC236}">
                    <a16:creationId xmlns:a16="http://schemas.microsoft.com/office/drawing/2014/main" id="{F5E25C0A-FA9D-4878-B722-903353212B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4852" y="4022727"/>
                <a:ext cx="17463" cy="204788"/>
              </a:xfrm>
              <a:custGeom>
                <a:avLst/>
                <a:gdLst>
                  <a:gd name="T0" fmla="*/ 0 w 11"/>
                  <a:gd name="T1" fmla="*/ 129 h 129"/>
                  <a:gd name="T2" fmla="*/ 10 w 11"/>
                  <a:gd name="T3" fmla="*/ 129 h 129"/>
                  <a:gd name="T4" fmla="*/ 11 w 11"/>
                  <a:gd name="T5" fmla="*/ 0 h 129"/>
                  <a:gd name="T6" fmla="*/ 0 w 11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129">
                    <a:moveTo>
                      <a:pt x="0" y="129"/>
                    </a:moveTo>
                    <a:lnTo>
                      <a:pt x="10" y="129"/>
                    </a:lnTo>
                    <a:lnTo>
                      <a:pt x="11" y="0"/>
                    </a:lnTo>
                    <a:lnTo>
                      <a:pt x="0" y="1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8" name="Freeform 45">
                <a:extLst>
                  <a:ext uri="{FF2B5EF4-FFF2-40B4-BE49-F238E27FC236}">
                    <a16:creationId xmlns:a16="http://schemas.microsoft.com/office/drawing/2014/main" id="{AD5E6E0B-0D48-444E-988A-F51A93F061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4852" y="4022727"/>
                <a:ext cx="17463" cy="204788"/>
              </a:xfrm>
              <a:custGeom>
                <a:avLst/>
                <a:gdLst>
                  <a:gd name="T0" fmla="*/ 0 w 11"/>
                  <a:gd name="T1" fmla="*/ 129 h 129"/>
                  <a:gd name="T2" fmla="*/ 10 w 11"/>
                  <a:gd name="T3" fmla="*/ 129 h 129"/>
                  <a:gd name="T4" fmla="*/ 11 w 11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29">
                    <a:moveTo>
                      <a:pt x="0" y="129"/>
                    </a:moveTo>
                    <a:lnTo>
                      <a:pt x="10" y="129"/>
                    </a:lnTo>
                    <a:lnTo>
                      <a:pt x="11" y="0"/>
                    </a:lnTo>
                  </a:path>
                </a:pathLst>
              </a:cu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9" name="Freeform 46">
                <a:extLst>
                  <a:ext uri="{FF2B5EF4-FFF2-40B4-BE49-F238E27FC236}">
                    <a16:creationId xmlns:a16="http://schemas.microsoft.com/office/drawing/2014/main" id="{B52E9846-1B55-451F-B297-21DD2143A0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6752" y="3938590"/>
                <a:ext cx="111125" cy="111125"/>
              </a:xfrm>
              <a:custGeom>
                <a:avLst/>
                <a:gdLst>
                  <a:gd name="T0" fmla="*/ 35 w 70"/>
                  <a:gd name="T1" fmla="*/ 0 h 70"/>
                  <a:gd name="T2" fmla="*/ 70 w 70"/>
                  <a:gd name="T3" fmla="*/ 70 h 70"/>
                  <a:gd name="T4" fmla="*/ 35 w 70"/>
                  <a:gd name="T5" fmla="*/ 53 h 70"/>
                  <a:gd name="T6" fmla="*/ 0 w 70"/>
                  <a:gd name="T7" fmla="*/ 70 h 70"/>
                  <a:gd name="T8" fmla="*/ 35 w 7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35" y="0"/>
                    </a:moveTo>
                    <a:lnTo>
                      <a:pt x="70" y="70"/>
                    </a:lnTo>
                    <a:lnTo>
                      <a:pt x="35" y="53"/>
                    </a:lnTo>
                    <a:lnTo>
                      <a:pt x="0" y="7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Oval 47">
                    <a:extLst>
                      <a:ext uri="{FF2B5EF4-FFF2-40B4-BE49-F238E27FC236}">
                        <a16:creationId xmlns:a16="http://schemas.microsoft.com/office/drawing/2014/main" id="{7C0E1D44-5ADB-4CF3-B8DF-FFF5188F4B1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06727" y="4244977"/>
                    <a:ext cx="476250" cy="477838"/>
                  </a:xfrm>
                  <a:prstGeom prst="ellipse">
                    <a:avLst/>
                  </a:prstGeom>
                  <a:solidFill>
                    <a:srgbClr val="D1E8C5"/>
                  </a:solid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50" name="Oval 47">
                    <a:extLst>
                      <a:ext uri="{FF2B5EF4-FFF2-40B4-BE49-F238E27FC236}">
                        <a16:creationId xmlns:a16="http://schemas.microsoft.com/office/drawing/2014/main" id="{7C0E1D44-5ADB-4CF3-B8DF-FFF5188F4B1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006727" y="4244977"/>
                    <a:ext cx="476250" cy="477838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1" name="Rectangle 48">
                <a:extLst>
                  <a:ext uri="{FF2B5EF4-FFF2-40B4-BE49-F238E27FC236}">
                    <a16:creationId xmlns:a16="http://schemas.microsoft.com/office/drawing/2014/main" id="{235820BF-274B-4695-B5C7-BBF04FB648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7877" y="3192465"/>
                <a:ext cx="1223963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altLang="id-ID" sz="3000" b="0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LSTM</a:t>
                </a:r>
                <a:endParaRPr kumimoji="0" lang="id-ID" altLang="id-ID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C604E9B8-D69A-465D-A50E-91886E02FC07}"/>
                </a:ext>
              </a:extLst>
            </p:cNvPr>
            <p:cNvGrpSpPr/>
            <p:nvPr/>
          </p:nvGrpSpPr>
          <p:grpSpPr>
            <a:xfrm>
              <a:off x="5822941" y="3002733"/>
              <a:ext cx="658464" cy="111125"/>
              <a:chOff x="4676778" y="3002733"/>
              <a:chExt cx="658464" cy="111125"/>
            </a:xfrm>
          </p:grpSpPr>
          <p:sp>
            <p:nvSpPr>
              <p:cNvPr id="40" name="Line 37">
                <a:extLst>
                  <a:ext uri="{FF2B5EF4-FFF2-40B4-BE49-F238E27FC236}">
                    <a16:creationId xmlns:a16="http://schemas.microsoft.com/office/drawing/2014/main" id="{416BFC77-F838-44AA-82BC-CF58D33B97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76778" y="3046414"/>
                <a:ext cx="565150" cy="7938"/>
              </a:xfrm>
              <a:prstGeom prst="lin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7" name="Freeform 9">
                <a:extLst>
                  <a:ext uri="{FF2B5EF4-FFF2-40B4-BE49-F238E27FC236}">
                    <a16:creationId xmlns:a16="http://schemas.microsoft.com/office/drawing/2014/main" id="{C22BA9DE-F1C2-40E1-B3BA-58695B84E3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4117" y="3002733"/>
                <a:ext cx="111125" cy="111125"/>
              </a:xfrm>
              <a:custGeom>
                <a:avLst/>
                <a:gdLst>
                  <a:gd name="T0" fmla="*/ 70 w 70"/>
                  <a:gd name="T1" fmla="*/ 35 h 70"/>
                  <a:gd name="T2" fmla="*/ 0 w 70"/>
                  <a:gd name="T3" fmla="*/ 70 h 70"/>
                  <a:gd name="T4" fmla="*/ 18 w 70"/>
                  <a:gd name="T5" fmla="*/ 35 h 70"/>
                  <a:gd name="T6" fmla="*/ 0 w 70"/>
                  <a:gd name="T7" fmla="*/ 0 h 70"/>
                  <a:gd name="T8" fmla="*/ 70 w 70"/>
                  <a:gd name="T9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70" y="35"/>
                    </a:moveTo>
                    <a:lnTo>
                      <a:pt x="0" y="70"/>
                    </a:lnTo>
                    <a:lnTo>
                      <a:pt x="18" y="35"/>
                    </a:lnTo>
                    <a:lnTo>
                      <a:pt x="0" y="0"/>
                    </a:lnTo>
                    <a:lnTo>
                      <a:pt x="7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8E40870D-A33B-469F-AE42-9091757BF2BD}"/>
                </a:ext>
              </a:extLst>
            </p:cNvPr>
            <p:cNvGrpSpPr/>
            <p:nvPr/>
          </p:nvGrpSpPr>
          <p:grpSpPr>
            <a:xfrm>
              <a:off x="5822941" y="3647259"/>
              <a:ext cx="658464" cy="111125"/>
              <a:chOff x="4676778" y="3647259"/>
              <a:chExt cx="658464" cy="111125"/>
            </a:xfrm>
          </p:grpSpPr>
          <p:sp>
            <p:nvSpPr>
              <p:cNvPr id="43" name="Line 40">
                <a:extLst>
                  <a:ext uri="{FF2B5EF4-FFF2-40B4-BE49-F238E27FC236}">
                    <a16:creationId xmlns:a16="http://schemas.microsoft.com/office/drawing/2014/main" id="{9A7E8BEC-4955-414B-83B8-CCB75CC176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76778" y="3692527"/>
                <a:ext cx="565150" cy="7938"/>
              </a:xfrm>
              <a:prstGeom prst="lin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9" name="Freeform 12">
                <a:extLst>
                  <a:ext uri="{FF2B5EF4-FFF2-40B4-BE49-F238E27FC236}">
                    <a16:creationId xmlns:a16="http://schemas.microsoft.com/office/drawing/2014/main" id="{25926D74-585E-4E54-BB01-04AEE3CA67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4117" y="3647259"/>
                <a:ext cx="111125" cy="111125"/>
              </a:xfrm>
              <a:custGeom>
                <a:avLst/>
                <a:gdLst>
                  <a:gd name="T0" fmla="*/ 70 w 70"/>
                  <a:gd name="T1" fmla="*/ 35 h 70"/>
                  <a:gd name="T2" fmla="*/ 0 w 70"/>
                  <a:gd name="T3" fmla="*/ 70 h 70"/>
                  <a:gd name="T4" fmla="*/ 18 w 70"/>
                  <a:gd name="T5" fmla="*/ 35 h 70"/>
                  <a:gd name="T6" fmla="*/ 0 w 70"/>
                  <a:gd name="T7" fmla="*/ 0 h 70"/>
                  <a:gd name="T8" fmla="*/ 70 w 70"/>
                  <a:gd name="T9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70" y="35"/>
                    </a:moveTo>
                    <a:lnTo>
                      <a:pt x="0" y="70"/>
                    </a:lnTo>
                    <a:lnTo>
                      <a:pt x="18" y="35"/>
                    </a:lnTo>
                    <a:lnTo>
                      <a:pt x="0" y="0"/>
                    </a:lnTo>
                    <a:lnTo>
                      <a:pt x="7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69" name="Freeform 66">
              <a:extLst>
                <a:ext uri="{FF2B5EF4-FFF2-40B4-BE49-F238E27FC236}">
                  <a16:creationId xmlns:a16="http://schemas.microsoft.com/office/drawing/2014/main" id="{B0812133-922B-4762-B91F-6A9896BC845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6880" y="3052764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0" name="Line 67">
              <a:extLst>
                <a:ext uri="{FF2B5EF4-FFF2-40B4-BE49-F238E27FC236}">
                  <a16:creationId xmlns:a16="http://schemas.microsoft.com/office/drawing/2014/main" id="{60D654CF-2399-4EDF-9C6A-1D9CF2400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880" y="3052764"/>
              <a:ext cx="565150" cy="7938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2" name="Freeform 69">
              <a:extLst>
                <a:ext uri="{FF2B5EF4-FFF2-40B4-BE49-F238E27FC236}">
                  <a16:creationId xmlns:a16="http://schemas.microsoft.com/office/drawing/2014/main" id="{2B538D10-1B2E-44AC-A8D7-B8E20EB38EF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6880" y="3697290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3" name="Line 70">
              <a:extLst>
                <a:ext uri="{FF2B5EF4-FFF2-40B4-BE49-F238E27FC236}">
                  <a16:creationId xmlns:a16="http://schemas.microsoft.com/office/drawing/2014/main" id="{8B9AD5C5-424C-4E3E-8E81-D7549DF1DE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880" y="3697290"/>
              <a:ext cx="565150" cy="7938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BCA03187-3157-46A3-B59F-B73E36B30CC7}"/>
                </a:ext>
              </a:extLst>
            </p:cNvPr>
            <p:cNvGrpSpPr/>
            <p:nvPr/>
          </p:nvGrpSpPr>
          <p:grpSpPr>
            <a:xfrm>
              <a:off x="6446829" y="2066927"/>
              <a:ext cx="1806576" cy="2662238"/>
              <a:chOff x="5300666" y="2066927"/>
              <a:chExt cx="1806576" cy="266223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Oval 77">
                    <a:extLst>
                      <a:ext uri="{FF2B5EF4-FFF2-40B4-BE49-F238E27FC236}">
                        <a16:creationId xmlns:a16="http://schemas.microsoft.com/office/drawing/2014/main" id="{04C5F06F-14FD-43B2-9258-08FA49EFFE4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300666" y="4251327"/>
                    <a:ext cx="476250" cy="477838"/>
                  </a:xfrm>
                  <a:prstGeom prst="ellipse">
                    <a:avLst/>
                  </a:prstGeom>
                  <a:solidFill>
                    <a:srgbClr val="D1E8C5"/>
                  </a:solid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80" name="Oval 77">
                    <a:extLst>
                      <a:ext uri="{FF2B5EF4-FFF2-40B4-BE49-F238E27FC236}">
                        <a16:creationId xmlns:a16="http://schemas.microsoft.com/office/drawing/2014/main" id="{04C5F06F-14FD-43B2-9258-08FA49EFFE4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300666" y="4251327"/>
                    <a:ext cx="476250" cy="477838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7" name="Freeform 64">
                <a:extLst>
                  <a:ext uri="{FF2B5EF4-FFF2-40B4-BE49-F238E27FC236}">
                    <a16:creationId xmlns:a16="http://schemas.microsoft.com/office/drawing/2014/main" id="{245A3780-C1DC-4E88-A01F-4D2D4BB700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67529" y="2614614"/>
                <a:ext cx="80963" cy="376238"/>
              </a:xfrm>
              <a:custGeom>
                <a:avLst/>
                <a:gdLst>
                  <a:gd name="T0" fmla="*/ 51 w 51"/>
                  <a:gd name="T1" fmla="*/ 237 h 237"/>
                  <a:gd name="T2" fmla="*/ 0 w 51"/>
                  <a:gd name="T3" fmla="*/ 237 h 237"/>
                  <a:gd name="T4" fmla="*/ 0 w 51"/>
                  <a:gd name="T5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1" h="237">
                    <a:moveTo>
                      <a:pt x="51" y="237"/>
                    </a:moveTo>
                    <a:lnTo>
                      <a:pt x="0" y="237"/>
                    </a:lnTo>
                    <a:lnTo>
                      <a:pt x="0" y="0"/>
                    </a:lnTo>
                  </a:path>
                </a:pathLst>
              </a:custGeom>
              <a:noFill/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8" name="Freeform 65">
                <a:extLst>
                  <a:ext uri="{FF2B5EF4-FFF2-40B4-BE49-F238E27FC236}">
                    <a16:creationId xmlns:a16="http://schemas.microsoft.com/office/drawing/2014/main" id="{21AC07EC-68A5-4B48-B417-1A842501F2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1967" y="2530477"/>
                <a:ext cx="111125" cy="111125"/>
              </a:xfrm>
              <a:custGeom>
                <a:avLst/>
                <a:gdLst>
                  <a:gd name="T0" fmla="*/ 35 w 70"/>
                  <a:gd name="T1" fmla="*/ 0 h 70"/>
                  <a:gd name="T2" fmla="*/ 70 w 70"/>
                  <a:gd name="T3" fmla="*/ 70 h 70"/>
                  <a:gd name="T4" fmla="*/ 35 w 70"/>
                  <a:gd name="T5" fmla="*/ 53 h 70"/>
                  <a:gd name="T6" fmla="*/ 0 w 70"/>
                  <a:gd name="T7" fmla="*/ 70 h 70"/>
                  <a:gd name="T8" fmla="*/ 35 w 7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35" y="0"/>
                    </a:moveTo>
                    <a:lnTo>
                      <a:pt x="70" y="70"/>
                    </a:lnTo>
                    <a:lnTo>
                      <a:pt x="35" y="53"/>
                    </a:lnTo>
                    <a:lnTo>
                      <a:pt x="0" y="7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10101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5" name="Freeform 72">
                <a:extLst>
                  <a:ext uri="{FF2B5EF4-FFF2-40B4-BE49-F238E27FC236}">
                    <a16:creationId xmlns:a16="http://schemas.microsoft.com/office/drawing/2014/main" id="{D45E987D-091D-4DD9-B8E0-39F8DEEEF0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5591" y="2874964"/>
                <a:ext cx="1635126" cy="1069975"/>
              </a:xfrm>
              <a:custGeom>
                <a:avLst/>
                <a:gdLst>
                  <a:gd name="T0" fmla="*/ 363 w 4141"/>
                  <a:gd name="T1" fmla="*/ 0 h 2707"/>
                  <a:gd name="T2" fmla="*/ 3667 w 4141"/>
                  <a:gd name="T3" fmla="*/ 0 h 2707"/>
                  <a:gd name="T4" fmla="*/ 4141 w 4141"/>
                  <a:gd name="T5" fmla="*/ 384 h 2707"/>
                  <a:gd name="T6" fmla="*/ 4141 w 4141"/>
                  <a:gd name="T7" fmla="*/ 2278 h 2707"/>
                  <a:gd name="T8" fmla="*/ 3771 w 4141"/>
                  <a:gd name="T9" fmla="*/ 2705 h 2707"/>
                  <a:gd name="T10" fmla="*/ 363 w 4141"/>
                  <a:gd name="T11" fmla="*/ 2707 h 2707"/>
                  <a:gd name="T12" fmla="*/ 0 w 4141"/>
                  <a:gd name="T13" fmla="*/ 2301 h 2707"/>
                  <a:gd name="T14" fmla="*/ 0 w 4141"/>
                  <a:gd name="T15" fmla="*/ 406 h 2707"/>
                  <a:gd name="T16" fmla="*/ 363 w 4141"/>
                  <a:gd name="T17" fmla="*/ 0 h 27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41" h="2707">
                    <a:moveTo>
                      <a:pt x="363" y="0"/>
                    </a:moveTo>
                    <a:cubicBezTo>
                      <a:pt x="3667" y="0"/>
                      <a:pt x="3667" y="0"/>
                      <a:pt x="3667" y="0"/>
                    </a:cubicBezTo>
                    <a:cubicBezTo>
                      <a:pt x="4141" y="17"/>
                      <a:pt x="4141" y="384"/>
                      <a:pt x="4141" y="384"/>
                    </a:cubicBezTo>
                    <a:cubicBezTo>
                      <a:pt x="4141" y="2278"/>
                      <a:pt x="4141" y="2278"/>
                      <a:pt x="4141" y="2278"/>
                    </a:cubicBezTo>
                    <a:cubicBezTo>
                      <a:pt x="4141" y="2503"/>
                      <a:pt x="3972" y="2705"/>
                      <a:pt x="3771" y="2705"/>
                    </a:cubicBezTo>
                    <a:cubicBezTo>
                      <a:pt x="363" y="2707"/>
                      <a:pt x="363" y="2707"/>
                      <a:pt x="363" y="2707"/>
                    </a:cubicBezTo>
                    <a:cubicBezTo>
                      <a:pt x="162" y="2707"/>
                      <a:pt x="0" y="2525"/>
                      <a:pt x="0" y="2301"/>
                    </a:cubicBezTo>
                    <a:cubicBezTo>
                      <a:pt x="0" y="406"/>
                      <a:pt x="0" y="406"/>
                      <a:pt x="0" y="406"/>
                    </a:cubicBezTo>
                    <a:cubicBezTo>
                      <a:pt x="0" y="182"/>
                      <a:pt x="162" y="0"/>
                      <a:pt x="363" y="0"/>
                    </a:cubicBezTo>
                    <a:close/>
                  </a:path>
                </a:pathLst>
              </a:custGeom>
              <a:solidFill>
                <a:srgbClr val="047368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Freeform 73">
                    <a:extLst>
                      <a:ext uri="{FF2B5EF4-FFF2-40B4-BE49-F238E27FC236}">
                        <a16:creationId xmlns:a16="http://schemas.microsoft.com/office/drawing/2014/main" id="{4EB2AC02-FE5C-4225-9455-DBAD06E84B3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629404" y="2066927"/>
                    <a:ext cx="477838" cy="477838"/>
                  </a:xfrm>
                  <a:custGeom>
                    <a:avLst/>
                    <a:gdLst>
                      <a:gd name="T0" fmla="*/ 604 w 1209"/>
                      <a:gd name="T1" fmla="*/ 0 h 1209"/>
                      <a:gd name="T2" fmla="*/ 1209 w 1209"/>
                      <a:gd name="T3" fmla="*/ 604 h 1209"/>
                      <a:gd name="T4" fmla="*/ 604 w 1209"/>
                      <a:gd name="T5" fmla="*/ 1209 h 1209"/>
                      <a:gd name="T6" fmla="*/ 0 w 1209"/>
                      <a:gd name="T7" fmla="*/ 604 h 1209"/>
                      <a:gd name="T8" fmla="*/ 604 w 1209"/>
                      <a:gd name="T9" fmla="*/ 0 h 12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09" h="1209">
                        <a:moveTo>
                          <a:pt x="604" y="0"/>
                        </a:moveTo>
                        <a:cubicBezTo>
                          <a:pt x="938" y="0"/>
                          <a:pt x="1209" y="271"/>
                          <a:pt x="1209" y="604"/>
                        </a:cubicBezTo>
                        <a:cubicBezTo>
                          <a:pt x="1209" y="939"/>
                          <a:pt x="938" y="1209"/>
                          <a:pt x="604" y="1209"/>
                        </a:cubicBezTo>
                        <a:cubicBezTo>
                          <a:pt x="270" y="1209"/>
                          <a:pt x="0" y="939"/>
                          <a:pt x="0" y="604"/>
                        </a:cubicBezTo>
                        <a:cubicBezTo>
                          <a:pt x="0" y="271"/>
                          <a:pt x="270" y="0"/>
                          <a:pt x="604" y="0"/>
                        </a:cubicBezTo>
                        <a:close/>
                      </a:path>
                    </a:pathLst>
                  </a:custGeom>
                  <a:solidFill>
                    <a:srgbClr val="FBF49C"/>
                  </a:solid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76" name="Freeform 73">
                    <a:extLst>
                      <a:ext uri="{FF2B5EF4-FFF2-40B4-BE49-F238E27FC236}">
                        <a16:creationId xmlns:a16="http://schemas.microsoft.com/office/drawing/2014/main" id="{4EB2AC02-FE5C-4225-9455-DBAD06E84B3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629404" y="2066927"/>
                    <a:ext cx="477838" cy="477838"/>
                  </a:xfrm>
                  <a:custGeom>
                    <a:avLst/>
                    <a:gdLst>
                      <a:gd name="T0" fmla="*/ 604 w 1209"/>
                      <a:gd name="T1" fmla="*/ 0 h 1209"/>
                      <a:gd name="T2" fmla="*/ 1209 w 1209"/>
                      <a:gd name="T3" fmla="*/ 604 h 1209"/>
                      <a:gd name="T4" fmla="*/ 604 w 1209"/>
                      <a:gd name="T5" fmla="*/ 1209 h 1209"/>
                      <a:gd name="T6" fmla="*/ 0 w 1209"/>
                      <a:gd name="T7" fmla="*/ 604 h 1209"/>
                      <a:gd name="T8" fmla="*/ 604 w 1209"/>
                      <a:gd name="T9" fmla="*/ 0 h 12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09" h="1209">
                        <a:moveTo>
                          <a:pt x="604" y="0"/>
                        </a:moveTo>
                        <a:cubicBezTo>
                          <a:pt x="938" y="0"/>
                          <a:pt x="1209" y="271"/>
                          <a:pt x="1209" y="604"/>
                        </a:cubicBezTo>
                        <a:cubicBezTo>
                          <a:pt x="1209" y="939"/>
                          <a:pt x="938" y="1209"/>
                          <a:pt x="604" y="1209"/>
                        </a:cubicBezTo>
                        <a:cubicBezTo>
                          <a:pt x="270" y="1209"/>
                          <a:pt x="0" y="939"/>
                          <a:pt x="0" y="604"/>
                        </a:cubicBezTo>
                        <a:cubicBezTo>
                          <a:pt x="0" y="271"/>
                          <a:pt x="270" y="0"/>
                          <a:pt x="604" y="0"/>
                        </a:cubicBezTo>
                        <a:close/>
                      </a:path>
                    </a:pathLst>
                  </a:custGeom>
                  <a:blipFill>
                    <a:blip r:embed="rId7"/>
                    <a:stretch>
                      <a:fillRect/>
                    </a:stretch>
                  </a:blip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7" name="Freeform 74">
                <a:extLst>
                  <a:ext uri="{FF2B5EF4-FFF2-40B4-BE49-F238E27FC236}">
                    <a16:creationId xmlns:a16="http://schemas.microsoft.com/office/drawing/2014/main" id="{FBBAEF6C-2E17-470F-B30E-96025EA8EB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8791" y="4027490"/>
                <a:ext cx="17463" cy="206375"/>
              </a:xfrm>
              <a:custGeom>
                <a:avLst/>
                <a:gdLst>
                  <a:gd name="T0" fmla="*/ 0 w 11"/>
                  <a:gd name="T1" fmla="*/ 130 h 130"/>
                  <a:gd name="T2" fmla="*/ 10 w 11"/>
                  <a:gd name="T3" fmla="*/ 130 h 130"/>
                  <a:gd name="T4" fmla="*/ 11 w 11"/>
                  <a:gd name="T5" fmla="*/ 0 h 130"/>
                  <a:gd name="T6" fmla="*/ 0 w 11"/>
                  <a:gd name="T7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130">
                    <a:moveTo>
                      <a:pt x="0" y="130"/>
                    </a:moveTo>
                    <a:lnTo>
                      <a:pt x="10" y="130"/>
                    </a:lnTo>
                    <a:lnTo>
                      <a:pt x="11" y="0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8" name="Freeform 75">
                <a:extLst>
                  <a:ext uri="{FF2B5EF4-FFF2-40B4-BE49-F238E27FC236}">
                    <a16:creationId xmlns:a16="http://schemas.microsoft.com/office/drawing/2014/main" id="{31F471E0-1A3B-4661-B44B-5E46B86E54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8791" y="4027490"/>
                <a:ext cx="17463" cy="206375"/>
              </a:xfrm>
              <a:custGeom>
                <a:avLst/>
                <a:gdLst>
                  <a:gd name="T0" fmla="*/ 0 w 11"/>
                  <a:gd name="T1" fmla="*/ 130 h 130"/>
                  <a:gd name="T2" fmla="*/ 10 w 11"/>
                  <a:gd name="T3" fmla="*/ 130 h 130"/>
                  <a:gd name="T4" fmla="*/ 11 w 11"/>
                  <a:gd name="T5" fmla="*/ 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30">
                    <a:moveTo>
                      <a:pt x="0" y="130"/>
                    </a:moveTo>
                    <a:lnTo>
                      <a:pt x="10" y="130"/>
                    </a:lnTo>
                    <a:lnTo>
                      <a:pt x="11" y="0"/>
                    </a:lnTo>
                  </a:path>
                </a:pathLst>
              </a:cu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9" name="Freeform 76">
                <a:extLst>
                  <a:ext uri="{FF2B5EF4-FFF2-40B4-BE49-F238E27FC236}">
                    <a16:creationId xmlns:a16="http://schemas.microsoft.com/office/drawing/2014/main" id="{DBA9B7D7-EADC-4A70-8415-B37D4F42A2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0691" y="3944940"/>
                <a:ext cx="112713" cy="111125"/>
              </a:xfrm>
              <a:custGeom>
                <a:avLst/>
                <a:gdLst>
                  <a:gd name="T0" fmla="*/ 35 w 71"/>
                  <a:gd name="T1" fmla="*/ 0 h 70"/>
                  <a:gd name="T2" fmla="*/ 71 w 71"/>
                  <a:gd name="T3" fmla="*/ 70 h 70"/>
                  <a:gd name="T4" fmla="*/ 35 w 71"/>
                  <a:gd name="T5" fmla="*/ 52 h 70"/>
                  <a:gd name="T6" fmla="*/ 0 w 71"/>
                  <a:gd name="T7" fmla="*/ 70 h 70"/>
                  <a:gd name="T8" fmla="*/ 35 w 71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70">
                    <a:moveTo>
                      <a:pt x="35" y="0"/>
                    </a:moveTo>
                    <a:lnTo>
                      <a:pt x="71" y="70"/>
                    </a:lnTo>
                    <a:lnTo>
                      <a:pt x="35" y="52"/>
                    </a:lnTo>
                    <a:lnTo>
                      <a:pt x="0" y="7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1" name="Rectangle 78">
                <a:extLst>
                  <a:ext uri="{FF2B5EF4-FFF2-40B4-BE49-F238E27FC236}">
                    <a16:creationId xmlns:a16="http://schemas.microsoft.com/office/drawing/2014/main" id="{88A97156-AAB5-4BBA-A92B-CE7F4870A2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1816" y="3197227"/>
                <a:ext cx="1223963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altLang="id-ID" sz="3000" b="0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LSTM</a:t>
                </a:r>
                <a:endParaRPr kumimoji="0" lang="id-ID" altLang="id-ID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1" name="Freeform 68">
              <a:extLst>
                <a:ext uri="{FF2B5EF4-FFF2-40B4-BE49-F238E27FC236}">
                  <a16:creationId xmlns:a16="http://schemas.microsoft.com/office/drawing/2014/main" id="{FC8E6212-C158-4BCD-AE0F-61671909B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3455" y="3005139"/>
              <a:ext cx="111125" cy="111125"/>
            </a:xfrm>
            <a:custGeom>
              <a:avLst/>
              <a:gdLst>
                <a:gd name="T0" fmla="*/ 70 w 70"/>
                <a:gd name="T1" fmla="*/ 35 h 70"/>
                <a:gd name="T2" fmla="*/ 0 w 70"/>
                <a:gd name="T3" fmla="*/ 70 h 70"/>
                <a:gd name="T4" fmla="*/ 18 w 70"/>
                <a:gd name="T5" fmla="*/ 35 h 70"/>
                <a:gd name="T6" fmla="*/ 0 w 70"/>
                <a:gd name="T7" fmla="*/ 0 h 70"/>
                <a:gd name="T8" fmla="*/ 70 w 7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70" y="35"/>
                  </a:moveTo>
                  <a:lnTo>
                    <a:pt x="0" y="70"/>
                  </a:lnTo>
                  <a:lnTo>
                    <a:pt x="18" y="35"/>
                  </a:lnTo>
                  <a:lnTo>
                    <a:pt x="0" y="0"/>
                  </a:lnTo>
                  <a:lnTo>
                    <a:pt x="70" y="35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4" name="Freeform 71">
              <a:extLst>
                <a:ext uri="{FF2B5EF4-FFF2-40B4-BE49-F238E27FC236}">
                  <a16:creationId xmlns:a16="http://schemas.microsoft.com/office/drawing/2014/main" id="{85FE7FAB-B0C1-467E-BA32-D8E9217EBA1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3455" y="3649665"/>
              <a:ext cx="111125" cy="111125"/>
            </a:xfrm>
            <a:custGeom>
              <a:avLst/>
              <a:gdLst>
                <a:gd name="T0" fmla="*/ 70 w 70"/>
                <a:gd name="T1" fmla="*/ 35 h 70"/>
                <a:gd name="T2" fmla="*/ 0 w 70"/>
                <a:gd name="T3" fmla="*/ 70 h 70"/>
                <a:gd name="T4" fmla="*/ 18 w 70"/>
                <a:gd name="T5" fmla="*/ 35 h 70"/>
                <a:gd name="T6" fmla="*/ 0 w 70"/>
                <a:gd name="T7" fmla="*/ 0 h 70"/>
                <a:gd name="T8" fmla="*/ 70 w 7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70" y="35"/>
                  </a:moveTo>
                  <a:lnTo>
                    <a:pt x="0" y="70"/>
                  </a:lnTo>
                  <a:lnTo>
                    <a:pt x="18" y="35"/>
                  </a:lnTo>
                  <a:lnTo>
                    <a:pt x="0" y="0"/>
                  </a:lnTo>
                  <a:lnTo>
                    <a:pt x="70" y="35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4" name="Freeform 51">
              <a:extLst>
                <a:ext uri="{FF2B5EF4-FFF2-40B4-BE49-F238E27FC236}">
                  <a16:creationId xmlns:a16="http://schemas.microsoft.com/office/drawing/2014/main" id="{AD51779E-05B9-4997-B0C5-05528FDF4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7006" y="3035302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5" name="Line 52">
              <a:extLst>
                <a:ext uri="{FF2B5EF4-FFF2-40B4-BE49-F238E27FC236}">
                  <a16:creationId xmlns:a16="http://schemas.microsoft.com/office/drawing/2014/main" id="{10E7727D-41AB-4FD1-8DC5-28D76BD3EB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87006" y="3035302"/>
              <a:ext cx="565150" cy="7938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6" name="Freeform 54">
              <a:extLst>
                <a:ext uri="{FF2B5EF4-FFF2-40B4-BE49-F238E27FC236}">
                  <a16:creationId xmlns:a16="http://schemas.microsoft.com/office/drawing/2014/main" id="{923C90E8-5DA2-482E-B597-E1509690B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7006" y="3681415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7" name="Line 55">
              <a:extLst>
                <a:ext uri="{FF2B5EF4-FFF2-40B4-BE49-F238E27FC236}">
                  <a16:creationId xmlns:a16="http://schemas.microsoft.com/office/drawing/2014/main" id="{D5EA17DD-5D13-45BE-9165-0FF5FD4E44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87006" y="3681415"/>
              <a:ext cx="565150" cy="7938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EAADC073-0C6D-4A22-907A-7FCCE6F535FF}"/>
                </a:ext>
              </a:extLst>
            </p:cNvPr>
            <p:cNvGrpSpPr/>
            <p:nvPr/>
          </p:nvGrpSpPr>
          <p:grpSpPr>
            <a:xfrm>
              <a:off x="8716955" y="2051052"/>
              <a:ext cx="1806577" cy="2660651"/>
              <a:chOff x="7570792" y="2051052"/>
              <a:chExt cx="1806577" cy="2660651"/>
            </a:xfrm>
          </p:grpSpPr>
          <p:sp>
            <p:nvSpPr>
              <p:cNvPr id="129" name="Freeform 49">
                <a:extLst>
                  <a:ext uri="{FF2B5EF4-FFF2-40B4-BE49-F238E27FC236}">
                    <a16:creationId xmlns:a16="http://schemas.microsoft.com/office/drawing/2014/main" id="{6E446032-9E15-4226-8625-11116E591E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39243" y="2597152"/>
                <a:ext cx="79375" cy="377825"/>
              </a:xfrm>
              <a:custGeom>
                <a:avLst/>
                <a:gdLst>
                  <a:gd name="T0" fmla="*/ 50 w 50"/>
                  <a:gd name="T1" fmla="*/ 238 h 238"/>
                  <a:gd name="T2" fmla="*/ 0 w 50"/>
                  <a:gd name="T3" fmla="*/ 238 h 238"/>
                  <a:gd name="T4" fmla="*/ 0 w 50"/>
                  <a:gd name="T5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0" h="238">
                    <a:moveTo>
                      <a:pt x="50" y="238"/>
                    </a:moveTo>
                    <a:lnTo>
                      <a:pt x="0" y="238"/>
                    </a:lnTo>
                    <a:lnTo>
                      <a:pt x="0" y="0"/>
                    </a:lnTo>
                  </a:path>
                </a:pathLst>
              </a:custGeom>
              <a:noFill/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0" name="Freeform 50">
                <a:extLst>
                  <a:ext uri="{FF2B5EF4-FFF2-40B4-BE49-F238E27FC236}">
                    <a16:creationId xmlns:a16="http://schemas.microsoft.com/office/drawing/2014/main" id="{976FD9AE-7233-44F6-8964-D6BC761EF3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83681" y="2514602"/>
                <a:ext cx="111125" cy="111125"/>
              </a:xfrm>
              <a:custGeom>
                <a:avLst/>
                <a:gdLst>
                  <a:gd name="T0" fmla="*/ 35 w 70"/>
                  <a:gd name="T1" fmla="*/ 0 h 70"/>
                  <a:gd name="T2" fmla="*/ 70 w 70"/>
                  <a:gd name="T3" fmla="*/ 70 h 70"/>
                  <a:gd name="T4" fmla="*/ 35 w 70"/>
                  <a:gd name="T5" fmla="*/ 52 h 70"/>
                  <a:gd name="T6" fmla="*/ 0 w 70"/>
                  <a:gd name="T7" fmla="*/ 70 h 70"/>
                  <a:gd name="T8" fmla="*/ 35 w 7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35" y="0"/>
                    </a:moveTo>
                    <a:lnTo>
                      <a:pt x="70" y="70"/>
                    </a:lnTo>
                    <a:lnTo>
                      <a:pt x="35" y="52"/>
                    </a:lnTo>
                    <a:lnTo>
                      <a:pt x="0" y="7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10101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1" name="Freeform 57">
                <a:extLst>
                  <a:ext uri="{FF2B5EF4-FFF2-40B4-BE49-F238E27FC236}">
                    <a16:creationId xmlns:a16="http://schemas.microsoft.com/office/drawing/2014/main" id="{1D70D6F3-8C18-4BA3-9FFB-3B09B5CE41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05717" y="2859089"/>
                <a:ext cx="1635126" cy="1068388"/>
              </a:xfrm>
              <a:custGeom>
                <a:avLst/>
                <a:gdLst>
                  <a:gd name="T0" fmla="*/ 363 w 4141"/>
                  <a:gd name="T1" fmla="*/ 0 h 2706"/>
                  <a:gd name="T2" fmla="*/ 3667 w 4141"/>
                  <a:gd name="T3" fmla="*/ 0 h 2706"/>
                  <a:gd name="T4" fmla="*/ 4141 w 4141"/>
                  <a:gd name="T5" fmla="*/ 383 h 2706"/>
                  <a:gd name="T6" fmla="*/ 4141 w 4141"/>
                  <a:gd name="T7" fmla="*/ 2278 h 2706"/>
                  <a:gd name="T8" fmla="*/ 3771 w 4141"/>
                  <a:gd name="T9" fmla="*/ 2704 h 2706"/>
                  <a:gd name="T10" fmla="*/ 363 w 4141"/>
                  <a:gd name="T11" fmla="*/ 2706 h 2706"/>
                  <a:gd name="T12" fmla="*/ 0 w 4141"/>
                  <a:gd name="T13" fmla="*/ 2300 h 2706"/>
                  <a:gd name="T14" fmla="*/ 0 w 4141"/>
                  <a:gd name="T15" fmla="*/ 406 h 2706"/>
                  <a:gd name="T16" fmla="*/ 363 w 4141"/>
                  <a:gd name="T17" fmla="*/ 0 h 2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41" h="2706">
                    <a:moveTo>
                      <a:pt x="363" y="0"/>
                    </a:moveTo>
                    <a:cubicBezTo>
                      <a:pt x="3667" y="0"/>
                      <a:pt x="3667" y="0"/>
                      <a:pt x="3667" y="0"/>
                    </a:cubicBezTo>
                    <a:cubicBezTo>
                      <a:pt x="4141" y="16"/>
                      <a:pt x="4141" y="383"/>
                      <a:pt x="4141" y="383"/>
                    </a:cubicBezTo>
                    <a:cubicBezTo>
                      <a:pt x="4141" y="2278"/>
                      <a:pt x="4141" y="2278"/>
                      <a:pt x="4141" y="2278"/>
                    </a:cubicBezTo>
                    <a:cubicBezTo>
                      <a:pt x="4141" y="2502"/>
                      <a:pt x="3972" y="2704"/>
                      <a:pt x="3771" y="2704"/>
                    </a:cubicBezTo>
                    <a:cubicBezTo>
                      <a:pt x="363" y="2706"/>
                      <a:pt x="363" y="2706"/>
                      <a:pt x="363" y="2706"/>
                    </a:cubicBezTo>
                    <a:cubicBezTo>
                      <a:pt x="162" y="2706"/>
                      <a:pt x="0" y="2525"/>
                      <a:pt x="0" y="2300"/>
                    </a:cubicBezTo>
                    <a:cubicBezTo>
                      <a:pt x="0" y="406"/>
                      <a:pt x="0" y="406"/>
                      <a:pt x="0" y="406"/>
                    </a:cubicBezTo>
                    <a:cubicBezTo>
                      <a:pt x="0" y="181"/>
                      <a:pt x="162" y="0"/>
                      <a:pt x="363" y="0"/>
                    </a:cubicBezTo>
                    <a:close/>
                  </a:path>
                </a:pathLst>
              </a:custGeom>
              <a:solidFill>
                <a:srgbClr val="047368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Oval 58">
                    <a:extLst>
                      <a:ext uri="{FF2B5EF4-FFF2-40B4-BE49-F238E27FC236}">
                        <a16:creationId xmlns:a16="http://schemas.microsoft.com/office/drawing/2014/main" id="{8E6DE9CB-DED1-4FFE-A3F8-9F3C8D65005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9531" y="2051052"/>
                    <a:ext cx="477838" cy="477838"/>
                  </a:xfrm>
                  <a:prstGeom prst="ellipse">
                    <a:avLst/>
                  </a:prstGeom>
                  <a:solidFill>
                    <a:srgbClr val="FBF49C"/>
                  </a:solid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132" name="Oval 58">
                    <a:extLst>
                      <a:ext uri="{FF2B5EF4-FFF2-40B4-BE49-F238E27FC236}">
                        <a16:creationId xmlns:a16="http://schemas.microsoft.com/office/drawing/2014/main" id="{8E6DE9CB-DED1-4FFE-A3F8-9F3C8D65005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8899531" y="2051052"/>
                    <a:ext cx="477838" cy="477838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3" name="Freeform 59">
                <a:extLst>
                  <a:ext uri="{FF2B5EF4-FFF2-40B4-BE49-F238E27FC236}">
                    <a16:creationId xmlns:a16="http://schemas.microsoft.com/office/drawing/2014/main" id="{8EB16779-0A76-463B-9219-F3C68E6FA5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08917" y="4011615"/>
                <a:ext cx="19050" cy="204788"/>
              </a:xfrm>
              <a:custGeom>
                <a:avLst/>
                <a:gdLst>
                  <a:gd name="T0" fmla="*/ 0 w 12"/>
                  <a:gd name="T1" fmla="*/ 129 h 129"/>
                  <a:gd name="T2" fmla="*/ 10 w 12"/>
                  <a:gd name="T3" fmla="*/ 129 h 129"/>
                  <a:gd name="T4" fmla="*/ 12 w 12"/>
                  <a:gd name="T5" fmla="*/ 0 h 129"/>
                  <a:gd name="T6" fmla="*/ 0 w 12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129">
                    <a:moveTo>
                      <a:pt x="0" y="129"/>
                    </a:moveTo>
                    <a:lnTo>
                      <a:pt x="10" y="129"/>
                    </a:lnTo>
                    <a:lnTo>
                      <a:pt x="12" y="0"/>
                    </a:lnTo>
                    <a:lnTo>
                      <a:pt x="0" y="1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4" name="Freeform 60">
                <a:extLst>
                  <a:ext uri="{FF2B5EF4-FFF2-40B4-BE49-F238E27FC236}">
                    <a16:creationId xmlns:a16="http://schemas.microsoft.com/office/drawing/2014/main" id="{3E4E3DE6-E543-4AB4-A76B-9A82CF521D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08917" y="4011615"/>
                <a:ext cx="19050" cy="204788"/>
              </a:xfrm>
              <a:custGeom>
                <a:avLst/>
                <a:gdLst>
                  <a:gd name="T0" fmla="*/ 0 w 12"/>
                  <a:gd name="T1" fmla="*/ 129 h 129"/>
                  <a:gd name="T2" fmla="*/ 10 w 12"/>
                  <a:gd name="T3" fmla="*/ 129 h 129"/>
                  <a:gd name="T4" fmla="*/ 12 w 12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29">
                    <a:moveTo>
                      <a:pt x="0" y="129"/>
                    </a:moveTo>
                    <a:lnTo>
                      <a:pt x="10" y="129"/>
                    </a:lnTo>
                    <a:lnTo>
                      <a:pt x="12" y="0"/>
                    </a:lnTo>
                  </a:path>
                </a:pathLst>
              </a:cu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5" name="Freeform 61">
                <a:extLst>
                  <a:ext uri="{FF2B5EF4-FFF2-40B4-BE49-F238E27FC236}">
                    <a16:creationId xmlns:a16="http://schemas.microsoft.com/office/drawing/2014/main" id="{8E420580-D8E2-4CA5-A859-52FE764403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0817" y="3927477"/>
                <a:ext cx="112713" cy="112713"/>
              </a:xfrm>
              <a:custGeom>
                <a:avLst/>
                <a:gdLst>
                  <a:gd name="T0" fmla="*/ 36 w 71"/>
                  <a:gd name="T1" fmla="*/ 0 h 71"/>
                  <a:gd name="T2" fmla="*/ 71 w 71"/>
                  <a:gd name="T3" fmla="*/ 71 h 71"/>
                  <a:gd name="T4" fmla="*/ 36 w 71"/>
                  <a:gd name="T5" fmla="*/ 53 h 71"/>
                  <a:gd name="T6" fmla="*/ 0 w 71"/>
                  <a:gd name="T7" fmla="*/ 71 h 71"/>
                  <a:gd name="T8" fmla="*/ 36 w 71"/>
                  <a:gd name="T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71">
                    <a:moveTo>
                      <a:pt x="36" y="0"/>
                    </a:moveTo>
                    <a:lnTo>
                      <a:pt x="71" y="71"/>
                    </a:lnTo>
                    <a:lnTo>
                      <a:pt x="36" y="53"/>
                    </a:lnTo>
                    <a:lnTo>
                      <a:pt x="0" y="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Oval 62">
                    <a:extLst>
                      <a:ext uri="{FF2B5EF4-FFF2-40B4-BE49-F238E27FC236}">
                        <a16:creationId xmlns:a16="http://schemas.microsoft.com/office/drawing/2014/main" id="{3F0C1013-725A-4AD7-89E8-37874C20FF2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570792" y="4233865"/>
                    <a:ext cx="477838" cy="477838"/>
                  </a:xfrm>
                  <a:prstGeom prst="ellipse">
                    <a:avLst/>
                  </a:prstGeom>
                  <a:solidFill>
                    <a:srgbClr val="D1E8C5"/>
                  </a:solid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136" name="Oval 62">
                    <a:extLst>
                      <a:ext uri="{FF2B5EF4-FFF2-40B4-BE49-F238E27FC236}">
                        <a16:creationId xmlns:a16="http://schemas.microsoft.com/office/drawing/2014/main" id="{3F0C1013-725A-4AD7-89E8-37874C20FF2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570792" y="4233865"/>
                    <a:ext cx="477838" cy="477838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Rectangle 63">
                <a:extLst>
                  <a:ext uri="{FF2B5EF4-FFF2-40B4-BE49-F238E27FC236}">
                    <a16:creationId xmlns:a16="http://schemas.microsoft.com/office/drawing/2014/main" id="{9D534A41-036A-4229-83D4-90BE572AF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83530" y="3181352"/>
                <a:ext cx="1222376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altLang="id-ID" sz="30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LSTM</a:t>
                </a:r>
                <a:endParaRPr kumimoji="0" lang="id-ID" altLang="id-ID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38" name="Freeform 9">
              <a:extLst>
                <a:ext uri="{FF2B5EF4-FFF2-40B4-BE49-F238E27FC236}">
                  <a16:creationId xmlns:a16="http://schemas.microsoft.com/office/drawing/2014/main" id="{FFF11AF8-A6F6-4583-99F1-4796D9809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5166" y="2985295"/>
              <a:ext cx="111125" cy="111125"/>
            </a:xfrm>
            <a:custGeom>
              <a:avLst/>
              <a:gdLst>
                <a:gd name="T0" fmla="*/ 70 w 70"/>
                <a:gd name="T1" fmla="*/ 35 h 70"/>
                <a:gd name="T2" fmla="*/ 0 w 70"/>
                <a:gd name="T3" fmla="*/ 70 h 70"/>
                <a:gd name="T4" fmla="*/ 18 w 70"/>
                <a:gd name="T5" fmla="*/ 35 h 70"/>
                <a:gd name="T6" fmla="*/ 0 w 70"/>
                <a:gd name="T7" fmla="*/ 0 h 70"/>
                <a:gd name="T8" fmla="*/ 70 w 7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70" y="35"/>
                  </a:moveTo>
                  <a:lnTo>
                    <a:pt x="0" y="70"/>
                  </a:lnTo>
                  <a:lnTo>
                    <a:pt x="18" y="35"/>
                  </a:lnTo>
                  <a:lnTo>
                    <a:pt x="0" y="0"/>
                  </a:lnTo>
                  <a:lnTo>
                    <a:pt x="70" y="35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9" name="Freeform 12">
              <a:extLst>
                <a:ext uri="{FF2B5EF4-FFF2-40B4-BE49-F238E27FC236}">
                  <a16:creationId xmlns:a16="http://schemas.microsoft.com/office/drawing/2014/main" id="{3F706644-B9B7-4A60-89CF-3B3905270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5166" y="3629821"/>
              <a:ext cx="111125" cy="111125"/>
            </a:xfrm>
            <a:custGeom>
              <a:avLst/>
              <a:gdLst>
                <a:gd name="T0" fmla="*/ 70 w 70"/>
                <a:gd name="T1" fmla="*/ 35 h 70"/>
                <a:gd name="T2" fmla="*/ 0 w 70"/>
                <a:gd name="T3" fmla="*/ 70 h 70"/>
                <a:gd name="T4" fmla="*/ 18 w 70"/>
                <a:gd name="T5" fmla="*/ 35 h 70"/>
                <a:gd name="T6" fmla="*/ 0 w 70"/>
                <a:gd name="T7" fmla="*/ 0 h 70"/>
                <a:gd name="T8" fmla="*/ 70 w 7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70" y="35"/>
                  </a:moveTo>
                  <a:lnTo>
                    <a:pt x="0" y="70"/>
                  </a:lnTo>
                  <a:lnTo>
                    <a:pt x="18" y="35"/>
                  </a:lnTo>
                  <a:lnTo>
                    <a:pt x="0" y="0"/>
                  </a:lnTo>
                  <a:lnTo>
                    <a:pt x="70" y="35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32110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E8760AC8-7DE8-4B62-AAE0-A4EDF97B09CE}"/>
              </a:ext>
            </a:extLst>
          </p:cNvPr>
          <p:cNvGrpSpPr/>
          <p:nvPr/>
        </p:nvGrpSpPr>
        <p:grpSpPr>
          <a:xfrm>
            <a:off x="157394" y="5005390"/>
            <a:ext cx="11701470" cy="371475"/>
            <a:chOff x="374650" y="5019678"/>
            <a:chExt cx="12269796" cy="371475"/>
          </a:xfrm>
        </p:grpSpPr>
        <p:sp>
          <p:nvSpPr>
            <p:cNvPr id="23" name="Line 20">
              <a:extLst>
                <a:ext uri="{FF2B5EF4-FFF2-40B4-BE49-F238E27FC236}">
                  <a16:creationId xmlns:a16="http://schemas.microsoft.com/office/drawing/2014/main" id="{64AD89AD-3966-4F2D-95B6-E6A5A968B0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" y="5075240"/>
              <a:ext cx="12161846" cy="0"/>
            </a:xfrm>
            <a:prstGeom prst="line">
              <a:avLst/>
            </a:prstGeom>
            <a:noFill/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199D1D6F-006A-4C94-BA69-C2F053F7A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01571" y="5019678"/>
              <a:ext cx="142875" cy="111125"/>
            </a:xfrm>
            <a:custGeom>
              <a:avLst/>
              <a:gdLst>
                <a:gd name="T0" fmla="*/ 90 w 90"/>
                <a:gd name="T1" fmla="*/ 35 h 70"/>
                <a:gd name="T2" fmla="*/ 0 w 90"/>
                <a:gd name="T3" fmla="*/ 70 h 70"/>
                <a:gd name="T4" fmla="*/ 22 w 90"/>
                <a:gd name="T5" fmla="*/ 35 h 70"/>
                <a:gd name="T6" fmla="*/ 0 w 90"/>
                <a:gd name="T7" fmla="*/ 0 h 70"/>
                <a:gd name="T8" fmla="*/ 90 w 9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70">
                  <a:moveTo>
                    <a:pt x="90" y="35"/>
                  </a:moveTo>
                  <a:lnTo>
                    <a:pt x="0" y="70"/>
                  </a:lnTo>
                  <a:lnTo>
                    <a:pt x="22" y="35"/>
                  </a:lnTo>
                  <a:lnTo>
                    <a:pt x="0" y="0"/>
                  </a:lnTo>
                  <a:lnTo>
                    <a:pt x="90" y="35"/>
                  </a:lnTo>
                  <a:close/>
                </a:path>
              </a:pathLst>
            </a:custGeom>
            <a:solidFill>
              <a:srgbClr val="010101"/>
            </a:solidFill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Rectangle 22">
              <a:extLst>
                <a:ext uri="{FF2B5EF4-FFF2-40B4-BE49-F238E27FC236}">
                  <a16:creationId xmlns:a16="http://schemas.microsoft.com/office/drawing/2014/main" id="{E57EBC34-4460-449A-A339-5044BA550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55470" y="5137153"/>
              <a:ext cx="200025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d-ID" altLang="id-ID" sz="1500" b="0" i="0" u="none" strike="noStrike" cap="none" normalizeH="0" baseline="0">
                  <a:ln>
                    <a:noFill/>
                  </a:ln>
                  <a:solidFill>
                    <a:srgbClr val="010101"/>
                  </a:solidFill>
                  <a:effectLst/>
                  <a:latin typeface="Arial" panose="020B0604020202020204" pitchFamily="34" charset="0"/>
                </a:rPr>
                <a:t>T</a:t>
              </a:r>
              <a:endParaRPr kumimoji="0" lang="id-ID" altLang="id-ID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ABBFDA39-3D31-45A1-9A34-249ECE880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5008" y="5137153"/>
              <a:ext cx="392113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d-ID" altLang="id-ID" sz="15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Arial" panose="020B0604020202020204" pitchFamily="34" charset="0"/>
                </a:rPr>
                <a:t>ime</a:t>
              </a:r>
              <a:endParaRPr kumimoji="0" lang="id-ID" altLang="id-ID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7" name="Line 24">
            <a:extLst>
              <a:ext uri="{FF2B5EF4-FFF2-40B4-BE49-F238E27FC236}">
                <a16:creationId xmlns:a16="http://schemas.microsoft.com/office/drawing/2014/main" id="{2E78AB00-8CDC-4471-825D-14ECB49267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38347" y="2925764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8" name="Line 25">
            <a:extLst>
              <a:ext uri="{FF2B5EF4-FFF2-40B4-BE49-F238E27FC236}">
                <a16:creationId xmlns:a16="http://schemas.microsoft.com/office/drawing/2014/main" id="{227A4548-169A-4046-87B3-1B5351298E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38347" y="2925764"/>
            <a:ext cx="0" cy="0"/>
          </a:xfrm>
          <a:prstGeom prst="line">
            <a:avLst/>
          </a:prstGeom>
          <a:noFill/>
          <a:ln w="1588" cap="flat">
            <a:solidFill>
              <a:srgbClr val="ED222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FB74F3A4-8795-43BD-A4DF-E528ECDE390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38347" y="2549527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0" name="Line 27">
            <a:extLst>
              <a:ext uri="{FF2B5EF4-FFF2-40B4-BE49-F238E27FC236}">
                <a16:creationId xmlns:a16="http://schemas.microsoft.com/office/drawing/2014/main" id="{89FE3834-A082-45A6-9FF2-ACAC7FED0E6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38347" y="2549527"/>
            <a:ext cx="0" cy="0"/>
          </a:xfrm>
          <a:prstGeom prst="line">
            <a:avLst/>
          </a:prstGeom>
          <a:noFill/>
          <a:ln w="1588" cap="flat">
            <a:solidFill>
              <a:srgbClr val="ED222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C39DF9F-32D7-451D-87AD-006AEA36E04E}"/>
              </a:ext>
            </a:extLst>
          </p:cNvPr>
          <p:cNvGrpSpPr/>
          <p:nvPr/>
        </p:nvGrpSpPr>
        <p:grpSpPr>
          <a:xfrm>
            <a:off x="1116000" y="1671242"/>
            <a:ext cx="9920291" cy="3327798"/>
            <a:chOff x="-30163" y="1671242"/>
            <a:chExt cx="9920291" cy="3327798"/>
          </a:xfrm>
        </p:grpSpPr>
        <p:sp>
          <p:nvSpPr>
            <p:cNvPr id="32" name="Line 29">
              <a:extLst>
                <a:ext uri="{FF2B5EF4-FFF2-40B4-BE49-F238E27FC236}">
                  <a16:creationId xmlns:a16="http://schemas.microsoft.com/office/drawing/2014/main" id="{0B78208C-370A-4410-AC39-651F1253A3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2700" y="3052764"/>
              <a:ext cx="717550" cy="0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Freeform 31">
              <a:extLst>
                <a:ext uri="{FF2B5EF4-FFF2-40B4-BE49-F238E27FC236}">
                  <a16:creationId xmlns:a16="http://schemas.microsoft.com/office/drawing/2014/main" id="{446DB724-60BA-42C3-A4D1-995AFF757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163" y="3705227"/>
              <a:ext cx="717550" cy="0"/>
            </a:xfrm>
            <a:custGeom>
              <a:avLst/>
              <a:gdLst>
                <a:gd name="T0" fmla="*/ 0 w 452"/>
                <a:gd name="T1" fmla="*/ 452 w 452"/>
                <a:gd name="T2" fmla="*/ 0 w 4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52">
                  <a:moveTo>
                    <a:pt x="0" y="0"/>
                  </a:moveTo>
                  <a:lnTo>
                    <a:pt x="4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" name="Line 32">
              <a:extLst>
                <a:ext uri="{FF2B5EF4-FFF2-40B4-BE49-F238E27FC236}">
                  <a16:creationId xmlns:a16="http://schemas.microsoft.com/office/drawing/2014/main" id="{7692F278-475D-4688-BDA4-D37A5E849C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30163" y="3705227"/>
              <a:ext cx="717550" cy="0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1615478-8D97-4E7A-BC1D-CD038023D2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6651" y="3052764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E004B7BD-6306-473E-B517-F3E4556BC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6651" y="3697290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28">
              <a:extLst>
                <a:ext uri="{FF2B5EF4-FFF2-40B4-BE49-F238E27FC236}">
                  <a16:creationId xmlns:a16="http://schemas.microsoft.com/office/drawing/2014/main" id="{A0A414DA-D956-49C6-86AC-8EFB094D0ECE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700" y="3052764"/>
              <a:ext cx="717550" cy="0"/>
            </a:xfrm>
            <a:custGeom>
              <a:avLst/>
              <a:gdLst>
                <a:gd name="T0" fmla="*/ 0 w 452"/>
                <a:gd name="T1" fmla="*/ 452 w 452"/>
                <a:gd name="T2" fmla="*/ 0 w 4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52">
                  <a:moveTo>
                    <a:pt x="0" y="0"/>
                  </a:moveTo>
                  <a:lnTo>
                    <a:pt x="4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30">
              <a:extLst>
                <a:ext uri="{FF2B5EF4-FFF2-40B4-BE49-F238E27FC236}">
                  <a16:creationId xmlns:a16="http://schemas.microsoft.com/office/drawing/2014/main" id="{52778F4B-C3BA-41E6-89FD-245E9B0DAC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116" y="2995614"/>
              <a:ext cx="112713" cy="112713"/>
            </a:xfrm>
            <a:custGeom>
              <a:avLst/>
              <a:gdLst>
                <a:gd name="T0" fmla="*/ 71 w 71"/>
                <a:gd name="T1" fmla="*/ 36 h 71"/>
                <a:gd name="T2" fmla="*/ 0 w 71"/>
                <a:gd name="T3" fmla="*/ 71 h 71"/>
                <a:gd name="T4" fmla="*/ 18 w 71"/>
                <a:gd name="T5" fmla="*/ 36 h 71"/>
                <a:gd name="T6" fmla="*/ 0 w 71"/>
                <a:gd name="T7" fmla="*/ 0 h 71"/>
                <a:gd name="T8" fmla="*/ 71 w 71"/>
                <a:gd name="T9" fmla="*/ 3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71">
                  <a:moveTo>
                    <a:pt x="71" y="36"/>
                  </a:moveTo>
                  <a:lnTo>
                    <a:pt x="0" y="71"/>
                  </a:lnTo>
                  <a:lnTo>
                    <a:pt x="18" y="36"/>
                  </a:lnTo>
                  <a:lnTo>
                    <a:pt x="0" y="0"/>
                  </a:lnTo>
                  <a:lnTo>
                    <a:pt x="71" y="36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C94A4D05-D53D-462E-8CC2-9E212DA266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767" y="3649665"/>
              <a:ext cx="111125" cy="111125"/>
            </a:xfrm>
            <a:custGeom>
              <a:avLst/>
              <a:gdLst>
                <a:gd name="T0" fmla="*/ 70 w 70"/>
                <a:gd name="T1" fmla="*/ 35 h 70"/>
                <a:gd name="T2" fmla="*/ 0 w 70"/>
                <a:gd name="T3" fmla="*/ 70 h 70"/>
                <a:gd name="T4" fmla="*/ 17 w 70"/>
                <a:gd name="T5" fmla="*/ 35 h 70"/>
                <a:gd name="T6" fmla="*/ 0 w 70"/>
                <a:gd name="T7" fmla="*/ 0 h 70"/>
                <a:gd name="T8" fmla="*/ 70 w 7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70" y="35"/>
                  </a:moveTo>
                  <a:lnTo>
                    <a:pt x="0" y="70"/>
                  </a:lnTo>
                  <a:lnTo>
                    <a:pt x="17" y="35"/>
                  </a:lnTo>
                  <a:lnTo>
                    <a:pt x="0" y="0"/>
                  </a:lnTo>
                  <a:lnTo>
                    <a:pt x="70" y="35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F3A1C7F-AFAD-4250-A908-07567F5411DB}"/>
                </a:ext>
              </a:extLst>
            </p:cNvPr>
            <p:cNvGrpSpPr/>
            <p:nvPr/>
          </p:nvGrpSpPr>
          <p:grpSpPr>
            <a:xfrm>
              <a:off x="2405064" y="3002759"/>
              <a:ext cx="638179" cy="755651"/>
              <a:chOff x="2405064" y="3002759"/>
              <a:chExt cx="638179" cy="755651"/>
            </a:xfrm>
          </p:grpSpPr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9F90871F-DFED-41B9-BCDD-B57F1D6EB9E8}"/>
                  </a:ext>
                </a:extLst>
              </p:cNvPr>
              <p:cNvGrpSpPr/>
              <p:nvPr/>
            </p:nvGrpSpPr>
            <p:grpSpPr>
              <a:xfrm>
                <a:off x="2405064" y="3002759"/>
                <a:ext cx="638179" cy="111125"/>
                <a:chOff x="2395542" y="3002759"/>
                <a:chExt cx="647701" cy="111125"/>
              </a:xfrm>
            </p:grpSpPr>
            <p:sp>
              <p:nvSpPr>
                <p:cNvPr id="102" name="Line 8">
                  <a:extLst>
                    <a:ext uri="{FF2B5EF4-FFF2-40B4-BE49-F238E27FC236}">
                      <a16:creationId xmlns:a16="http://schemas.microsoft.com/office/drawing/2014/main" id="{C334367A-4D96-455F-BA39-A5B8801F3E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95542" y="3050384"/>
                  <a:ext cx="565150" cy="7938"/>
                </a:xfrm>
                <a:prstGeom prst="line">
                  <a:avLst/>
                </a:prstGeom>
                <a:noFill/>
                <a:ln w="158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03" name="Freeform 9">
                  <a:extLst>
                    <a:ext uri="{FF2B5EF4-FFF2-40B4-BE49-F238E27FC236}">
                      <a16:creationId xmlns:a16="http://schemas.microsoft.com/office/drawing/2014/main" id="{A588CB95-040C-46CF-85E6-2ACBB6EC93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32118" y="3002759"/>
                  <a:ext cx="111125" cy="111125"/>
                </a:xfrm>
                <a:custGeom>
                  <a:avLst/>
                  <a:gdLst>
                    <a:gd name="T0" fmla="*/ 70 w 70"/>
                    <a:gd name="T1" fmla="*/ 35 h 70"/>
                    <a:gd name="T2" fmla="*/ 0 w 70"/>
                    <a:gd name="T3" fmla="*/ 70 h 70"/>
                    <a:gd name="T4" fmla="*/ 18 w 70"/>
                    <a:gd name="T5" fmla="*/ 35 h 70"/>
                    <a:gd name="T6" fmla="*/ 0 w 70"/>
                    <a:gd name="T7" fmla="*/ 0 h 70"/>
                    <a:gd name="T8" fmla="*/ 70 w 70"/>
                    <a:gd name="T9" fmla="*/ 35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" h="70">
                      <a:moveTo>
                        <a:pt x="70" y="35"/>
                      </a:moveTo>
                      <a:lnTo>
                        <a:pt x="0" y="70"/>
                      </a:lnTo>
                      <a:lnTo>
                        <a:pt x="18" y="35"/>
                      </a:lnTo>
                      <a:lnTo>
                        <a:pt x="0" y="0"/>
                      </a:lnTo>
                      <a:lnTo>
                        <a:pt x="7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58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  <p:sp>
            <p:nvSpPr>
              <p:cNvPr id="11" name="Line 8">
                <a:extLst>
                  <a:ext uri="{FF2B5EF4-FFF2-40B4-BE49-F238E27FC236}">
                    <a16:creationId xmlns:a16="http://schemas.microsoft.com/office/drawing/2014/main" id="{A787BE6A-3F50-477D-B1CD-B6287C22C0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6651" y="3052764"/>
                <a:ext cx="565150" cy="7938"/>
              </a:xfrm>
              <a:prstGeom prst="lin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" name="Line 11">
                <a:extLst>
                  <a:ext uri="{FF2B5EF4-FFF2-40B4-BE49-F238E27FC236}">
                    <a16:creationId xmlns:a16="http://schemas.microsoft.com/office/drawing/2014/main" id="{FEDEC217-E0DD-48A0-BA51-0BB88373C1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6651" y="3697290"/>
                <a:ext cx="565150" cy="7938"/>
              </a:xfrm>
              <a:prstGeom prst="lin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5" name="Freeform 12">
                <a:extLst>
                  <a:ext uri="{FF2B5EF4-FFF2-40B4-BE49-F238E27FC236}">
                    <a16:creationId xmlns:a16="http://schemas.microsoft.com/office/drawing/2014/main" id="{974D4ECC-E6FB-455E-BEC7-DFE0FA31C6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2118" y="3647285"/>
                <a:ext cx="111125" cy="111125"/>
              </a:xfrm>
              <a:custGeom>
                <a:avLst/>
                <a:gdLst>
                  <a:gd name="T0" fmla="*/ 70 w 70"/>
                  <a:gd name="T1" fmla="*/ 35 h 70"/>
                  <a:gd name="T2" fmla="*/ 0 w 70"/>
                  <a:gd name="T3" fmla="*/ 70 h 70"/>
                  <a:gd name="T4" fmla="*/ 18 w 70"/>
                  <a:gd name="T5" fmla="*/ 35 h 70"/>
                  <a:gd name="T6" fmla="*/ 0 w 70"/>
                  <a:gd name="T7" fmla="*/ 0 h 70"/>
                  <a:gd name="T8" fmla="*/ 70 w 70"/>
                  <a:gd name="T9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70" y="35"/>
                    </a:moveTo>
                    <a:lnTo>
                      <a:pt x="0" y="70"/>
                    </a:lnTo>
                    <a:lnTo>
                      <a:pt x="18" y="35"/>
                    </a:lnTo>
                    <a:lnTo>
                      <a:pt x="0" y="0"/>
                    </a:lnTo>
                    <a:lnTo>
                      <a:pt x="7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19498FC0-0134-4EDB-A6B4-A7E1F29E3C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6778" y="3046414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" name="Freeform 39">
              <a:extLst>
                <a:ext uri="{FF2B5EF4-FFF2-40B4-BE49-F238E27FC236}">
                  <a16:creationId xmlns:a16="http://schemas.microsoft.com/office/drawing/2014/main" id="{9AF208CF-2609-47D3-9EA2-EAF969589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6778" y="3692527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E8A7E50B-F2DF-469D-BB7C-BBDEB8591B6D}"/>
                </a:ext>
              </a:extLst>
            </p:cNvPr>
            <p:cNvGrpSpPr/>
            <p:nvPr/>
          </p:nvGrpSpPr>
          <p:grpSpPr>
            <a:xfrm>
              <a:off x="3006727" y="2062164"/>
              <a:ext cx="1806576" cy="2660651"/>
              <a:chOff x="3006727" y="2062164"/>
              <a:chExt cx="1806576" cy="2660651"/>
            </a:xfrm>
          </p:grpSpPr>
          <p:sp>
            <p:nvSpPr>
              <p:cNvPr id="37" name="Freeform 34">
                <a:extLst>
                  <a:ext uri="{FF2B5EF4-FFF2-40B4-BE49-F238E27FC236}">
                    <a16:creationId xmlns:a16="http://schemas.microsoft.com/office/drawing/2014/main" id="{A7B52A9C-28D7-4571-83A6-DF3C05D8D8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3590" y="2608264"/>
                <a:ext cx="80963" cy="376238"/>
              </a:xfrm>
              <a:custGeom>
                <a:avLst/>
                <a:gdLst>
                  <a:gd name="T0" fmla="*/ 51 w 51"/>
                  <a:gd name="T1" fmla="*/ 237 h 237"/>
                  <a:gd name="T2" fmla="*/ 0 w 51"/>
                  <a:gd name="T3" fmla="*/ 237 h 237"/>
                  <a:gd name="T4" fmla="*/ 0 w 51"/>
                  <a:gd name="T5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1" h="237">
                    <a:moveTo>
                      <a:pt x="51" y="237"/>
                    </a:moveTo>
                    <a:lnTo>
                      <a:pt x="0" y="237"/>
                    </a:lnTo>
                    <a:lnTo>
                      <a:pt x="0" y="0"/>
                    </a:lnTo>
                  </a:path>
                </a:pathLst>
              </a:custGeom>
              <a:noFill/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8" name="Freeform 35">
                <a:extLst>
                  <a:ext uri="{FF2B5EF4-FFF2-40B4-BE49-F238E27FC236}">
                    <a16:creationId xmlns:a16="http://schemas.microsoft.com/office/drawing/2014/main" id="{F33EFFC7-5630-4073-A3DB-814E06AFB2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8028" y="2525714"/>
                <a:ext cx="111125" cy="111125"/>
              </a:xfrm>
              <a:custGeom>
                <a:avLst/>
                <a:gdLst>
                  <a:gd name="T0" fmla="*/ 35 w 70"/>
                  <a:gd name="T1" fmla="*/ 0 h 70"/>
                  <a:gd name="T2" fmla="*/ 70 w 70"/>
                  <a:gd name="T3" fmla="*/ 70 h 70"/>
                  <a:gd name="T4" fmla="*/ 35 w 70"/>
                  <a:gd name="T5" fmla="*/ 52 h 70"/>
                  <a:gd name="T6" fmla="*/ 0 w 70"/>
                  <a:gd name="T7" fmla="*/ 70 h 70"/>
                  <a:gd name="T8" fmla="*/ 35 w 7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35" y="0"/>
                    </a:moveTo>
                    <a:lnTo>
                      <a:pt x="70" y="70"/>
                    </a:lnTo>
                    <a:lnTo>
                      <a:pt x="35" y="52"/>
                    </a:lnTo>
                    <a:lnTo>
                      <a:pt x="0" y="7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10101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5" name="Freeform 42">
                <a:extLst>
                  <a:ext uri="{FF2B5EF4-FFF2-40B4-BE49-F238E27FC236}">
                    <a16:creationId xmlns:a16="http://schemas.microsoft.com/office/drawing/2014/main" id="{902A2A8E-1068-40A0-B3D8-2E645FA525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1652" y="2870202"/>
                <a:ext cx="1635126" cy="1068388"/>
              </a:xfrm>
              <a:custGeom>
                <a:avLst/>
                <a:gdLst>
                  <a:gd name="T0" fmla="*/ 363 w 4141"/>
                  <a:gd name="T1" fmla="*/ 0 h 2706"/>
                  <a:gd name="T2" fmla="*/ 3667 w 4141"/>
                  <a:gd name="T3" fmla="*/ 0 h 2706"/>
                  <a:gd name="T4" fmla="*/ 4141 w 4141"/>
                  <a:gd name="T5" fmla="*/ 383 h 2706"/>
                  <a:gd name="T6" fmla="*/ 4141 w 4141"/>
                  <a:gd name="T7" fmla="*/ 2278 h 2706"/>
                  <a:gd name="T8" fmla="*/ 3771 w 4141"/>
                  <a:gd name="T9" fmla="*/ 2704 h 2706"/>
                  <a:gd name="T10" fmla="*/ 363 w 4141"/>
                  <a:gd name="T11" fmla="*/ 2706 h 2706"/>
                  <a:gd name="T12" fmla="*/ 0 w 4141"/>
                  <a:gd name="T13" fmla="*/ 2300 h 2706"/>
                  <a:gd name="T14" fmla="*/ 0 w 4141"/>
                  <a:gd name="T15" fmla="*/ 406 h 2706"/>
                  <a:gd name="T16" fmla="*/ 363 w 4141"/>
                  <a:gd name="T17" fmla="*/ 0 h 2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41" h="2706">
                    <a:moveTo>
                      <a:pt x="363" y="0"/>
                    </a:moveTo>
                    <a:cubicBezTo>
                      <a:pt x="3667" y="0"/>
                      <a:pt x="3667" y="0"/>
                      <a:pt x="3667" y="0"/>
                    </a:cubicBezTo>
                    <a:cubicBezTo>
                      <a:pt x="4141" y="16"/>
                      <a:pt x="4141" y="383"/>
                      <a:pt x="4141" y="383"/>
                    </a:cubicBezTo>
                    <a:cubicBezTo>
                      <a:pt x="4141" y="2278"/>
                      <a:pt x="4141" y="2278"/>
                      <a:pt x="4141" y="2278"/>
                    </a:cubicBezTo>
                    <a:cubicBezTo>
                      <a:pt x="4141" y="2502"/>
                      <a:pt x="3972" y="2704"/>
                      <a:pt x="3771" y="2704"/>
                    </a:cubicBezTo>
                    <a:cubicBezTo>
                      <a:pt x="363" y="2706"/>
                      <a:pt x="363" y="2706"/>
                      <a:pt x="363" y="2706"/>
                    </a:cubicBezTo>
                    <a:cubicBezTo>
                      <a:pt x="162" y="2706"/>
                      <a:pt x="0" y="2524"/>
                      <a:pt x="0" y="2300"/>
                    </a:cubicBezTo>
                    <a:cubicBezTo>
                      <a:pt x="0" y="406"/>
                      <a:pt x="0" y="406"/>
                      <a:pt x="0" y="406"/>
                    </a:cubicBezTo>
                    <a:cubicBezTo>
                      <a:pt x="0" y="181"/>
                      <a:pt x="162" y="0"/>
                      <a:pt x="363" y="0"/>
                    </a:cubicBezTo>
                    <a:close/>
                  </a:path>
                </a:pathLst>
              </a:custGeom>
              <a:solidFill>
                <a:srgbClr val="047368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Oval 43">
                    <a:extLst>
                      <a:ext uri="{FF2B5EF4-FFF2-40B4-BE49-F238E27FC236}">
                        <a16:creationId xmlns:a16="http://schemas.microsoft.com/office/drawing/2014/main" id="{1272CC0B-B1A0-4FD0-94D7-68346CAC344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35465" y="2062164"/>
                    <a:ext cx="477838" cy="477838"/>
                  </a:xfrm>
                  <a:prstGeom prst="ellipse">
                    <a:avLst/>
                  </a:prstGeom>
                  <a:solidFill>
                    <a:srgbClr val="FBF49C"/>
                  </a:solid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46" name="Oval 43">
                    <a:extLst>
                      <a:ext uri="{FF2B5EF4-FFF2-40B4-BE49-F238E27FC236}">
                        <a16:creationId xmlns:a16="http://schemas.microsoft.com/office/drawing/2014/main" id="{1272CC0B-B1A0-4FD0-94D7-68346CAC344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335465" y="2062164"/>
                    <a:ext cx="477838" cy="477838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7" name="Freeform 44">
                <a:extLst>
                  <a:ext uri="{FF2B5EF4-FFF2-40B4-BE49-F238E27FC236}">
                    <a16:creationId xmlns:a16="http://schemas.microsoft.com/office/drawing/2014/main" id="{F5E25C0A-FA9D-4878-B722-903353212B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4852" y="4022727"/>
                <a:ext cx="17463" cy="204788"/>
              </a:xfrm>
              <a:custGeom>
                <a:avLst/>
                <a:gdLst>
                  <a:gd name="T0" fmla="*/ 0 w 11"/>
                  <a:gd name="T1" fmla="*/ 129 h 129"/>
                  <a:gd name="T2" fmla="*/ 10 w 11"/>
                  <a:gd name="T3" fmla="*/ 129 h 129"/>
                  <a:gd name="T4" fmla="*/ 11 w 11"/>
                  <a:gd name="T5" fmla="*/ 0 h 129"/>
                  <a:gd name="T6" fmla="*/ 0 w 11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129">
                    <a:moveTo>
                      <a:pt x="0" y="129"/>
                    </a:moveTo>
                    <a:lnTo>
                      <a:pt x="10" y="129"/>
                    </a:lnTo>
                    <a:lnTo>
                      <a:pt x="11" y="0"/>
                    </a:lnTo>
                    <a:lnTo>
                      <a:pt x="0" y="1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8" name="Freeform 45">
                <a:extLst>
                  <a:ext uri="{FF2B5EF4-FFF2-40B4-BE49-F238E27FC236}">
                    <a16:creationId xmlns:a16="http://schemas.microsoft.com/office/drawing/2014/main" id="{AD5E6E0B-0D48-444E-988A-F51A93F061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4852" y="4022727"/>
                <a:ext cx="17463" cy="204788"/>
              </a:xfrm>
              <a:custGeom>
                <a:avLst/>
                <a:gdLst>
                  <a:gd name="T0" fmla="*/ 0 w 11"/>
                  <a:gd name="T1" fmla="*/ 129 h 129"/>
                  <a:gd name="T2" fmla="*/ 10 w 11"/>
                  <a:gd name="T3" fmla="*/ 129 h 129"/>
                  <a:gd name="T4" fmla="*/ 11 w 11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29">
                    <a:moveTo>
                      <a:pt x="0" y="129"/>
                    </a:moveTo>
                    <a:lnTo>
                      <a:pt x="10" y="129"/>
                    </a:lnTo>
                    <a:lnTo>
                      <a:pt x="11" y="0"/>
                    </a:lnTo>
                  </a:path>
                </a:pathLst>
              </a:cu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9" name="Freeform 46">
                <a:extLst>
                  <a:ext uri="{FF2B5EF4-FFF2-40B4-BE49-F238E27FC236}">
                    <a16:creationId xmlns:a16="http://schemas.microsoft.com/office/drawing/2014/main" id="{B52E9846-1B55-451F-B297-21DD2143A0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6752" y="3938590"/>
                <a:ext cx="111125" cy="111125"/>
              </a:xfrm>
              <a:custGeom>
                <a:avLst/>
                <a:gdLst>
                  <a:gd name="T0" fmla="*/ 35 w 70"/>
                  <a:gd name="T1" fmla="*/ 0 h 70"/>
                  <a:gd name="T2" fmla="*/ 70 w 70"/>
                  <a:gd name="T3" fmla="*/ 70 h 70"/>
                  <a:gd name="T4" fmla="*/ 35 w 70"/>
                  <a:gd name="T5" fmla="*/ 53 h 70"/>
                  <a:gd name="T6" fmla="*/ 0 w 70"/>
                  <a:gd name="T7" fmla="*/ 70 h 70"/>
                  <a:gd name="T8" fmla="*/ 35 w 7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35" y="0"/>
                    </a:moveTo>
                    <a:lnTo>
                      <a:pt x="70" y="70"/>
                    </a:lnTo>
                    <a:lnTo>
                      <a:pt x="35" y="53"/>
                    </a:lnTo>
                    <a:lnTo>
                      <a:pt x="0" y="7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Oval 47">
                    <a:extLst>
                      <a:ext uri="{FF2B5EF4-FFF2-40B4-BE49-F238E27FC236}">
                        <a16:creationId xmlns:a16="http://schemas.microsoft.com/office/drawing/2014/main" id="{7C0E1D44-5ADB-4CF3-B8DF-FFF5188F4B1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06727" y="4244977"/>
                    <a:ext cx="476250" cy="477838"/>
                  </a:xfrm>
                  <a:prstGeom prst="ellipse">
                    <a:avLst/>
                  </a:prstGeom>
                  <a:solidFill>
                    <a:srgbClr val="D1E8C5"/>
                  </a:solid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50" name="Oval 47">
                    <a:extLst>
                      <a:ext uri="{FF2B5EF4-FFF2-40B4-BE49-F238E27FC236}">
                        <a16:creationId xmlns:a16="http://schemas.microsoft.com/office/drawing/2014/main" id="{7C0E1D44-5ADB-4CF3-B8DF-FFF5188F4B1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006727" y="4244977"/>
                    <a:ext cx="476250" cy="477838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1" name="Rectangle 48">
                <a:extLst>
                  <a:ext uri="{FF2B5EF4-FFF2-40B4-BE49-F238E27FC236}">
                    <a16:creationId xmlns:a16="http://schemas.microsoft.com/office/drawing/2014/main" id="{235820BF-274B-4695-B5C7-BBF04FB648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7877" y="3192465"/>
                <a:ext cx="1223963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altLang="id-ID" sz="3000" b="0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LSTM</a:t>
                </a:r>
                <a:endParaRPr kumimoji="0" lang="id-ID" altLang="id-ID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3E532A9-049C-4617-8102-BFAF6BF73D06}"/>
                </a:ext>
              </a:extLst>
            </p:cNvPr>
            <p:cNvGrpSpPr/>
            <p:nvPr/>
          </p:nvGrpSpPr>
          <p:grpSpPr>
            <a:xfrm>
              <a:off x="4676778" y="3002733"/>
              <a:ext cx="658464" cy="755651"/>
              <a:chOff x="4676778" y="3002733"/>
              <a:chExt cx="658464" cy="755651"/>
            </a:xfrm>
          </p:grpSpPr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C604E9B8-D69A-465D-A50E-91886E02FC07}"/>
                  </a:ext>
                </a:extLst>
              </p:cNvPr>
              <p:cNvGrpSpPr/>
              <p:nvPr/>
            </p:nvGrpSpPr>
            <p:grpSpPr>
              <a:xfrm>
                <a:off x="4676778" y="3002733"/>
                <a:ext cx="658464" cy="111125"/>
                <a:chOff x="4676778" y="3002733"/>
                <a:chExt cx="658464" cy="111125"/>
              </a:xfrm>
            </p:grpSpPr>
            <p:sp>
              <p:nvSpPr>
                <p:cNvPr id="40" name="Line 37">
                  <a:extLst>
                    <a:ext uri="{FF2B5EF4-FFF2-40B4-BE49-F238E27FC236}">
                      <a16:creationId xmlns:a16="http://schemas.microsoft.com/office/drawing/2014/main" id="{416BFC77-F838-44AA-82BC-CF58D33B97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76778" y="3046414"/>
                  <a:ext cx="565150" cy="7938"/>
                </a:xfrm>
                <a:prstGeom prst="line">
                  <a:avLst/>
                </a:prstGeom>
                <a:noFill/>
                <a:ln w="158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07" name="Freeform 9">
                  <a:extLst>
                    <a:ext uri="{FF2B5EF4-FFF2-40B4-BE49-F238E27FC236}">
                      <a16:creationId xmlns:a16="http://schemas.microsoft.com/office/drawing/2014/main" id="{C22BA9DE-F1C2-40E1-B3BA-58695B84E3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4117" y="3002733"/>
                  <a:ext cx="111125" cy="111125"/>
                </a:xfrm>
                <a:custGeom>
                  <a:avLst/>
                  <a:gdLst>
                    <a:gd name="T0" fmla="*/ 70 w 70"/>
                    <a:gd name="T1" fmla="*/ 35 h 70"/>
                    <a:gd name="T2" fmla="*/ 0 w 70"/>
                    <a:gd name="T3" fmla="*/ 70 h 70"/>
                    <a:gd name="T4" fmla="*/ 18 w 70"/>
                    <a:gd name="T5" fmla="*/ 35 h 70"/>
                    <a:gd name="T6" fmla="*/ 0 w 70"/>
                    <a:gd name="T7" fmla="*/ 0 h 70"/>
                    <a:gd name="T8" fmla="*/ 70 w 70"/>
                    <a:gd name="T9" fmla="*/ 35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" h="70">
                      <a:moveTo>
                        <a:pt x="70" y="35"/>
                      </a:moveTo>
                      <a:lnTo>
                        <a:pt x="0" y="70"/>
                      </a:lnTo>
                      <a:lnTo>
                        <a:pt x="18" y="35"/>
                      </a:lnTo>
                      <a:lnTo>
                        <a:pt x="0" y="0"/>
                      </a:lnTo>
                      <a:lnTo>
                        <a:pt x="7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58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8E40870D-A33B-469F-AE42-9091757BF2BD}"/>
                  </a:ext>
                </a:extLst>
              </p:cNvPr>
              <p:cNvGrpSpPr/>
              <p:nvPr/>
            </p:nvGrpSpPr>
            <p:grpSpPr>
              <a:xfrm>
                <a:off x="4676778" y="3647259"/>
                <a:ext cx="658464" cy="111125"/>
                <a:chOff x="4676778" y="3647259"/>
                <a:chExt cx="658464" cy="111125"/>
              </a:xfrm>
            </p:grpSpPr>
            <p:sp>
              <p:nvSpPr>
                <p:cNvPr id="43" name="Line 40">
                  <a:extLst>
                    <a:ext uri="{FF2B5EF4-FFF2-40B4-BE49-F238E27FC236}">
                      <a16:creationId xmlns:a16="http://schemas.microsoft.com/office/drawing/2014/main" id="{9A7E8BEC-4955-414B-83B8-CCB75CC176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76778" y="3692527"/>
                  <a:ext cx="565150" cy="7938"/>
                </a:xfrm>
                <a:prstGeom prst="line">
                  <a:avLst/>
                </a:prstGeom>
                <a:noFill/>
                <a:ln w="158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09" name="Freeform 12">
                  <a:extLst>
                    <a:ext uri="{FF2B5EF4-FFF2-40B4-BE49-F238E27FC236}">
                      <a16:creationId xmlns:a16="http://schemas.microsoft.com/office/drawing/2014/main" id="{25926D74-585E-4E54-BB01-04AEE3CA67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4117" y="3647259"/>
                  <a:ext cx="111125" cy="111125"/>
                </a:xfrm>
                <a:custGeom>
                  <a:avLst/>
                  <a:gdLst>
                    <a:gd name="T0" fmla="*/ 70 w 70"/>
                    <a:gd name="T1" fmla="*/ 35 h 70"/>
                    <a:gd name="T2" fmla="*/ 0 w 70"/>
                    <a:gd name="T3" fmla="*/ 70 h 70"/>
                    <a:gd name="T4" fmla="*/ 18 w 70"/>
                    <a:gd name="T5" fmla="*/ 35 h 70"/>
                    <a:gd name="T6" fmla="*/ 0 w 70"/>
                    <a:gd name="T7" fmla="*/ 0 h 70"/>
                    <a:gd name="T8" fmla="*/ 70 w 70"/>
                    <a:gd name="T9" fmla="*/ 35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" h="70">
                      <a:moveTo>
                        <a:pt x="70" y="35"/>
                      </a:moveTo>
                      <a:lnTo>
                        <a:pt x="0" y="70"/>
                      </a:lnTo>
                      <a:lnTo>
                        <a:pt x="18" y="35"/>
                      </a:lnTo>
                      <a:lnTo>
                        <a:pt x="0" y="0"/>
                      </a:lnTo>
                      <a:lnTo>
                        <a:pt x="7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58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</p:grpSp>
        <p:sp>
          <p:nvSpPr>
            <p:cNvPr id="69" name="Freeform 66">
              <a:extLst>
                <a:ext uri="{FF2B5EF4-FFF2-40B4-BE49-F238E27FC236}">
                  <a16:creationId xmlns:a16="http://schemas.microsoft.com/office/drawing/2014/main" id="{B0812133-922B-4762-B91F-6A9896BC84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0717" y="3052764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2" name="Freeform 69">
              <a:extLst>
                <a:ext uri="{FF2B5EF4-FFF2-40B4-BE49-F238E27FC236}">
                  <a16:creationId xmlns:a16="http://schemas.microsoft.com/office/drawing/2014/main" id="{2B538D10-1B2E-44AC-A8D7-B8E20EB38E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0717" y="3697290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BCA03187-3157-46A3-B59F-B73E36B30CC7}"/>
                </a:ext>
              </a:extLst>
            </p:cNvPr>
            <p:cNvGrpSpPr/>
            <p:nvPr/>
          </p:nvGrpSpPr>
          <p:grpSpPr>
            <a:xfrm>
              <a:off x="5300666" y="2066927"/>
              <a:ext cx="1806576" cy="2662238"/>
              <a:chOff x="5300666" y="2066927"/>
              <a:chExt cx="1806576" cy="266223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Oval 77">
                    <a:extLst>
                      <a:ext uri="{FF2B5EF4-FFF2-40B4-BE49-F238E27FC236}">
                        <a16:creationId xmlns:a16="http://schemas.microsoft.com/office/drawing/2014/main" id="{04C5F06F-14FD-43B2-9258-08FA49EFFE4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300666" y="4251327"/>
                    <a:ext cx="476250" cy="477838"/>
                  </a:xfrm>
                  <a:prstGeom prst="ellipse">
                    <a:avLst/>
                  </a:prstGeom>
                  <a:solidFill>
                    <a:srgbClr val="D1E8C5"/>
                  </a:solid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80" name="Oval 77">
                    <a:extLst>
                      <a:ext uri="{FF2B5EF4-FFF2-40B4-BE49-F238E27FC236}">
                        <a16:creationId xmlns:a16="http://schemas.microsoft.com/office/drawing/2014/main" id="{04C5F06F-14FD-43B2-9258-08FA49EFFE4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300666" y="4251327"/>
                    <a:ext cx="476250" cy="477838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7" name="Freeform 64">
                <a:extLst>
                  <a:ext uri="{FF2B5EF4-FFF2-40B4-BE49-F238E27FC236}">
                    <a16:creationId xmlns:a16="http://schemas.microsoft.com/office/drawing/2014/main" id="{245A3780-C1DC-4E88-A01F-4D2D4BB700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67529" y="2614614"/>
                <a:ext cx="80963" cy="376238"/>
              </a:xfrm>
              <a:custGeom>
                <a:avLst/>
                <a:gdLst>
                  <a:gd name="T0" fmla="*/ 51 w 51"/>
                  <a:gd name="T1" fmla="*/ 237 h 237"/>
                  <a:gd name="T2" fmla="*/ 0 w 51"/>
                  <a:gd name="T3" fmla="*/ 237 h 237"/>
                  <a:gd name="T4" fmla="*/ 0 w 51"/>
                  <a:gd name="T5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1" h="237">
                    <a:moveTo>
                      <a:pt x="51" y="237"/>
                    </a:moveTo>
                    <a:lnTo>
                      <a:pt x="0" y="237"/>
                    </a:lnTo>
                    <a:lnTo>
                      <a:pt x="0" y="0"/>
                    </a:lnTo>
                  </a:path>
                </a:pathLst>
              </a:custGeom>
              <a:noFill/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8" name="Freeform 65">
                <a:extLst>
                  <a:ext uri="{FF2B5EF4-FFF2-40B4-BE49-F238E27FC236}">
                    <a16:creationId xmlns:a16="http://schemas.microsoft.com/office/drawing/2014/main" id="{21AC07EC-68A5-4B48-B417-1A842501F2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1967" y="2530477"/>
                <a:ext cx="111125" cy="111125"/>
              </a:xfrm>
              <a:custGeom>
                <a:avLst/>
                <a:gdLst>
                  <a:gd name="T0" fmla="*/ 35 w 70"/>
                  <a:gd name="T1" fmla="*/ 0 h 70"/>
                  <a:gd name="T2" fmla="*/ 70 w 70"/>
                  <a:gd name="T3" fmla="*/ 70 h 70"/>
                  <a:gd name="T4" fmla="*/ 35 w 70"/>
                  <a:gd name="T5" fmla="*/ 53 h 70"/>
                  <a:gd name="T6" fmla="*/ 0 w 70"/>
                  <a:gd name="T7" fmla="*/ 70 h 70"/>
                  <a:gd name="T8" fmla="*/ 35 w 7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35" y="0"/>
                    </a:moveTo>
                    <a:lnTo>
                      <a:pt x="70" y="70"/>
                    </a:lnTo>
                    <a:lnTo>
                      <a:pt x="35" y="53"/>
                    </a:lnTo>
                    <a:lnTo>
                      <a:pt x="0" y="7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10101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5" name="Freeform 72">
                <a:extLst>
                  <a:ext uri="{FF2B5EF4-FFF2-40B4-BE49-F238E27FC236}">
                    <a16:creationId xmlns:a16="http://schemas.microsoft.com/office/drawing/2014/main" id="{D45E987D-091D-4DD9-B8E0-39F8DEEEF0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5591" y="2874964"/>
                <a:ext cx="1635126" cy="1069975"/>
              </a:xfrm>
              <a:custGeom>
                <a:avLst/>
                <a:gdLst>
                  <a:gd name="T0" fmla="*/ 363 w 4141"/>
                  <a:gd name="T1" fmla="*/ 0 h 2707"/>
                  <a:gd name="T2" fmla="*/ 3667 w 4141"/>
                  <a:gd name="T3" fmla="*/ 0 h 2707"/>
                  <a:gd name="T4" fmla="*/ 4141 w 4141"/>
                  <a:gd name="T5" fmla="*/ 384 h 2707"/>
                  <a:gd name="T6" fmla="*/ 4141 w 4141"/>
                  <a:gd name="T7" fmla="*/ 2278 h 2707"/>
                  <a:gd name="T8" fmla="*/ 3771 w 4141"/>
                  <a:gd name="T9" fmla="*/ 2705 h 2707"/>
                  <a:gd name="T10" fmla="*/ 363 w 4141"/>
                  <a:gd name="T11" fmla="*/ 2707 h 2707"/>
                  <a:gd name="T12" fmla="*/ 0 w 4141"/>
                  <a:gd name="T13" fmla="*/ 2301 h 2707"/>
                  <a:gd name="T14" fmla="*/ 0 w 4141"/>
                  <a:gd name="T15" fmla="*/ 406 h 2707"/>
                  <a:gd name="T16" fmla="*/ 363 w 4141"/>
                  <a:gd name="T17" fmla="*/ 0 h 27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41" h="2707">
                    <a:moveTo>
                      <a:pt x="363" y="0"/>
                    </a:moveTo>
                    <a:cubicBezTo>
                      <a:pt x="3667" y="0"/>
                      <a:pt x="3667" y="0"/>
                      <a:pt x="3667" y="0"/>
                    </a:cubicBezTo>
                    <a:cubicBezTo>
                      <a:pt x="4141" y="17"/>
                      <a:pt x="4141" y="384"/>
                      <a:pt x="4141" y="384"/>
                    </a:cubicBezTo>
                    <a:cubicBezTo>
                      <a:pt x="4141" y="2278"/>
                      <a:pt x="4141" y="2278"/>
                      <a:pt x="4141" y="2278"/>
                    </a:cubicBezTo>
                    <a:cubicBezTo>
                      <a:pt x="4141" y="2503"/>
                      <a:pt x="3972" y="2705"/>
                      <a:pt x="3771" y="2705"/>
                    </a:cubicBezTo>
                    <a:cubicBezTo>
                      <a:pt x="363" y="2707"/>
                      <a:pt x="363" y="2707"/>
                      <a:pt x="363" y="2707"/>
                    </a:cubicBezTo>
                    <a:cubicBezTo>
                      <a:pt x="162" y="2707"/>
                      <a:pt x="0" y="2525"/>
                      <a:pt x="0" y="2301"/>
                    </a:cubicBezTo>
                    <a:cubicBezTo>
                      <a:pt x="0" y="406"/>
                      <a:pt x="0" y="406"/>
                      <a:pt x="0" y="406"/>
                    </a:cubicBezTo>
                    <a:cubicBezTo>
                      <a:pt x="0" y="182"/>
                      <a:pt x="162" y="0"/>
                      <a:pt x="363" y="0"/>
                    </a:cubicBezTo>
                    <a:close/>
                  </a:path>
                </a:pathLst>
              </a:custGeom>
              <a:solidFill>
                <a:srgbClr val="047368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Freeform 73">
                    <a:extLst>
                      <a:ext uri="{FF2B5EF4-FFF2-40B4-BE49-F238E27FC236}">
                        <a16:creationId xmlns:a16="http://schemas.microsoft.com/office/drawing/2014/main" id="{4EB2AC02-FE5C-4225-9455-DBAD06E84B3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629404" y="2066927"/>
                    <a:ext cx="477838" cy="477838"/>
                  </a:xfrm>
                  <a:custGeom>
                    <a:avLst/>
                    <a:gdLst>
                      <a:gd name="T0" fmla="*/ 604 w 1209"/>
                      <a:gd name="T1" fmla="*/ 0 h 1209"/>
                      <a:gd name="T2" fmla="*/ 1209 w 1209"/>
                      <a:gd name="T3" fmla="*/ 604 h 1209"/>
                      <a:gd name="T4" fmla="*/ 604 w 1209"/>
                      <a:gd name="T5" fmla="*/ 1209 h 1209"/>
                      <a:gd name="T6" fmla="*/ 0 w 1209"/>
                      <a:gd name="T7" fmla="*/ 604 h 1209"/>
                      <a:gd name="T8" fmla="*/ 604 w 1209"/>
                      <a:gd name="T9" fmla="*/ 0 h 12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09" h="1209">
                        <a:moveTo>
                          <a:pt x="604" y="0"/>
                        </a:moveTo>
                        <a:cubicBezTo>
                          <a:pt x="938" y="0"/>
                          <a:pt x="1209" y="271"/>
                          <a:pt x="1209" y="604"/>
                        </a:cubicBezTo>
                        <a:cubicBezTo>
                          <a:pt x="1209" y="939"/>
                          <a:pt x="938" y="1209"/>
                          <a:pt x="604" y="1209"/>
                        </a:cubicBezTo>
                        <a:cubicBezTo>
                          <a:pt x="270" y="1209"/>
                          <a:pt x="0" y="939"/>
                          <a:pt x="0" y="604"/>
                        </a:cubicBezTo>
                        <a:cubicBezTo>
                          <a:pt x="0" y="271"/>
                          <a:pt x="270" y="0"/>
                          <a:pt x="604" y="0"/>
                        </a:cubicBezTo>
                        <a:close/>
                      </a:path>
                    </a:pathLst>
                  </a:custGeom>
                  <a:solidFill>
                    <a:srgbClr val="FBF49C"/>
                  </a:solid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76" name="Freeform 73">
                    <a:extLst>
                      <a:ext uri="{FF2B5EF4-FFF2-40B4-BE49-F238E27FC236}">
                        <a16:creationId xmlns:a16="http://schemas.microsoft.com/office/drawing/2014/main" id="{4EB2AC02-FE5C-4225-9455-DBAD06E84B3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629404" y="2066927"/>
                    <a:ext cx="477838" cy="477838"/>
                  </a:xfrm>
                  <a:custGeom>
                    <a:avLst/>
                    <a:gdLst>
                      <a:gd name="T0" fmla="*/ 604 w 1209"/>
                      <a:gd name="T1" fmla="*/ 0 h 1209"/>
                      <a:gd name="T2" fmla="*/ 1209 w 1209"/>
                      <a:gd name="T3" fmla="*/ 604 h 1209"/>
                      <a:gd name="T4" fmla="*/ 604 w 1209"/>
                      <a:gd name="T5" fmla="*/ 1209 h 1209"/>
                      <a:gd name="T6" fmla="*/ 0 w 1209"/>
                      <a:gd name="T7" fmla="*/ 604 h 1209"/>
                      <a:gd name="T8" fmla="*/ 604 w 1209"/>
                      <a:gd name="T9" fmla="*/ 0 h 12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09" h="1209">
                        <a:moveTo>
                          <a:pt x="604" y="0"/>
                        </a:moveTo>
                        <a:cubicBezTo>
                          <a:pt x="938" y="0"/>
                          <a:pt x="1209" y="271"/>
                          <a:pt x="1209" y="604"/>
                        </a:cubicBezTo>
                        <a:cubicBezTo>
                          <a:pt x="1209" y="939"/>
                          <a:pt x="938" y="1209"/>
                          <a:pt x="604" y="1209"/>
                        </a:cubicBezTo>
                        <a:cubicBezTo>
                          <a:pt x="270" y="1209"/>
                          <a:pt x="0" y="939"/>
                          <a:pt x="0" y="604"/>
                        </a:cubicBezTo>
                        <a:cubicBezTo>
                          <a:pt x="0" y="271"/>
                          <a:pt x="270" y="0"/>
                          <a:pt x="604" y="0"/>
                        </a:cubicBezTo>
                        <a:close/>
                      </a:path>
                    </a:pathLst>
                  </a:custGeom>
                  <a:blipFill>
                    <a:blip r:embed="rId5"/>
                    <a:stretch>
                      <a:fillRect/>
                    </a:stretch>
                  </a:blip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7" name="Freeform 74">
                <a:extLst>
                  <a:ext uri="{FF2B5EF4-FFF2-40B4-BE49-F238E27FC236}">
                    <a16:creationId xmlns:a16="http://schemas.microsoft.com/office/drawing/2014/main" id="{FBBAEF6C-2E17-470F-B30E-96025EA8EB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8791" y="4027490"/>
                <a:ext cx="17463" cy="206375"/>
              </a:xfrm>
              <a:custGeom>
                <a:avLst/>
                <a:gdLst>
                  <a:gd name="T0" fmla="*/ 0 w 11"/>
                  <a:gd name="T1" fmla="*/ 130 h 130"/>
                  <a:gd name="T2" fmla="*/ 10 w 11"/>
                  <a:gd name="T3" fmla="*/ 130 h 130"/>
                  <a:gd name="T4" fmla="*/ 11 w 11"/>
                  <a:gd name="T5" fmla="*/ 0 h 130"/>
                  <a:gd name="T6" fmla="*/ 0 w 11"/>
                  <a:gd name="T7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130">
                    <a:moveTo>
                      <a:pt x="0" y="130"/>
                    </a:moveTo>
                    <a:lnTo>
                      <a:pt x="10" y="130"/>
                    </a:lnTo>
                    <a:lnTo>
                      <a:pt x="11" y="0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8" name="Freeform 75">
                <a:extLst>
                  <a:ext uri="{FF2B5EF4-FFF2-40B4-BE49-F238E27FC236}">
                    <a16:creationId xmlns:a16="http://schemas.microsoft.com/office/drawing/2014/main" id="{31F471E0-1A3B-4661-B44B-5E46B86E54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8791" y="4027490"/>
                <a:ext cx="17463" cy="206375"/>
              </a:xfrm>
              <a:custGeom>
                <a:avLst/>
                <a:gdLst>
                  <a:gd name="T0" fmla="*/ 0 w 11"/>
                  <a:gd name="T1" fmla="*/ 130 h 130"/>
                  <a:gd name="T2" fmla="*/ 10 w 11"/>
                  <a:gd name="T3" fmla="*/ 130 h 130"/>
                  <a:gd name="T4" fmla="*/ 11 w 11"/>
                  <a:gd name="T5" fmla="*/ 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30">
                    <a:moveTo>
                      <a:pt x="0" y="130"/>
                    </a:moveTo>
                    <a:lnTo>
                      <a:pt x="10" y="130"/>
                    </a:lnTo>
                    <a:lnTo>
                      <a:pt x="11" y="0"/>
                    </a:lnTo>
                  </a:path>
                </a:pathLst>
              </a:cu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9" name="Freeform 76">
                <a:extLst>
                  <a:ext uri="{FF2B5EF4-FFF2-40B4-BE49-F238E27FC236}">
                    <a16:creationId xmlns:a16="http://schemas.microsoft.com/office/drawing/2014/main" id="{DBA9B7D7-EADC-4A70-8415-B37D4F42A2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0691" y="3944940"/>
                <a:ext cx="112713" cy="111125"/>
              </a:xfrm>
              <a:custGeom>
                <a:avLst/>
                <a:gdLst>
                  <a:gd name="T0" fmla="*/ 35 w 71"/>
                  <a:gd name="T1" fmla="*/ 0 h 70"/>
                  <a:gd name="T2" fmla="*/ 71 w 71"/>
                  <a:gd name="T3" fmla="*/ 70 h 70"/>
                  <a:gd name="T4" fmla="*/ 35 w 71"/>
                  <a:gd name="T5" fmla="*/ 52 h 70"/>
                  <a:gd name="T6" fmla="*/ 0 w 71"/>
                  <a:gd name="T7" fmla="*/ 70 h 70"/>
                  <a:gd name="T8" fmla="*/ 35 w 71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70">
                    <a:moveTo>
                      <a:pt x="35" y="0"/>
                    </a:moveTo>
                    <a:lnTo>
                      <a:pt x="71" y="70"/>
                    </a:lnTo>
                    <a:lnTo>
                      <a:pt x="35" y="52"/>
                    </a:lnTo>
                    <a:lnTo>
                      <a:pt x="0" y="7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1" name="Rectangle 78">
                <a:extLst>
                  <a:ext uri="{FF2B5EF4-FFF2-40B4-BE49-F238E27FC236}">
                    <a16:creationId xmlns:a16="http://schemas.microsoft.com/office/drawing/2014/main" id="{88A97156-AAB5-4BBA-A92B-CE7F4870A2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1816" y="3197227"/>
                <a:ext cx="1223963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altLang="id-ID" sz="3000" b="0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LSTM</a:t>
                </a:r>
                <a:endParaRPr kumimoji="0" lang="id-ID" altLang="id-ID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95CFE82-97D1-4D35-B7CC-E979B9AE2522}"/>
                </a:ext>
              </a:extLst>
            </p:cNvPr>
            <p:cNvGrpSpPr/>
            <p:nvPr/>
          </p:nvGrpSpPr>
          <p:grpSpPr>
            <a:xfrm>
              <a:off x="6970717" y="3005139"/>
              <a:ext cx="647700" cy="755651"/>
              <a:chOff x="6970717" y="3005139"/>
              <a:chExt cx="647700" cy="755651"/>
            </a:xfrm>
          </p:grpSpPr>
          <p:sp>
            <p:nvSpPr>
              <p:cNvPr id="70" name="Line 67">
                <a:extLst>
                  <a:ext uri="{FF2B5EF4-FFF2-40B4-BE49-F238E27FC236}">
                    <a16:creationId xmlns:a16="http://schemas.microsoft.com/office/drawing/2014/main" id="{60D654CF-2399-4EDF-9C6A-1D9CF2400E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70717" y="3052764"/>
                <a:ext cx="565150" cy="7938"/>
              </a:xfrm>
              <a:prstGeom prst="lin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3" name="Line 70">
                <a:extLst>
                  <a:ext uri="{FF2B5EF4-FFF2-40B4-BE49-F238E27FC236}">
                    <a16:creationId xmlns:a16="http://schemas.microsoft.com/office/drawing/2014/main" id="{8B9AD5C5-424C-4E3E-8E81-D7549DF1DE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70717" y="3697290"/>
                <a:ext cx="565150" cy="7938"/>
              </a:xfrm>
              <a:prstGeom prst="lin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1" name="Freeform 68">
                <a:extLst>
                  <a:ext uri="{FF2B5EF4-FFF2-40B4-BE49-F238E27FC236}">
                    <a16:creationId xmlns:a16="http://schemas.microsoft.com/office/drawing/2014/main" id="{FC8E6212-C158-4BCD-AE0F-61671909B4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7292" y="3005139"/>
                <a:ext cx="111125" cy="111125"/>
              </a:xfrm>
              <a:custGeom>
                <a:avLst/>
                <a:gdLst>
                  <a:gd name="T0" fmla="*/ 70 w 70"/>
                  <a:gd name="T1" fmla="*/ 35 h 70"/>
                  <a:gd name="T2" fmla="*/ 0 w 70"/>
                  <a:gd name="T3" fmla="*/ 70 h 70"/>
                  <a:gd name="T4" fmla="*/ 18 w 70"/>
                  <a:gd name="T5" fmla="*/ 35 h 70"/>
                  <a:gd name="T6" fmla="*/ 0 w 70"/>
                  <a:gd name="T7" fmla="*/ 0 h 70"/>
                  <a:gd name="T8" fmla="*/ 70 w 70"/>
                  <a:gd name="T9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70" y="35"/>
                    </a:moveTo>
                    <a:lnTo>
                      <a:pt x="0" y="70"/>
                    </a:lnTo>
                    <a:lnTo>
                      <a:pt x="18" y="35"/>
                    </a:lnTo>
                    <a:lnTo>
                      <a:pt x="0" y="0"/>
                    </a:lnTo>
                    <a:lnTo>
                      <a:pt x="7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4" name="Freeform 71">
                <a:extLst>
                  <a:ext uri="{FF2B5EF4-FFF2-40B4-BE49-F238E27FC236}">
                    <a16:creationId xmlns:a16="http://schemas.microsoft.com/office/drawing/2014/main" id="{85FE7FAB-B0C1-467E-BA32-D8E9217EBA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7292" y="3649665"/>
                <a:ext cx="111125" cy="111125"/>
              </a:xfrm>
              <a:custGeom>
                <a:avLst/>
                <a:gdLst>
                  <a:gd name="T0" fmla="*/ 70 w 70"/>
                  <a:gd name="T1" fmla="*/ 35 h 70"/>
                  <a:gd name="T2" fmla="*/ 0 w 70"/>
                  <a:gd name="T3" fmla="*/ 70 h 70"/>
                  <a:gd name="T4" fmla="*/ 18 w 70"/>
                  <a:gd name="T5" fmla="*/ 35 h 70"/>
                  <a:gd name="T6" fmla="*/ 0 w 70"/>
                  <a:gd name="T7" fmla="*/ 0 h 70"/>
                  <a:gd name="T8" fmla="*/ 70 w 70"/>
                  <a:gd name="T9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70" y="35"/>
                    </a:moveTo>
                    <a:lnTo>
                      <a:pt x="0" y="70"/>
                    </a:lnTo>
                    <a:lnTo>
                      <a:pt x="18" y="35"/>
                    </a:lnTo>
                    <a:lnTo>
                      <a:pt x="0" y="0"/>
                    </a:lnTo>
                    <a:lnTo>
                      <a:pt x="7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9A820F47-D794-4A0D-A648-E9B07AF5EEC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79839" y="1671242"/>
              <a:ext cx="2260204" cy="3327798"/>
              <a:chOff x="735013" y="2066927"/>
              <a:chExt cx="1808163" cy="2662238"/>
            </a:xfrm>
          </p:grpSpPr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10345194-4C7E-4BAC-BCDF-37CCDD64B1D9}"/>
                  </a:ext>
                </a:extLst>
              </p:cNvPr>
              <p:cNvGrpSpPr/>
              <p:nvPr/>
            </p:nvGrpSpPr>
            <p:grpSpPr>
              <a:xfrm>
                <a:off x="2247901" y="2530477"/>
                <a:ext cx="134938" cy="460375"/>
                <a:chOff x="2247901" y="2530477"/>
                <a:chExt cx="134938" cy="460375"/>
              </a:xfrm>
            </p:grpSpPr>
            <p:sp>
              <p:nvSpPr>
                <p:cNvPr id="8" name="Freeform 5">
                  <a:extLst>
                    <a:ext uri="{FF2B5EF4-FFF2-40B4-BE49-F238E27FC236}">
                      <a16:creationId xmlns:a16="http://schemas.microsoft.com/office/drawing/2014/main" id="{FECEE12F-6757-4F08-9481-87AC394212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3464" y="2614614"/>
                  <a:ext cx="79375" cy="376238"/>
                </a:xfrm>
                <a:custGeom>
                  <a:avLst/>
                  <a:gdLst>
                    <a:gd name="T0" fmla="*/ 50 w 50"/>
                    <a:gd name="T1" fmla="*/ 237 h 237"/>
                    <a:gd name="T2" fmla="*/ 0 w 50"/>
                    <a:gd name="T3" fmla="*/ 237 h 237"/>
                    <a:gd name="T4" fmla="*/ 0 w 50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0" h="237">
                      <a:moveTo>
                        <a:pt x="50" y="237"/>
                      </a:moveTo>
                      <a:lnTo>
                        <a:pt x="0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9" name="Freeform 6">
                  <a:extLst>
                    <a:ext uri="{FF2B5EF4-FFF2-40B4-BE49-F238E27FC236}">
                      <a16:creationId xmlns:a16="http://schemas.microsoft.com/office/drawing/2014/main" id="{6A854D05-6D85-4C2F-8EBE-1EBB2223F4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47901" y="2530477"/>
                  <a:ext cx="111125" cy="111125"/>
                </a:xfrm>
                <a:custGeom>
                  <a:avLst/>
                  <a:gdLst>
                    <a:gd name="T0" fmla="*/ 35 w 70"/>
                    <a:gd name="T1" fmla="*/ 0 h 70"/>
                    <a:gd name="T2" fmla="*/ 70 w 70"/>
                    <a:gd name="T3" fmla="*/ 70 h 70"/>
                    <a:gd name="T4" fmla="*/ 35 w 70"/>
                    <a:gd name="T5" fmla="*/ 53 h 70"/>
                    <a:gd name="T6" fmla="*/ 0 w 70"/>
                    <a:gd name="T7" fmla="*/ 70 h 70"/>
                    <a:gd name="T8" fmla="*/ 35 w 70"/>
                    <a:gd name="T9" fmla="*/ 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" h="70">
                      <a:moveTo>
                        <a:pt x="35" y="0"/>
                      </a:moveTo>
                      <a:lnTo>
                        <a:pt x="70" y="70"/>
                      </a:lnTo>
                      <a:lnTo>
                        <a:pt x="35" y="53"/>
                      </a:lnTo>
                      <a:lnTo>
                        <a:pt x="0" y="70"/>
                      </a:lnTo>
                      <a:lnTo>
                        <a:pt x="35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  <p:sp>
            <p:nvSpPr>
              <p:cNvPr id="16" name="Freeform 13">
                <a:extLst>
                  <a:ext uri="{FF2B5EF4-FFF2-40B4-BE49-F238E27FC236}">
                    <a16:creationId xmlns:a16="http://schemas.microsoft.com/office/drawing/2014/main" id="{7CBB3784-AD70-454D-846A-5D99671131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1525" y="2874964"/>
                <a:ext cx="1635126" cy="1069975"/>
              </a:xfrm>
              <a:custGeom>
                <a:avLst/>
                <a:gdLst>
                  <a:gd name="T0" fmla="*/ 363 w 4141"/>
                  <a:gd name="T1" fmla="*/ 0 h 2707"/>
                  <a:gd name="T2" fmla="*/ 3667 w 4141"/>
                  <a:gd name="T3" fmla="*/ 0 h 2707"/>
                  <a:gd name="T4" fmla="*/ 4141 w 4141"/>
                  <a:gd name="T5" fmla="*/ 384 h 2707"/>
                  <a:gd name="T6" fmla="*/ 4141 w 4141"/>
                  <a:gd name="T7" fmla="*/ 2278 h 2707"/>
                  <a:gd name="T8" fmla="*/ 3771 w 4141"/>
                  <a:gd name="T9" fmla="*/ 2705 h 2707"/>
                  <a:gd name="T10" fmla="*/ 363 w 4141"/>
                  <a:gd name="T11" fmla="*/ 2707 h 2707"/>
                  <a:gd name="T12" fmla="*/ 0 w 4141"/>
                  <a:gd name="T13" fmla="*/ 2301 h 2707"/>
                  <a:gd name="T14" fmla="*/ 0 w 4141"/>
                  <a:gd name="T15" fmla="*/ 406 h 2707"/>
                  <a:gd name="T16" fmla="*/ 363 w 4141"/>
                  <a:gd name="T17" fmla="*/ 0 h 27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41" h="2707">
                    <a:moveTo>
                      <a:pt x="363" y="0"/>
                    </a:moveTo>
                    <a:cubicBezTo>
                      <a:pt x="3667" y="0"/>
                      <a:pt x="3667" y="0"/>
                      <a:pt x="3667" y="0"/>
                    </a:cubicBezTo>
                    <a:cubicBezTo>
                      <a:pt x="4141" y="17"/>
                      <a:pt x="4141" y="384"/>
                      <a:pt x="4141" y="384"/>
                    </a:cubicBezTo>
                    <a:cubicBezTo>
                      <a:pt x="4141" y="2278"/>
                      <a:pt x="4141" y="2278"/>
                      <a:pt x="4141" y="2278"/>
                    </a:cubicBezTo>
                    <a:cubicBezTo>
                      <a:pt x="4141" y="2503"/>
                      <a:pt x="3972" y="2705"/>
                      <a:pt x="3771" y="2705"/>
                    </a:cubicBezTo>
                    <a:cubicBezTo>
                      <a:pt x="363" y="2707"/>
                      <a:pt x="363" y="2707"/>
                      <a:pt x="363" y="2707"/>
                    </a:cubicBezTo>
                    <a:cubicBezTo>
                      <a:pt x="162" y="2707"/>
                      <a:pt x="0" y="2525"/>
                      <a:pt x="0" y="2301"/>
                    </a:cubicBezTo>
                    <a:cubicBezTo>
                      <a:pt x="0" y="406"/>
                      <a:pt x="0" y="406"/>
                      <a:pt x="0" y="406"/>
                    </a:cubicBezTo>
                    <a:cubicBezTo>
                      <a:pt x="0" y="182"/>
                      <a:pt x="162" y="0"/>
                      <a:pt x="363" y="0"/>
                    </a:cubicBezTo>
                    <a:close/>
                  </a:path>
                </a:pathLst>
              </a:custGeom>
              <a:solidFill>
                <a:srgbClr val="047368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Freeform 14">
                    <a:extLst>
                      <a:ext uri="{FF2B5EF4-FFF2-40B4-BE49-F238E27FC236}">
                        <a16:creationId xmlns:a16="http://schemas.microsoft.com/office/drawing/2014/main" id="{E103FC71-91B8-43AB-BCB1-E8FCD94A4E5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65338" y="2066927"/>
                    <a:ext cx="477838" cy="477838"/>
                  </a:xfrm>
                  <a:custGeom>
                    <a:avLst/>
                    <a:gdLst>
                      <a:gd name="T0" fmla="*/ 604 w 1209"/>
                      <a:gd name="T1" fmla="*/ 0 h 1209"/>
                      <a:gd name="T2" fmla="*/ 1209 w 1209"/>
                      <a:gd name="T3" fmla="*/ 604 h 1209"/>
                      <a:gd name="T4" fmla="*/ 604 w 1209"/>
                      <a:gd name="T5" fmla="*/ 1209 h 1209"/>
                      <a:gd name="T6" fmla="*/ 0 w 1209"/>
                      <a:gd name="T7" fmla="*/ 604 h 1209"/>
                      <a:gd name="T8" fmla="*/ 604 w 1209"/>
                      <a:gd name="T9" fmla="*/ 0 h 12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09" h="1209">
                        <a:moveTo>
                          <a:pt x="604" y="0"/>
                        </a:moveTo>
                        <a:cubicBezTo>
                          <a:pt x="938" y="0"/>
                          <a:pt x="1209" y="271"/>
                          <a:pt x="1209" y="604"/>
                        </a:cubicBezTo>
                        <a:cubicBezTo>
                          <a:pt x="1209" y="939"/>
                          <a:pt x="938" y="1209"/>
                          <a:pt x="604" y="1209"/>
                        </a:cubicBezTo>
                        <a:cubicBezTo>
                          <a:pt x="270" y="1209"/>
                          <a:pt x="0" y="939"/>
                          <a:pt x="0" y="604"/>
                        </a:cubicBezTo>
                        <a:cubicBezTo>
                          <a:pt x="0" y="271"/>
                          <a:pt x="270" y="0"/>
                          <a:pt x="604" y="0"/>
                        </a:cubicBezTo>
                        <a:close/>
                      </a:path>
                    </a:pathLst>
                  </a:custGeom>
                  <a:solidFill>
                    <a:srgbClr val="FBF49C"/>
                  </a:solid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17" name="Freeform 14">
                    <a:extLst>
                      <a:ext uri="{FF2B5EF4-FFF2-40B4-BE49-F238E27FC236}">
                        <a16:creationId xmlns:a16="http://schemas.microsoft.com/office/drawing/2014/main" id="{E103FC71-91B8-43AB-BCB1-E8FCD94A4E5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065338" y="2066927"/>
                    <a:ext cx="477838" cy="477838"/>
                  </a:xfrm>
                  <a:custGeom>
                    <a:avLst/>
                    <a:gdLst>
                      <a:gd name="T0" fmla="*/ 604 w 1209"/>
                      <a:gd name="T1" fmla="*/ 0 h 1209"/>
                      <a:gd name="T2" fmla="*/ 1209 w 1209"/>
                      <a:gd name="T3" fmla="*/ 604 h 1209"/>
                      <a:gd name="T4" fmla="*/ 604 w 1209"/>
                      <a:gd name="T5" fmla="*/ 1209 h 1209"/>
                      <a:gd name="T6" fmla="*/ 0 w 1209"/>
                      <a:gd name="T7" fmla="*/ 604 h 1209"/>
                      <a:gd name="T8" fmla="*/ 604 w 1209"/>
                      <a:gd name="T9" fmla="*/ 0 h 12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09" h="1209">
                        <a:moveTo>
                          <a:pt x="604" y="0"/>
                        </a:moveTo>
                        <a:cubicBezTo>
                          <a:pt x="938" y="0"/>
                          <a:pt x="1209" y="271"/>
                          <a:pt x="1209" y="604"/>
                        </a:cubicBezTo>
                        <a:cubicBezTo>
                          <a:pt x="1209" y="939"/>
                          <a:pt x="938" y="1209"/>
                          <a:pt x="604" y="1209"/>
                        </a:cubicBezTo>
                        <a:cubicBezTo>
                          <a:pt x="270" y="1209"/>
                          <a:pt x="0" y="939"/>
                          <a:pt x="0" y="604"/>
                        </a:cubicBezTo>
                        <a:cubicBezTo>
                          <a:pt x="0" y="271"/>
                          <a:pt x="270" y="0"/>
                          <a:pt x="604" y="0"/>
                        </a:cubicBezTo>
                        <a:close/>
                      </a:path>
                    </a:pathLst>
                  </a:custGeom>
                  <a:blipFill>
                    <a:blip r:embed="rId6"/>
                    <a:stretch>
                      <a:fillRect/>
                    </a:stretch>
                  </a:blip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" name="Freeform 15">
                <a:extLst>
                  <a:ext uri="{FF2B5EF4-FFF2-40B4-BE49-F238E27FC236}">
                    <a16:creationId xmlns:a16="http://schemas.microsoft.com/office/drawing/2014/main" id="{2AAE153D-4C2A-4A9A-A136-54D5551102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4725" y="4027490"/>
                <a:ext cx="17463" cy="206375"/>
              </a:xfrm>
              <a:custGeom>
                <a:avLst/>
                <a:gdLst>
                  <a:gd name="T0" fmla="*/ 0 w 11"/>
                  <a:gd name="T1" fmla="*/ 130 h 130"/>
                  <a:gd name="T2" fmla="*/ 10 w 11"/>
                  <a:gd name="T3" fmla="*/ 130 h 130"/>
                  <a:gd name="T4" fmla="*/ 11 w 11"/>
                  <a:gd name="T5" fmla="*/ 0 h 130"/>
                  <a:gd name="T6" fmla="*/ 0 w 11"/>
                  <a:gd name="T7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130">
                    <a:moveTo>
                      <a:pt x="0" y="130"/>
                    </a:moveTo>
                    <a:lnTo>
                      <a:pt x="10" y="130"/>
                    </a:lnTo>
                    <a:lnTo>
                      <a:pt x="11" y="0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9" name="Freeform 16">
                <a:extLst>
                  <a:ext uri="{FF2B5EF4-FFF2-40B4-BE49-F238E27FC236}">
                    <a16:creationId xmlns:a16="http://schemas.microsoft.com/office/drawing/2014/main" id="{45A7AB20-9163-4315-A57A-2F41271AFB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4725" y="4027490"/>
                <a:ext cx="17463" cy="206375"/>
              </a:xfrm>
              <a:custGeom>
                <a:avLst/>
                <a:gdLst>
                  <a:gd name="T0" fmla="*/ 0 w 11"/>
                  <a:gd name="T1" fmla="*/ 130 h 130"/>
                  <a:gd name="T2" fmla="*/ 10 w 11"/>
                  <a:gd name="T3" fmla="*/ 130 h 130"/>
                  <a:gd name="T4" fmla="*/ 11 w 11"/>
                  <a:gd name="T5" fmla="*/ 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30">
                    <a:moveTo>
                      <a:pt x="0" y="130"/>
                    </a:moveTo>
                    <a:lnTo>
                      <a:pt x="10" y="130"/>
                    </a:lnTo>
                    <a:lnTo>
                      <a:pt x="11" y="0"/>
                    </a:lnTo>
                  </a:path>
                </a:pathLst>
              </a:cu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0" name="Freeform 17">
                <a:extLst>
                  <a:ext uri="{FF2B5EF4-FFF2-40B4-BE49-F238E27FC236}">
                    <a16:creationId xmlns:a16="http://schemas.microsoft.com/office/drawing/2014/main" id="{79471145-41DC-4BB4-80A0-5EF28EA6E9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6625" y="3944940"/>
                <a:ext cx="111125" cy="111125"/>
              </a:xfrm>
              <a:custGeom>
                <a:avLst/>
                <a:gdLst>
                  <a:gd name="T0" fmla="*/ 35 w 70"/>
                  <a:gd name="T1" fmla="*/ 0 h 70"/>
                  <a:gd name="T2" fmla="*/ 70 w 70"/>
                  <a:gd name="T3" fmla="*/ 70 h 70"/>
                  <a:gd name="T4" fmla="*/ 35 w 70"/>
                  <a:gd name="T5" fmla="*/ 52 h 70"/>
                  <a:gd name="T6" fmla="*/ 0 w 70"/>
                  <a:gd name="T7" fmla="*/ 70 h 70"/>
                  <a:gd name="T8" fmla="*/ 35 w 7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35" y="0"/>
                    </a:moveTo>
                    <a:lnTo>
                      <a:pt x="70" y="70"/>
                    </a:lnTo>
                    <a:lnTo>
                      <a:pt x="35" y="52"/>
                    </a:lnTo>
                    <a:lnTo>
                      <a:pt x="0" y="7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Oval 18">
                    <a:extLst>
                      <a:ext uri="{FF2B5EF4-FFF2-40B4-BE49-F238E27FC236}">
                        <a16:creationId xmlns:a16="http://schemas.microsoft.com/office/drawing/2014/main" id="{FBFBDD5B-E9C2-410F-8F01-0BC0A5E50FE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5013" y="4251327"/>
                    <a:ext cx="477838" cy="477838"/>
                  </a:xfrm>
                  <a:prstGeom prst="ellipse">
                    <a:avLst/>
                  </a:prstGeom>
                  <a:solidFill>
                    <a:srgbClr val="D1E8C5"/>
                  </a:solid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21" name="Oval 18">
                    <a:extLst>
                      <a:ext uri="{FF2B5EF4-FFF2-40B4-BE49-F238E27FC236}">
                        <a16:creationId xmlns:a16="http://schemas.microsoft.com/office/drawing/2014/main" id="{FBFBDD5B-E9C2-410F-8F01-0BC0A5E50FE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35013" y="4251327"/>
                    <a:ext cx="477838" cy="477838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" name="Rectangle 19">
                <a:extLst>
                  <a:ext uri="{FF2B5EF4-FFF2-40B4-BE49-F238E27FC236}">
                    <a16:creationId xmlns:a16="http://schemas.microsoft.com/office/drawing/2014/main" id="{4701530E-50D5-44D8-AD85-0D88A4DD3D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8239" y="3241676"/>
                <a:ext cx="1223963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altLang="id-ID" sz="3000" b="0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LSTM</a:t>
                </a:r>
                <a:endParaRPr kumimoji="0" lang="id-ID" altLang="id-ID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48" name="Freeform 51">
              <a:extLst>
                <a:ext uri="{FF2B5EF4-FFF2-40B4-BE49-F238E27FC236}">
                  <a16:creationId xmlns:a16="http://schemas.microsoft.com/office/drawing/2014/main" id="{DF2BA9EF-71E4-48D1-AD78-4E6F7B4E5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0843" y="3035302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9" name="Line 52">
              <a:extLst>
                <a:ext uri="{FF2B5EF4-FFF2-40B4-BE49-F238E27FC236}">
                  <a16:creationId xmlns:a16="http://schemas.microsoft.com/office/drawing/2014/main" id="{041E6160-3EA8-410A-AC46-E949757AB2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40843" y="3035302"/>
              <a:ext cx="565150" cy="7938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0" name="Freeform 54">
              <a:extLst>
                <a:ext uri="{FF2B5EF4-FFF2-40B4-BE49-F238E27FC236}">
                  <a16:creationId xmlns:a16="http://schemas.microsoft.com/office/drawing/2014/main" id="{D16186F2-48A8-496C-8223-7DA39EB09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0843" y="3681415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1" name="Line 55">
              <a:extLst>
                <a:ext uri="{FF2B5EF4-FFF2-40B4-BE49-F238E27FC236}">
                  <a16:creationId xmlns:a16="http://schemas.microsoft.com/office/drawing/2014/main" id="{B7E85FD0-7C33-4ED3-BF62-054539BC98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40843" y="3681415"/>
              <a:ext cx="565150" cy="7938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A6CF11C1-0E76-4B94-BE3B-676BC63C35D0}"/>
                </a:ext>
              </a:extLst>
            </p:cNvPr>
            <p:cNvGrpSpPr/>
            <p:nvPr/>
          </p:nvGrpSpPr>
          <p:grpSpPr>
            <a:xfrm>
              <a:off x="7570792" y="2051052"/>
              <a:ext cx="1806577" cy="2660651"/>
              <a:chOff x="7570792" y="2051052"/>
              <a:chExt cx="1806577" cy="2660651"/>
            </a:xfrm>
          </p:grpSpPr>
          <p:sp>
            <p:nvSpPr>
              <p:cNvPr id="253" name="Freeform 49">
                <a:extLst>
                  <a:ext uri="{FF2B5EF4-FFF2-40B4-BE49-F238E27FC236}">
                    <a16:creationId xmlns:a16="http://schemas.microsoft.com/office/drawing/2014/main" id="{8F216735-4520-4BFB-A413-B90C5CB006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39243" y="2597152"/>
                <a:ext cx="79375" cy="377825"/>
              </a:xfrm>
              <a:custGeom>
                <a:avLst/>
                <a:gdLst>
                  <a:gd name="T0" fmla="*/ 50 w 50"/>
                  <a:gd name="T1" fmla="*/ 238 h 238"/>
                  <a:gd name="T2" fmla="*/ 0 w 50"/>
                  <a:gd name="T3" fmla="*/ 238 h 238"/>
                  <a:gd name="T4" fmla="*/ 0 w 50"/>
                  <a:gd name="T5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0" h="238">
                    <a:moveTo>
                      <a:pt x="50" y="238"/>
                    </a:moveTo>
                    <a:lnTo>
                      <a:pt x="0" y="238"/>
                    </a:lnTo>
                    <a:lnTo>
                      <a:pt x="0" y="0"/>
                    </a:lnTo>
                  </a:path>
                </a:pathLst>
              </a:custGeom>
              <a:noFill/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54" name="Freeform 50">
                <a:extLst>
                  <a:ext uri="{FF2B5EF4-FFF2-40B4-BE49-F238E27FC236}">
                    <a16:creationId xmlns:a16="http://schemas.microsoft.com/office/drawing/2014/main" id="{F2CA0A74-A25E-4A69-AB81-86B7BC98C7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83681" y="2514602"/>
                <a:ext cx="111125" cy="111125"/>
              </a:xfrm>
              <a:custGeom>
                <a:avLst/>
                <a:gdLst>
                  <a:gd name="T0" fmla="*/ 35 w 70"/>
                  <a:gd name="T1" fmla="*/ 0 h 70"/>
                  <a:gd name="T2" fmla="*/ 70 w 70"/>
                  <a:gd name="T3" fmla="*/ 70 h 70"/>
                  <a:gd name="T4" fmla="*/ 35 w 70"/>
                  <a:gd name="T5" fmla="*/ 52 h 70"/>
                  <a:gd name="T6" fmla="*/ 0 w 70"/>
                  <a:gd name="T7" fmla="*/ 70 h 70"/>
                  <a:gd name="T8" fmla="*/ 35 w 7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35" y="0"/>
                    </a:moveTo>
                    <a:lnTo>
                      <a:pt x="70" y="70"/>
                    </a:lnTo>
                    <a:lnTo>
                      <a:pt x="35" y="52"/>
                    </a:lnTo>
                    <a:lnTo>
                      <a:pt x="0" y="7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10101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55" name="Freeform 57">
                <a:extLst>
                  <a:ext uri="{FF2B5EF4-FFF2-40B4-BE49-F238E27FC236}">
                    <a16:creationId xmlns:a16="http://schemas.microsoft.com/office/drawing/2014/main" id="{5CA0C29F-1AA0-41C3-A12D-E3AF72A5BE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05717" y="2859089"/>
                <a:ext cx="1635126" cy="1068388"/>
              </a:xfrm>
              <a:custGeom>
                <a:avLst/>
                <a:gdLst>
                  <a:gd name="T0" fmla="*/ 363 w 4141"/>
                  <a:gd name="T1" fmla="*/ 0 h 2706"/>
                  <a:gd name="T2" fmla="*/ 3667 w 4141"/>
                  <a:gd name="T3" fmla="*/ 0 h 2706"/>
                  <a:gd name="T4" fmla="*/ 4141 w 4141"/>
                  <a:gd name="T5" fmla="*/ 383 h 2706"/>
                  <a:gd name="T6" fmla="*/ 4141 w 4141"/>
                  <a:gd name="T7" fmla="*/ 2278 h 2706"/>
                  <a:gd name="T8" fmla="*/ 3771 w 4141"/>
                  <a:gd name="T9" fmla="*/ 2704 h 2706"/>
                  <a:gd name="T10" fmla="*/ 363 w 4141"/>
                  <a:gd name="T11" fmla="*/ 2706 h 2706"/>
                  <a:gd name="T12" fmla="*/ 0 w 4141"/>
                  <a:gd name="T13" fmla="*/ 2300 h 2706"/>
                  <a:gd name="T14" fmla="*/ 0 w 4141"/>
                  <a:gd name="T15" fmla="*/ 406 h 2706"/>
                  <a:gd name="T16" fmla="*/ 363 w 4141"/>
                  <a:gd name="T17" fmla="*/ 0 h 2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41" h="2706">
                    <a:moveTo>
                      <a:pt x="363" y="0"/>
                    </a:moveTo>
                    <a:cubicBezTo>
                      <a:pt x="3667" y="0"/>
                      <a:pt x="3667" y="0"/>
                      <a:pt x="3667" y="0"/>
                    </a:cubicBezTo>
                    <a:cubicBezTo>
                      <a:pt x="4141" y="16"/>
                      <a:pt x="4141" y="383"/>
                      <a:pt x="4141" y="383"/>
                    </a:cubicBezTo>
                    <a:cubicBezTo>
                      <a:pt x="4141" y="2278"/>
                      <a:pt x="4141" y="2278"/>
                      <a:pt x="4141" y="2278"/>
                    </a:cubicBezTo>
                    <a:cubicBezTo>
                      <a:pt x="4141" y="2502"/>
                      <a:pt x="3972" y="2704"/>
                      <a:pt x="3771" y="2704"/>
                    </a:cubicBezTo>
                    <a:cubicBezTo>
                      <a:pt x="363" y="2706"/>
                      <a:pt x="363" y="2706"/>
                      <a:pt x="363" y="2706"/>
                    </a:cubicBezTo>
                    <a:cubicBezTo>
                      <a:pt x="162" y="2706"/>
                      <a:pt x="0" y="2525"/>
                      <a:pt x="0" y="2300"/>
                    </a:cubicBezTo>
                    <a:cubicBezTo>
                      <a:pt x="0" y="406"/>
                      <a:pt x="0" y="406"/>
                      <a:pt x="0" y="406"/>
                    </a:cubicBezTo>
                    <a:cubicBezTo>
                      <a:pt x="0" y="181"/>
                      <a:pt x="162" y="0"/>
                      <a:pt x="363" y="0"/>
                    </a:cubicBezTo>
                    <a:close/>
                  </a:path>
                </a:pathLst>
              </a:custGeom>
              <a:solidFill>
                <a:srgbClr val="047368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6" name="Oval 58">
                    <a:extLst>
                      <a:ext uri="{FF2B5EF4-FFF2-40B4-BE49-F238E27FC236}">
                        <a16:creationId xmlns:a16="http://schemas.microsoft.com/office/drawing/2014/main" id="{E48E4736-6271-418A-B89D-4987C6BA41A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9531" y="2051052"/>
                    <a:ext cx="477838" cy="477838"/>
                  </a:xfrm>
                  <a:prstGeom prst="ellipse">
                    <a:avLst/>
                  </a:prstGeom>
                  <a:solidFill>
                    <a:srgbClr val="FBF49C"/>
                  </a:solid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256" name="Oval 58">
                    <a:extLst>
                      <a:ext uri="{FF2B5EF4-FFF2-40B4-BE49-F238E27FC236}">
                        <a16:creationId xmlns:a16="http://schemas.microsoft.com/office/drawing/2014/main" id="{E48E4736-6271-418A-B89D-4987C6BA41A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8899531" y="2051052"/>
                    <a:ext cx="477838" cy="477838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7" name="Freeform 59">
                <a:extLst>
                  <a:ext uri="{FF2B5EF4-FFF2-40B4-BE49-F238E27FC236}">
                    <a16:creationId xmlns:a16="http://schemas.microsoft.com/office/drawing/2014/main" id="{840E84C5-8BD9-498F-A173-98EEC00DFC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08917" y="4011615"/>
                <a:ext cx="19050" cy="204788"/>
              </a:xfrm>
              <a:custGeom>
                <a:avLst/>
                <a:gdLst>
                  <a:gd name="T0" fmla="*/ 0 w 12"/>
                  <a:gd name="T1" fmla="*/ 129 h 129"/>
                  <a:gd name="T2" fmla="*/ 10 w 12"/>
                  <a:gd name="T3" fmla="*/ 129 h 129"/>
                  <a:gd name="T4" fmla="*/ 12 w 12"/>
                  <a:gd name="T5" fmla="*/ 0 h 129"/>
                  <a:gd name="T6" fmla="*/ 0 w 12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129">
                    <a:moveTo>
                      <a:pt x="0" y="129"/>
                    </a:moveTo>
                    <a:lnTo>
                      <a:pt x="10" y="129"/>
                    </a:lnTo>
                    <a:lnTo>
                      <a:pt x="12" y="0"/>
                    </a:lnTo>
                    <a:lnTo>
                      <a:pt x="0" y="1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58" name="Freeform 60">
                <a:extLst>
                  <a:ext uri="{FF2B5EF4-FFF2-40B4-BE49-F238E27FC236}">
                    <a16:creationId xmlns:a16="http://schemas.microsoft.com/office/drawing/2014/main" id="{B6BB96A5-B2CF-49A4-B8F3-5242DAE3C2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08917" y="4011615"/>
                <a:ext cx="19050" cy="204788"/>
              </a:xfrm>
              <a:custGeom>
                <a:avLst/>
                <a:gdLst>
                  <a:gd name="T0" fmla="*/ 0 w 12"/>
                  <a:gd name="T1" fmla="*/ 129 h 129"/>
                  <a:gd name="T2" fmla="*/ 10 w 12"/>
                  <a:gd name="T3" fmla="*/ 129 h 129"/>
                  <a:gd name="T4" fmla="*/ 12 w 12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29">
                    <a:moveTo>
                      <a:pt x="0" y="129"/>
                    </a:moveTo>
                    <a:lnTo>
                      <a:pt x="10" y="129"/>
                    </a:lnTo>
                    <a:lnTo>
                      <a:pt x="12" y="0"/>
                    </a:lnTo>
                  </a:path>
                </a:pathLst>
              </a:cu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59" name="Freeform 61">
                <a:extLst>
                  <a:ext uri="{FF2B5EF4-FFF2-40B4-BE49-F238E27FC236}">
                    <a16:creationId xmlns:a16="http://schemas.microsoft.com/office/drawing/2014/main" id="{7CBDE4A1-1B71-4A48-9CB0-1749C32593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0817" y="3927477"/>
                <a:ext cx="112713" cy="112713"/>
              </a:xfrm>
              <a:custGeom>
                <a:avLst/>
                <a:gdLst>
                  <a:gd name="T0" fmla="*/ 36 w 71"/>
                  <a:gd name="T1" fmla="*/ 0 h 71"/>
                  <a:gd name="T2" fmla="*/ 71 w 71"/>
                  <a:gd name="T3" fmla="*/ 71 h 71"/>
                  <a:gd name="T4" fmla="*/ 36 w 71"/>
                  <a:gd name="T5" fmla="*/ 53 h 71"/>
                  <a:gd name="T6" fmla="*/ 0 w 71"/>
                  <a:gd name="T7" fmla="*/ 71 h 71"/>
                  <a:gd name="T8" fmla="*/ 36 w 71"/>
                  <a:gd name="T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71">
                    <a:moveTo>
                      <a:pt x="36" y="0"/>
                    </a:moveTo>
                    <a:lnTo>
                      <a:pt x="71" y="71"/>
                    </a:lnTo>
                    <a:lnTo>
                      <a:pt x="36" y="53"/>
                    </a:lnTo>
                    <a:lnTo>
                      <a:pt x="0" y="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0" name="Oval 62">
                    <a:extLst>
                      <a:ext uri="{FF2B5EF4-FFF2-40B4-BE49-F238E27FC236}">
                        <a16:creationId xmlns:a16="http://schemas.microsoft.com/office/drawing/2014/main" id="{55EC6856-7316-4CF6-B3BA-BE839037D69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570792" y="4233865"/>
                    <a:ext cx="477838" cy="477838"/>
                  </a:xfrm>
                  <a:prstGeom prst="ellipse">
                    <a:avLst/>
                  </a:prstGeom>
                  <a:solidFill>
                    <a:srgbClr val="D1E8C5"/>
                  </a:solid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260" name="Oval 62">
                    <a:extLst>
                      <a:ext uri="{FF2B5EF4-FFF2-40B4-BE49-F238E27FC236}">
                        <a16:creationId xmlns:a16="http://schemas.microsoft.com/office/drawing/2014/main" id="{55EC6856-7316-4CF6-B3BA-BE839037D69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570792" y="4233865"/>
                    <a:ext cx="477838" cy="477838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1" name="Rectangle 63">
                <a:extLst>
                  <a:ext uri="{FF2B5EF4-FFF2-40B4-BE49-F238E27FC236}">
                    <a16:creationId xmlns:a16="http://schemas.microsoft.com/office/drawing/2014/main" id="{675429F0-664D-4C37-8AFA-F9FC631D3C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83530" y="3181352"/>
                <a:ext cx="1222376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altLang="id-ID" sz="30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LSTM</a:t>
                </a:r>
                <a:endParaRPr kumimoji="0" lang="id-ID" altLang="id-ID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62" name="Freeform 9">
              <a:extLst>
                <a:ext uri="{FF2B5EF4-FFF2-40B4-BE49-F238E27FC236}">
                  <a16:creationId xmlns:a16="http://schemas.microsoft.com/office/drawing/2014/main" id="{21FB74B0-43EC-45C3-97C4-C3702A385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779003" y="2985295"/>
              <a:ext cx="111125" cy="111125"/>
            </a:xfrm>
            <a:custGeom>
              <a:avLst/>
              <a:gdLst>
                <a:gd name="T0" fmla="*/ 70 w 70"/>
                <a:gd name="T1" fmla="*/ 35 h 70"/>
                <a:gd name="T2" fmla="*/ 0 w 70"/>
                <a:gd name="T3" fmla="*/ 70 h 70"/>
                <a:gd name="T4" fmla="*/ 18 w 70"/>
                <a:gd name="T5" fmla="*/ 35 h 70"/>
                <a:gd name="T6" fmla="*/ 0 w 70"/>
                <a:gd name="T7" fmla="*/ 0 h 70"/>
                <a:gd name="T8" fmla="*/ 70 w 7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70" y="35"/>
                  </a:moveTo>
                  <a:lnTo>
                    <a:pt x="0" y="70"/>
                  </a:lnTo>
                  <a:lnTo>
                    <a:pt x="18" y="35"/>
                  </a:lnTo>
                  <a:lnTo>
                    <a:pt x="0" y="0"/>
                  </a:lnTo>
                  <a:lnTo>
                    <a:pt x="70" y="35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3" name="Freeform 12">
              <a:extLst>
                <a:ext uri="{FF2B5EF4-FFF2-40B4-BE49-F238E27FC236}">
                  <a16:creationId xmlns:a16="http://schemas.microsoft.com/office/drawing/2014/main" id="{26B4B90D-E43C-4009-B18A-2E133577F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779003" y="3629821"/>
              <a:ext cx="111125" cy="111125"/>
            </a:xfrm>
            <a:custGeom>
              <a:avLst/>
              <a:gdLst>
                <a:gd name="T0" fmla="*/ 70 w 70"/>
                <a:gd name="T1" fmla="*/ 35 h 70"/>
                <a:gd name="T2" fmla="*/ 0 w 70"/>
                <a:gd name="T3" fmla="*/ 70 h 70"/>
                <a:gd name="T4" fmla="*/ 18 w 70"/>
                <a:gd name="T5" fmla="*/ 35 h 70"/>
                <a:gd name="T6" fmla="*/ 0 w 70"/>
                <a:gd name="T7" fmla="*/ 0 h 70"/>
                <a:gd name="T8" fmla="*/ 70 w 7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70" y="35"/>
                  </a:moveTo>
                  <a:lnTo>
                    <a:pt x="0" y="70"/>
                  </a:lnTo>
                  <a:lnTo>
                    <a:pt x="18" y="35"/>
                  </a:lnTo>
                  <a:lnTo>
                    <a:pt x="0" y="0"/>
                  </a:lnTo>
                  <a:lnTo>
                    <a:pt x="70" y="35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F2D8A8A5-DAA9-4485-AF73-443288BBE5D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96045963"/>
                  </p:ext>
                </p:extLst>
              </p:nvPr>
            </p:nvGraphicFramePr>
            <p:xfrm>
              <a:off x="1676345" y="2693853"/>
              <a:ext cx="2294839" cy="1290847"/>
            </p:xfrm>
            <a:graphic>
              <a:graphicData uri="http://schemas.microsoft.com/office/powerpoint/2016/slidezoom">
                <pslz:sldZm>
                  <pslz:sldZmObj sldId="265" cId="1210937202">
                    <pslz:zmPr id="{91C512A3-F06C-4273-9C63-D4998B28C33D}" returnToParent="0" transitionDur="1000" showBg="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94839" cy="1290847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2" name="Slide Zoom 11">
                <a:extLst>
                  <a:ext uri="{FF2B5EF4-FFF2-40B4-BE49-F238E27FC236}">
                    <a16:creationId xmlns:a16="http://schemas.microsoft.com/office/drawing/2014/main" id="{F2D8A8A5-DAA9-4485-AF73-443288BBE5D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76345" y="2693853"/>
                <a:ext cx="2294839" cy="129084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3425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>
            <a:extLst>
              <a:ext uri="{FF2B5EF4-FFF2-40B4-BE49-F238E27FC236}">
                <a16:creationId xmlns:a16="http://schemas.microsoft.com/office/drawing/2014/main" id="{791440D6-4A0D-4A47-85F1-77C7101AE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8361" y="1317473"/>
            <a:ext cx="7338130" cy="4484673"/>
          </a:xfrm>
          <a:prstGeom prst="rect">
            <a:avLst/>
          </a:prstGeom>
          <a:solidFill>
            <a:srgbClr val="047368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7E80C7B4-46BC-4703-9FAF-2C05BF1F1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0885" y="2088593"/>
            <a:ext cx="916290" cy="3593358"/>
          </a:xfrm>
          <a:prstGeom prst="rect">
            <a:avLst/>
          </a:prstGeom>
          <a:solidFill>
            <a:srgbClr val="049684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95D2D7AD-5A08-4523-AAA4-E04894BB7AE5}"/>
              </a:ext>
            </a:extLst>
          </p:cNvPr>
          <p:cNvSpPr>
            <a:spLocks/>
          </p:cNvSpPr>
          <p:nvPr/>
        </p:nvSpPr>
        <p:spPr bwMode="auto">
          <a:xfrm>
            <a:off x="9857856" y="5458732"/>
            <a:ext cx="98341" cy="159219"/>
          </a:xfrm>
          <a:custGeom>
            <a:avLst/>
            <a:gdLst>
              <a:gd name="T0" fmla="*/ 1 w 63"/>
              <a:gd name="T1" fmla="*/ 35 h 102"/>
              <a:gd name="T2" fmla="*/ 1 w 63"/>
              <a:gd name="T3" fmla="*/ 0 h 102"/>
              <a:gd name="T4" fmla="*/ 63 w 63"/>
              <a:gd name="T5" fmla="*/ 52 h 102"/>
              <a:gd name="T6" fmla="*/ 0 w 63"/>
              <a:gd name="T7" fmla="*/ 102 h 102"/>
              <a:gd name="T8" fmla="*/ 0 w 63"/>
              <a:gd name="T9" fmla="*/ 67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" h="102">
                <a:moveTo>
                  <a:pt x="1" y="35"/>
                </a:moveTo>
                <a:lnTo>
                  <a:pt x="1" y="0"/>
                </a:lnTo>
                <a:lnTo>
                  <a:pt x="63" y="52"/>
                </a:lnTo>
                <a:lnTo>
                  <a:pt x="0" y="102"/>
                </a:lnTo>
                <a:lnTo>
                  <a:pt x="0" y="67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" name="Freeform 10">
            <a:extLst>
              <a:ext uri="{FF2B5EF4-FFF2-40B4-BE49-F238E27FC236}">
                <a16:creationId xmlns:a16="http://schemas.microsoft.com/office/drawing/2014/main" id="{84F2FCB8-EAD8-4113-9D60-27A3D6128BA9}"/>
              </a:ext>
            </a:extLst>
          </p:cNvPr>
          <p:cNvSpPr>
            <a:spLocks/>
          </p:cNvSpPr>
          <p:nvPr/>
        </p:nvSpPr>
        <p:spPr bwMode="auto">
          <a:xfrm>
            <a:off x="5441866" y="1815423"/>
            <a:ext cx="157658" cy="96780"/>
          </a:xfrm>
          <a:custGeom>
            <a:avLst/>
            <a:gdLst>
              <a:gd name="T0" fmla="*/ 34 w 101"/>
              <a:gd name="T1" fmla="*/ 62 h 62"/>
              <a:gd name="T2" fmla="*/ 0 w 101"/>
              <a:gd name="T3" fmla="*/ 62 h 62"/>
              <a:gd name="T4" fmla="*/ 51 w 101"/>
              <a:gd name="T5" fmla="*/ 0 h 62"/>
              <a:gd name="T6" fmla="*/ 101 w 101"/>
              <a:gd name="T7" fmla="*/ 62 h 62"/>
              <a:gd name="T8" fmla="*/ 67 w 101"/>
              <a:gd name="T9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" h="62">
                <a:moveTo>
                  <a:pt x="34" y="62"/>
                </a:moveTo>
                <a:lnTo>
                  <a:pt x="0" y="62"/>
                </a:lnTo>
                <a:lnTo>
                  <a:pt x="51" y="0"/>
                </a:lnTo>
                <a:lnTo>
                  <a:pt x="101" y="62"/>
                </a:lnTo>
                <a:lnTo>
                  <a:pt x="67" y="62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2BB64285-5360-4F0C-8574-B9D8B1A08C58}"/>
              </a:ext>
            </a:extLst>
          </p:cNvPr>
          <p:cNvSpPr>
            <a:spLocks/>
          </p:cNvSpPr>
          <p:nvPr/>
        </p:nvSpPr>
        <p:spPr bwMode="auto">
          <a:xfrm>
            <a:off x="4623916" y="5436878"/>
            <a:ext cx="96780" cy="157658"/>
          </a:xfrm>
          <a:custGeom>
            <a:avLst/>
            <a:gdLst>
              <a:gd name="T0" fmla="*/ 0 w 62"/>
              <a:gd name="T1" fmla="*/ 34 h 101"/>
              <a:gd name="T2" fmla="*/ 0 w 62"/>
              <a:gd name="T3" fmla="*/ 0 h 101"/>
              <a:gd name="T4" fmla="*/ 62 w 62"/>
              <a:gd name="T5" fmla="*/ 50 h 101"/>
              <a:gd name="T6" fmla="*/ 0 w 62"/>
              <a:gd name="T7" fmla="*/ 101 h 101"/>
              <a:gd name="T8" fmla="*/ 0 w 62"/>
              <a:gd name="T9" fmla="*/ 6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" h="101">
                <a:moveTo>
                  <a:pt x="0" y="34"/>
                </a:moveTo>
                <a:lnTo>
                  <a:pt x="0" y="0"/>
                </a:lnTo>
                <a:lnTo>
                  <a:pt x="62" y="50"/>
                </a:lnTo>
                <a:lnTo>
                  <a:pt x="0" y="101"/>
                </a:lnTo>
                <a:lnTo>
                  <a:pt x="0" y="67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" name="Freeform 12">
            <a:extLst>
              <a:ext uri="{FF2B5EF4-FFF2-40B4-BE49-F238E27FC236}">
                <a16:creationId xmlns:a16="http://schemas.microsoft.com/office/drawing/2014/main" id="{A8B33105-7C5B-4D7B-9475-ED16A8D91644}"/>
              </a:ext>
            </a:extLst>
          </p:cNvPr>
          <p:cNvSpPr>
            <a:spLocks/>
          </p:cNvSpPr>
          <p:nvPr/>
        </p:nvSpPr>
        <p:spPr bwMode="auto">
          <a:xfrm>
            <a:off x="3587431" y="4882733"/>
            <a:ext cx="159219" cy="98341"/>
          </a:xfrm>
          <a:custGeom>
            <a:avLst/>
            <a:gdLst>
              <a:gd name="T0" fmla="*/ 67 w 102"/>
              <a:gd name="T1" fmla="*/ 2 h 63"/>
              <a:gd name="T2" fmla="*/ 102 w 102"/>
              <a:gd name="T3" fmla="*/ 3 h 63"/>
              <a:gd name="T4" fmla="*/ 49 w 102"/>
              <a:gd name="T5" fmla="*/ 63 h 63"/>
              <a:gd name="T6" fmla="*/ 0 w 102"/>
              <a:gd name="T7" fmla="*/ 0 h 63"/>
              <a:gd name="T8" fmla="*/ 35 w 102"/>
              <a:gd name="T9" fmla="*/ 1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" h="63">
                <a:moveTo>
                  <a:pt x="67" y="2"/>
                </a:moveTo>
                <a:lnTo>
                  <a:pt x="102" y="3"/>
                </a:lnTo>
                <a:lnTo>
                  <a:pt x="49" y="63"/>
                </a:lnTo>
                <a:lnTo>
                  <a:pt x="0" y="0"/>
                </a:lnTo>
                <a:lnTo>
                  <a:pt x="35" y="1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BBA6C455-34ED-48F6-8E06-9BDEA9AD6603}"/>
              </a:ext>
            </a:extLst>
          </p:cNvPr>
          <p:cNvSpPr>
            <a:spLocks/>
          </p:cNvSpPr>
          <p:nvPr/>
        </p:nvSpPr>
        <p:spPr bwMode="auto">
          <a:xfrm>
            <a:off x="4116601" y="3972686"/>
            <a:ext cx="157658" cy="96780"/>
          </a:xfrm>
          <a:custGeom>
            <a:avLst/>
            <a:gdLst>
              <a:gd name="T0" fmla="*/ 67 w 101"/>
              <a:gd name="T1" fmla="*/ 0 h 62"/>
              <a:gd name="T2" fmla="*/ 101 w 101"/>
              <a:gd name="T3" fmla="*/ 0 h 62"/>
              <a:gd name="T4" fmla="*/ 51 w 101"/>
              <a:gd name="T5" fmla="*/ 62 h 62"/>
              <a:gd name="T6" fmla="*/ 0 w 101"/>
              <a:gd name="T7" fmla="*/ 0 h 62"/>
              <a:gd name="T8" fmla="*/ 35 w 101"/>
              <a:gd name="T9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" h="62">
                <a:moveTo>
                  <a:pt x="67" y="0"/>
                </a:moveTo>
                <a:lnTo>
                  <a:pt x="101" y="0"/>
                </a:lnTo>
                <a:lnTo>
                  <a:pt x="51" y="62"/>
                </a:lnTo>
                <a:lnTo>
                  <a:pt x="0" y="0"/>
                </a:lnTo>
                <a:lnTo>
                  <a:pt x="35" y="0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" name="Freeform 16">
            <a:extLst>
              <a:ext uri="{FF2B5EF4-FFF2-40B4-BE49-F238E27FC236}">
                <a16:creationId xmlns:a16="http://schemas.microsoft.com/office/drawing/2014/main" id="{0A02EF28-B25A-4161-9417-5A7D65747A3A}"/>
              </a:ext>
            </a:extLst>
          </p:cNvPr>
          <p:cNvSpPr>
            <a:spLocks/>
          </p:cNvSpPr>
          <p:nvPr/>
        </p:nvSpPr>
        <p:spPr bwMode="auto">
          <a:xfrm>
            <a:off x="5747815" y="1511034"/>
            <a:ext cx="1579704" cy="157658"/>
          </a:xfrm>
          <a:custGeom>
            <a:avLst/>
            <a:gdLst>
              <a:gd name="T0" fmla="*/ 0 w 1012"/>
              <a:gd name="T1" fmla="*/ 67 h 101"/>
              <a:gd name="T2" fmla="*/ 0 w 1012"/>
              <a:gd name="T3" fmla="*/ 35 h 101"/>
              <a:gd name="T4" fmla="*/ 508 w 1012"/>
              <a:gd name="T5" fmla="*/ 35 h 101"/>
              <a:gd name="T6" fmla="*/ 950 w 1012"/>
              <a:gd name="T7" fmla="*/ 34 h 101"/>
              <a:gd name="T8" fmla="*/ 950 w 1012"/>
              <a:gd name="T9" fmla="*/ 0 h 101"/>
              <a:gd name="T10" fmla="*/ 1012 w 1012"/>
              <a:gd name="T11" fmla="*/ 50 h 101"/>
              <a:gd name="T12" fmla="*/ 950 w 1012"/>
              <a:gd name="T13" fmla="*/ 101 h 101"/>
              <a:gd name="T14" fmla="*/ 950 w 1012"/>
              <a:gd name="T15" fmla="*/ 67 h 101"/>
              <a:gd name="T16" fmla="*/ 508 w 1012"/>
              <a:gd name="T17" fmla="*/ 67 h 101"/>
              <a:gd name="T18" fmla="*/ 0 w 1012"/>
              <a:gd name="T19" fmla="*/ 6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2" h="101">
                <a:moveTo>
                  <a:pt x="0" y="67"/>
                </a:moveTo>
                <a:lnTo>
                  <a:pt x="0" y="35"/>
                </a:lnTo>
                <a:lnTo>
                  <a:pt x="508" y="35"/>
                </a:lnTo>
                <a:lnTo>
                  <a:pt x="950" y="34"/>
                </a:lnTo>
                <a:lnTo>
                  <a:pt x="950" y="0"/>
                </a:lnTo>
                <a:lnTo>
                  <a:pt x="1012" y="50"/>
                </a:lnTo>
                <a:lnTo>
                  <a:pt x="950" y="101"/>
                </a:lnTo>
                <a:lnTo>
                  <a:pt x="950" y="67"/>
                </a:lnTo>
                <a:lnTo>
                  <a:pt x="508" y="67"/>
                </a:lnTo>
                <a:lnTo>
                  <a:pt x="0" y="67"/>
                </a:lnTo>
                <a:close/>
              </a:path>
            </a:pathLst>
          </a:custGeom>
          <a:solidFill>
            <a:srgbClr val="ED2224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" name="Freeform 17">
            <a:extLst>
              <a:ext uri="{FF2B5EF4-FFF2-40B4-BE49-F238E27FC236}">
                <a16:creationId xmlns:a16="http://schemas.microsoft.com/office/drawing/2014/main" id="{EC4B2E96-E749-4308-B678-40069EFD2F5D}"/>
              </a:ext>
            </a:extLst>
          </p:cNvPr>
          <p:cNvSpPr>
            <a:spLocks/>
          </p:cNvSpPr>
          <p:nvPr/>
        </p:nvSpPr>
        <p:spPr bwMode="auto">
          <a:xfrm>
            <a:off x="7230740" y="1511034"/>
            <a:ext cx="96780" cy="157658"/>
          </a:xfrm>
          <a:custGeom>
            <a:avLst/>
            <a:gdLst>
              <a:gd name="T0" fmla="*/ 0 w 62"/>
              <a:gd name="T1" fmla="*/ 34 h 101"/>
              <a:gd name="T2" fmla="*/ 0 w 62"/>
              <a:gd name="T3" fmla="*/ 0 h 101"/>
              <a:gd name="T4" fmla="*/ 62 w 62"/>
              <a:gd name="T5" fmla="*/ 50 h 101"/>
              <a:gd name="T6" fmla="*/ 0 w 62"/>
              <a:gd name="T7" fmla="*/ 101 h 101"/>
              <a:gd name="T8" fmla="*/ 0 w 62"/>
              <a:gd name="T9" fmla="*/ 6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" h="101">
                <a:moveTo>
                  <a:pt x="0" y="34"/>
                </a:moveTo>
                <a:lnTo>
                  <a:pt x="0" y="0"/>
                </a:lnTo>
                <a:lnTo>
                  <a:pt x="62" y="50"/>
                </a:lnTo>
                <a:lnTo>
                  <a:pt x="0" y="101"/>
                </a:lnTo>
                <a:lnTo>
                  <a:pt x="0" y="67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6" name="Freeform 18">
            <a:extLst>
              <a:ext uri="{FF2B5EF4-FFF2-40B4-BE49-F238E27FC236}">
                <a16:creationId xmlns:a16="http://schemas.microsoft.com/office/drawing/2014/main" id="{CE797B91-7D81-4AC0-8634-BB1D11D76517}"/>
              </a:ext>
            </a:extLst>
          </p:cNvPr>
          <p:cNvSpPr>
            <a:spLocks/>
          </p:cNvSpPr>
          <p:nvPr/>
        </p:nvSpPr>
        <p:spPr bwMode="auto">
          <a:xfrm>
            <a:off x="2048313" y="1511034"/>
            <a:ext cx="3232774" cy="159219"/>
          </a:xfrm>
          <a:custGeom>
            <a:avLst/>
            <a:gdLst>
              <a:gd name="T0" fmla="*/ 32 w 2071"/>
              <a:gd name="T1" fmla="*/ 61 h 102"/>
              <a:gd name="T2" fmla="*/ 0 w 2071"/>
              <a:gd name="T3" fmla="*/ 61 h 102"/>
              <a:gd name="T4" fmla="*/ 0 w 2071"/>
              <a:gd name="T5" fmla="*/ 35 h 102"/>
              <a:gd name="T6" fmla="*/ 2009 w 2071"/>
              <a:gd name="T7" fmla="*/ 35 h 102"/>
              <a:gd name="T8" fmla="*/ 2009 w 2071"/>
              <a:gd name="T9" fmla="*/ 0 h 102"/>
              <a:gd name="T10" fmla="*/ 2071 w 2071"/>
              <a:gd name="T11" fmla="*/ 51 h 102"/>
              <a:gd name="T12" fmla="*/ 2009 w 2071"/>
              <a:gd name="T13" fmla="*/ 102 h 102"/>
              <a:gd name="T14" fmla="*/ 2009 w 2071"/>
              <a:gd name="T15" fmla="*/ 67 h 102"/>
              <a:gd name="T16" fmla="*/ 32 w 2071"/>
              <a:gd name="T17" fmla="*/ 67 h 102"/>
              <a:gd name="T18" fmla="*/ 32 w 2071"/>
              <a:gd name="T19" fmla="*/ 6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71" h="102">
                <a:moveTo>
                  <a:pt x="32" y="61"/>
                </a:moveTo>
                <a:lnTo>
                  <a:pt x="0" y="61"/>
                </a:lnTo>
                <a:lnTo>
                  <a:pt x="0" y="35"/>
                </a:lnTo>
                <a:lnTo>
                  <a:pt x="2009" y="35"/>
                </a:lnTo>
                <a:lnTo>
                  <a:pt x="2009" y="0"/>
                </a:lnTo>
                <a:lnTo>
                  <a:pt x="2071" y="51"/>
                </a:lnTo>
                <a:lnTo>
                  <a:pt x="2009" y="102"/>
                </a:lnTo>
                <a:lnTo>
                  <a:pt x="2009" y="67"/>
                </a:lnTo>
                <a:lnTo>
                  <a:pt x="32" y="67"/>
                </a:lnTo>
                <a:lnTo>
                  <a:pt x="32" y="61"/>
                </a:lnTo>
                <a:close/>
              </a:path>
            </a:pathLst>
          </a:custGeom>
          <a:solidFill>
            <a:srgbClr val="ED2224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7" name="Freeform 19">
            <a:extLst>
              <a:ext uri="{FF2B5EF4-FFF2-40B4-BE49-F238E27FC236}">
                <a16:creationId xmlns:a16="http://schemas.microsoft.com/office/drawing/2014/main" id="{B983CD76-7A0B-4B72-800D-395FDC7CBF36}"/>
              </a:ext>
            </a:extLst>
          </p:cNvPr>
          <p:cNvSpPr>
            <a:spLocks/>
          </p:cNvSpPr>
          <p:nvPr/>
        </p:nvSpPr>
        <p:spPr bwMode="auto">
          <a:xfrm>
            <a:off x="5184305" y="1511034"/>
            <a:ext cx="96780" cy="159219"/>
          </a:xfrm>
          <a:custGeom>
            <a:avLst/>
            <a:gdLst>
              <a:gd name="T0" fmla="*/ 0 w 62"/>
              <a:gd name="T1" fmla="*/ 35 h 102"/>
              <a:gd name="T2" fmla="*/ 0 w 62"/>
              <a:gd name="T3" fmla="*/ 0 h 102"/>
              <a:gd name="T4" fmla="*/ 62 w 62"/>
              <a:gd name="T5" fmla="*/ 51 h 102"/>
              <a:gd name="T6" fmla="*/ 0 w 62"/>
              <a:gd name="T7" fmla="*/ 102 h 102"/>
              <a:gd name="T8" fmla="*/ 0 w 62"/>
              <a:gd name="T9" fmla="*/ 67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" h="102">
                <a:moveTo>
                  <a:pt x="0" y="35"/>
                </a:moveTo>
                <a:lnTo>
                  <a:pt x="0" y="0"/>
                </a:lnTo>
                <a:lnTo>
                  <a:pt x="62" y="51"/>
                </a:lnTo>
                <a:lnTo>
                  <a:pt x="0" y="102"/>
                </a:lnTo>
                <a:lnTo>
                  <a:pt x="0" y="67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8" name="Freeform 20">
            <a:extLst>
              <a:ext uri="{FF2B5EF4-FFF2-40B4-BE49-F238E27FC236}">
                <a16:creationId xmlns:a16="http://schemas.microsoft.com/office/drawing/2014/main" id="{967F5D6F-3510-446F-A896-5A724DD938C0}"/>
              </a:ext>
            </a:extLst>
          </p:cNvPr>
          <p:cNvSpPr>
            <a:spLocks/>
          </p:cNvSpPr>
          <p:nvPr/>
        </p:nvSpPr>
        <p:spPr bwMode="auto">
          <a:xfrm>
            <a:off x="8891614" y="1984009"/>
            <a:ext cx="157658" cy="96780"/>
          </a:xfrm>
          <a:custGeom>
            <a:avLst/>
            <a:gdLst>
              <a:gd name="T0" fmla="*/ 67 w 101"/>
              <a:gd name="T1" fmla="*/ 0 h 62"/>
              <a:gd name="T2" fmla="*/ 101 w 101"/>
              <a:gd name="T3" fmla="*/ 0 h 62"/>
              <a:gd name="T4" fmla="*/ 50 w 101"/>
              <a:gd name="T5" fmla="*/ 62 h 62"/>
              <a:gd name="T6" fmla="*/ 0 w 101"/>
              <a:gd name="T7" fmla="*/ 0 h 62"/>
              <a:gd name="T8" fmla="*/ 34 w 101"/>
              <a:gd name="T9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" h="62">
                <a:moveTo>
                  <a:pt x="67" y="0"/>
                </a:moveTo>
                <a:lnTo>
                  <a:pt x="101" y="0"/>
                </a:lnTo>
                <a:lnTo>
                  <a:pt x="50" y="62"/>
                </a:lnTo>
                <a:lnTo>
                  <a:pt x="0" y="0"/>
                </a:lnTo>
                <a:lnTo>
                  <a:pt x="34" y="0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9" name="Freeform 21">
            <a:extLst>
              <a:ext uri="{FF2B5EF4-FFF2-40B4-BE49-F238E27FC236}">
                <a16:creationId xmlns:a16="http://schemas.microsoft.com/office/drawing/2014/main" id="{5E178015-86D0-447B-9635-22A02CB7CC2C}"/>
              </a:ext>
            </a:extLst>
          </p:cNvPr>
          <p:cNvSpPr>
            <a:spLocks/>
          </p:cNvSpPr>
          <p:nvPr/>
        </p:nvSpPr>
        <p:spPr bwMode="auto">
          <a:xfrm>
            <a:off x="7547617" y="1885667"/>
            <a:ext cx="157658" cy="96780"/>
          </a:xfrm>
          <a:custGeom>
            <a:avLst/>
            <a:gdLst>
              <a:gd name="T0" fmla="*/ 34 w 101"/>
              <a:gd name="T1" fmla="*/ 62 h 62"/>
              <a:gd name="T2" fmla="*/ 0 w 101"/>
              <a:gd name="T3" fmla="*/ 62 h 62"/>
              <a:gd name="T4" fmla="*/ 49 w 101"/>
              <a:gd name="T5" fmla="*/ 0 h 62"/>
              <a:gd name="T6" fmla="*/ 101 w 101"/>
              <a:gd name="T7" fmla="*/ 60 h 62"/>
              <a:gd name="T8" fmla="*/ 66 w 101"/>
              <a:gd name="T9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" h="62">
                <a:moveTo>
                  <a:pt x="34" y="62"/>
                </a:moveTo>
                <a:lnTo>
                  <a:pt x="0" y="62"/>
                </a:lnTo>
                <a:lnTo>
                  <a:pt x="49" y="0"/>
                </a:lnTo>
                <a:lnTo>
                  <a:pt x="101" y="60"/>
                </a:lnTo>
                <a:lnTo>
                  <a:pt x="66" y="61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0" name="Freeform 22">
            <a:extLst>
              <a:ext uri="{FF2B5EF4-FFF2-40B4-BE49-F238E27FC236}">
                <a16:creationId xmlns:a16="http://schemas.microsoft.com/office/drawing/2014/main" id="{B1017AB4-99A1-4DAE-9F26-0A27834212CC}"/>
              </a:ext>
            </a:extLst>
          </p:cNvPr>
          <p:cNvSpPr>
            <a:spLocks/>
          </p:cNvSpPr>
          <p:nvPr/>
        </p:nvSpPr>
        <p:spPr bwMode="auto">
          <a:xfrm>
            <a:off x="6952887" y="2698933"/>
            <a:ext cx="157658" cy="103024"/>
          </a:xfrm>
          <a:custGeom>
            <a:avLst/>
            <a:gdLst>
              <a:gd name="T0" fmla="*/ 34 w 101"/>
              <a:gd name="T1" fmla="*/ 63 h 66"/>
              <a:gd name="T2" fmla="*/ 0 w 101"/>
              <a:gd name="T3" fmla="*/ 66 h 66"/>
              <a:gd name="T4" fmla="*/ 47 w 101"/>
              <a:gd name="T5" fmla="*/ 0 h 66"/>
              <a:gd name="T6" fmla="*/ 101 w 101"/>
              <a:gd name="T7" fmla="*/ 58 h 66"/>
              <a:gd name="T8" fmla="*/ 67 w 101"/>
              <a:gd name="T9" fmla="*/ 61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" h="66">
                <a:moveTo>
                  <a:pt x="34" y="63"/>
                </a:moveTo>
                <a:lnTo>
                  <a:pt x="0" y="66"/>
                </a:lnTo>
                <a:lnTo>
                  <a:pt x="47" y="0"/>
                </a:lnTo>
                <a:lnTo>
                  <a:pt x="101" y="58"/>
                </a:lnTo>
                <a:lnTo>
                  <a:pt x="67" y="61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1" name="Freeform 23">
            <a:extLst>
              <a:ext uri="{FF2B5EF4-FFF2-40B4-BE49-F238E27FC236}">
                <a16:creationId xmlns:a16="http://schemas.microsoft.com/office/drawing/2014/main" id="{1378D941-442F-4383-9FD3-5F3FF0206EC1}"/>
              </a:ext>
            </a:extLst>
          </p:cNvPr>
          <p:cNvSpPr>
            <a:spLocks/>
          </p:cNvSpPr>
          <p:nvPr/>
        </p:nvSpPr>
        <p:spPr bwMode="auto">
          <a:xfrm>
            <a:off x="6695326" y="2388299"/>
            <a:ext cx="96780" cy="157658"/>
          </a:xfrm>
          <a:custGeom>
            <a:avLst/>
            <a:gdLst>
              <a:gd name="T0" fmla="*/ 0 w 62"/>
              <a:gd name="T1" fmla="*/ 34 h 101"/>
              <a:gd name="T2" fmla="*/ 0 w 62"/>
              <a:gd name="T3" fmla="*/ 0 h 101"/>
              <a:gd name="T4" fmla="*/ 62 w 62"/>
              <a:gd name="T5" fmla="*/ 51 h 101"/>
              <a:gd name="T6" fmla="*/ 1 w 62"/>
              <a:gd name="T7" fmla="*/ 101 h 101"/>
              <a:gd name="T8" fmla="*/ 1 w 62"/>
              <a:gd name="T9" fmla="*/ 6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" h="101">
                <a:moveTo>
                  <a:pt x="0" y="34"/>
                </a:moveTo>
                <a:lnTo>
                  <a:pt x="0" y="0"/>
                </a:lnTo>
                <a:lnTo>
                  <a:pt x="62" y="51"/>
                </a:lnTo>
                <a:lnTo>
                  <a:pt x="1" y="101"/>
                </a:lnTo>
                <a:lnTo>
                  <a:pt x="1" y="67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2" name="Freeform 24">
            <a:extLst>
              <a:ext uri="{FF2B5EF4-FFF2-40B4-BE49-F238E27FC236}">
                <a16:creationId xmlns:a16="http://schemas.microsoft.com/office/drawing/2014/main" id="{F713D74F-8E2F-4FC1-93A1-0815069C3527}"/>
              </a:ext>
            </a:extLst>
          </p:cNvPr>
          <p:cNvSpPr>
            <a:spLocks/>
          </p:cNvSpPr>
          <p:nvPr/>
        </p:nvSpPr>
        <p:spPr bwMode="auto">
          <a:xfrm>
            <a:off x="3200309" y="4091321"/>
            <a:ext cx="157658" cy="96780"/>
          </a:xfrm>
          <a:custGeom>
            <a:avLst/>
            <a:gdLst>
              <a:gd name="T0" fmla="*/ 34 w 101"/>
              <a:gd name="T1" fmla="*/ 62 h 62"/>
              <a:gd name="T2" fmla="*/ 0 w 101"/>
              <a:gd name="T3" fmla="*/ 62 h 62"/>
              <a:gd name="T4" fmla="*/ 50 w 101"/>
              <a:gd name="T5" fmla="*/ 0 h 62"/>
              <a:gd name="T6" fmla="*/ 101 w 101"/>
              <a:gd name="T7" fmla="*/ 62 h 62"/>
              <a:gd name="T8" fmla="*/ 66 w 101"/>
              <a:gd name="T9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" h="62">
                <a:moveTo>
                  <a:pt x="34" y="62"/>
                </a:moveTo>
                <a:lnTo>
                  <a:pt x="0" y="62"/>
                </a:lnTo>
                <a:lnTo>
                  <a:pt x="50" y="0"/>
                </a:lnTo>
                <a:lnTo>
                  <a:pt x="101" y="62"/>
                </a:lnTo>
                <a:lnTo>
                  <a:pt x="66" y="62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3" name="Freeform 25">
            <a:extLst>
              <a:ext uri="{FF2B5EF4-FFF2-40B4-BE49-F238E27FC236}">
                <a16:creationId xmlns:a16="http://schemas.microsoft.com/office/drawing/2014/main" id="{BD521A51-18B9-4512-9461-5D6B02F28C60}"/>
              </a:ext>
            </a:extLst>
          </p:cNvPr>
          <p:cNvSpPr>
            <a:spLocks/>
          </p:cNvSpPr>
          <p:nvPr/>
        </p:nvSpPr>
        <p:spPr bwMode="auto">
          <a:xfrm>
            <a:off x="3206554" y="4077272"/>
            <a:ext cx="157658" cy="98341"/>
          </a:xfrm>
          <a:custGeom>
            <a:avLst/>
            <a:gdLst>
              <a:gd name="T0" fmla="*/ 34 w 101"/>
              <a:gd name="T1" fmla="*/ 63 h 63"/>
              <a:gd name="T2" fmla="*/ 0 w 101"/>
              <a:gd name="T3" fmla="*/ 63 h 63"/>
              <a:gd name="T4" fmla="*/ 51 w 101"/>
              <a:gd name="T5" fmla="*/ 0 h 63"/>
              <a:gd name="T6" fmla="*/ 101 w 101"/>
              <a:gd name="T7" fmla="*/ 63 h 63"/>
              <a:gd name="T8" fmla="*/ 67 w 101"/>
              <a:gd name="T9" fmla="*/ 63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" h="63">
                <a:moveTo>
                  <a:pt x="34" y="63"/>
                </a:moveTo>
                <a:lnTo>
                  <a:pt x="0" y="63"/>
                </a:lnTo>
                <a:lnTo>
                  <a:pt x="51" y="0"/>
                </a:lnTo>
                <a:lnTo>
                  <a:pt x="101" y="63"/>
                </a:lnTo>
                <a:lnTo>
                  <a:pt x="67" y="63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4" name="Freeform 26">
            <a:extLst>
              <a:ext uri="{FF2B5EF4-FFF2-40B4-BE49-F238E27FC236}">
                <a16:creationId xmlns:a16="http://schemas.microsoft.com/office/drawing/2014/main" id="{9804FCA1-B103-4C6A-B9C0-8870AC62F338}"/>
              </a:ext>
            </a:extLst>
          </p:cNvPr>
          <p:cNvSpPr>
            <a:spLocks/>
          </p:cNvSpPr>
          <p:nvPr/>
        </p:nvSpPr>
        <p:spPr bwMode="auto">
          <a:xfrm>
            <a:off x="6937276" y="4701661"/>
            <a:ext cx="159219" cy="96780"/>
          </a:xfrm>
          <a:custGeom>
            <a:avLst/>
            <a:gdLst>
              <a:gd name="T0" fmla="*/ 35 w 102"/>
              <a:gd name="T1" fmla="*/ 62 h 62"/>
              <a:gd name="T2" fmla="*/ 0 w 102"/>
              <a:gd name="T3" fmla="*/ 62 h 62"/>
              <a:gd name="T4" fmla="*/ 51 w 102"/>
              <a:gd name="T5" fmla="*/ 0 h 62"/>
              <a:gd name="T6" fmla="*/ 102 w 102"/>
              <a:gd name="T7" fmla="*/ 62 h 62"/>
              <a:gd name="T8" fmla="*/ 67 w 102"/>
              <a:gd name="T9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" h="62">
                <a:moveTo>
                  <a:pt x="35" y="62"/>
                </a:moveTo>
                <a:lnTo>
                  <a:pt x="0" y="62"/>
                </a:lnTo>
                <a:lnTo>
                  <a:pt x="51" y="0"/>
                </a:lnTo>
                <a:lnTo>
                  <a:pt x="102" y="62"/>
                </a:lnTo>
                <a:lnTo>
                  <a:pt x="67" y="62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5" name="Freeform 27">
            <a:extLst>
              <a:ext uri="{FF2B5EF4-FFF2-40B4-BE49-F238E27FC236}">
                <a16:creationId xmlns:a16="http://schemas.microsoft.com/office/drawing/2014/main" id="{CE8B6A98-B06B-4BCF-931F-952A2F7C5E7A}"/>
              </a:ext>
            </a:extLst>
          </p:cNvPr>
          <p:cNvSpPr>
            <a:spLocks/>
          </p:cNvSpPr>
          <p:nvPr/>
        </p:nvSpPr>
        <p:spPr bwMode="auto">
          <a:xfrm>
            <a:off x="5810255" y="5491512"/>
            <a:ext cx="99903" cy="156098"/>
          </a:xfrm>
          <a:custGeom>
            <a:avLst/>
            <a:gdLst>
              <a:gd name="T0" fmla="*/ 1 w 64"/>
              <a:gd name="T1" fmla="*/ 34 h 100"/>
              <a:gd name="T2" fmla="*/ 0 w 64"/>
              <a:gd name="T3" fmla="*/ 0 h 100"/>
              <a:gd name="T4" fmla="*/ 64 w 64"/>
              <a:gd name="T5" fmla="*/ 48 h 100"/>
              <a:gd name="T6" fmla="*/ 3 w 64"/>
              <a:gd name="T7" fmla="*/ 100 h 100"/>
              <a:gd name="T8" fmla="*/ 2 w 64"/>
              <a:gd name="T9" fmla="*/ 66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100">
                <a:moveTo>
                  <a:pt x="1" y="34"/>
                </a:moveTo>
                <a:lnTo>
                  <a:pt x="0" y="0"/>
                </a:lnTo>
                <a:lnTo>
                  <a:pt x="64" y="48"/>
                </a:lnTo>
                <a:lnTo>
                  <a:pt x="3" y="100"/>
                </a:lnTo>
                <a:lnTo>
                  <a:pt x="2" y="66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6" name="Freeform 28">
            <a:extLst>
              <a:ext uri="{FF2B5EF4-FFF2-40B4-BE49-F238E27FC236}">
                <a16:creationId xmlns:a16="http://schemas.microsoft.com/office/drawing/2014/main" id="{554F0E4D-75FF-4527-B496-D6522B7E696A}"/>
              </a:ext>
            </a:extLst>
          </p:cNvPr>
          <p:cNvSpPr>
            <a:spLocks/>
          </p:cNvSpPr>
          <p:nvPr/>
        </p:nvSpPr>
        <p:spPr bwMode="auto">
          <a:xfrm>
            <a:off x="8059616" y="4759417"/>
            <a:ext cx="157658" cy="96780"/>
          </a:xfrm>
          <a:custGeom>
            <a:avLst/>
            <a:gdLst>
              <a:gd name="T0" fmla="*/ 34 w 101"/>
              <a:gd name="T1" fmla="*/ 62 h 62"/>
              <a:gd name="T2" fmla="*/ 0 w 101"/>
              <a:gd name="T3" fmla="*/ 62 h 62"/>
              <a:gd name="T4" fmla="*/ 50 w 101"/>
              <a:gd name="T5" fmla="*/ 0 h 62"/>
              <a:gd name="T6" fmla="*/ 101 w 101"/>
              <a:gd name="T7" fmla="*/ 62 h 62"/>
              <a:gd name="T8" fmla="*/ 67 w 101"/>
              <a:gd name="T9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" h="62">
                <a:moveTo>
                  <a:pt x="34" y="62"/>
                </a:moveTo>
                <a:lnTo>
                  <a:pt x="0" y="62"/>
                </a:lnTo>
                <a:lnTo>
                  <a:pt x="50" y="0"/>
                </a:lnTo>
                <a:lnTo>
                  <a:pt x="101" y="62"/>
                </a:lnTo>
                <a:lnTo>
                  <a:pt x="67" y="62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7" name="Freeform 29">
            <a:extLst>
              <a:ext uri="{FF2B5EF4-FFF2-40B4-BE49-F238E27FC236}">
                <a16:creationId xmlns:a16="http://schemas.microsoft.com/office/drawing/2014/main" id="{507DBAD5-A488-425B-A7ED-BC047A5C1464}"/>
              </a:ext>
            </a:extLst>
          </p:cNvPr>
          <p:cNvSpPr>
            <a:spLocks/>
          </p:cNvSpPr>
          <p:nvPr/>
        </p:nvSpPr>
        <p:spPr bwMode="auto">
          <a:xfrm>
            <a:off x="7817665" y="5486830"/>
            <a:ext cx="96780" cy="159219"/>
          </a:xfrm>
          <a:custGeom>
            <a:avLst/>
            <a:gdLst>
              <a:gd name="T0" fmla="*/ 0 w 62"/>
              <a:gd name="T1" fmla="*/ 35 h 102"/>
              <a:gd name="T2" fmla="*/ 0 w 62"/>
              <a:gd name="T3" fmla="*/ 0 h 102"/>
              <a:gd name="T4" fmla="*/ 62 w 62"/>
              <a:gd name="T5" fmla="*/ 51 h 102"/>
              <a:gd name="T6" fmla="*/ 0 w 62"/>
              <a:gd name="T7" fmla="*/ 102 h 102"/>
              <a:gd name="T8" fmla="*/ 0 w 62"/>
              <a:gd name="T9" fmla="*/ 67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" h="102">
                <a:moveTo>
                  <a:pt x="0" y="35"/>
                </a:moveTo>
                <a:lnTo>
                  <a:pt x="0" y="0"/>
                </a:lnTo>
                <a:lnTo>
                  <a:pt x="62" y="51"/>
                </a:lnTo>
                <a:lnTo>
                  <a:pt x="0" y="102"/>
                </a:lnTo>
                <a:lnTo>
                  <a:pt x="0" y="67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8" name="Freeform 30">
            <a:extLst>
              <a:ext uri="{FF2B5EF4-FFF2-40B4-BE49-F238E27FC236}">
                <a16:creationId xmlns:a16="http://schemas.microsoft.com/office/drawing/2014/main" id="{32293AB0-5382-4621-9734-320EFA1D33F3}"/>
              </a:ext>
            </a:extLst>
          </p:cNvPr>
          <p:cNvSpPr>
            <a:spLocks/>
          </p:cNvSpPr>
          <p:nvPr/>
        </p:nvSpPr>
        <p:spPr bwMode="auto">
          <a:xfrm>
            <a:off x="4881476" y="4069467"/>
            <a:ext cx="157658" cy="96780"/>
          </a:xfrm>
          <a:custGeom>
            <a:avLst/>
            <a:gdLst>
              <a:gd name="T0" fmla="*/ 34 w 101"/>
              <a:gd name="T1" fmla="*/ 62 h 62"/>
              <a:gd name="T2" fmla="*/ 0 w 101"/>
              <a:gd name="T3" fmla="*/ 62 h 62"/>
              <a:gd name="T4" fmla="*/ 51 w 101"/>
              <a:gd name="T5" fmla="*/ 0 h 62"/>
              <a:gd name="T6" fmla="*/ 101 w 101"/>
              <a:gd name="T7" fmla="*/ 62 h 62"/>
              <a:gd name="T8" fmla="*/ 67 w 101"/>
              <a:gd name="T9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" h="62">
                <a:moveTo>
                  <a:pt x="34" y="62"/>
                </a:moveTo>
                <a:lnTo>
                  <a:pt x="0" y="62"/>
                </a:lnTo>
                <a:lnTo>
                  <a:pt x="51" y="0"/>
                </a:lnTo>
                <a:lnTo>
                  <a:pt x="101" y="62"/>
                </a:lnTo>
                <a:lnTo>
                  <a:pt x="67" y="62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9" name="Freeform 31">
            <a:extLst>
              <a:ext uri="{FF2B5EF4-FFF2-40B4-BE49-F238E27FC236}">
                <a16:creationId xmlns:a16="http://schemas.microsoft.com/office/drawing/2014/main" id="{95046F7C-6A49-476A-AE2E-1F6A564DA648}"/>
              </a:ext>
            </a:extLst>
          </p:cNvPr>
          <p:cNvSpPr>
            <a:spLocks/>
          </p:cNvSpPr>
          <p:nvPr/>
        </p:nvSpPr>
        <p:spPr bwMode="auto">
          <a:xfrm>
            <a:off x="4881476" y="4675125"/>
            <a:ext cx="157658" cy="96780"/>
          </a:xfrm>
          <a:custGeom>
            <a:avLst/>
            <a:gdLst>
              <a:gd name="T0" fmla="*/ 34 w 101"/>
              <a:gd name="T1" fmla="*/ 62 h 62"/>
              <a:gd name="T2" fmla="*/ 0 w 101"/>
              <a:gd name="T3" fmla="*/ 62 h 62"/>
              <a:gd name="T4" fmla="*/ 51 w 101"/>
              <a:gd name="T5" fmla="*/ 0 h 62"/>
              <a:gd name="T6" fmla="*/ 101 w 101"/>
              <a:gd name="T7" fmla="*/ 62 h 62"/>
              <a:gd name="T8" fmla="*/ 67 w 101"/>
              <a:gd name="T9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" h="62">
                <a:moveTo>
                  <a:pt x="34" y="62"/>
                </a:moveTo>
                <a:lnTo>
                  <a:pt x="0" y="62"/>
                </a:lnTo>
                <a:lnTo>
                  <a:pt x="51" y="0"/>
                </a:lnTo>
                <a:lnTo>
                  <a:pt x="101" y="62"/>
                </a:lnTo>
                <a:lnTo>
                  <a:pt x="67" y="62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0" name="Freeform 32">
            <a:extLst>
              <a:ext uri="{FF2B5EF4-FFF2-40B4-BE49-F238E27FC236}">
                <a16:creationId xmlns:a16="http://schemas.microsoft.com/office/drawing/2014/main" id="{C806E7D5-5E48-4CD2-8368-5C27C80DBE47}"/>
              </a:ext>
            </a:extLst>
          </p:cNvPr>
          <p:cNvSpPr>
            <a:spLocks/>
          </p:cNvSpPr>
          <p:nvPr/>
        </p:nvSpPr>
        <p:spPr bwMode="auto">
          <a:xfrm>
            <a:off x="6052206" y="4127223"/>
            <a:ext cx="157658" cy="101463"/>
          </a:xfrm>
          <a:custGeom>
            <a:avLst/>
            <a:gdLst>
              <a:gd name="T0" fmla="*/ 34 w 101"/>
              <a:gd name="T1" fmla="*/ 62 h 65"/>
              <a:gd name="T2" fmla="*/ 0 w 101"/>
              <a:gd name="T3" fmla="*/ 65 h 65"/>
              <a:gd name="T4" fmla="*/ 47 w 101"/>
              <a:gd name="T5" fmla="*/ 0 h 65"/>
              <a:gd name="T6" fmla="*/ 101 w 101"/>
              <a:gd name="T7" fmla="*/ 57 h 65"/>
              <a:gd name="T8" fmla="*/ 67 w 101"/>
              <a:gd name="T9" fmla="*/ 6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" h="65">
                <a:moveTo>
                  <a:pt x="34" y="62"/>
                </a:moveTo>
                <a:lnTo>
                  <a:pt x="0" y="65"/>
                </a:lnTo>
                <a:lnTo>
                  <a:pt x="47" y="0"/>
                </a:lnTo>
                <a:lnTo>
                  <a:pt x="101" y="57"/>
                </a:lnTo>
                <a:lnTo>
                  <a:pt x="67" y="60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1" name="Freeform 33">
            <a:extLst>
              <a:ext uri="{FF2B5EF4-FFF2-40B4-BE49-F238E27FC236}">
                <a16:creationId xmlns:a16="http://schemas.microsoft.com/office/drawing/2014/main" id="{E90FC589-A54C-476E-B193-B93C9C248FCA}"/>
              </a:ext>
            </a:extLst>
          </p:cNvPr>
          <p:cNvSpPr>
            <a:spLocks/>
          </p:cNvSpPr>
          <p:nvPr/>
        </p:nvSpPr>
        <p:spPr bwMode="auto">
          <a:xfrm>
            <a:off x="6053766" y="4751612"/>
            <a:ext cx="157658" cy="96780"/>
          </a:xfrm>
          <a:custGeom>
            <a:avLst/>
            <a:gdLst>
              <a:gd name="T0" fmla="*/ 34 w 101"/>
              <a:gd name="T1" fmla="*/ 62 h 62"/>
              <a:gd name="T2" fmla="*/ 0 w 101"/>
              <a:gd name="T3" fmla="*/ 62 h 62"/>
              <a:gd name="T4" fmla="*/ 50 w 101"/>
              <a:gd name="T5" fmla="*/ 0 h 62"/>
              <a:gd name="T6" fmla="*/ 101 w 101"/>
              <a:gd name="T7" fmla="*/ 62 h 62"/>
              <a:gd name="T8" fmla="*/ 67 w 101"/>
              <a:gd name="T9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" h="62">
                <a:moveTo>
                  <a:pt x="34" y="62"/>
                </a:moveTo>
                <a:lnTo>
                  <a:pt x="0" y="62"/>
                </a:lnTo>
                <a:lnTo>
                  <a:pt x="50" y="0"/>
                </a:lnTo>
                <a:lnTo>
                  <a:pt x="101" y="62"/>
                </a:lnTo>
                <a:lnTo>
                  <a:pt x="67" y="62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2" name="Freeform 34">
            <a:extLst>
              <a:ext uri="{FF2B5EF4-FFF2-40B4-BE49-F238E27FC236}">
                <a16:creationId xmlns:a16="http://schemas.microsoft.com/office/drawing/2014/main" id="{5A533002-0E29-4E1A-B2C5-5703CAB59D6E}"/>
              </a:ext>
            </a:extLst>
          </p:cNvPr>
          <p:cNvSpPr>
            <a:spLocks/>
          </p:cNvSpPr>
          <p:nvPr/>
        </p:nvSpPr>
        <p:spPr bwMode="auto">
          <a:xfrm>
            <a:off x="8059616" y="3560590"/>
            <a:ext cx="159219" cy="99903"/>
          </a:xfrm>
          <a:custGeom>
            <a:avLst/>
            <a:gdLst>
              <a:gd name="T0" fmla="*/ 35 w 102"/>
              <a:gd name="T1" fmla="*/ 61 h 64"/>
              <a:gd name="T2" fmla="*/ 0 w 102"/>
              <a:gd name="T3" fmla="*/ 60 h 64"/>
              <a:gd name="T4" fmla="*/ 53 w 102"/>
              <a:gd name="T5" fmla="*/ 0 h 64"/>
              <a:gd name="T6" fmla="*/ 102 w 102"/>
              <a:gd name="T7" fmla="*/ 64 h 64"/>
              <a:gd name="T8" fmla="*/ 67 w 102"/>
              <a:gd name="T9" fmla="*/ 62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" h="64">
                <a:moveTo>
                  <a:pt x="35" y="61"/>
                </a:moveTo>
                <a:lnTo>
                  <a:pt x="0" y="60"/>
                </a:lnTo>
                <a:lnTo>
                  <a:pt x="53" y="0"/>
                </a:lnTo>
                <a:lnTo>
                  <a:pt x="102" y="64"/>
                </a:lnTo>
                <a:lnTo>
                  <a:pt x="67" y="62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3" name="Freeform 35">
            <a:extLst>
              <a:ext uri="{FF2B5EF4-FFF2-40B4-BE49-F238E27FC236}">
                <a16:creationId xmlns:a16="http://schemas.microsoft.com/office/drawing/2014/main" id="{475D411F-C791-470A-AE73-8721143A0CF0}"/>
              </a:ext>
            </a:extLst>
          </p:cNvPr>
          <p:cNvSpPr>
            <a:spLocks/>
          </p:cNvSpPr>
          <p:nvPr/>
        </p:nvSpPr>
        <p:spPr bwMode="auto">
          <a:xfrm>
            <a:off x="8059616" y="4133467"/>
            <a:ext cx="157658" cy="99903"/>
          </a:xfrm>
          <a:custGeom>
            <a:avLst/>
            <a:gdLst>
              <a:gd name="T0" fmla="*/ 34 w 101"/>
              <a:gd name="T1" fmla="*/ 62 h 64"/>
              <a:gd name="T2" fmla="*/ 0 w 101"/>
              <a:gd name="T3" fmla="*/ 60 h 64"/>
              <a:gd name="T4" fmla="*/ 53 w 101"/>
              <a:gd name="T5" fmla="*/ 0 h 64"/>
              <a:gd name="T6" fmla="*/ 101 w 101"/>
              <a:gd name="T7" fmla="*/ 64 h 64"/>
              <a:gd name="T8" fmla="*/ 67 w 101"/>
              <a:gd name="T9" fmla="*/ 62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" h="64">
                <a:moveTo>
                  <a:pt x="34" y="62"/>
                </a:moveTo>
                <a:lnTo>
                  <a:pt x="0" y="60"/>
                </a:lnTo>
                <a:lnTo>
                  <a:pt x="53" y="0"/>
                </a:lnTo>
                <a:lnTo>
                  <a:pt x="101" y="64"/>
                </a:lnTo>
                <a:lnTo>
                  <a:pt x="67" y="62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4" name="Freeform 36">
            <a:extLst>
              <a:ext uri="{FF2B5EF4-FFF2-40B4-BE49-F238E27FC236}">
                <a16:creationId xmlns:a16="http://schemas.microsoft.com/office/drawing/2014/main" id="{2F6F5C70-42A6-442B-BD31-C87DE2D33DD4}"/>
              </a:ext>
            </a:extLst>
          </p:cNvPr>
          <p:cNvSpPr>
            <a:spLocks/>
          </p:cNvSpPr>
          <p:nvPr/>
        </p:nvSpPr>
        <p:spPr bwMode="auto">
          <a:xfrm>
            <a:off x="3200309" y="2816007"/>
            <a:ext cx="157658" cy="96780"/>
          </a:xfrm>
          <a:custGeom>
            <a:avLst/>
            <a:gdLst>
              <a:gd name="T0" fmla="*/ 34 w 101"/>
              <a:gd name="T1" fmla="*/ 62 h 62"/>
              <a:gd name="T2" fmla="*/ 0 w 101"/>
              <a:gd name="T3" fmla="*/ 62 h 62"/>
              <a:gd name="T4" fmla="*/ 50 w 101"/>
              <a:gd name="T5" fmla="*/ 0 h 62"/>
              <a:gd name="T6" fmla="*/ 101 w 101"/>
              <a:gd name="T7" fmla="*/ 62 h 62"/>
              <a:gd name="T8" fmla="*/ 66 w 101"/>
              <a:gd name="T9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" h="62">
                <a:moveTo>
                  <a:pt x="34" y="62"/>
                </a:moveTo>
                <a:lnTo>
                  <a:pt x="0" y="62"/>
                </a:lnTo>
                <a:lnTo>
                  <a:pt x="50" y="0"/>
                </a:lnTo>
                <a:lnTo>
                  <a:pt x="101" y="62"/>
                </a:lnTo>
                <a:lnTo>
                  <a:pt x="66" y="62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5" name="Freeform 37">
            <a:extLst>
              <a:ext uri="{FF2B5EF4-FFF2-40B4-BE49-F238E27FC236}">
                <a16:creationId xmlns:a16="http://schemas.microsoft.com/office/drawing/2014/main" id="{7BEDDD73-4525-4AAC-A81A-35D4FB4F6534}"/>
              </a:ext>
            </a:extLst>
          </p:cNvPr>
          <p:cNvSpPr>
            <a:spLocks/>
          </p:cNvSpPr>
          <p:nvPr/>
        </p:nvSpPr>
        <p:spPr bwMode="auto">
          <a:xfrm>
            <a:off x="3871528" y="4230247"/>
            <a:ext cx="96780" cy="157658"/>
          </a:xfrm>
          <a:custGeom>
            <a:avLst/>
            <a:gdLst>
              <a:gd name="T0" fmla="*/ 0 w 62"/>
              <a:gd name="T1" fmla="*/ 34 h 101"/>
              <a:gd name="T2" fmla="*/ 0 w 62"/>
              <a:gd name="T3" fmla="*/ 0 h 101"/>
              <a:gd name="T4" fmla="*/ 62 w 62"/>
              <a:gd name="T5" fmla="*/ 50 h 101"/>
              <a:gd name="T6" fmla="*/ 0 w 62"/>
              <a:gd name="T7" fmla="*/ 101 h 101"/>
              <a:gd name="T8" fmla="*/ 0 w 62"/>
              <a:gd name="T9" fmla="*/ 6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" h="101">
                <a:moveTo>
                  <a:pt x="0" y="34"/>
                </a:moveTo>
                <a:lnTo>
                  <a:pt x="0" y="0"/>
                </a:lnTo>
                <a:lnTo>
                  <a:pt x="62" y="50"/>
                </a:lnTo>
                <a:lnTo>
                  <a:pt x="0" y="101"/>
                </a:lnTo>
                <a:lnTo>
                  <a:pt x="0" y="67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6" name="Freeform 38">
            <a:extLst>
              <a:ext uri="{FF2B5EF4-FFF2-40B4-BE49-F238E27FC236}">
                <a16:creationId xmlns:a16="http://schemas.microsoft.com/office/drawing/2014/main" id="{42AFB6EE-7FF1-4673-BBBD-A2A4469DAFF1}"/>
              </a:ext>
            </a:extLst>
          </p:cNvPr>
          <p:cNvSpPr>
            <a:spLocks/>
          </p:cNvSpPr>
          <p:nvPr/>
        </p:nvSpPr>
        <p:spPr bwMode="auto">
          <a:xfrm>
            <a:off x="3712309" y="2703616"/>
            <a:ext cx="157658" cy="99903"/>
          </a:xfrm>
          <a:custGeom>
            <a:avLst/>
            <a:gdLst>
              <a:gd name="T0" fmla="*/ 67 w 101"/>
              <a:gd name="T1" fmla="*/ 1 h 64"/>
              <a:gd name="T2" fmla="*/ 101 w 101"/>
              <a:gd name="T3" fmla="*/ 0 h 64"/>
              <a:gd name="T4" fmla="*/ 54 w 101"/>
              <a:gd name="T5" fmla="*/ 64 h 64"/>
              <a:gd name="T6" fmla="*/ 0 w 101"/>
              <a:gd name="T7" fmla="*/ 5 h 64"/>
              <a:gd name="T8" fmla="*/ 34 w 101"/>
              <a:gd name="T9" fmla="*/ 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" h="64">
                <a:moveTo>
                  <a:pt x="67" y="1"/>
                </a:moveTo>
                <a:lnTo>
                  <a:pt x="101" y="0"/>
                </a:lnTo>
                <a:lnTo>
                  <a:pt x="54" y="64"/>
                </a:lnTo>
                <a:lnTo>
                  <a:pt x="0" y="5"/>
                </a:lnTo>
                <a:lnTo>
                  <a:pt x="34" y="3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9" name="Rectangle 41">
            <a:extLst>
              <a:ext uri="{FF2B5EF4-FFF2-40B4-BE49-F238E27FC236}">
                <a16:creationId xmlns:a16="http://schemas.microsoft.com/office/drawing/2014/main" id="{BAB073B8-6413-4404-BDD2-0920310B1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2206" y="2099520"/>
            <a:ext cx="1732679" cy="3593358"/>
          </a:xfrm>
          <a:prstGeom prst="rect">
            <a:avLst/>
          </a:prstGeom>
          <a:solidFill>
            <a:srgbClr val="049684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2">
                <a:extLst>
                  <a:ext uri="{FF2B5EF4-FFF2-40B4-BE49-F238E27FC236}">
                    <a16:creationId xmlns:a16="http://schemas.microsoft.com/office/drawing/2014/main" id="{F897C5A6-A8FD-4737-AD14-5C31BE8C1F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12179" y="3001173"/>
                <a:ext cx="601385" cy="600002"/>
              </a:xfrm>
              <a:prstGeom prst="ellipse">
                <a:avLst/>
              </a:prstGeom>
              <a:solidFill>
                <a:srgbClr val="D2EADC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50" name="Oval 42">
                <a:extLst>
                  <a:ext uri="{FF2B5EF4-FFF2-40B4-BE49-F238E27FC236}">
                    <a16:creationId xmlns:a16="http://schemas.microsoft.com/office/drawing/2014/main" id="{F897C5A6-A8FD-4737-AD14-5C31BE8C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12179" y="3001173"/>
                <a:ext cx="601385" cy="60000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44">
                <a:extLst>
                  <a:ext uri="{FF2B5EF4-FFF2-40B4-BE49-F238E27FC236}">
                    <a16:creationId xmlns:a16="http://schemas.microsoft.com/office/drawing/2014/main" id="{82924C29-8075-4C9D-B154-0EBA6D50E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39913" y="3029859"/>
                <a:ext cx="569755" cy="571316"/>
              </a:xfrm>
              <a:prstGeom prst="ellipse">
                <a:avLst/>
              </a:prstGeom>
              <a:solidFill>
                <a:srgbClr val="E7F0C9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52" name="Oval 44">
                <a:extLst>
                  <a:ext uri="{FF2B5EF4-FFF2-40B4-BE49-F238E27FC236}">
                    <a16:creationId xmlns:a16="http://schemas.microsoft.com/office/drawing/2014/main" id="{82924C29-8075-4C9D-B154-0EBA6D50E0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39913" y="3029859"/>
                <a:ext cx="569755" cy="57131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Freeform 46">
            <a:extLst>
              <a:ext uri="{FF2B5EF4-FFF2-40B4-BE49-F238E27FC236}">
                <a16:creationId xmlns:a16="http://schemas.microsoft.com/office/drawing/2014/main" id="{D847C06C-5C85-4A58-9F62-88C7EE5E9701}"/>
              </a:ext>
            </a:extLst>
          </p:cNvPr>
          <p:cNvSpPr>
            <a:spLocks/>
          </p:cNvSpPr>
          <p:nvPr/>
        </p:nvSpPr>
        <p:spPr bwMode="auto">
          <a:xfrm>
            <a:off x="6937276" y="3599614"/>
            <a:ext cx="159219" cy="98341"/>
          </a:xfrm>
          <a:custGeom>
            <a:avLst/>
            <a:gdLst>
              <a:gd name="T0" fmla="*/ 35 w 102"/>
              <a:gd name="T1" fmla="*/ 62 h 63"/>
              <a:gd name="T2" fmla="*/ 0 w 102"/>
              <a:gd name="T3" fmla="*/ 61 h 63"/>
              <a:gd name="T4" fmla="*/ 53 w 102"/>
              <a:gd name="T5" fmla="*/ 0 h 63"/>
              <a:gd name="T6" fmla="*/ 102 w 102"/>
              <a:gd name="T7" fmla="*/ 63 h 63"/>
              <a:gd name="T8" fmla="*/ 67 w 102"/>
              <a:gd name="T9" fmla="*/ 6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" h="63">
                <a:moveTo>
                  <a:pt x="35" y="62"/>
                </a:moveTo>
                <a:lnTo>
                  <a:pt x="0" y="61"/>
                </a:lnTo>
                <a:lnTo>
                  <a:pt x="53" y="0"/>
                </a:lnTo>
                <a:lnTo>
                  <a:pt x="102" y="63"/>
                </a:lnTo>
                <a:lnTo>
                  <a:pt x="67" y="62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9" name="Freeform 51">
            <a:extLst>
              <a:ext uri="{FF2B5EF4-FFF2-40B4-BE49-F238E27FC236}">
                <a16:creationId xmlns:a16="http://schemas.microsoft.com/office/drawing/2014/main" id="{E7B8DA62-965E-405D-8530-2D9B28C3250E}"/>
              </a:ext>
            </a:extLst>
          </p:cNvPr>
          <p:cNvSpPr>
            <a:spLocks/>
          </p:cNvSpPr>
          <p:nvPr/>
        </p:nvSpPr>
        <p:spPr bwMode="auto">
          <a:xfrm>
            <a:off x="6990350" y="1885667"/>
            <a:ext cx="714925" cy="351219"/>
          </a:xfrm>
          <a:custGeom>
            <a:avLst/>
            <a:gdLst>
              <a:gd name="T0" fmla="*/ 38 w 458"/>
              <a:gd name="T1" fmla="*/ 223 h 225"/>
              <a:gd name="T2" fmla="*/ 6 w 458"/>
              <a:gd name="T3" fmla="*/ 225 h 225"/>
              <a:gd name="T4" fmla="*/ 0 w 458"/>
              <a:gd name="T5" fmla="*/ 100 h 225"/>
              <a:gd name="T6" fmla="*/ 392 w 458"/>
              <a:gd name="T7" fmla="*/ 100 h 225"/>
              <a:gd name="T8" fmla="*/ 391 w 458"/>
              <a:gd name="T9" fmla="*/ 62 h 225"/>
              <a:gd name="T10" fmla="*/ 357 w 458"/>
              <a:gd name="T11" fmla="*/ 62 h 225"/>
              <a:gd name="T12" fmla="*/ 406 w 458"/>
              <a:gd name="T13" fmla="*/ 0 h 225"/>
              <a:gd name="T14" fmla="*/ 458 w 458"/>
              <a:gd name="T15" fmla="*/ 60 h 225"/>
              <a:gd name="T16" fmla="*/ 423 w 458"/>
              <a:gd name="T17" fmla="*/ 61 h 225"/>
              <a:gd name="T18" fmla="*/ 425 w 458"/>
              <a:gd name="T19" fmla="*/ 133 h 225"/>
              <a:gd name="T20" fmla="*/ 34 w 458"/>
              <a:gd name="T21" fmla="*/ 133 h 225"/>
              <a:gd name="T22" fmla="*/ 38 w 458"/>
              <a:gd name="T23" fmla="*/ 223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8" h="225">
                <a:moveTo>
                  <a:pt x="38" y="223"/>
                </a:moveTo>
                <a:lnTo>
                  <a:pt x="6" y="225"/>
                </a:lnTo>
                <a:lnTo>
                  <a:pt x="0" y="100"/>
                </a:lnTo>
                <a:lnTo>
                  <a:pt x="392" y="100"/>
                </a:lnTo>
                <a:lnTo>
                  <a:pt x="391" y="62"/>
                </a:lnTo>
                <a:lnTo>
                  <a:pt x="357" y="62"/>
                </a:lnTo>
                <a:lnTo>
                  <a:pt x="406" y="0"/>
                </a:lnTo>
                <a:lnTo>
                  <a:pt x="458" y="60"/>
                </a:lnTo>
                <a:lnTo>
                  <a:pt x="423" y="61"/>
                </a:lnTo>
                <a:lnTo>
                  <a:pt x="425" y="133"/>
                </a:lnTo>
                <a:lnTo>
                  <a:pt x="34" y="133"/>
                </a:lnTo>
                <a:lnTo>
                  <a:pt x="38" y="223"/>
                </a:lnTo>
                <a:close/>
              </a:path>
            </a:pathLst>
          </a:custGeom>
          <a:solidFill>
            <a:srgbClr val="8F6DB0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2" name="Freeform 54">
            <a:extLst>
              <a:ext uri="{FF2B5EF4-FFF2-40B4-BE49-F238E27FC236}">
                <a16:creationId xmlns:a16="http://schemas.microsoft.com/office/drawing/2014/main" id="{FC6BE2DA-C351-4CFE-9EC9-25D2F9F6FD50}"/>
              </a:ext>
            </a:extLst>
          </p:cNvPr>
          <p:cNvSpPr>
            <a:spLocks/>
          </p:cNvSpPr>
          <p:nvPr/>
        </p:nvSpPr>
        <p:spPr bwMode="auto">
          <a:xfrm>
            <a:off x="6099035" y="2388299"/>
            <a:ext cx="693072" cy="641560"/>
          </a:xfrm>
          <a:custGeom>
            <a:avLst/>
            <a:gdLst>
              <a:gd name="T0" fmla="*/ 33 w 444"/>
              <a:gd name="T1" fmla="*/ 411 h 411"/>
              <a:gd name="T2" fmla="*/ 0 w 444"/>
              <a:gd name="T3" fmla="*/ 410 h 411"/>
              <a:gd name="T4" fmla="*/ 6 w 444"/>
              <a:gd name="T5" fmla="*/ 39 h 411"/>
              <a:gd name="T6" fmla="*/ 382 w 444"/>
              <a:gd name="T7" fmla="*/ 34 h 411"/>
              <a:gd name="T8" fmla="*/ 382 w 444"/>
              <a:gd name="T9" fmla="*/ 0 h 411"/>
              <a:gd name="T10" fmla="*/ 444 w 444"/>
              <a:gd name="T11" fmla="*/ 51 h 411"/>
              <a:gd name="T12" fmla="*/ 383 w 444"/>
              <a:gd name="T13" fmla="*/ 101 h 411"/>
              <a:gd name="T14" fmla="*/ 383 w 444"/>
              <a:gd name="T15" fmla="*/ 67 h 411"/>
              <a:gd name="T16" fmla="*/ 38 w 444"/>
              <a:gd name="T17" fmla="*/ 71 h 411"/>
              <a:gd name="T18" fmla="*/ 33 w 444"/>
              <a:gd name="T19" fmla="*/ 411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4" h="411">
                <a:moveTo>
                  <a:pt x="33" y="411"/>
                </a:moveTo>
                <a:lnTo>
                  <a:pt x="0" y="410"/>
                </a:lnTo>
                <a:lnTo>
                  <a:pt x="6" y="39"/>
                </a:lnTo>
                <a:lnTo>
                  <a:pt x="382" y="34"/>
                </a:lnTo>
                <a:lnTo>
                  <a:pt x="382" y="0"/>
                </a:lnTo>
                <a:lnTo>
                  <a:pt x="444" y="51"/>
                </a:lnTo>
                <a:lnTo>
                  <a:pt x="383" y="101"/>
                </a:lnTo>
                <a:lnTo>
                  <a:pt x="383" y="67"/>
                </a:lnTo>
                <a:lnTo>
                  <a:pt x="38" y="71"/>
                </a:lnTo>
                <a:lnTo>
                  <a:pt x="33" y="411"/>
                </a:lnTo>
                <a:close/>
              </a:path>
            </a:pathLst>
          </a:custGeom>
          <a:solidFill>
            <a:srgbClr val="B89BC9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3" name="Freeform 55">
            <a:extLst>
              <a:ext uri="{FF2B5EF4-FFF2-40B4-BE49-F238E27FC236}">
                <a16:creationId xmlns:a16="http://schemas.microsoft.com/office/drawing/2014/main" id="{B73E5DF7-231A-45D4-9C15-C4CFBC11B896}"/>
              </a:ext>
            </a:extLst>
          </p:cNvPr>
          <p:cNvSpPr>
            <a:spLocks/>
          </p:cNvSpPr>
          <p:nvPr/>
        </p:nvSpPr>
        <p:spPr bwMode="auto">
          <a:xfrm>
            <a:off x="6937276" y="4701661"/>
            <a:ext cx="159219" cy="337169"/>
          </a:xfrm>
          <a:custGeom>
            <a:avLst/>
            <a:gdLst>
              <a:gd name="T0" fmla="*/ 71 w 102"/>
              <a:gd name="T1" fmla="*/ 215 h 216"/>
              <a:gd name="T2" fmla="*/ 39 w 102"/>
              <a:gd name="T3" fmla="*/ 216 h 216"/>
              <a:gd name="T4" fmla="*/ 35 w 102"/>
              <a:gd name="T5" fmla="*/ 108 h 216"/>
              <a:gd name="T6" fmla="*/ 35 w 102"/>
              <a:gd name="T7" fmla="*/ 62 h 216"/>
              <a:gd name="T8" fmla="*/ 0 w 102"/>
              <a:gd name="T9" fmla="*/ 62 h 216"/>
              <a:gd name="T10" fmla="*/ 51 w 102"/>
              <a:gd name="T11" fmla="*/ 0 h 216"/>
              <a:gd name="T12" fmla="*/ 102 w 102"/>
              <a:gd name="T13" fmla="*/ 62 h 216"/>
              <a:gd name="T14" fmla="*/ 67 w 102"/>
              <a:gd name="T15" fmla="*/ 62 h 216"/>
              <a:gd name="T16" fmla="*/ 67 w 102"/>
              <a:gd name="T17" fmla="*/ 107 h 216"/>
              <a:gd name="T18" fmla="*/ 71 w 102"/>
              <a:gd name="T19" fmla="*/ 215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2" h="216">
                <a:moveTo>
                  <a:pt x="71" y="215"/>
                </a:moveTo>
                <a:lnTo>
                  <a:pt x="39" y="216"/>
                </a:lnTo>
                <a:lnTo>
                  <a:pt x="35" y="108"/>
                </a:lnTo>
                <a:lnTo>
                  <a:pt x="35" y="62"/>
                </a:lnTo>
                <a:lnTo>
                  <a:pt x="0" y="62"/>
                </a:lnTo>
                <a:lnTo>
                  <a:pt x="51" y="0"/>
                </a:lnTo>
                <a:lnTo>
                  <a:pt x="102" y="62"/>
                </a:lnTo>
                <a:lnTo>
                  <a:pt x="67" y="62"/>
                </a:lnTo>
                <a:lnTo>
                  <a:pt x="67" y="107"/>
                </a:lnTo>
                <a:lnTo>
                  <a:pt x="71" y="215"/>
                </a:lnTo>
                <a:close/>
              </a:path>
            </a:pathLst>
          </a:custGeom>
          <a:solidFill>
            <a:srgbClr val="B9539F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Oval 56">
                <a:extLst>
                  <a:ext uri="{FF2B5EF4-FFF2-40B4-BE49-F238E27FC236}">
                    <a16:creationId xmlns:a16="http://schemas.microsoft.com/office/drawing/2014/main" id="{E78C28FA-C9F6-48F1-B3B5-9DC23AEE85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17180" y="5041952"/>
                <a:ext cx="613462" cy="611901"/>
              </a:xfrm>
              <a:prstGeom prst="ellipse">
                <a:avLst/>
              </a:prstGeom>
              <a:solidFill>
                <a:srgbClr val="75C044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̌"/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acc>
                            </m:e>
                            <m:sub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64" name="Oval 56">
                <a:extLst>
                  <a:ext uri="{FF2B5EF4-FFF2-40B4-BE49-F238E27FC236}">
                    <a16:creationId xmlns:a16="http://schemas.microsoft.com/office/drawing/2014/main" id="{E78C28FA-C9F6-48F1-B3B5-9DC23AEE85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17180" y="5041952"/>
                <a:ext cx="613462" cy="611901"/>
              </a:xfrm>
              <a:prstGeom prst="ellipse">
                <a:avLst/>
              </a:prstGeom>
              <a:blipFill>
                <a:blip r:embed="rId4"/>
                <a:stretch>
                  <a:fillRect r="-990"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Freeform 60">
            <a:extLst>
              <a:ext uri="{FF2B5EF4-FFF2-40B4-BE49-F238E27FC236}">
                <a16:creationId xmlns:a16="http://schemas.microsoft.com/office/drawing/2014/main" id="{08AE3EA4-266A-4048-83BB-F801A4D97288}"/>
              </a:ext>
            </a:extLst>
          </p:cNvPr>
          <p:cNvSpPr>
            <a:spLocks/>
          </p:cNvSpPr>
          <p:nvPr/>
        </p:nvSpPr>
        <p:spPr bwMode="auto">
          <a:xfrm>
            <a:off x="6045962" y="3604297"/>
            <a:ext cx="157658" cy="229463"/>
          </a:xfrm>
          <a:custGeom>
            <a:avLst/>
            <a:gdLst>
              <a:gd name="T0" fmla="*/ 67 w 101"/>
              <a:gd name="T1" fmla="*/ 147 h 147"/>
              <a:gd name="T2" fmla="*/ 34 w 101"/>
              <a:gd name="T3" fmla="*/ 147 h 147"/>
              <a:gd name="T4" fmla="*/ 34 w 101"/>
              <a:gd name="T5" fmla="*/ 62 h 147"/>
              <a:gd name="T6" fmla="*/ 0 w 101"/>
              <a:gd name="T7" fmla="*/ 62 h 147"/>
              <a:gd name="T8" fmla="*/ 51 w 101"/>
              <a:gd name="T9" fmla="*/ 0 h 147"/>
              <a:gd name="T10" fmla="*/ 101 w 101"/>
              <a:gd name="T11" fmla="*/ 62 h 147"/>
              <a:gd name="T12" fmla="*/ 67 w 101"/>
              <a:gd name="T13" fmla="*/ 62 h 147"/>
              <a:gd name="T14" fmla="*/ 67 w 101"/>
              <a:gd name="T15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1" h="147">
                <a:moveTo>
                  <a:pt x="67" y="147"/>
                </a:moveTo>
                <a:lnTo>
                  <a:pt x="34" y="147"/>
                </a:lnTo>
                <a:lnTo>
                  <a:pt x="34" y="62"/>
                </a:lnTo>
                <a:lnTo>
                  <a:pt x="0" y="62"/>
                </a:lnTo>
                <a:lnTo>
                  <a:pt x="51" y="0"/>
                </a:lnTo>
                <a:lnTo>
                  <a:pt x="101" y="62"/>
                </a:lnTo>
                <a:lnTo>
                  <a:pt x="67" y="62"/>
                </a:lnTo>
                <a:lnTo>
                  <a:pt x="67" y="147"/>
                </a:lnTo>
                <a:close/>
              </a:path>
            </a:pathLst>
          </a:custGeom>
          <a:solidFill>
            <a:srgbClr val="B89BC9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3" name="Freeform 65">
            <a:extLst>
              <a:ext uri="{FF2B5EF4-FFF2-40B4-BE49-F238E27FC236}">
                <a16:creationId xmlns:a16="http://schemas.microsoft.com/office/drawing/2014/main" id="{BE19423B-8BB1-4744-A017-B24E8DDF29F0}"/>
              </a:ext>
            </a:extLst>
          </p:cNvPr>
          <p:cNvSpPr>
            <a:spLocks/>
          </p:cNvSpPr>
          <p:nvPr/>
        </p:nvSpPr>
        <p:spPr bwMode="auto">
          <a:xfrm>
            <a:off x="6053766" y="4673563"/>
            <a:ext cx="159219" cy="362146"/>
          </a:xfrm>
          <a:custGeom>
            <a:avLst/>
            <a:gdLst>
              <a:gd name="T0" fmla="*/ 64 w 101"/>
              <a:gd name="T1" fmla="*/ 182 h 182"/>
              <a:gd name="T2" fmla="*/ 32 w 101"/>
              <a:gd name="T3" fmla="*/ 180 h 182"/>
              <a:gd name="T4" fmla="*/ 34 w 101"/>
              <a:gd name="T5" fmla="*/ 87 h 182"/>
              <a:gd name="T6" fmla="*/ 34 w 101"/>
              <a:gd name="T7" fmla="*/ 62 h 182"/>
              <a:gd name="T8" fmla="*/ 0 w 101"/>
              <a:gd name="T9" fmla="*/ 62 h 182"/>
              <a:gd name="T10" fmla="*/ 50 w 101"/>
              <a:gd name="T11" fmla="*/ 0 h 182"/>
              <a:gd name="T12" fmla="*/ 101 w 101"/>
              <a:gd name="T13" fmla="*/ 62 h 182"/>
              <a:gd name="T14" fmla="*/ 67 w 101"/>
              <a:gd name="T15" fmla="*/ 62 h 182"/>
              <a:gd name="T16" fmla="*/ 67 w 101"/>
              <a:gd name="T17" fmla="*/ 87 h 182"/>
              <a:gd name="T18" fmla="*/ 64 w 101"/>
              <a:gd name="T19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182">
                <a:moveTo>
                  <a:pt x="64" y="182"/>
                </a:moveTo>
                <a:lnTo>
                  <a:pt x="32" y="180"/>
                </a:lnTo>
                <a:lnTo>
                  <a:pt x="34" y="87"/>
                </a:lnTo>
                <a:lnTo>
                  <a:pt x="34" y="62"/>
                </a:lnTo>
                <a:lnTo>
                  <a:pt x="0" y="62"/>
                </a:lnTo>
                <a:lnTo>
                  <a:pt x="50" y="0"/>
                </a:lnTo>
                <a:lnTo>
                  <a:pt x="101" y="62"/>
                </a:lnTo>
                <a:lnTo>
                  <a:pt x="67" y="62"/>
                </a:lnTo>
                <a:lnTo>
                  <a:pt x="67" y="87"/>
                </a:lnTo>
                <a:lnTo>
                  <a:pt x="64" y="182"/>
                </a:lnTo>
                <a:close/>
              </a:path>
            </a:pathLst>
          </a:custGeom>
          <a:solidFill>
            <a:srgbClr val="B89BC9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4" name="Freeform 66">
            <a:extLst>
              <a:ext uri="{FF2B5EF4-FFF2-40B4-BE49-F238E27FC236}">
                <a16:creationId xmlns:a16="http://schemas.microsoft.com/office/drawing/2014/main" id="{B7FBEBAF-9BF3-4F4A-8008-E0BB54E37D46}"/>
              </a:ext>
            </a:extLst>
          </p:cNvPr>
          <p:cNvSpPr>
            <a:spLocks/>
          </p:cNvSpPr>
          <p:nvPr/>
        </p:nvSpPr>
        <p:spPr bwMode="auto">
          <a:xfrm>
            <a:off x="7240106" y="5486830"/>
            <a:ext cx="674340" cy="159219"/>
          </a:xfrm>
          <a:custGeom>
            <a:avLst/>
            <a:gdLst>
              <a:gd name="T0" fmla="*/ 0 w 432"/>
              <a:gd name="T1" fmla="*/ 67 h 102"/>
              <a:gd name="T2" fmla="*/ 0 w 432"/>
              <a:gd name="T3" fmla="*/ 35 h 102"/>
              <a:gd name="T4" fmla="*/ 216 w 432"/>
              <a:gd name="T5" fmla="*/ 35 h 102"/>
              <a:gd name="T6" fmla="*/ 370 w 432"/>
              <a:gd name="T7" fmla="*/ 35 h 102"/>
              <a:gd name="T8" fmla="*/ 370 w 432"/>
              <a:gd name="T9" fmla="*/ 0 h 102"/>
              <a:gd name="T10" fmla="*/ 432 w 432"/>
              <a:gd name="T11" fmla="*/ 51 h 102"/>
              <a:gd name="T12" fmla="*/ 370 w 432"/>
              <a:gd name="T13" fmla="*/ 102 h 102"/>
              <a:gd name="T14" fmla="*/ 370 w 432"/>
              <a:gd name="T15" fmla="*/ 67 h 102"/>
              <a:gd name="T16" fmla="*/ 216 w 432"/>
              <a:gd name="T17" fmla="*/ 67 h 102"/>
              <a:gd name="T18" fmla="*/ 0 w 432"/>
              <a:gd name="T19" fmla="*/ 67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2" h="102">
                <a:moveTo>
                  <a:pt x="0" y="67"/>
                </a:moveTo>
                <a:lnTo>
                  <a:pt x="0" y="35"/>
                </a:lnTo>
                <a:lnTo>
                  <a:pt x="216" y="35"/>
                </a:lnTo>
                <a:lnTo>
                  <a:pt x="370" y="35"/>
                </a:lnTo>
                <a:lnTo>
                  <a:pt x="370" y="0"/>
                </a:lnTo>
                <a:lnTo>
                  <a:pt x="432" y="51"/>
                </a:lnTo>
                <a:lnTo>
                  <a:pt x="370" y="102"/>
                </a:lnTo>
                <a:lnTo>
                  <a:pt x="370" y="67"/>
                </a:lnTo>
                <a:lnTo>
                  <a:pt x="216" y="67"/>
                </a:lnTo>
                <a:lnTo>
                  <a:pt x="0" y="67"/>
                </a:lnTo>
                <a:close/>
              </a:path>
            </a:pathLst>
          </a:custGeom>
          <a:solidFill>
            <a:srgbClr val="502D8D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5" name="Freeform 67">
            <a:extLst>
              <a:ext uri="{FF2B5EF4-FFF2-40B4-BE49-F238E27FC236}">
                <a16:creationId xmlns:a16="http://schemas.microsoft.com/office/drawing/2014/main" id="{CBD0DEE0-7422-4696-B436-DAB6689C5BCE}"/>
              </a:ext>
            </a:extLst>
          </p:cNvPr>
          <p:cNvSpPr>
            <a:spLocks/>
          </p:cNvSpPr>
          <p:nvPr/>
        </p:nvSpPr>
        <p:spPr bwMode="auto">
          <a:xfrm>
            <a:off x="6937276" y="3599614"/>
            <a:ext cx="159219" cy="234145"/>
          </a:xfrm>
          <a:custGeom>
            <a:avLst/>
            <a:gdLst>
              <a:gd name="T0" fmla="*/ 69 w 102"/>
              <a:gd name="T1" fmla="*/ 149 h 150"/>
              <a:gd name="T2" fmla="*/ 36 w 102"/>
              <a:gd name="T3" fmla="*/ 150 h 150"/>
              <a:gd name="T4" fmla="*/ 35 w 102"/>
              <a:gd name="T5" fmla="*/ 74 h 150"/>
              <a:gd name="T6" fmla="*/ 35 w 102"/>
              <a:gd name="T7" fmla="*/ 62 h 150"/>
              <a:gd name="T8" fmla="*/ 0 w 102"/>
              <a:gd name="T9" fmla="*/ 61 h 150"/>
              <a:gd name="T10" fmla="*/ 53 w 102"/>
              <a:gd name="T11" fmla="*/ 0 h 150"/>
              <a:gd name="T12" fmla="*/ 102 w 102"/>
              <a:gd name="T13" fmla="*/ 63 h 150"/>
              <a:gd name="T14" fmla="*/ 67 w 102"/>
              <a:gd name="T15" fmla="*/ 62 h 150"/>
              <a:gd name="T16" fmla="*/ 67 w 102"/>
              <a:gd name="T17" fmla="*/ 74 h 150"/>
              <a:gd name="T18" fmla="*/ 69 w 102"/>
              <a:gd name="T19" fmla="*/ 149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2" h="150">
                <a:moveTo>
                  <a:pt x="69" y="149"/>
                </a:moveTo>
                <a:lnTo>
                  <a:pt x="36" y="150"/>
                </a:lnTo>
                <a:lnTo>
                  <a:pt x="35" y="74"/>
                </a:lnTo>
                <a:lnTo>
                  <a:pt x="35" y="62"/>
                </a:lnTo>
                <a:lnTo>
                  <a:pt x="0" y="61"/>
                </a:lnTo>
                <a:lnTo>
                  <a:pt x="53" y="0"/>
                </a:lnTo>
                <a:lnTo>
                  <a:pt x="102" y="63"/>
                </a:lnTo>
                <a:lnTo>
                  <a:pt x="67" y="62"/>
                </a:lnTo>
                <a:lnTo>
                  <a:pt x="67" y="74"/>
                </a:lnTo>
                <a:lnTo>
                  <a:pt x="69" y="149"/>
                </a:lnTo>
                <a:close/>
              </a:path>
            </a:pathLst>
          </a:custGeom>
          <a:solidFill>
            <a:srgbClr val="B9539F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6" name="Freeform 68">
            <a:extLst>
              <a:ext uri="{FF2B5EF4-FFF2-40B4-BE49-F238E27FC236}">
                <a16:creationId xmlns:a16="http://schemas.microsoft.com/office/drawing/2014/main" id="{31F33049-19D8-4E69-AE75-6D876B5EABD4}"/>
              </a:ext>
            </a:extLst>
          </p:cNvPr>
          <p:cNvSpPr>
            <a:spLocks/>
          </p:cNvSpPr>
          <p:nvPr/>
        </p:nvSpPr>
        <p:spPr bwMode="auto">
          <a:xfrm>
            <a:off x="6938838" y="4175613"/>
            <a:ext cx="157658" cy="171707"/>
          </a:xfrm>
          <a:custGeom>
            <a:avLst/>
            <a:gdLst>
              <a:gd name="T0" fmla="*/ 68 w 101"/>
              <a:gd name="T1" fmla="*/ 109 h 110"/>
              <a:gd name="T2" fmla="*/ 35 w 101"/>
              <a:gd name="T3" fmla="*/ 110 h 110"/>
              <a:gd name="T4" fmla="*/ 34 w 101"/>
              <a:gd name="T5" fmla="*/ 62 h 110"/>
              <a:gd name="T6" fmla="*/ 0 w 101"/>
              <a:gd name="T7" fmla="*/ 63 h 110"/>
              <a:gd name="T8" fmla="*/ 50 w 101"/>
              <a:gd name="T9" fmla="*/ 0 h 110"/>
              <a:gd name="T10" fmla="*/ 101 w 101"/>
              <a:gd name="T11" fmla="*/ 62 h 110"/>
              <a:gd name="T12" fmla="*/ 67 w 101"/>
              <a:gd name="T13" fmla="*/ 62 h 110"/>
              <a:gd name="T14" fmla="*/ 68 w 101"/>
              <a:gd name="T15" fmla="*/ 10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1" h="110">
                <a:moveTo>
                  <a:pt x="68" y="109"/>
                </a:moveTo>
                <a:lnTo>
                  <a:pt x="35" y="110"/>
                </a:lnTo>
                <a:lnTo>
                  <a:pt x="34" y="62"/>
                </a:lnTo>
                <a:lnTo>
                  <a:pt x="0" y="63"/>
                </a:lnTo>
                <a:lnTo>
                  <a:pt x="50" y="0"/>
                </a:lnTo>
                <a:lnTo>
                  <a:pt x="101" y="62"/>
                </a:lnTo>
                <a:lnTo>
                  <a:pt x="67" y="62"/>
                </a:lnTo>
                <a:lnTo>
                  <a:pt x="68" y="109"/>
                </a:lnTo>
                <a:close/>
              </a:path>
            </a:pathLst>
          </a:custGeom>
          <a:solidFill>
            <a:srgbClr val="B9539F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7" name="Freeform 69">
            <a:extLst>
              <a:ext uri="{FF2B5EF4-FFF2-40B4-BE49-F238E27FC236}">
                <a16:creationId xmlns:a16="http://schemas.microsoft.com/office/drawing/2014/main" id="{08481BBE-6207-4D32-A943-52008B0D2272}"/>
              </a:ext>
            </a:extLst>
          </p:cNvPr>
          <p:cNvSpPr>
            <a:spLocks/>
          </p:cNvSpPr>
          <p:nvPr/>
        </p:nvSpPr>
        <p:spPr bwMode="auto">
          <a:xfrm>
            <a:off x="6952887" y="2698933"/>
            <a:ext cx="157658" cy="310633"/>
          </a:xfrm>
          <a:custGeom>
            <a:avLst/>
            <a:gdLst>
              <a:gd name="T0" fmla="*/ 59 w 101"/>
              <a:gd name="T1" fmla="*/ 140 h 141"/>
              <a:gd name="T2" fmla="*/ 26 w 101"/>
              <a:gd name="T3" fmla="*/ 141 h 141"/>
              <a:gd name="T4" fmla="*/ 24 w 101"/>
              <a:gd name="T5" fmla="*/ 57 h 141"/>
              <a:gd name="T6" fmla="*/ 34 w 101"/>
              <a:gd name="T7" fmla="*/ 57 h 141"/>
              <a:gd name="T8" fmla="*/ 34 w 101"/>
              <a:gd name="T9" fmla="*/ 63 h 141"/>
              <a:gd name="T10" fmla="*/ 0 w 101"/>
              <a:gd name="T11" fmla="*/ 66 h 141"/>
              <a:gd name="T12" fmla="*/ 47 w 101"/>
              <a:gd name="T13" fmla="*/ 0 h 141"/>
              <a:gd name="T14" fmla="*/ 101 w 101"/>
              <a:gd name="T15" fmla="*/ 58 h 141"/>
              <a:gd name="T16" fmla="*/ 67 w 101"/>
              <a:gd name="T17" fmla="*/ 61 h 141"/>
              <a:gd name="T18" fmla="*/ 70 w 101"/>
              <a:gd name="T19" fmla="*/ 90 h 141"/>
              <a:gd name="T20" fmla="*/ 57 w 101"/>
              <a:gd name="T21" fmla="*/ 90 h 141"/>
              <a:gd name="T22" fmla="*/ 59 w 101"/>
              <a:gd name="T23" fmla="*/ 14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1" h="141">
                <a:moveTo>
                  <a:pt x="59" y="140"/>
                </a:moveTo>
                <a:lnTo>
                  <a:pt x="26" y="141"/>
                </a:lnTo>
                <a:lnTo>
                  <a:pt x="24" y="57"/>
                </a:lnTo>
                <a:lnTo>
                  <a:pt x="34" y="57"/>
                </a:lnTo>
                <a:lnTo>
                  <a:pt x="34" y="63"/>
                </a:lnTo>
                <a:lnTo>
                  <a:pt x="0" y="66"/>
                </a:lnTo>
                <a:lnTo>
                  <a:pt x="47" y="0"/>
                </a:lnTo>
                <a:lnTo>
                  <a:pt x="101" y="58"/>
                </a:lnTo>
                <a:lnTo>
                  <a:pt x="67" y="61"/>
                </a:lnTo>
                <a:lnTo>
                  <a:pt x="70" y="90"/>
                </a:lnTo>
                <a:lnTo>
                  <a:pt x="57" y="90"/>
                </a:lnTo>
                <a:lnTo>
                  <a:pt x="59" y="140"/>
                </a:lnTo>
                <a:close/>
              </a:path>
            </a:pathLst>
          </a:custGeom>
          <a:solidFill>
            <a:srgbClr val="B9539F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8" name="Freeform 70">
            <a:extLst>
              <a:ext uri="{FF2B5EF4-FFF2-40B4-BE49-F238E27FC236}">
                <a16:creationId xmlns:a16="http://schemas.microsoft.com/office/drawing/2014/main" id="{07430A4E-F6CC-4072-AC04-016E7C27033B}"/>
              </a:ext>
            </a:extLst>
          </p:cNvPr>
          <p:cNvSpPr>
            <a:spLocks/>
          </p:cNvSpPr>
          <p:nvPr/>
        </p:nvSpPr>
        <p:spPr bwMode="auto">
          <a:xfrm>
            <a:off x="6714057" y="5486830"/>
            <a:ext cx="96780" cy="159219"/>
          </a:xfrm>
          <a:custGeom>
            <a:avLst/>
            <a:gdLst>
              <a:gd name="T0" fmla="*/ 0 w 62"/>
              <a:gd name="T1" fmla="*/ 35 h 102"/>
              <a:gd name="T2" fmla="*/ 0 w 62"/>
              <a:gd name="T3" fmla="*/ 0 h 102"/>
              <a:gd name="T4" fmla="*/ 62 w 62"/>
              <a:gd name="T5" fmla="*/ 51 h 102"/>
              <a:gd name="T6" fmla="*/ 0 w 62"/>
              <a:gd name="T7" fmla="*/ 102 h 102"/>
              <a:gd name="T8" fmla="*/ 0 w 62"/>
              <a:gd name="T9" fmla="*/ 67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" h="102">
                <a:moveTo>
                  <a:pt x="0" y="35"/>
                </a:moveTo>
                <a:lnTo>
                  <a:pt x="0" y="0"/>
                </a:lnTo>
                <a:lnTo>
                  <a:pt x="62" y="51"/>
                </a:lnTo>
                <a:lnTo>
                  <a:pt x="0" y="102"/>
                </a:lnTo>
                <a:lnTo>
                  <a:pt x="0" y="67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9" name="Freeform 71">
            <a:extLst>
              <a:ext uri="{FF2B5EF4-FFF2-40B4-BE49-F238E27FC236}">
                <a16:creationId xmlns:a16="http://schemas.microsoft.com/office/drawing/2014/main" id="{008527AC-3D7A-4B9A-B42F-3605C07AA78A}"/>
              </a:ext>
            </a:extLst>
          </p:cNvPr>
          <p:cNvSpPr>
            <a:spLocks/>
          </p:cNvSpPr>
          <p:nvPr/>
        </p:nvSpPr>
        <p:spPr bwMode="auto">
          <a:xfrm>
            <a:off x="6052206" y="4127223"/>
            <a:ext cx="157658" cy="220097"/>
          </a:xfrm>
          <a:custGeom>
            <a:avLst/>
            <a:gdLst>
              <a:gd name="T0" fmla="*/ 65 w 101"/>
              <a:gd name="T1" fmla="*/ 141 h 141"/>
              <a:gd name="T2" fmla="*/ 33 w 101"/>
              <a:gd name="T3" fmla="*/ 139 h 141"/>
              <a:gd name="T4" fmla="*/ 35 w 101"/>
              <a:gd name="T5" fmla="*/ 73 h 141"/>
              <a:gd name="T6" fmla="*/ 34 w 101"/>
              <a:gd name="T7" fmla="*/ 62 h 141"/>
              <a:gd name="T8" fmla="*/ 0 w 101"/>
              <a:gd name="T9" fmla="*/ 65 h 141"/>
              <a:gd name="T10" fmla="*/ 47 w 101"/>
              <a:gd name="T11" fmla="*/ 0 h 141"/>
              <a:gd name="T12" fmla="*/ 101 w 101"/>
              <a:gd name="T13" fmla="*/ 57 h 141"/>
              <a:gd name="T14" fmla="*/ 67 w 101"/>
              <a:gd name="T15" fmla="*/ 60 h 141"/>
              <a:gd name="T16" fmla="*/ 68 w 101"/>
              <a:gd name="T17" fmla="*/ 73 h 141"/>
              <a:gd name="T18" fmla="*/ 65 w 101"/>
              <a:gd name="T19" fmla="*/ 14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141">
                <a:moveTo>
                  <a:pt x="65" y="141"/>
                </a:moveTo>
                <a:lnTo>
                  <a:pt x="33" y="139"/>
                </a:lnTo>
                <a:lnTo>
                  <a:pt x="35" y="73"/>
                </a:lnTo>
                <a:lnTo>
                  <a:pt x="34" y="62"/>
                </a:lnTo>
                <a:lnTo>
                  <a:pt x="0" y="65"/>
                </a:lnTo>
                <a:lnTo>
                  <a:pt x="47" y="0"/>
                </a:lnTo>
                <a:lnTo>
                  <a:pt x="101" y="57"/>
                </a:lnTo>
                <a:lnTo>
                  <a:pt x="67" y="60"/>
                </a:lnTo>
                <a:lnTo>
                  <a:pt x="68" y="73"/>
                </a:lnTo>
                <a:lnTo>
                  <a:pt x="65" y="141"/>
                </a:lnTo>
                <a:close/>
              </a:path>
            </a:pathLst>
          </a:custGeom>
          <a:solidFill>
            <a:srgbClr val="B89BC9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0" name="Freeform 72">
            <a:extLst>
              <a:ext uri="{FF2B5EF4-FFF2-40B4-BE49-F238E27FC236}">
                <a16:creationId xmlns:a16="http://schemas.microsoft.com/office/drawing/2014/main" id="{E9B6AE28-3040-4EA4-897D-D046E6BA80A3}"/>
              </a:ext>
            </a:extLst>
          </p:cNvPr>
          <p:cNvSpPr>
            <a:spLocks/>
          </p:cNvSpPr>
          <p:nvPr/>
        </p:nvSpPr>
        <p:spPr bwMode="auto">
          <a:xfrm>
            <a:off x="6356596" y="5486830"/>
            <a:ext cx="454243" cy="159219"/>
          </a:xfrm>
          <a:custGeom>
            <a:avLst/>
            <a:gdLst>
              <a:gd name="T0" fmla="*/ 0 w 291"/>
              <a:gd name="T1" fmla="*/ 67 h 102"/>
              <a:gd name="T2" fmla="*/ 0 w 291"/>
              <a:gd name="T3" fmla="*/ 35 h 102"/>
              <a:gd name="T4" fmla="*/ 140 w 291"/>
              <a:gd name="T5" fmla="*/ 35 h 102"/>
              <a:gd name="T6" fmla="*/ 229 w 291"/>
              <a:gd name="T7" fmla="*/ 35 h 102"/>
              <a:gd name="T8" fmla="*/ 229 w 291"/>
              <a:gd name="T9" fmla="*/ 0 h 102"/>
              <a:gd name="T10" fmla="*/ 291 w 291"/>
              <a:gd name="T11" fmla="*/ 51 h 102"/>
              <a:gd name="T12" fmla="*/ 229 w 291"/>
              <a:gd name="T13" fmla="*/ 102 h 102"/>
              <a:gd name="T14" fmla="*/ 229 w 291"/>
              <a:gd name="T15" fmla="*/ 67 h 102"/>
              <a:gd name="T16" fmla="*/ 140 w 291"/>
              <a:gd name="T17" fmla="*/ 67 h 102"/>
              <a:gd name="T18" fmla="*/ 0 w 291"/>
              <a:gd name="T19" fmla="*/ 67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1" h="102">
                <a:moveTo>
                  <a:pt x="0" y="67"/>
                </a:moveTo>
                <a:lnTo>
                  <a:pt x="0" y="35"/>
                </a:lnTo>
                <a:lnTo>
                  <a:pt x="140" y="35"/>
                </a:lnTo>
                <a:lnTo>
                  <a:pt x="229" y="35"/>
                </a:lnTo>
                <a:lnTo>
                  <a:pt x="229" y="0"/>
                </a:lnTo>
                <a:lnTo>
                  <a:pt x="291" y="51"/>
                </a:lnTo>
                <a:lnTo>
                  <a:pt x="229" y="102"/>
                </a:lnTo>
                <a:lnTo>
                  <a:pt x="229" y="67"/>
                </a:lnTo>
                <a:lnTo>
                  <a:pt x="140" y="67"/>
                </a:lnTo>
                <a:lnTo>
                  <a:pt x="0" y="67"/>
                </a:lnTo>
                <a:close/>
              </a:path>
            </a:pathLst>
          </a:custGeom>
          <a:solidFill>
            <a:srgbClr val="502D8D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2" name="Freeform 74">
            <a:extLst>
              <a:ext uri="{FF2B5EF4-FFF2-40B4-BE49-F238E27FC236}">
                <a16:creationId xmlns:a16="http://schemas.microsoft.com/office/drawing/2014/main" id="{DF92DE13-BDD6-408B-A21D-1319481B74F1}"/>
              </a:ext>
            </a:extLst>
          </p:cNvPr>
          <p:cNvSpPr>
            <a:spLocks/>
          </p:cNvSpPr>
          <p:nvPr/>
        </p:nvSpPr>
        <p:spPr bwMode="auto">
          <a:xfrm>
            <a:off x="8891614" y="2552202"/>
            <a:ext cx="157658" cy="98341"/>
          </a:xfrm>
          <a:custGeom>
            <a:avLst/>
            <a:gdLst>
              <a:gd name="T0" fmla="*/ 67 w 101"/>
              <a:gd name="T1" fmla="*/ 1 h 63"/>
              <a:gd name="T2" fmla="*/ 101 w 101"/>
              <a:gd name="T3" fmla="*/ 1 h 63"/>
              <a:gd name="T4" fmla="*/ 49 w 101"/>
              <a:gd name="T5" fmla="*/ 63 h 63"/>
              <a:gd name="T6" fmla="*/ 0 w 101"/>
              <a:gd name="T7" fmla="*/ 0 h 63"/>
              <a:gd name="T8" fmla="*/ 34 w 101"/>
              <a:gd name="T9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" h="63">
                <a:moveTo>
                  <a:pt x="67" y="1"/>
                </a:moveTo>
                <a:lnTo>
                  <a:pt x="101" y="1"/>
                </a:lnTo>
                <a:lnTo>
                  <a:pt x="49" y="63"/>
                </a:lnTo>
                <a:lnTo>
                  <a:pt x="0" y="0"/>
                </a:lnTo>
                <a:lnTo>
                  <a:pt x="34" y="0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5" name="Freeform 77">
            <a:extLst>
              <a:ext uri="{FF2B5EF4-FFF2-40B4-BE49-F238E27FC236}">
                <a16:creationId xmlns:a16="http://schemas.microsoft.com/office/drawing/2014/main" id="{53475855-D37D-4FA3-9C5F-E0571CB0B49A}"/>
              </a:ext>
            </a:extLst>
          </p:cNvPr>
          <p:cNvSpPr>
            <a:spLocks/>
          </p:cNvSpPr>
          <p:nvPr/>
        </p:nvSpPr>
        <p:spPr bwMode="auto">
          <a:xfrm>
            <a:off x="8891614" y="1820106"/>
            <a:ext cx="1265948" cy="260682"/>
          </a:xfrm>
          <a:custGeom>
            <a:avLst/>
            <a:gdLst>
              <a:gd name="T0" fmla="*/ 753 w 811"/>
              <a:gd name="T1" fmla="*/ 0 h 167"/>
              <a:gd name="T2" fmla="*/ 811 w 811"/>
              <a:gd name="T3" fmla="*/ 28 h 167"/>
              <a:gd name="T4" fmla="*/ 67 w 811"/>
              <a:gd name="T5" fmla="*/ 28 h 167"/>
              <a:gd name="T6" fmla="*/ 67 w 811"/>
              <a:gd name="T7" fmla="*/ 105 h 167"/>
              <a:gd name="T8" fmla="*/ 101 w 811"/>
              <a:gd name="T9" fmla="*/ 105 h 167"/>
              <a:gd name="T10" fmla="*/ 50 w 811"/>
              <a:gd name="T11" fmla="*/ 167 h 167"/>
              <a:gd name="T12" fmla="*/ 0 w 811"/>
              <a:gd name="T13" fmla="*/ 105 h 167"/>
              <a:gd name="T14" fmla="*/ 34 w 811"/>
              <a:gd name="T15" fmla="*/ 105 h 167"/>
              <a:gd name="T16" fmla="*/ 34 w 811"/>
              <a:gd name="T17" fmla="*/ 0 h 167"/>
              <a:gd name="T18" fmla="*/ 753 w 811"/>
              <a:gd name="T19" fmla="*/ 0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11" h="167">
                <a:moveTo>
                  <a:pt x="753" y="0"/>
                </a:moveTo>
                <a:lnTo>
                  <a:pt x="811" y="28"/>
                </a:lnTo>
                <a:lnTo>
                  <a:pt x="67" y="28"/>
                </a:lnTo>
                <a:lnTo>
                  <a:pt x="67" y="105"/>
                </a:lnTo>
                <a:lnTo>
                  <a:pt x="101" y="105"/>
                </a:lnTo>
                <a:lnTo>
                  <a:pt x="50" y="167"/>
                </a:lnTo>
                <a:lnTo>
                  <a:pt x="0" y="105"/>
                </a:lnTo>
                <a:lnTo>
                  <a:pt x="34" y="105"/>
                </a:lnTo>
                <a:lnTo>
                  <a:pt x="34" y="0"/>
                </a:lnTo>
                <a:lnTo>
                  <a:pt x="753" y="0"/>
                </a:lnTo>
                <a:close/>
              </a:path>
            </a:pathLst>
          </a:custGeom>
          <a:solidFill>
            <a:srgbClr val="8AC652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6" name="Freeform 78">
            <a:extLst>
              <a:ext uri="{FF2B5EF4-FFF2-40B4-BE49-F238E27FC236}">
                <a16:creationId xmlns:a16="http://schemas.microsoft.com/office/drawing/2014/main" id="{9B72BB76-D531-4F4F-8D57-03ED5F98BE29}"/>
              </a:ext>
            </a:extLst>
          </p:cNvPr>
          <p:cNvSpPr>
            <a:spLocks/>
          </p:cNvSpPr>
          <p:nvPr/>
        </p:nvSpPr>
        <p:spPr bwMode="auto">
          <a:xfrm>
            <a:off x="8059616" y="4686052"/>
            <a:ext cx="129560" cy="360585"/>
          </a:xfrm>
          <a:custGeom>
            <a:avLst/>
            <a:gdLst>
              <a:gd name="T0" fmla="*/ 69 w 101"/>
              <a:gd name="T1" fmla="*/ 183 h 184"/>
              <a:gd name="T2" fmla="*/ 36 w 101"/>
              <a:gd name="T3" fmla="*/ 184 h 184"/>
              <a:gd name="T4" fmla="*/ 34 w 101"/>
              <a:gd name="T5" fmla="*/ 93 h 184"/>
              <a:gd name="T6" fmla="*/ 34 w 101"/>
              <a:gd name="T7" fmla="*/ 62 h 184"/>
              <a:gd name="T8" fmla="*/ 0 w 101"/>
              <a:gd name="T9" fmla="*/ 62 h 184"/>
              <a:gd name="T10" fmla="*/ 50 w 101"/>
              <a:gd name="T11" fmla="*/ 0 h 184"/>
              <a:gd name="T12" fmla="*/ 101 w 101"/>
              <a:gd name="T13" fmla="*/ 62 h 184"/>
              <a:gd name="T14" fmla="*/ 67 w 101"/>
              <a:gd name="T15" fmla="*/ 62 h 184"/>
              <a:gd name="T16" fmla="*/ 67 w 101"/>
              <a:gd name="T17" fmla="*/ 92 h 184"/>
              <a:gd name="T18" fmla="*/ 69 w 101"/>
              <a:gd name="T19" fmla="*/ 183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184">
                <a:moveTo>
                  <a:pt x="69" y="183"/>
                </a:moveTo>
                <a:lnTo>
                  <a:pt x="36" y="184"/>
                </a:lnTo>
                <a:lnTo>
                  <a:pt x="34" y="93"/>
                </a:lnTo>
                <a:lnTo>
                  <a:pt x="34" y="62"/>
                </a:lnTo>
                <a:lnTo>
                  <a:pt x="0" y="62"/>
                </a:lnTo>
                <a:lnTo>
                  <a:pt x="50" y="0"/>
                </a:lnTo>
                <a:lnTo>
                  <a:pt x="101" y="62"/>
                </a:lnTo>
                <a:lnTo>
                  <a:pt x="67" y="62"/>
                </a:lnTo>
                <a:lnTo>
                  <a:pt x="67" y="92"/>
                </a:lnTo>
                <a:lnTo>
                  <a:pt x="69" y="183"/>
                </a:lnTo>
                <a:close/>
              </a:path>
            </a:pathLst>
          </a:custGeom>
          <a:solidFill>
            <a:srgbClr val="F499C1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9" name="Freeform 81">
            <a:extLst>
              <a:ext uri="{FF2B5EF4-FFF2-40B4-BE49-F238E27FC236}">
                <a16:creationId xmlns:a16="http://schemas.microsoft.com/office/drawing/2014/main" id="{D792CD10-1C49-46A1-8FCD-7AFE235AE0CD}"/>
              </a:ext>
            </a:extLst>
          </p:cNvPr>
          <p:cNvSpPr>
            <a:spLocks/>
          </p:cNvSpPr>
          <p:nvPr/>
        </p:nvSpPr>
        <p:spPr bwMode="auto">
          <a:xfrm>
            <a:off x="8059616" y="3560590"/>
            <a:ext cx="159219" cy="257560"/>
          </a:xfrm>
          <a:custGeom>
            <a:avLst/>
            <a:gdLst>
              <a:gd name="T0" fmla="*/ 69 w 102"/>
              <a:gd name="T1" fmla="*/ 163 h 165"/>
              <a:gd name="T2" fmla="*/ 36 w 102"/>
              <a:gd name="T3" fmla="*/ 165 h 165"/>
              <a:gd name="T4" fmla="*/ 34 w 102"/>
              <a:gd name="T5" fmla="*/ 88 h 165"/>
              <a:gd name="T6" fmla="*/ 35 w 102"/>
              <a:gd name="T7" fmla="*/ 61 h 165"/>
              <a:gd name="T8" fmla="*/ 0 w 102"/>
              <a:gd name="T9" fmla="*/ 60 h 165"/>
              <a:gd name="T10" fmla="*/ 53 w 102"/>
              <a:gd name="T11" fmla="*/ 0 h 165"/>
              <a:gd name="T12" fmla="*/ 102 w 102"/>
              <a:gd name="T13" fmla="*/ 64 h 165"/>
              <a:gd name="T14" fmla="*/ 67 w 102"/>
              <a:gd name="T15" fmla="*/ 62 h 165"/>
              <a:gd name="T16" fmla="*/ 67 w 102"/>
              <a:gd name="T17" fmla="*/ 87 h 165"/>
              <a:gd name="T18" fmla="*/ 69 w 102"/>
              <a:gd name="T19" fmla="*/ 163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2" h="165">
                <a:moveTo>
                  <a:pt x="69" y="163"/>
                </a:moveTo>
                <a:lnTo>
                  <a:pt x="36" y="165"/>
                </a:lnTo>
                <a:lnTo>
                  <a:pt x="34" y="88"/>
                </a:lnTo>
                <a:lnTo>
                  <a:pt x="35" y="61"/>
                </a:lnTo>
                <a:lnTo>
                  <a:pt x="0" y="60"/>
                </a:lnTo>
                <a:lnTo>
                  <a:pt x="53" y="0"/>
                </a:lnTo>
                <a:lnTo>
                  <a:pt x="102" y="64"/>
                </a:lnTo>
                <a:lnTo>
                  <a:pt x="67" y="62"/>
                </a:lnTo>
                <a:lnTo>
                  <a:pt x="67" y="87"/>
                </a:lnTo>
                <a:lnTo>
                  <a:pt x="69" y="163"/>
                </a:lnTo>
                <a:close/>
              </a:path>
            </a:pathLst>
          </a:custGeom>
          <a:solidFill>
            <a:srgbClr val="F499C1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2" name="Freeform 84">
            <a:extLst>
              <a:ext uri="{FF2B5EF4-FFF2-40B4-BE49-F238E27FC236}">
                <a16:creationId xmlns:a16="http://schemas.microsoft.com/office/drawing/2014/main" id="{E996C3F2-F579-4EF6-A51C-12EA2A184F73}"/>
              </a:ext>
            </a:extLst>
          </p:cNvPr>
          <p:cNvSpPr>
            <a:spLocks/>
          </p:cNvSpPr>
          <p:nvPr/>
        </p:nvSpPr>
        <p:spPr bwMode="auto">
          <a:xfrm>
            <a:off x="8059616" y="4133467"/>
            <a:ext cx="157658" cy="221658"/>
          </a:xfrm>
          <a:custGeom>
            <a:avLst/>
            <a:gdLst>
              <a:gd name="T0" fmla="*/ 69 w 101"/>
              <a:gd name="T1" fmla="*/ 141 h 142"/>
              <a:gd name="T2" fmla="*/ 36 w 101"/>
              <a:gd name="T3" fmla="*/ 142 h 142"/>
              <a:gd name="T4" fmla="*/ 34 w 101"/>
              <a:gd name="T5" fmla="*/ 69 h 142"/>
              <a:gd name="T6" fmla="*/ 34 w 101"/>
              <a:gd name="T7" fmla="*/ 62 h 142"/>
              <a:gd name="T8" fmla="*/ 0 w 101"/>
              <a:gd name="T9" fmla="*/ 60 h 142"/>
              <a:gd name="T10" fmla="*/ 53 w 101"/>
              <a:gd name="T11" fmla="*/ 0 h 142"/>
              <a:gd name="T12" fmla="*/ 101 w 101"/>
              <a:gd name="T13" fmla="*/ 64 h 142"/>
              <a:gd name="T14" fmla="*/ 67 w 101"/>
              <a:gd name="T15" fmla="*/ 62 h 142"/>
              <a:gd name="T16" fmla="*/ 67 w 101"/>
              <a:gd name="T17" fmla="*/ 69 h 142"/>
              <a:gd name="T18" fmla="*/ 69 w 101"/>
              <a:gd name="T19" fmla="*/ 14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142">
                <a:moveTo>
                  <a:pt x="69" y="141"/>
                </a:moveTo>
                <a:lnTo>
                  <a:pt x="36" y="142"/>
                </a:lnTo>
                <a:lnTo>
                  <a:pt x="34" y="69"/>
                </a:lnTo>
                <a:lnTo>
                  <a:pt x="34" y="62"/>
                </a:lnTo>
                <a:lnTo>
                  <a:pt x="0" y="60"/>
                </a:lnTo>
                <a:lnTo>
                  <a:pt x="53" y="0"/>
                </a:lnTo>
                <a:lnTo>
                  <a:pt x="101" y="64"/>
                </a:lnTo>
                <a:lnTo>
                  <a:pt x="67" y="62"/>
                </a:lnTo>
                <a:lnTo>
                  <a:pt x="67" y="69"/>
                </a:lnTo>
                <a:lnTo>
                  <a:pt x="69" y="141"/>
                </a:lnTo>
                <a:close/>
              </a:path>
            </a:pathLst>
          </a:custGeom>
          <a:solidFill>
            <a:srgbClr val="F499C1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3" name="Freeform 85">
            <a:extLst>
              <a:ext uri="{FF2B5EF4-FFF2-40B4-BE49-F238E27FC236}">
                <a16:creationId xmlns:a16="http://schemas.microsoft.com/office/drawing/2014/main" id="{8E7AF8C0-E31A-4D89-ABB6-A2AFFEF85A92}"/>
              </a:ext>
            </a:extLst>
          </p:cNvPr>
          <p:cNvSpPr>
            <a:spLocks/>
          </p:cNvSpPr>
          <p:nvPr/>
        </p:nvSpPr>
        <p:spPr bwMode="auto">
          <a:xfrm>
            <a:off x="8640297" y="2803519"/>
            <a:ext cx="96780" cy="157658"/>
          </a:xfrm>
          <a:custGeom>
            <a:avLst/>
            <a:gdLst>
              <a:gd name="T0" fmla="*/ 0 w 62"/>
              <a:gd name="T1" fmla="*/ 34 h 101"/>
              <a:gd name="T2" fmla="*/ 0 w 62"/>
              <a:gd name="T3" fmla="*/ 0 h 101"/>
              <a:gd name="T4" fmla="*/ 62 w 62"/>
              <a:gd name="T5" fmla="*/ 51 h 101"/>
              <a:gd name="T6" fmla="*/ 0 w 62"/>
              <a:gd name="T7" fmla="*/ 101 h 101"/>
              <a:gd name="T8" fmla="*/ 0 w 62"/>
              <a:gd name="T9" fmla="*/ 6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" h="101">
                <a:moveTo>
                  <a:pt x="0" y="34"/>
                </a:moveTo>
                <a:lnTo>
                  <a:pt x="0" y="0"/>
                </a:lnTo>
                <a:lnTo>
                  <a:pt x="62" y="51"/>
                </a:lnTo>
                <a:lnTo>
                  <a:pt x="0" y="101"/>
                </a:lnTo>
                <a:lnTo>
                  <a:pt x="0" y="67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8" name="Freeform 90">
            <a:extLst>
              <a:ext uri="{FF2B5EF4-FFF2-40B4-BE49-F238E27FC236}">
                <a16:creationId xmlns:a16="http://schemas.microsoft.com/office/drawing/2014/main" id="{65E7DFB8-FD71-4981-9F2F-DA21C89D9799}"/>
              </a:ext>
            </a:extLst>
          </p:cNvPr>
          <p:cNvSpPr>
            <a:spLocks/>
          </p:cNvSpPr>
          <p:nvPr/>
        </p:nvSpPr>
        <p:spPr bwMode="auto">
          <a:xfrm>
            <a:off x="8943126" y="3114152"/>
            <a:ext cx="1013071" cy="2503800"/>
          </a:xfrm>
          <a:custGeom>
            <a:avLst/>
            <a:gdLst>
              <a:gd name="T0" fmla="*/ 0 w 649"/>
              <a:gd name="T1" fmla="*/ 0 h 1604"/>
              <a:gd name="T2" fmla="*/ 33 w 649"/>
              <a:gd name="T3" fmla="*/ 0 h 1604"/>
              <a:gd name="T4" fmla="*/ 34 w 649"/>
              <a:gd name="T5" fmla="*/ 1533 h 1604"/>
              <a:gd name="T6" fmla="*/ 587 w 649"/>
              <a:gd name="T7" fmla="*/ 1537 h 1604"/>
              <a:gd name="T8" fmla="*/ 587 w 649"/>
              <a:gd name="T9" fmla="*/ 1502 h 1604"/>
              <a:gd name="T10" fmla="*/ 649 w 649"/>
              <a:gd name="T11" fmla="*/ 1554 h 1604"/>
              <a:gd name="T12" fmla="*/ 586 w 649"/>
              <a:gd name="T13" fmla="*/ 1604 h 1604"/>
              <a:gd name="T14" fmla="*/ 586 w 649"/>
              <a:gd name="T15" fmla="*/ 1569 h 1604"/>
              <a:gd name="T16" fmla="*/ 1 w 649"/>
              <a:gd name="T17" fmla="*/ 1565 h 1604"/>
              <a:gd name="T18" fmla="*/ 0 w 649"/>
              <a:gd name="T19" fmla="*/ 0 h 1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49" h="1604">
                <a:moveTo>
                  <a:pt x="0" y="0"/>
                </a:moveTo>
                <a:lnTo>
                  <a:pt x="33" y="0"/>
                </a:lnTo>
                <a:lnTo>
                  <a:pt x="34" y="1533"/>
                </a:lnTo>
                <a:lnTo>
                  <a:pt x="587" y="1537"/>
                </a:lnTo>
                <a:lnTo>
                  <a:pt x="587" y="1502"/>
                </a:lnTo>
                <a:lnTo>
                  <a:pt x="649" y="1554"/>
                </a:lnTo>
                <a:lnTo>
                  <a:pt x="586" y="1604"/>
                </a:lnTo>
                <a:lnTo>
                  <a:pt x="586" y="1569"/>
                </a:lnTo>
                <a:lnTo>
                  <a:pt x="1" y="1565"/>
                </a:lnTo>
                <a:lnTo>
                  <a:pt x="0" y="0"/>
                </a:lnTo>
                <a:close/>
              </a:path>
            </a:pathLst>
          </a:custGeom>
          <a:solidFill>
            <a:srgbClr val="8AC652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9" name="Oval 91">
            <a:extLst>
              <a:ext uri="{FF2B5EF4-FFF2-40B4-BE49-F238E27FC236}">
                <a16:creationId xmlns:a16="http://schemas.microsoft.com/office/drawing/2014/main" id="{5488FE90-3C7F-46A7-9791-21557E375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0199" y="2653666"/>
            <a:ext cx="457364" cy="458926"/>
          </a:xfrm>
          <a:prstGeom prst="ellipse">
            <a:avLst/>
          </a:prstGeom>
          <a:solidFill>
            <a:srgbClr val="77ADDE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x</a:t>
            </a:r>
            <a:endParaRPr lang="id-ID" dirty="0"/>
          </a:p>
        </p:txBody>
      </p:sp>
      <p:sp>
        <p:nvSpPr>
          <p:cNvPr id="105" name="Freeform 97">
            <a:extLst>
              <a:ext uri="{FF2B5EF4-FFF2-40B4-BE49-F238E27FC236}">
                <a16:creationId xmlns:a16="http://schemas.microsoft.com/office/drawing/2014/main" id="{AF7A0AFF-DE55-47A9-8711-480EC52FF853}"/>
              </a:ext>
            </a:extLst>
          </p:cNvPr>
          <p:cNvSpPr>
            <a:spLocks/>
          </p:cNvSpPr>
          <p:nvPr/>
        </p:nvSpPr>
        <p:spPr bwMode="auto">
          <a:xfrm>
            <a:off x="8891614" y="2433568"/>
            <a:ext cx="157658" cy="216975"/>
          </a:xfrm>
          <a:custGeom>
            <a:avLst/>
            <a:gdLst>
              <a:gd name="T0" fmla="*/ 33 w 101"/>
              <a:gd name="T1" fmla="*/ 0 h 139"/>
              <a:gd name="T2" fmla="*/ 66 w 101"/>
              <a:gd name="T3" fmla="*/ 0 h 139"/>
              <a:gd name="T4" fmla="*/ 67 w 101"/>
              <a:gd name="T5" fmla="*/ 70 h 139"/>
              <a:gd name="T6" fmla="*/ 67 w 101"/>
              <a:gd name="T7" fmla="*/ 77 h 139"/>
              <a:gd name="T8" fmla="*/ 101 w 101"/>
              <a:gd name="T9" fmla="*/ 77 h 139"/>
              <a:gd name="T10" fmla="*/ 49 w 101"/>
              <a:gd name="T11" fmla="*/ 139 h 139"/>
              <a:gd name="T12" fmla="*/ 0 w 101"/>
              <a:gd name="T13" fmla="*/ 76 h 139"/>
              <a:gd name="T14" fmla="*/ 34 w 101"/>
              <a:gd name="T15" fmla="*/ 76 h 139"/>
              <a:gd name="T16" fmla="*/ 34 w 101"/>
              <a:gd name="T17" fmla="*/ 70 h 139"/>
              <a:gd name="T18" fmla="*/ 33 w 101"/>
              <a:gd name="T19" fmla="*/ 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139">
                <a:moveTo>
                  <a:pt x="33" y="0"/>
                </a:moveTo>
                <a:lnTo>
                  <a:pt x="66" y="0"/>
                </a:lnTo>
                <a:lnTo>
                  <a:pt x="67" y="70"/>
                </a:lnTo>
                <a:lnTo>
                  <a:pt x="67" y="77"/>
                </a:lnTo>
                <a:lnTo>
                  <a:pt x="101" y="77"/>
                </a:lnTo>
                <a:lnTo>
                  <a:pt x="49" y="139"/>
                </a:lnTo>
                <a:lnTo>
                  <a:pt x="0" y="76"/>
                </a:lnTo>
                <a:lnTo>
                  <a:pt x="34" y="76"/>
                </a:lnTo>
                <a:lnTo>
                  <a:pt x="34" y="70"/>
                </a:lnTo>
                <a:lnTo>
                  <a:pt x="33" y="0"/>
                </a:lnTo>
                <a:close/>
              </a:path>
            </a:pathLst>
          </a:custGeom>
          <a:solidFill>
            <a:srgbClr val="8AC652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6" name="Freeform 98">
            <a:extLst>
              <a:ext uri="{FF2B5EF4-FFF2-40B4-BE49-F238E27FC236}">
                <a16:creationId xmlns:a16="http://schemas.microsoft.com/office/drawing/2014/main" id="{7D7BFE36-1692-4838-8656-3A0F914F8F70}"/>
              </a:ext>
            </a:extLst>
          </p:cNvPr>
          <p:cNvSpPr>
            <a:spLocks/>
          </p:cNvSpPr>
          <p:nvPr/>
        </p:nvSpPr>
        <p:spPr bwMode="auto">
          <a:xfrm>
            <a:off x="8111128" y="2803519"/>
            <a:ext cx="625950" cy="184195"/>
          </a:xfrm>
          <a:custGeom>
            <a:avLst/>
            <a:gdLst>
              <a:gd name="T0" fmla="*/ 36 w 401"/>
              <a:gd name="T1" fmla="*/ 117 h 118"/>
              <a:gd name="T2" fmla="*/ 3 w 401"/>
              <a:gd name="T3" fmla="*/ 118 h 118"/>
              <a:gd name="T4" fmla="*/ 0 w 401"/>
              <a:gd name="T5" fmla="*/ 34 h 118"/>
              <a:gd name="T6" fmla="*/ 339 w 401"/>
              <a:gd name="T7" fmla="*/ 34 h 118"/>
              <a:gd name="T8" fmla="*/ 339 w 401"/>
              <a:gd name="T9" fmla="*/ 0 h 118"/>
              <a:gd name="T10" fmla="*/ 401 w 401"/>
              <a:gd name="T11" fmla="*/ 51 h 118"/>
              <a:gd name="T12" fmla="*/ 339 w 401"/>
              <a:gd name="T13" fmla="*/ 101 h 118"/>
              <a:gd name="T14" fmla="*/ 339 w 401"/>
              <a:gd name="T15" fmla="*/ 67 h 118"/>
              <a:gd name="T16" fmla="*/ 34 w 401"/>
              <a:gd name="T17" fmla="*/ 67 h 118"/>
              <a:gd name="T18" fmla="*/ 36 w 401"/>
              <a:gd name="T19" fmla="*/ 11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1" h="118">
                <a:moveTo>
                  <a:pt x="36" y="117"/>
                </a:moveTo>
                <a:lnTo>
                  <a:pt x="3" y="118"/>
                </a:lnTo>
                <a:lnTo>
                  <a:pt x="0" y="34"/>
                </a:lnTo>
                <a:lnTo>
                  <a:pt x="339" y="34"/>
                </a:lnTo>
                <a:lnTo>
                  <a:pt x="339" y="0"/>
                </a:lnTo>
                <a:lnTo>
                  <a:pt x="401" y="51"/>
                </a:lnTo>
                <a:lnTo>
                  <a:pt x="339" y="101"/>
                </a:lnTo>
                <a:lnTo>
                  <a:pt x="339" y="67"/>
                </a:lnTo>
                <a:lnTo>
                  <a:pt x="34" y="67"/>
                </a:lnTo>
                <a:lnTo>
                  <a:pt x="36" y="117"/>
                </a:lnTo>
                <a:close/>
              </a:path>
            </a:pathLst>
          </a:custGeom>
          <a:solidFill>
            <a:srgbClr val="F499C1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Oval 99">
                <a:extLst>
                  <a:ext uri="{FF2B5EF4-FFF2-40B4-BE49-F238E27FC236}">
                    <a16:creationId xmlns:a16="http://schemas.microsoft.com/office/drawing/2014/main" id="{3866B923-9A80-4A62-9E26-2BC1FD129E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4638" y="81183"/>
                <a:ext cx="931901" cy="930339"/>
              </a:xfrm>
              <a:prstGeom prst="ellipse">
                <a:avLst/>
              </a:prstGeom>
              <a:solidFill>
                <a:srgbClr val="FBF49C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07" name="Oval 99">
                <a:extLst>
                  <a:ext uri="{FF2B5EF4-FFF2-40B4-BE49-F238E27FC236}">
                    <a16:creationId xmlns:a16="http://schemas.microsoft.com/office/drawing/2014/main" id="{3866B923-9A80-4A62-9E26-2BC1FD129E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4638" y="81183"/>
                <a:ext cx="931901" cy="93033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Freeform 102">
            <a:extLst>
              <a:ext uri="{FF2B5EF4-FFF2-40B4-BE49-F238E27FC236}">
                <a16:creationId xmlns:a16="http://schemas.microsoft.com/office/drawing/2014/main" id="{8450F575-D92F-433A-B372-63829D63D6DD}"/>
              </a:ext>
            </a:extLst>
          </p:cNvPr>
          <p:cNvSpPr>
            <a:spLocks/>
          </p:cNvSpPr>
          <p:nvPr/>
        </p:nvSpPr>
        <p:spPr bwMode="auto">
          <a:xfrm>
            <a:off x="8944687" y="1005279"/>
            <a:ext cx="597853" cy="3805650"/>
          </a:xfrm>
          <a:custGeom>
            <a:avLst/>
            <a:gdLst>
              <a:gd name="T0" fmla="*/ 0 w 383"/>
              <a:gd name="T1" fmla="*/ 1413 h 2438"/>
              <a:gd name="T2" fmla="*/ 33 w 383"/>
              <a:gd name="T3" fmla="*/ 1413 h 2438"/>
              <a:gd name="T4" fmla="*/ 33 w 383"/>
              <a:gd name="T5" fmla="*/ 2407 h 2438"/>
              <a:gd name="T6" fmla="*/ 316 w 383"/>
              <a:gd name="T7" fmla="*/ 2407 h 2438"/>
              <a:gd name="T8" fmla="*/ 316 w 383"/>
              <a:gd name="T9" fmla="*/ 58 h 2438"/>
              <a:gd name="T10" fmla="*/ 282 w 383"/>
              <a:gd name="T11" fmla="*/ 58 h 2438"/>
              <a:gd name="T12" fmla="*/ 332 w 383"/>
              <a:gd name="T13" fmla="*/ 0 h 2438"/>
              <a:gd name="T14" fmla="*/ 383 w 383"/>
              <a:gd name="T15" fmla="*/ 58 h 2438"/>
              <a:gd name="T16" fmla="*/ 349 w 383"/>
              <a:gd name="T17" fmla="*/ 58 h 2438"/>
              <a:gd name="T18" fmla="*/ 349 w 383"/>
              <a:gd name="T19" fmla="*/ 2438 h 2438"/>
              <a:gd name="T20" fmla="*/ 0 w 383"/>
              <a:gd name="T21" fmla="*/ 2438 h 2438"/>
              <a:gd name="T22" fmla="*/ 0 w 383"/>
              <a:gd name="T23" fmla="*/ 1413 h 2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83" h="2438">
                <a:moveTo>
                  <a:pt x="0" y="1413"/>
                </a:moveTo>
                <a:lnTo>
                  <a:pt x="33" y="1413"/>
                </a:lnTo>
                <a:lnTo>
                  <a:pt x="33" y="2407"/>
                </a:lnTo>
                <a:lnTo>
                  <a:pt x="316" y="2407"/>
                </a:lnTo>
                <a:lnTo>
                  <a:pt x="316" y="58"/>
                </a:lnTo>
                <a:lnTo>
                  <a:pt x="282" y="58"/>
                </a:lnTo>
                <a:lnTo>
                  <a:pt x="332" y="0"/>
                </a:lnTo>
                <a:lnTo>
                  <a:pt x="383" y="58"/>
                </a:lnTo>
                <a:lnTo>
                  <a:pt x="349" y="58"/>
                </a:lnTo>
                <a:lnTo>
                  <a:pt x="349" y="2438"/>
                </a:lnTo>
                <a:lnTo>
                  <a:pt x="0" y="2438"/>
                </a:lnTo>
                <a:lnTo>
                  <a:pt x="0" y="1413"/>
                </a:lnTo>
                <a:close/>
              </a:path>
            </a:pathLst>
          </a:custGeom>
          <a:solidFill>
            <a:srgbClr val="8AC652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7" name="Freeform 109">
            <a:extLst>
              <a:ext uri="{FF2B5EF4-FFF2-40B4-BE49-F238E27FC236}">
                <a16:creationId xmlns:a16="http://schemas.microsoft.com/office/drawing/2014/main" id="{67783111-C2C5-4DBE-A0F0-9F910EB1F96D}"/>
              </a:ext>
            </a:extLst>
          </p:cNvPr>
          <p:cNvSpPr>
            <a:spLocks/>
          </p:cNvSpPr>
          <p:nvPr/>
        </p:nvSpPr>
        <p:spPr bwMode="auto">
          <a:xfrm>
            <a:off x="3587431" y="4540881"/>
            <a:ext cx="638437" cy="440194"/>
          </a:xfrm>
          <a:custGeom>
            <a:avLst/>
            <a:gdLst>
              <a:gd name="T0" fmla="*/ 376 w 409"/>
              <a:gd name="T1" fmla="*/ 0 h 282"/>
              <a:gd name="T2" fmla="*/ 409 w 409"/>
              <a:gd name="T3" fmla="*/ 0 h 282"/>
              <a:gd name="T4" fmla="*/ 406 w 409"/>
              <a:gd name="T5" fmla="*/ 162 h 282"/>
              <a:gd name="T6" fmla="*/ 69 w 409"/>
              <a:gd name="T7" fmla="*/ 162 h 282"/>
              <a:gd name="T8" fmla="*/ 67 w 409"/>
              <a:gd name="T9" fmla="*/ 221 h 282"/>
              <a:gd name="T10" fmla="*/ 102 w 409"/>
              <a:gd name="T11" fmla="*/ 222 h 282"/>
              <a:gd name="T12" fmla="*/ 49 w 409"/>
              <a:gd name="T13" fmla="*/ 282 h 282"/>
              <a:gd name="T14" fmla="*/ 0 w 409"/>
              <a:gd name="T15" fmla="*/ 219 h 282"/>
              <a:gd name="T16" fmla="*/ 35 w 409"/>
              <a:gd name="T17" fmla="*/ 220 h 282"/>
              <a:gd name="T18" fmla="*/ 37 w 409"/>
              <a:gd name="T19" fmla="*/ 130 h 282"/>
              <a:gd name="T20" fmla="*/ 374 w 409"/>
              <a:gd name="T21" fmla="*/ 130 h 282"/>
              <a:gd name="T22" fmla="*/ 376 w 409"/>
              <a:gd name="T23" fmla="*/ 0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09" h="282">
                <a:moveTo>
                  <a:pt x="376" y="0"/>
                </a:moveTo>
                <a:lnTo>
                  <a:pt x="409" y="0"/>
                </a:lnTo>
                <a:lnTo>
                  <a:pt x="406" y="162"/>
                </a:lnTo>
                <a:lnTo>
                  <a:pt x="69" y="162"/>
                </a:lnTo>
                <a:lnTo>
                  <a:pt x="67" y="221"/>
                </a:lnTo>
                <a:lnTo>
                  <a:pt x="102" y="222"/>
                </a:lnTo>
                <a:lnTo>
                  <a:pt x="49" y="282"/>
                </a:lnTo>
                <a:lnTo>
                  <a:pt x="0" y="219"/>
                </a:lnTo>
                <a:lnTo>
                  <a:pt x="35" y="220"/>
                </a:lnTo>
                <a:lnTo>
                  <a:pt x="37" y="130"/>
                </a:lnTo>
                <a:lnTo>
                  <a:pt x="374" y="130"/>
                </a:lnTo>
                <a:lnTo>
                  <a:pt x="376" y="0"/>
                </a:lnTo>
                <a:close/>
              </a:path>
            </a:pathLst>
          </a:custGeom>
          <a:solidFill>
            <a:srgbClr val="C0A7D0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0" name="Freeform 112">
            <a:extLst>
              <a:ext uri="{FF2B5EF4-FFF2-40B4-BE49-F238E27FC236}">
                <a16:creationId xmlns:a16="http://schemas.microsoft.com/office/drawing/2014/main" id="{FE2181AF-9DE7-448F-869F-61C2106B30CF}"/>
              </a:ext>
            </a:extLst>
          </p:cNvPr>
          <p:cNvSpPr>
            <a:spLocks/>
          </p:cNvSpPr>
          <p:nvPr/>
        </p:nvSpPr>
        <p:spPr bwMode="auto">
          <a:xfrm>
            <a:off x="2574360" y="2328983"/>
            <a:ext cx="1699899" cy="3643309"/>
          </a:xfrm>
          <a:custGeom>
            <a:avLst/>
            <a:gdLst>
              <a:gd name="T0" fmla="*/ 32 w 1089"/>
              <a:gd name="T1" fmla="*/ 2334 h 2334"/>
              <a:gd name="T2" fmla="*/ 0 w 1089"/>
              <a:gd name="T3" fmla="*/ 2334 h 2334"/>
              <a:gd name="T4" fmla="*/ 0 w 1089"/>
              <a:gd name="T5" fmla="*/ 0 h 2334"/>
              <a:gd name="T6" fmla="*/ 49 w 1089"/>
              <a:gd name="T7" fmla="*/ 0 h 2334"/>
              <a:gd name="T8" fmla="*/ 1055 w 1089"/>
              <a:gd name="T9" fmla="*/ 0 h 2334"/>
              <a:gd name="T10" fmla="*/ 1055 w 1089"/>
              <a:gd name="T11" fmla="*/ 1053 h 2334"/>
              <a:gd name="T12" fmla="*/ 1089 w 1089"/>
              <a:gd name="T13" fmla="*/ 1053 h 2334"/>
              <a:gd name="T14" fmla="*/ 1039 w 1089"/>
              <a:gd name="T15" fmla="*/ 1115 h 2334"/>
              <a:gd name="T16" fmla="*/ 988 w 1089"/>
              <a:gd name="T17" fmla="*/ 1053 h 2334"/>
              <a:gd name="T18" fmla="*/ 1023 w 1089"/>
              <a:gd name="T19" fmla="*/ 1053 h 2334"/>
              <a:gd name="T20" fmla="*/ 1023 w 1089"/>
              <a:gd name="T21" fmla="*/ 33 h 2334"/>
              <a:gd name="T22" fmla="*/ 49 w 1089"/>
              <a:gd name="T23" fmla="*/ 33 h 2334"/>
              <a:gd name="T24" fmla="*/ 32 w 1089"/>
              <a:gd name="T25" fmla="*/ 33 h 2334"/>
              <a:gd name="T26" fmla="*/ 32 w 1089"/>
              <a:gd name="T27" fmla="*/ 2334 h 2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89" h="2334">
                <a:moveTo>
                  <a:pt x="32" y="2334"/>
                </a:moveTo>
                <a:lnTo>
                  <a:pt x="0" y="2334"/>
                </a:lnTo>
                <a:lnTo>
                  <a:pt x="0" y="0"/>
                </a:lnTo>
                <a:lnTo>
                  <a:pt x="49" y="0"/>
                </a:lnTo>
                <a:lnTo>
                  <a:pt x="1055" y="0"/>
                </a:lnTo>
                <a:lnTo>
                  <a:pt x="1055" y="1053"/>
                </a:lnTo>
                <a:lnTo>
                  <a:pt x="1089" y="1053"/>
                </a:lnTo>
                <a:lnTo>
                  <a:pt x="1039" y="1115"/>
                </a:lnTo>
                <a:lnTo>
                  <a:pt x="988" y="1053"/>
                </a:lnTo>
                <a:lnTo>
                  <a:pt x="1023" y="1053"/>
                </a:lnTo>
                <a:lnTo>
                  <a:pt x="1023" y="33"/>
                </a:lnTo>
                <a:lnTo>
                  <a:pt x="49" y="33"/>
                </a:lnTo>
                <a:lnTo>
                  <a:pt x="32" y="33"/>
                </a:lnTo>
                <a:lnTo>
                  <a:pt x="32" y="2334"/>
                </a:lnTo>
                <a:close/>
              </a:path>
            </a:pathLst>
          </a:custGeom>
          <a:solidFill>
            <a:srgbClr val="B9539F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1" name="Freeform 113">
            <a:extLst>
              <a:ext uri="{FF2B5EF4-FFF2-40B4-BE49-F238E27FC236}">
                <a16:creationId xmlns:a16="http://schemas.microsoft.com/office/drawing/2014/main" id="{A5764D8C-EBB1-4710-BE4D-3A65BE94252C}"/>
              </a:ext>
            </a:extLst>
          </p:cNvPr>
          <p:cNvSpPr>
            <a:spLocks/>
          </p:cNvSpPr>
          <p:nvPr/>
        </p:nvSpPr>
        <p:spPr bwMode="auto">
          <a:xfrm>
            <a:off x="3200309" y="4014053"/>
            <a:ext cx="120607" cy="2365653"/>
          </a:xfrm>
          <a:custGeom>
            <a:avLst/>
            <a:gdLst>
              <a:gd name="T0" fmla="*/ 66 w 101"/>
              <a:gd name="T1" fmla="*/ 1466 h 1466"/>
              <a:gd name="T2" fmla="*/ 34 w 101"/>
              <a:gd name="T3" fmla="*/ 1466 h 1466"/>
              <a:gd name="T4" fmla="*/ 34 w 101"/>
              <a:gd name="T5" fmla="*/ 194 h 1466"/>
              <a:gd name="T6" fmla="*/ 34 w 101"/>
              <a:gd name="T7" fmla="*/ 62 h 1466"/>
              <a:gd name="T8" fmla="*/ 0 w 101"/>
              <a:gd name="T9" fmla="*/ 62 h 1466"/>
              <a:gd name="T10" fmla="*/ 50 w 101"/>
              <a:gd name="T11" fmla="*/ 0 h 1466"/>
              <a:gd name="T12" fmla="*/ 101 w 101"/>
              <a:gd name="T13" fmla="*/ 62 h 1466"/>
              <a:gd name="T14" fmla="*/ 66 w 101"/>
              <a:gd name="T15" fmla="*/ 62 h 1466"/>
              <a:gd name="T16" fmla="*/ 66 w 101"/>
              <a:gd name="T17" fmla="*/ 194 h 1466"/>
              <a:gd name="T18" fmla="*/ 66 w 101"/>
              <a:gd name="T19" fmla="*/ 1466 h 1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1466">
                <a:moveTo>
                  <a:pt x="66" y="1466"/>
                </a:moveTo>
                <a:lnTo>
                  <a:pt x="34" y="1466"/>
                </a:lnTo>
                <a:lnTo>
                  <a:pt x="34" y="194"/>
                </a:lnTo>
                <a:lnTo>
                  <a:pt x="34" y="62"/>
                </a:lnTo>
                <a:lnTo>
                  <a:pt x="0" y="62"/>
                </a:lnTo>
                <a:lnTo>
                  <a:pt x="50" y="0"/>
                </a:lnTo>
                <a:lnTo>
                  <a:pt x="101" y="62"/>
                </a:lnTo>
                <a:lnTo>
                  <a:pt x="66" y="62"/>
                </a:lnTo>
                <a:lnTo>
                  <a:pt x="66" y="194"/>
                </a:lnTo>
                <a:lnTo>
                  <a:pt x="66" y="1466"/>
                </a:lnTo>
                <a:close/>
              </a:path>
            </a:pathLst>
          </a:custGeom>
          <a:solidFill>
            <a:srgbClr val="F58020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2" name="Freeform 114">
            <a:extLst>
              <a:ext uri="{FF2B5EF4-FFF2-40B4-BE49-F238E27FC236}">
                <a16:creationId xmlns:a16="http://schemas.microsoft.com/office/drawing/2014/main" id="{AEDF1681-E836-41F8-B0B9-7DCFF282C18D}"/>
              </a:ext>
            </a:extLst>
          </p:cNvPr>
          <p:cNvSpPr>
            <a:spLocks/>
          </p:cNvSpPr>
          <p:nvPr/>
        </p:nvSpPr>
        <p:spPr bwMode="auto">
          <a:xfrm>
            <a:off x="2037385" y="4014054"/>
            <a:ext cx="1314340" cy="1561752"/>
          </a:xfrm>
          <a:custGeom>
            <a:avLst/>
            <a:gdLst>
              <a:gd name="T0" fmla="*/ 0 w 850"/>
              <a:gd name="T1" fmla="*/ 958 h 960"/>
              <a:gd name="T2" fmla="*/ 0 w 850"/>
              <a:gd name="T3" fmla="*/ 925 h 960"/>
              <a:gd name="T4" fmla="*/ 779 w 850"/>
              <a:gd name="T5" fmla="*/ 927 h 960"/>
              <a:gd name="T6" fmla="*/ 783 w 850"/>
              <a:gd name="T7" fmla="*/ 63 h 960"/>
              <a:gd name="T8" fmla="*/ 749 w 850"/>
              <a:gd name="T9" fmla="*/ 63 h 960"/>
              <a:gd name="T10" fmla="*/ 800 w 850"/>
              <a:gd name="T11" fmla="*/ 0 h 960"/>
              <a:gd name="T12" fmla="*/ 850 w 850"/>
              <a:gd name="T13" fmla="*/ 63 h 960"/>
              <a:gd name="T14" fmla="*/ 816 w 850"/>
              <a:gd name="T15" fmla="*/ 63 h 960"/>
              <a:gd name="T16" fmla="*/ 811 w 850"/>
              <a:gd name="T17" fmla="*/ 960 h 960"/>
              <a:gd name="T18" fmla="*/ 0 w 850"/>
              <a:gd name="T19" fmla="*/ 958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50" h="960">
                <a:moveTo>
                  <a:pt x="0" y="958"/>
                </a:moveTo>
                <a:lnTo>
                  <a:pt x="0" y="925"/>
                </a:lnTo>
                <a:lnTo>
                  <a:pt x="779" y="927"/>
                </a:lnTo>
                <a:lnTo>
                  <a:pt x="783" y="63"/>
                </a:lnTo>
                <a:lnTo>
                  <a:pt x="749" y="63"/>
                </a:lnTo>
                <a:lnTo>
                  <a:pt x="800" y="0"/>
                </a:lnTo>
                <a:lnTo>
                  <a:pt x="850" y="63"/>
                </a:lnTo>
                <a:lnTo>
                  <a:pt x="816" y="63"/>
                </a:lnTo>
                <a:lnTo>
                  <a:pt x="811" y="960"/>
                </a:lnTo>
                <a:lnTo>
                  <a:pt x="0" y="958"/>
                </a:lnTo>
                <a:close/>
              </a:path>
            </a:pathLst>
          </a:custGeom>
          <a:solidFill>
            <a:srgbClr val="F89939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3" name="Oval 115">
            <a:extLst>
              <a:ext uri="{FF2B5EF4-FFF2-40B4-BE49-F238E27FC236}">
                <a16:creationId xmlns:a16="http://schemas.microsoft.com/office/drawing/2014/main" id="{9A9E15F8-2596-4985-9886-650A90B5C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3188" y="2500690"/>
            <a:ext cx="305951" cy="305951"/>
          </a:xfrm>
          <a:prstGeom prst="ellipse">
            <a:avLst/>
          </a:prstGeom>
          <a:solidFill>
            <a:srgbClr val="FBCCCD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/>
              <a:t>T</a:t>
            </a:r>
            <a:endParaRPr lang="id-ID" dirty="0"/>
          </a:p>
        </p:txBody>
      </p:sp>
      <p:sp>
        <p:nvSpPr>
          <p:cNvPr id="128" name="Freeform 120">
            <a:extLst>
              <a:ext uri="{FF2B5EF4-FFF2-40B4-BE49-F238E27FC236}">
                <a16:creationId xmlns:a16="http://schemas.microsoft.com/office/drawing/2014/main" id="{AC8E8128-4662-4DC9-AD1C-326F10FEC7E9}"/>
              </a:ext>
            </a:extLst>
          </p:cNvPr>
          <p:cNvSpPr>
            <a:spLocks/>
          </p:cNvSpPr>
          <p:nvPr/>
        </p:nvSpPr>
        <p:spPr bwMode="auto">
          <a:xfrm>
            <a:off x="3772641" y="3314616"/>
            <a:ext cx="195665" cy="1073289"/>
          </a:xfrm>
          <a:custGeom>
            <a:avLst/>
            <a:gdLst>
              <a:gd name="T0" fmla="*/ 5 w 132"/>
              <a:gd name="T1" fmla="*/ 0 h 620"/>
              <a:gd name="T2" fmla="*/ 38 w 132"/>
              <a:gd name="T3" fmla="*/ 0 h 620"/>
              <a:gd name="T4" fmla="*/ 34 w 132"/>
              <a:gd name="T5" fmla="*/ 553 h 620"/>
              <a:gd name="T6" fmla="*/ 70 w 132"/>
              <a:gd name="T7" fmla="*/ 553 h 620"/>
              <a:gd name="T8" fmla="*/ 70 w 132"/>
              <a:gd name="T9" fmla="*/ 519 h 620"/>
              <a:gd name="T10" fmla="*/ 132 w 132"/>
              <a:gd name="T11" fmla="*/ 569 h 620"/>
              <a:gd name="T12" fmla="*/ 70 w 132"/>
              <a:gd name="T13" fmla="*/ 620 h 620"/>
              <a:gd name="T14" fmla="*/ 70 w 132"/>
              <a:gd name="T15" fmla="*/ 586 h 620"/>
              <a:gd name="T16" fmla="*/ 0 w 132"/>
              <a:gd name="T17" fmla="*/ 586 h 620"/>
              <a:gd name="T18" fmla="*/ 5 w 132"/>
              <a:gd name="T19" fmla="*/ 0 h 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2" h="620">
                <a:moveTo>
                  <a:pt x="5" y="0"/>
                </a:moveTo>
                <a:lnTo>
                  <a:pt x="38" y="0"/>
                </a:lnTo>
                <a:lnTo>
                  <a:pt x="34" y="553"/>
                </a:lnTo>
                <a:lnTo>
                  <a:pt x="70" y="553"/>
                </a:lnTo>
                <a:lnTo>
                  <a:pt x="70" y="519"/>
                </a:lnTo>
                <a:lnTo>
                  <a:pt x="132" y="569"/>
                </a:lnTo>
                <a:lnTo>
                  <a:pt x="70" y="620"/>
                </a:lnTo>
                <a:lnTo>
                  <a:pt x="70" y="586"/>
                </a:lnTo>
                <a:lnTo>
                  <a:pt x="0" y="586"/>
                </a:lnTo>
                <a:lnTo>
                  <a:pt x="5" y="0"/>
                </a:lnTo>
                <a:close/>
              </a:path>
            </a:pathLst>
          </a:custGeom>
          <a:solidFill>
            <a:srgbClr val="B9539F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9" name="Freeform 121">
            <a:extLst>
              <a:ext uri="{FF2B5EF4-FFF2-40B4-BE49-F238E27FC236}">
                <a16:creationId xmlns:a16="http://schemas.microsoft.com/office/drawing/2014/main" id="{B102866C-18F2-4144-9B25-24452955B991}"/>
              </a:ext>
            </a:extLst>
          </p:cNvPr>
          <p:cNvSpPr>
            <a:spLocks/>
          </p:cNvSpPr>
          <p:nvPr/>
        </p:nvSpPr>
        <p:spPr bwMode="auto">
          <a:xfrm>
            <a:off x="3440699" y="2628689"/>
            <a:ext cx="429267" cy="174829"/>
          </a:xfrm>
          <a:custGeom>
            <a:avLst/>
            <a:gdLst>
              <a:gd name="T0" fmla="*/ 0 w 275"/>
              <a:gd name="T1" fmla="*/ 32 h 112"/>
              <a:gd name="T2" fmla="*/ 1 w 275"/>
              <a:gd name="T3" fmla="*/ 0 h 112"/>
              <a:gd name="T4" fmla="*/ 238 w 275"/>
              <a:gd name="T5" fmla="*/ 5 h 112"/>
              <a:gd name="T6" fmla="*/ 241 w 275"/>
              <a:gd name="T7" fmla="*/ 49 h 112"/>
              <a:gd name="T8" fmla="*/ 275 w 275"/>
              <a:gd name="T9" fmla="*/ 48 h 112"/>
              <a:gd name="T10" fmla="*/ 228 w 275"/>
              <a:gd name="T11" fmla="*/ 112 h 112"/>
              <a:gd name="T12" fmla="*/ 174 w 275"/>
              <a:gd name="T13" fmla="*/ 53 h 112"/>
              <a:gd name="T14" fmla="*/ 208 w 275"/>
              <a:gd name="T15" fmla="*/ 51 h 112"/>
              <a:gd name="T16" fmla="*/ 207 w 275"/>
              <a:gd name="T17" fmla="*/ 37 h 112"/>
              <a:gd name="T18" fmla="*/ 0 w 275"/>
              <a:gd name="T19" fmla="*/ 3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5" h="112">
                <a:moveTo>
                  <a:pt x="0" y="32"/>
                </a:moveTo>
                <a:lnTo>
                  <a:pt x="1" y="0"/>
                </a:lnTo>
                <a:lnTo>
                  <a:pt x="238" y="5"/>
                </a:lnTo>
                <a:lnTo>
                  <a:pt x="241" y="49"/>
                </a:lnTo>
                <a:lnTo>
                  <a:pt x="275" y="48"/>
                </a:lnTo>
                <a:lnTo>
                  <a:pt x="228" y="112"/>
                </a:lnTo>
                <a:lnTo>
                  <a:pt x="174" y="53"/>
                </a:lnTo>
                <a:lnTo>
                  <a:pt x="208" y="51"/>
                </a:lnTo>
                <a:lnTo>
                  <a:pt x="207" y="37"/>
                </a:lnTo>
                <a:lnTo>
                  <a:pt x="0" y="32"/>
                </a:lnTo>
                <a:close/>
              </a:path>
            </a:pathLst>
          </a:custGeom>
          <a:solidFill>
            <a:srgbClr val="EF3D39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Oval 122">
                <a:extLst>
                  <a:ext uri="{FF2B5EF4-FFF2-40B4-BE49-F238E27FC236}">
                    <a16:creationId xmlns:a16="http://schemas.microsoft.com/office/drawing/2014/main" id="{A7CFD4FB-97D6-437C-B5F8-16862B0DE1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40" y="6263778"/>
                <a:ext cx="593170" cy="594222"/>
              </a:xfrm>
              <a:prstGeom prst="ellipse">
                <a:avLst/>
              </a:prstGeom>
              <a:solidFill>
                <a:srgbClr val="D1E8C5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30" name="Oval 122">
                <a:extLst>
                  <a:ext uri="{FF2B5EF4-FFF2-40B4-BE49-F238E27FC236}">
                    <a16:creationId xmlns:a16="http://schemas.microsoft.com/office/drawing/2014/main" id="{A7CFD4FB-97D6-437C-B5F8-16862B0DE1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33740" y="6263778"/>
                <a:ext cx="593170" cy="59422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Freeform 125">
            <a:extLst>
              <a:ext uri="{FF2B5EF4-FFF2-40B4-BE49-F238E27FC236}">
                <a16:creationId xmlns:a16="http://schemas.microsoft.com/office/drawing/2014/main" id="{5DC1D045-8DB6-441B-B781-CFB788DA3282}"/>
              </a:ext>
            </a:extLst>
          </p:cNvPr>
          <p:cNvSpPr>
            <a:spLocks/>
          </p:cNvSpPr>
          <p:nvPr/>
        </p:nvSpPr>
        <p:spPr bwMode="auto">
          <a:xfrm>
            <a:off x="3200309" y="2816007"/>
            <a:ext cx="157658" cy="693852"/>
          </a:xfrm>
          <a:custGeom>
            <a:avLst/>
            <a:gdLst>
              <a:gd name="T0" fmla="*/ 66 w 101"/>
              <a:gd name="T1" fmla="*/ 411 h 411"/>
              <a:gd name="T2" fmla="*/ 34 w 101"/>
              <a:gd name="T3" fmla="*/ 411 h 411"/>
              <a:gd name="T4" fmla="*/ 34 w 101"/>
              <a:gd name="T5" fmla="*/ 97 h 411"/>
              <a:gd name="T6" fmla="*/ 34 w 101"/>
              <a:gd name="T7" fmla="*/ 62 h 411"/>
              <a:gd name="T8" fmla="*/ 0 w 101"/>
              <a:gd name="T9" fmla="*/ 62 h 411"/>
              <a:gd name="T10" fmla="*/ 50 w 101"/>
              <a:gd name="T11" fmla="*/ 0 h 411"/>
              <a:gd name="T12" fmla="*/ 101 w 101"/>
              <a:gd name="T13" fmla="*/ 62 h 411"/>
              <a:gd name="T14" fmla="*/ 66 w 101"/>
              <a:gd name="T15" fmla="*/ 62 h 411"/>
              <a:gd name="T16" fmla="*/ 66 w 101"/>
              <a:gd name="T17" fmla="*/ 97 h 411"/>
              <a:gd name="T18" fmla="*/ 66 w 101"/>
              <a:gd name="T19" fmla="*/ 411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411">
                <a:moveTo>
                  <a:pt x="66" y="411"/>
                </a:moveTo>
                <a:lnTo>
                  <a:pt x="34" y="411"/>
                </a:lnTo>
                <a:lnTo>
                  <a:pt x="34" y="97"/>
                </a:lnTo>
                <a:lnTo>
                  <a:pt x="34" y="62"/>
                </a:lnTo>
                <a:lnTo>
                  <a:pt x="0" y="62"/>
                </a:lnTo>
                <a:lnTo>
                  <a:pt x="50" y="0"/>
                </a:lnTo>
                <a:lnTo>
                  <a:pt x="101" y="62"/>
                </a:lnTo>
                <a:lnTo>
                  <a:pt x="66" y="62"/>
                </a:lnTo>
                <a:lnTo>
                  <a:pt x="66" y="97"/>
                </a:lnTo>
                <a:lnTo>
                  <a:pt x="66" y="411"/>
                </a:lnTo>
                <a:close/>
              </a:path>
            </a:pathLst>
          </a:custGeom>
          <a:solidFill>
            <a:srgbClr val="EF3D39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34" name="Freeform 126">
            <a:extLst>
              <a:ext uri="{FF2B5EF4-FFF2-40B4-BE49-F238E27FC236}">
                <a16:creationId xmlns:a16="http://schemas.microsoft.com/office/drawing/2014/main" id="{948EA56D-2313-45AB-8D07-94655A54E075}"/>
              </a:ext>
            </a:extLst>
          </p:cNvPr>
          <p:cNvSpPr>
            <a:spLocks/>
          </p:cNvSpPr>
          <p:nvPr/>
        </p:nvSpPr>
        <p:spPr bwMode="auto">
          <a:xfrm>
            <a:off x="7909763" y="1507912"/>
            <a:ext cx="2066727" cy="157658"/>
          </a:xfrm>
          <a:custGeom>
            <a:avLst/>
            <a:gdLst>
              <a:gd name="T0" fmla="*/ 0 w 1324"/>
              <a:gd name="T1" fmla="*/ 64 h 101"/>
              <a:gd name="T2" fmla="*/ 0 w 1324"/>
              <a:gd name="T3" fmla="*/ 31 h 101"/>
              <a:gd name="T4" fmla="*/ 820 w 1324"/>
              <a:gd name="T5" fmla="*/ 35 h 101"/>
              <a:gd name="T6" fmla="*/ 1262 w 1324"/>
              <a:gd name="T7" fmla="*/ 34 h 101"/>
              <a:gd name="T8" fmla="*/ 1262 w 1324"/>
              <a:gd name="T9" fmla="*/ 0 h 101"/>
              <a:gd name="T10" fmla="*/ 1324 w 1324"/>
              <a:gd name="T11" fmla="*/ 51 h 101"/>
              <a:gd name="T12" fmla="*/ 1262 w 1324"/>
              <a:gd name="T13" fmla="*/ 101 h 101"/>
              <a:gd name="T14" fmla="*/ 1262 w 1324"/>
              <a:gd name="T15" fmla="*/ 67 h 101"/>
              <a:gd name="T16" fmla="*/ 820 w 1324"/>
              <a:gd name="T17" fmla="*/ 68 h 101"/>
              <a:gd name="T18" fmla="*/ 0 w 1324"/>
              <a:gd name="T19" fmla="*/ 64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24" h="101">
                <a:moveTo>
                  <a:pt x="0" y="64"/>
                </a:moveTo>
                <a:lnTo>
                  <a:pt x="0" y="31"/>
                </a:lnTo>
                <a:lnTo>
                  <a:pt x="820" y="35"/>
                </a:lnTo>
                <a:lnTo>
                  <a:pt x="1262" y="34"/>
                </a:lnTo>
                <a:lnTo>
                  <a:pt x="1262" y="0"/>
                </a:lnTo>
                <a:lnTo>
                  <a:pt x="1324" y="51"/>
                </a:lnTo>
                <a:lnTo>
                  <a:pt x="1262" y="101"/>
                </a:lnTo>
                <a:lnTo>
                  <a:pt x="1262" y="67"/>
                </a:lnTo>
                <a:lnTo>
                  <a:pt x="820" y="68"/>
                </a:lnTo>
                <a:lnTo>
                  <a:pt x="0" y="64"/>
                </a:lnTo>
                <a:close/>
              </a:path>
            </a:pathLst>
          </a:custGeom>
          <a:solidFill>
            <a:srgbClr val="ED2224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Oval 128">
                <a:extLst>
                  <a:ext uri="{FF2B5EF4-FFF2-40B4-BE49-F238E27FC236}">
                    <a16:creationId xmlns:a16="http://schemas.microsoft.com/office/drawing/2014/main" id="{7A9BF719-5754-4867-A2F1-DD62D5C990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2606" y="1234741"/>
                <a:ext cx="675902" cy="675902"/>
              </a:xfrm>
              <a:prstGeom prst="ellipse">
                <a:avLst/>
              </a:prstGeom>
              <a:solidFill>
                <a:srgbClr val="F6EB16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36" name="Oval 128">
                <a:extLst>
                  <a:ext uri="{FF2B5EF4-FFF2-40B4-BE49-F238E27FC236}">
                    <a16:creationId xmlns:a16="http://schemas.microsoft.com/office/drawing/2014/main" id="{7A9BF719-5754-4867-A2F1-DD62D5C990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92606" y="1234741"/>
                <a:ext cx="675902" cy="67590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Oval 135">
                <a:extLst>
                  <a:ext uri="{FF2B5EF4-FFF2-40B4-BE49-F238E27FC236}">
                    <a16:creationId xmlns:a16="http://schemas.microsoft.com/office/drawing/2014/main" id="{6C6424C6-149C-44DE-898E-03E5F6DCCF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88" y="5261664"/>
                <a:ext cx="594730" cy="594730"/>
              </a:xfrm>
              <a:prstGeom prst="ellipse">
                <a:avLst/>
              </a:prstGeom>
              <a:solidFill>
                <a:srgbClr val="F89939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43" name="Oval 135">
                <a:extLst>
                  <a:ext uri="{FF2B5EF4-FFF2-40B4-BE49-F238E27FC236}">
                    <a16:creationId xmlns:a16="http://schemas.microsoft.com/office/drawing/2014/main" id="{6C6424C6-149C-44DE-898E-03E5F6DCCF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65288" y="5261664"/>
                <a:ext cx="594730" cy="594730"/>
              </a:xfrm>
              <a:prstGeom prst="ellipse">
                <a:avLst/>
              </a:prstGeom>
              <a:blipFill>
                <a:blip r:embed="rId8"/>
                <a:stretch>
                  <a:fillRect r="-11224"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Oval 137">
                <a:extLst>
                  <a:ext uri="{FF2B5EF4-FFF2-40B4-BE49-F238E27FC236}">
                    <a16:creationId xmlns:a16="http://schemas.microsoft.com/office/drawing/2014/main" id="{C9C7FFAC-F03B-4CBB-A55B-08EFF226B4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59377" y="1275326"/>
                <a:ext cx="675902" cy="679023"/>
              </a:xfrm>
              <a:prstGeom prst="ellipse">
                <a:avLst/>
              </a:prstGeom>
              <a:solidFill>
                <a:srgbClr val="F6EB16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45" name="Oval 137">
                <a:extLst>
                  <a:ext uri="{FF2B5EF4-FFF2-40B4-BE49-F238E27FC236}">
                    <a16:creationId xmlns:a16="http://schemas.microsoft.com/office/drawing/2014/main" id="{C9C7FFAC-F03B-4CBB-A55B-08EFF226B4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59377" y="1275326"/>
                <a:ext cx="675902" cy="67902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Oval 138">
                <a:extLst>
                  <a:ext uri="{FF2B5EF4-FFF2-40B4-BE49-F238E27FC236}">
                    <a16:creationId xmlns:a16="http://schemas.microsoft.com/office/drawing/2014/main" id="{6E1CFAE6-F230-4C6D-8243-1FE1B33953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44173" y="5223806"/>
                <a:ext cx="685266" cy="685266"/>
              </a:xfrm>
              <a:prstGeom prst="ellipse">
                <a:avLst/>
              </a:prstGeom>
              <a:solidFill>
                <a:srgbClr val="F89939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46" name="Oval 138">
                <a:extLst>
                  <a:ext uri="{FF2B5EF4-FFF2-40B4-BE49-F238E27FC236}">
                    <a16:creationId xmlns:a16="http://schemas.microsoft.com/office/drawing/2014/main" id="{6E1CFAE6-F230-4C6D-8243-1FE1B33953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44173" y="5223806"/>
                <a:ext cx="685266" cy="685266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Rectangle 143">
            <a:extLst>
              <a:ext uri="{FF2B5EF4-FFF2-40B4-BE49-F238E27FC236}">
                <a16:creationId xmlns:a16="http://schemas.microsoft.com/office/drawing/2014/main" id="{6FA03690-E5BB-49C1-95C2-FD3767C10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9965" y="2099520"/>
            <a:ext cx="916290" cy="3593358"/>
          </a:xfrm>
          <a:prstGeom prst="rect">
            <a:avLst/>
          </a:prstGeom>
          <a:solidFill>
            <a:srgbClr val="049684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/>
          </a:p>
        </p:txBody>
      </p:sp>
      <p:sp>
        <p:nvSpPr>
          <p:cNvPr id="152" name="Freeform 144">
            <a:extLst>
              <a:ext uri="{FF2B5EF4-FFF2-40B4-BE49-F238E27FC236}">
                <a16:creationId xmlns:a16="http://schemas.microsoft.com/office/drawing/2014/main" id="{30274928-BE98-4819-9C63-C3A52F0FB13F}"/>
              </a:ext>
            </a:extLst>
          </p:cNvPr>
          <p:cNvSpPr>
            <a:spLocks/>
          </p:cNvSpPr>
          <p:nvPr/>
        </p:nvSpPr>
        <p:spPr bwMode="auto">
          <a:xfrm>
            <a:off x="4934550" y="1815423"/>
            <a:ext cx="664974" cy="1081754"/>
          </a:xfrm>
          <a:custGeom>
            <a:avLst/>
            <a:gdLst>
              <a:gd name="T0" fmla="*/ 33 w 426"/>
              <a:gd name="T1" fmla="*/ 693 h 693"/>
              <a:gd name="T2" fmla="*/ 0 w 426"/>
              <a:gd name="T3" fmla="*/ 693 h 693"/>
              <a:gd name="T4" fmla="*/ 0 w 426"/>
              <a:gd name="T5" fmla="*/ 449 h 693"/>
              <a:gd name="T6" fmla="*/ 359 w 426"/>
              <a:gd name="T7" fmla="*/ 449 h 693"/>
              <a:gd name="T8" fmla="*/ 359 w 426"/>
              <a:gd name="T9" fmla="*/ 62 h 693"/>
              <a:gd name="T10" fmla="*/ 325 w 426"/>
              <a:gd name="T11" fmla="*/ 62 h 693"/>
              <a:gd name="T12" fmla="*/ 376 w 426"/>
              <a:gd name="T13" fmla="*/ 0 h 693"/>
              <a:gd name="T14" fmla="*/ 426 w 426"/>
              <a:gd name="T15" fmla="*/ 62 h 693"/>
              <a:gd name="T16" fmla="*/ 392 w 426"/>
              <a:gd name="T17" fmla="*/ 62 h 693"/>
              <a:gd name="T18" fmla="*/ 392 w 426"/>
              <a:gd name="T19" fmla="*/ 482 h 693"/>
              <a:gd name="T20" fmla="*/ 33 w 426"/>
              <a:gd name="T21" fmla="*/ 482 h 693"/>
              <a:gd name="T22" fmla="*/ 33 w 426"/>
              <a:gd name="T23" fmla="*/ 693 h 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6" h="693">
                <a:moveTo>
                  <a:pt x="33" y="693"/>
                </a:moveTo>
                <a:lnTo>
                  <a:pt x="0" y="693"/>
                </a:lnTo>
                <a:lnTo>
                  <a:pt x="0" y="449"/>
                </a:lnTo>
                <a:lnTo>
                  <a:pt x="359" y="449"/>
                </a:lnTo>
                <a:lnTo>
                  <a:pt x="359" y="62"/>
                </a:lnTo>
                <a:lnTo>
                  <a:pt x="325" y="62"/>
                </a:lnTo>
                <a:lnTo>
                  <a:pt x="376" y="0"/>
                </a:lnTo>
                <a:lnTo>
                  <a:pt x="426" y="62"/>
                </a:lnTo>
                <a:lnTo>
                  <a:pt x="392" y="62"/>
                </a:lnTo>
                <a:lnTo>
                  <a:pt x="392" y="482"/>
                </a:lnTo>
                <a:lnTo>
                  <a:pt x="33" y="482"/>
                </a:lnTo>
                <a:lnTo>
                  <a:pt x="33" y="693"/>
                </a:lnTo>
                <a:close/>
              </a:path>
            </a:pathLst>
          </a:custGeom>
          <a:solidFill>
            <a:srgbClr val="F499C1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59" name="Freeform 151">
            <a:extLst>
              <a:ext uri="{FF2B5EF4-FFF2-40B4-BE49-F238E27FC236}">
                <a16:creationId xmlns:a16="http://schemas.microsoft.com/office/drawing/2014/main" id="{614E0456-424D-4A57-8F93-CEE350601B29}"/>
              </a:ext>
            </a:extLst>
          </p:cNvPr>
          <p:cNvSpPr>
            <a:spLocks/>
          </p:cNvSpPr>
          <p:nvPr/>
        </p:nvSpPr>
        <p:spPr bwMode="auto">
          <a:xfrm>
            <a:off x="4879916" y="3502834"/>
            <a:ext cx="157658" cy="99903"/>
          </a:xfrm>
          <a:custGeom>
            <a:avLst/>
            <a:gdLst>
              <a:gd name="T0" fmla="*/ 34 w 101"/>
              <a:gd name="T1" fmla="*/ 62 h 64"/>
              <a:gd name="T2" fmla="*/ 0 w 101"/>
              <a:gd name="T3" fmla="*/ 64 h 64"/>
              <a:gd name="T4" fmla="*/ 47 w 101"/>
              <a:gd name="T5" fmla="*/ 0 h 64"/>
              <a:gd name="T6" fmla="*/ 101 w 101"/>
              <a:gd name="T7" fmla="*/ 59 h 64"/>
              <a:gd name="T8" fmla="*/ 67 w 101"/>
              <a:gd name="T9" fmla="*/ 61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" h="64">
                <a:moveTo>
                  <a:pt x="34" y="62"/>
                </a:moveTo>
                <a:lnTo>
                  <a:pt x="0" y="64"/>
                </a:lnTo>
                <a:lnTo>
                  <a:pt x="47" y="0"/>
                </a:lnTo>
                <a:lnTo>
                  <a:pt x="101" y="59"/>
                </a:lnTo>
                <a:lnTo>
                  <a:pt x="67" y="61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0" name="Freeform 152">
            <a:extLst>
              <a:ext uri="{FF2B5EF4-FFF2-40B4-BE49-F238E27FC236}">
                <a16:creationId xmlns:a16="http://schemas.microsoft.com/office/drawing/2014/main" id="{544EF231-5B8D-4100-A822-BB37883C684C}"/>
              </a:ext>
            </a:extLst>
          </p:cNvPr>
          <p:cNvSpPr>
            <a:spLocks/>
          </p:cNvSpPr>
          <p:nvPr/>
        </p:nvSpPr>
        <p:spPr bwMode="auto">
          <a:xfrm>
            <a:off x="3848113" y="5436878"/>
            <a:ext cx="872584" cy="157658"/>
          </a:xfrm>
          <a:custGeom>
            <a:avLst/>
            <a:gdLst>
              <a:gd name="T0" fmla="*/ 0 w 559"/>
              <a:gd name="T1" fmla="*/ 41 h 101"/>
              <a:gd name="T2" fmla="*/ 33 w 559"/>
              <a:gd name="T3" fmla="*/ 41 h 101"/>
              <a:gd name="T4" fmla="*/ 33 w 559"/>
              <a:gd name="T5" fmla="*/ 34 h 101"/>
              <a:gd name="T6" fmla="*/ 27 w 559"/>
              <a:gd name="T7" fmla="*/ 34 h 101"/>
              <a:gd name="T8" fmla="*/ 497 w 559"/>
              <a:gd name="T9" fmla="*/ 34 h 101"/>
              <a:gd name="T10" fmla="*/ 497 w 559"/>
              <a:gd name="T11" fmla="*/ 0 h 101"/>
              <a:gd name="T12" fmla="*/ 559 w 559"/>
              <a:gd name="T13" fmla="*/ 50 h 101"/>
              <a:gd name="T14" fmla="*/ 497 w 559"/>
              <a:gd name="T15" fmla="*/ 101 h 101"/>
              <a:gd name="T16" fmla="*/ 497 w 559"/>
              <a:gd name="T17" fmla="*/ 67 h 101"/>
              <a:gd name="T18" fmla="*/ 27 w 559"/>
              <a:gd name="T19" fmla="*/ 67 h 101"/>
              <a:gd name="T20" fmla="*/ 0 w 559"/>
              <a:gd name="T21" fmla="*/ 67 h 101"/>
              <a:gd name="T22" fmla="*/ 0 w 559"/>
              <a:gd name="T23" fmla="*/ 41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59" h="101">
                <a:moveTo>
                  <a:pt x="0" y="41"/>
                </a:moveTo>
                <a:lnTo>
                  <a:pt x="33" y="41"/>
                </a:lnTo>
                <a:lnTo>
                  <a:pt x="33" y="34"/>
                </a:lnTo>
                <a:lnTo>
                  <a:pt x="27" y="34"/>
                </a:lnTo>
                <a:lnTo>
                  <a:pt x="497" y="34"/>
                </a:lnTo>
                <a:lnTo>
                  <a:pt x="497" y="0"/>
                </a:lnTo>
                <a:lnTo>
                  <a:pt x="559" y="50"/>
                </a:lnTo>
                <a:lnTo>
                  <a:pt x="497" y="101"/>
                </a:lnTo>
                <a:lnTo>
                  <a:pt x="497" y="67"/>
                </a:lnTo>
                <a:lnTo>
                  <a:pt x="27" y="67"/>
                </a:lnTo>
                <a:lnTo>
                  <a:pt x="0" y="67"/>
                </a:lnTo>
                <a:lnTo>
                  <a:pt x="0" y="41"/>
                </a:lnTo>
                <a:close/>
              </a:path>
            </a:pathLst>
          </a:custGeom>
          <a:solidFill>
            <a:srgbClr val="C0A7D0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1" name="Freeform 153">
            <a:extLst>
              <a:ext uri="{FF2B5EF4-FFF2-40B4-BE49-F238E27FC236}">
                <a16:creationId xmlns:a16="http://schemas.microsoft.com/office/drawing/2014/main" id="{23424EE5-B7F7-44AE-A5CF-C754A98FDDFE}"/>
              </a:ext>
            </a:extLst>
          </p:cNvPr>
          <p:cNvSpPr>
            <a:spLocks/>
          </p:cNvSpPr>
          <p:nvPr/>
        </p:nvSpPr>
        <p:spPr bwMode="auto">
          <a:xfrm>
            <a:off x="4879916" y="3502834"/>
            <a:ext cx="157658" cy="255999"/>
          </a:xfrm>
          <a:custGeom>
            <a:avLst/>
            <a:gdLst>
              <a:gd name="T0" fmla="*/ 69 w 101"/>
              <a:gd name="T1" fmla="*/ 164 h 164"/>
              <a:gd name="T2" fmla="*/ 36 w 101"/>
              <a:gd name="T3" fmla="*/ 164 h 164"/>
              <a:gd name="T4" fmla="*/ 35 w 101"/>
              <a:gd name="T5" fmla="*/ 82 h 164"/>
              <a:gd name="T6" fmla="*/ 34 w 101"/>
              <a:gd name="T7" fmla="*/ 62 h 164"/>
              <a:gd name="T8" fmla="*/ 0 w 101"/>
              <a:gd name="T9" fmla="*/ 64 h 164"/>
              <a:gd name="T10" fmla="*/ 47 w 101"/>
              <a:gd name="T11" fmla="*/ 0 h 164"/>
              <a:gd name="T12" fmla="*/ 101 w 101"/>
              <a:gd name="T13" fmla="*/ 59 h 164"/>
              <a:gd name="T14" fmla="*/ 67 w 101"/>
              <a:gd name="T15" fmla="*/ 61 h 164"/>
              <a:gd name="T16" fmla="*/ 68 w 101"/>
              <a:gd name="T17" fmla="*/ 81 h 164"/>
              <a:gd name="T18" fmla="*/ 69 w 101"/>
              <a:gd name="T19" fmla="*/ 16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164">
                <a:moveTo>
                  <a:pt x="69" y="164"/>
                </a:moveTo>
                <a:lnTo>
                  <a:pt x="36" y="164"/>
                </a:lnTo>
                <a:lnTo>
                  <a:pt x="35" y="82"/>
                </a:lnTo>
                <a:lnTo>
                  <a:pt x="34" y="62"/>
                </a:lnTo>
                <a:lnTo>
                  <a:pt x="0" y="64"/>
                </a:lnTo>
                <a:lnTo>
                  <a:pt x="47" y="0"/>
                </a:lnTo>
                <a:lnTo>
                  <a:pt x="101" y="59"/>
                </a:lnTo>
                <a:lnTo>
                  <a:pt x="67" y="61"/>
                </a:lnTo>
                <a:lnTo>
                  <a:pt x="68" y="81"/>
                </a:lnTo>
                <a:lnTo>
                  <a:pt x="69" y="164"/>
                </a:lnTo>
                <a:close/>
              </a:path>
            </a:pathLst>
          </a:custGeom>
          <a:solidFill>
            <a:srgbClr val="F499C1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2" name="Freeform 154">
            <a:extLst>
              <a:ext uri="{FF2B5EF4-FFF2-40B4-BE49-F238E27FC236}">
                <a16:creationId xmlns:a16="http://schemas.microsoft.com/office/drawing/2014/main" id="{BA8DA1F9-78E9-473F-AB00-0008B469E691}"/>
              </a:ext>
            </a:extLst>
          </p:cNvPr>
          <p:cNvSpPr>
            <a:spLocks/>
          </p:cNvSpPr>
          <p:nvPr/>
        </p:nvSpPr>
        <p:spPr bwMode="auto">
          <a:xfrm>
            <a:off x="4881476" y="4069467"/>
            <a:ext cx="157658" cy="251316"/>
          </a:xfrm>
          <a:custGeom>
            <a:avLst/>
            <a:gdLst>
              <a:gd name="T0" fmla="*/ 68 w 101"/>
              <a:gd name="T1" fmla="*/ 161 h 161"/>
              <a:gd name="T2" fmla="*/ 35 w 101"/>
              <a:gd name="T3" fmla="*/ 161 h 161"/>
              <a:gd name="T4" fmla="*/ 34 w 101"/>
              <a:gd name="T5" fmla="*/ 77 h 161"/>
              <a:gd name="T6" fmla="*/ 34 w 101"/>
              <a:gd name="T7" fmla="*/ 62 h 161"/>
              <a:gd name="T8" fmla="*/ 0 w 101"/>
              <a:gd name="T9" fmla="*/ 62 h 161"/>
              <a:gd name="T10" fmla="*/ 51 w 101"/>
              <a:gd name="T11" fmla="*/ 0 h 161"/>
              <a:gd name="T12" fmla="*/ 101 w 101"/>
              <a:gd name="T13" fmla="*/ 62 h 161"/>
              <a:gd name="T14" fmla="*/ 67 w 101"/>
              <a:gd name="T15" fmla="*/ 62 h 161"/>
              <a:gd name="T16" fmla="*/ 67 w 101"/>
              <a:gd name="T17" fmla="*/ 77 h 161"/>
              <a:gd name="T18" fmla="*/ 68 w 101"/>
              <a:gd name="T19" fmla="*/ 161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161">
                <a:moveTo>
                  <a:pt x="68" y="161"/>
                </a:moveTo>
                <a:lnTo>
                  <a:pt x="35" y="161"/>
                </a:lnTo>
                <a:lnTo>
                  <a:pt x="34" y="77"/>
                </a:lnTo>
                <a:lnTo>
                  <a:pt x="34" y="62"/>
                </a:lnTo>
                <a:lnTo>
                  <a:pt x="0" y="62"/>
                </a:lnTo>
                <a:lnTo>
                  <a:pt x="51" y="0"/>
                </a:lnTo>
                <a:lnTo>
                  <a:pt x="101" y="62"/>
                </a:lnTo>
                <a:lnTo>
                  <a:pt x="67" y="62"/>
                </a:lnTo>
                <a:lnTo>
                  <a:pt x="67" y="77"/>
                </a:lnTo>
                <a:lnTo>
                  <a:pt x="68" y="161"/>
                </a:lnTo>
                <a:close/>
              </a:path>
            </a:pathLst>
          </a:custGeom>
          <a:solidFill>
            <a:srgbClr val="F499C1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5" name="Freeform 157">
            <a:extLst>
              <a:ext uri="{FF2B5EF4-FFF2-40B4-BE49-F238E27FC236}">
                <a16:creationId xmlns:a16="http://schemas.microsoft.com/office/drawing/2014/main" id="{02D1C741-B0A4-4739-BB64-9CDFDD35553C}"/>
              </a:ext>
            </a:extLst>
          </p:cNvPr>
          <p:cNvSpPr>
            <a:spLocks/>
          </p:cNvSpPr>
          <p:nvPr/>
        </p:nvSpPr>
        <p:spPr bwMode="auto">
          <a:xfrm>
            <a:off x="4881476" y="4675125"/>
            <a:ext cx="157658" cy="290340"/>
          </a:xfrm>
          <a:custGeom>
            <a:avLst/>
            <a:gdLst>
              <a:gd name="T0" fmla="*/ 65 w 101"/>
              <a:gd name="T1" fmla="*/ 186 h 186"/>
              <a:gd name="T2" fmla="*/ 33 w 101"/>
              <a:gd name="T3" fmla="*/ 185 h 186"/>
              <a:gd name="T4" fmla="*/ 34 w 101"/>
              <a:gd name="T5" fmla="*/ 92 h 186"/>
              <a:gd name="T6" fmla="*/ 34 w 101"/>
              <a:gd name="T7" fmla="*/ 62 h 186"/>
              <a:gd name="T8" fmla="*/ 0 w 101"/>
              <a:gd name="T9" fmla="*/ 62 h 186"/>
              <a:gd name="T10" fmla="*/ 51 w 101"/>
              <a:gd name="T11" fmla="*/ 0 h 186"/>
              <a:gd name="T12" fmla="*/ 101 w 101"/>
              <a:gd name="T13" fmla="*/ 62 h 186"/>
              <a:gd name="T14" fmla="*/ 67 w 101"/>
              <a:gd name="T15" fmla="*/ 62 h 186"/>
              <a:gd name="T16" fmla="*/ 67 w 101"/>
              <a:gd name="T17" fmla="*/ 93 h 186"/>
              <a:gd name="T18" fmla="*/ 65 w 101"/>
              <a:gd name="T19" fmla="*/ 186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186">
                <a:moveTo>
                  <a:pt x="65" y="186"/>
                </a:moveTo>
                <a:lnTo>
                  <a:pt x="33" y="185"/>
                </a:lnTo>
                <a:lnTo>
                  <a:pt x="34" y="92"/>
                </a:lnTo>
                <a:lnTo>
                  <a:pt x="34" y="62"/>
                </a:lnTo>
                <a:lnTo>
                  <a:pt x="0" y="62"/>
                </a:lnTo>
                <a:lnTo>
                  <a:pt x="51" y="0"/>
                </a:lnTo>
                <a:lnTo>
                  <a:pt x="101" y="62"/>
                </a:lnTo>
                <a:lnTo>
                  <a:pt x="67" y="62"/>
                </a:lnTo>
                <a:lnTo>
                  <a:pt x="67" y="93"/>
                </a:lnTo>
                <a:lnTo>
                  <a:pt x="65" y="186"/>
                </a:lnTo>
                <a:close/>
              </a:path>
            </a:pathLst>
          </a:custGeom>
          <a:solidFill>
            <a:srgbClr val="F499C1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Oval 149">
                <a:extLst>
                  <a:ext uri="{FF2B5EF4-FFF2-40B4-BE49-F238E27FC236}">
                    <a16:creationId xmlns:a16="http://schemas.microsoft.com/office/drawing/2014/main" id="{D635AFCF-EB7F-4DDC-9B82-AAABDC6A9E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697" y="2904982"/>
                <a:ext cx="594730" cy="594730"/>
              </a:xfrm>
              <a:prstGeom prst="ellipse">
                <a:avLst/>
              </a:prstGeom>
              <a:solidFill>
                <a:srgbClr val="ABDFE9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57" name="Oval 149">
                <a:extLst>
                  <a:ext uri="{FF2B5EF4-FFF2-40B4-BE49-F238E27FC236}">
                    <a16:creationId xmlns:a16="http://schemas.microsoft.com/office/drawing/2014/main" id="{D635AFCF-EB7F-4DDC-9B82-AAABDC6A9E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56697" y="2904982"/>
                <a:ext cx="594730" cy="59473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Oval 145">
                <a:extLst>
                  <a:ext uri="{FF2B5EF4-FFF2-40B4-BE49-F238E27FC236}">
                    <a16:creationId xmlns:a16="http://schemas.microsoft.com/office/drawing/2014/main" id="{D47ADCB7-AAAF-4188-9D53-1F67344FD9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4843" y="4967026"/>
                <a:ext cx="646242" cy="646242"/>
              </a:xfrm>
              <a:prstGeom prst="ellipse">
                <a:avLst/>
              </a:prstGeom>
              <a:solidFill>
                <a:srgbClr val="75C044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53" name="Oval 145">
                <a:extLst>
                  <a:ext uri="{FF2B5EF4-FFF2-40B4-BE49-F238E27FC236}">
                    <a16:creationId xmlns:a16="http://schemas.microsoft.com/office/drawing/2014/main" id="{D47ADCB7-AAAF-4188-9D53-1F67344FD9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34843" y="4967026"/>
                <a:ext cx="646242" cy="646242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Oval 58">
                <a:extLst>
                  <a:ext uri="{FF2B5EF4-FFF2-40B4-BE49-F238E27FC236}">
                    <a16:creationId xmlns:a16="http://schemas.microsoft.com/office/drawing/2014/main" id="{1C753C4D-7714-43BC-BE02-ED8B5E26A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3377" y="5035709"/>
                <a:ext cx="629071" cy="629071"/>
              </a:xfrm>
              <a:prstGeom prst="ellipse">
                <a:avLst/>
              </a:prstGeom>
              <a:solidFill>
                <a:srgbClr val="75C044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66" name="Oval 58">
                <a:extLst>
                  <a:ext uri="{FF2B5EF4-FFF2-40B4-BE49-F238E27FC236}">
                    <a16:creationId xmlns:a16="http://schemas.microsoft.com/office/drawing/2014/main" id="{1C753C4D-7714-43BC-BE02-ED8B5E26A4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13377" y="5035709"/>
                <a:ext cx="629071" cy="629071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6" name="Group 185">
            <a:extLst>
              <a:ext uri="{FF2B5EF4-FFF2-40B4-BE49-F238E27FC236}">
                <a16:creationId xmlns:a16="http://schemas.microsoft.com/office/drawing/2014/main" id="{7C2FAEFD-E912-4B93-A2B6-A1FD8EB39A81}"/>
              </a:ext>
            </a:extLst>
          </p:cNvPr>
          <p:cNvGrpSpPr/>
          <p:nvPr/>
        </p:nvGrpSpPr>
        <p:grpSpPr>
          <a:xfrm>
            <a:off x="7836397" y="5049757"/>
            <a:ext cx="611901" cy="611901"/>
            <a:chOff x="5721461" y="4434792"/>
            <a:chExt cx="489857" cy="4898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Oval 79">
                  <a:extLst>
                    <a:ext uri="{FF2B5EF4-FFF2-40B4-BE49-F238E27FC236}">
                      <a16:creationId xmlns:a16="http://schemas.microsoft.com/office/drawing/2014/main" id="{40C0C2C4-E2AE-4832-8951-F6BA5A857E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21461" y="4434792"/>
                  <a:ext cx="489857" cy="489857"/>
                </a:xfrm>
                <a:prstGeom prst="ellipse">
                  <a:avLst/>
                </a:prstGeom>
                <a:solidFill>
                  <a:srgbClr val="75C044"/>
                </a:solidFill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id-ID" i="0">
                                <a:latin typeface="Cambria Math" panose="02040503050406030204" pitchFamily="18" charset="0"/>
                              </a:rPr>
                              <m:t>o</m:t>
                            </m:r>
                          </m:sup>
                        </m:sSubSup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87" name="Oval 79">
                  <a:extLst>
                    <a:ext uri="{FF2B5EF4-FFF2-40B4-BE49-F238E27FC236}">
                      <a16:creationId xmlns:a16="http://schemas.microsoft.com/office/drawing/2014/main" id="{40C0C2C4-E2AE-4832-8951-F6BA5A857E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21461" y="4434792"/>
                  <a:ext cx="489857" cy="489857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C4AA2F25-28C9-45F4-B2BB-62053E71DE76}"/>
                </a:ext>
              </a:extLst>
            </p:cNvPr>
            <p:cNvSpPr/>
            <p:nvPr/>
          </p:nvSpPr>
          <p:spPr>
            <a:xfrm>
              <a:off x="5753081" y="4484778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id-ID" dirty="0"/>
            </a:p>
          </p:txBody>
        </p:sp>
      </p:grpSp>
      <p:sp>
        <p:nvSpPr>
          <p:cNvPr id="190" name="Oval 91">
            <a:extLst>
              <a:ext uri="{FF2B5EF4-FFF2-40B4-BE49-F238E27FC236}">
                <a16:creationId xmlns:a16="http://schemas.microsoft.com/office/drawing/2014/main" id="{37A17BBE-F461-49D8-9D7A-248EA10CA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2741" y="2247360"/>
            <a:ext cx="457364" cy="458926"/>
          </a:xfrm>
          <a:prstGeom prst="ellipse">
            <a:avLst/>
          </a:prstGeom>
          <a:solidFill>
            <a:srgbClr val="77ADDE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x</a:t>
            </a:r>
            <a:endParaRPr lang="id-ID" dirty="0"/>
          </a:p>
        </p:txBody>
      </p:sp>
      <p:sp>
        <p:nvSpPr>
          <p:cNvPr id="191" name="Oval 91">
            <a:extLst>
              <a:ext uri="{FF2B5EF4-FFF2-40B4-BE49-F238E27FC236}">
                <a16:creationId xmlns:a16="http://schemas.microsoft.com/office/drawing/2014/main" id="{560127BB-7CFB-4BD2-9C2B-5D6778D5C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7436" y="1358059"/>
            <a:ext cx="457364" cy="458926"/>
          </a:xfrm>
          <a:prstGeom prst="ellipse">
            <a:avLst/>
          </a:prstGeom>
          <a:solidFill>
            <a:srgbClr val="77ADDE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/>
              <a:t>x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Freeform 47">
                <a:extLst>
                  <a:ext uri="{FF2B5EF4-FFF2-40B4-BE49-F238E27FC236}">
                    <a16:creationId xmlns:a16="http://schemas.microsoft.com/office/drawing/2014/main" id="{8BACB28F-1332-4D57-A4A7-9E553AB7C1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81355" y="2070438"/>
                <a:ext cx="776569" cy="340292"/>
              </a:xfrm>
              <a:custGeom>
                <a:avLst/>
                <a:gdLst>
                  <a:gd name="T0" fmla="*/ 40 w 428"/>
                  <a:gd name="T1" fmla="*/ 0 h 266"/>
                  <a:gd name="T2" fmla="*/ 388 w 428"/>
                  <a:gd name="T3" fmla="*/ 0 h 266"/>
                  <a:gd name="T4" fmla="*/ 428 w 428"/>
                  <a:gd name="T5" fmla="*/ 39 h 266"/>
                  <a:gd name="T6" fmla="*/ 428 w 428"/>
                  <a:gd name="T7" fmla="*/ 226 h 266"/>
                  <a:gd name="T8" fmla="*/ 388 w 428"/>
                  <a:gd name="T9" fmla="*/ 266 h 266"/>
                  <a:gd name="T10" fmla="*/ 40 w 428"/>
                  <a:gd name="T11" fmla="*/ 266 h 266"/>
                  <a:gd name="T12" fmla="*/ 0 w 428"/>
                  <a:gd name="T13" fmla="*/ 226 h 266"/>
                  <a:gd name="T14" fmla="*/ 0 w 428"/>
                  <a:gd name="T15" fmla="*/ 39 h 266"/>
                  <a:gd name="T16" fmla="*/ 40 w 428"/>
                  <a:gd name="T17" fmla="*/ 0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8" h="266">
                    <a:moveTo>
                      <a:pt x="40" y="0"/>
                    </a:moveTo>
                    <a:cubicBezTo>
                      <a:pt x="388" y="0"/>
                      <a:pt x="388" y="0"/>
                      <a:pt x="388" y="0"/>
                    </a:cubicBezTo>
                    <a:cubicBezTo>
                      <a:pt x="410" y="0"/>
                      <a:pt x="428" y="17"/>
                      <a:pt x="428" y="39"/>
                    </a:cubicBezTo>
                    <a:cubicBezTo>
                      <a:pt x="428" y="226"/>
                      <a:pt x="428" y="226"/>
                      <a:pt x="428" y="226"/>
                    </a:cubicBezTo>
                    <a:cubicBezTo>
                      <a:pt x="428" y="248"/>
                      <a:pt x="410" y="266"/>
                      <a:pt x="388" y="266"/>
                    </a:cubicBezTo>
                    <a:cubicBezTo>
                      <a:pt x="40" y="266"/>
                      <a:pt x="40" y="266"/>
                      <a:pt x="40" y="266"/>
                    </a:cubicBezTo>
                    <a:cubicBezTo>
                      <a:pt x="18" y="266"/>
                      <a:pt x="0" y="248"/>
                      <a:pt x="0" y="226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17"/>
                      <a:pt x="18" y="0"/>
                      <a:pt x="40" y="0"/>
                    </a:cubicBezTo>
                    <a:close/>
                  </a:path>
                </a:pathLst>
              </a:custGeom>
              <a:solidFill>
                <a:srgbClr val="CECBE6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smtClean="0"/>
                        <m:t>t</m:t>
                      </m:r>
                      <m:r>
                        <m:rPr>
                          <m:nor/>
                        </m:rPr>
                        <a:rPr lang="en-US" i="1"/>
                        <m:t>anh</m:t>
                      </m:r>
                    </m:oMath>
                  </m:oMathPara>
                </a14:m>
                <a:endParaRPr lang="id-ID" i="1" dirty="0"/>
              </a:p>
            </p:txBody>
          </p:sp>
        </mc:Choice>
        <mc:Fallback xmlns="">
          <p:sp>
            <p:nvSpPr>
              <p:cNvPr id="192" name="Freeform 47">
                <a:extLst>
                  <a:ext uri="{FF2B5EF4-FFF2-40B4-BE49-F238E27FC236}">
                    <a16:creationId xmlns:a16="http://schemas.microsoft.com/office/drawing/2014/main" id="{8BACB28F-1332-4D57-A4A7-9E553AB7C1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81355" y="2070438"/>
                <a:ext cx="776569" cy="340292"/>
              </a:xfrm>
              <a:custGeom>
                <a:avLst/>
                <a:gdLst>
                  <a:gd name="T0" fmla="*/ 40 w 428"/>
                  <a:gd name="T1" fmla="*/ 0 h 266"/>
                  <a:gd name="T2" fmla="*/ 388 w 428"/>
                  <a:gd name="T3" fmla="*/ 0 h 266"/>
                  <a:gd name="T4" fmla="*/ 428 w 428"/>
                  <a:gd name="T5" fmla="*/ 39 h 266"/>
                  <a:gd name="T6" fmla="*/ 428 w 428"/>
                  <a:gd name="T7" fmla="*/ 226 h 266"/>
                  <a:gd name="T8" fmla="*/ 388 w 428"/>
                  <a:gd name="T9" fmla="*/ 266 h 266"/>
                  <a:gd name="T10" fmla="*/ 40 w 428"/>
                  <a:gd name="T11" fmla="*/ 266 h 266"/>
                  <a:gd name="T12" fmla="*/ 0 w 428"/>
                  <a:gd name="T13" fmla="*/ 226 h 266"/>
                  <a:gd name="T14" fmla="*/ 0 w 428"/>
                  <a:gd name="T15" fmla="*/ 39 h 266"/>
                  <a:gd name="T16" fmla="*/ 40 w 428"/>
                  <a:gd name="T17" fmla="*/ 0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8" h="266">
                    <a:moveTo>
                      <a:pt x="40" y="0"/>
                    </a:moveTo>
                    <a:cubicBezTo>
                      <a:pt x="388" y="0"/>
                      <a:pt x="388" y="0"/>
                      <a:pt x="388" y="0"/>
                    </a:cubicBezTo>
                    <a:cubicBezTo>
                      <a:pt x="410" y="0"/>
                      <a:pt x="428" y="17"/>
                      <a:pt x="428" y="39"/>
                    </a:cubicBezTo>
                    <a:cubicBezTo>
                      <a:pt x="428" y="226"/>
                      <a:pt x="428" y="226"/>
                      <a:pt x="428" y="226"/>
                    </a:cubicBezTo>
                    <a:cubicBezTo>
                      <a:pt x="428" y="248"/>
                      <a:pt x="410" y="266"/>
                      <a:pt x="388" y="266"/>
                    </a:cubicBezTo>
                    <a:cubicBezTo>
                      <a:pt x="40" y="266"/>
                      <a:pt x="40" y="266"/>
                      <a:pt x="40" y="266"/>
                    </a:cubicBezTo>
                    <a:cubicBezTo>
                      <a:pt x="18" y="266"/>
                      <a:pt x="0" y="248"/>
                      <a:pt x="0" y="226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17"/>
                      <a:pt x="18" y="0"/>
                      <a:pt x="40" y="0"/>
                    </a:cubicBezTo>
                    <a:close/>
                  </a:path>
                </a:pathLst>
              </a:custGeom>
              <a:blipFill>
                <a:blip r:embed="rId15"/>
                <a:stretch>
                  <a:fillRect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Oval 91">
            <a:extLst>
              <a:ext uri="{FF2B5EF4-FFF2-40B4-BE49-F238E27FC236}">
                <a16:creationId xmlns:a16="http://schemas.microsoft.com/office/drawing/2014/main" id="{BFD1C0B5-E25A-4E7E-883B-3EDEEE41A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3715" y="4055417"/>
            <a:ext cx="457364" cy="458926"/>
          </a:xfrm>
          <a:prstGeom prst="ellipse">
            <a:avLst/>
          </a:prstGeom>
          <a:solidFill>
            <a:srgbClr val="77ADDE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x</a:t>
            </a:r>
            <a:endParaRPr lang="id-ID" dirty="0"/>
          </a:p>
        </p:txBody>
      </p:sp>
      <p:sp>
        <p:nvSpPr>
          <p:cNvPr id="81" name="Freeform 73">
            <a:extLst>
              <a:ext uri="{FF2B5EF4-FFF2-40B4-BE49-F238E27FC236}">
                <a16:creationId xmlns:a16="http://schemas.microsoft.com/office/drawing/2014/main" id="{A8AB8BCB-21C9-4B26-98A7-E66705A1C40A}"/>
              </a:ext>
            </a:extLst>
          </p:cNvPr>
          <p:cNvSpPr>
            <a:spLocks/>
          </p:cNvSpPr>
          <p:nvPr/>
        </p:nvSpPr>
        <p:spPr bwMode="auto">
          <a:xfrm>
            <a:off x="5096890" y="5491512"/>
            <a:ext cx="813266" cy="156098"/>
          </a:xfrm>
          <a:custGeom>
            <a:avLst/>
            <a:gdLst>
              <a:gd name="T0" fmla="*/ 0 w 521"/>
              <a:gd name="T1" fmla="*/ 76 h 100"/>
              <a:gd name="T2" fmla="*/ 0 w 521"/>
              <a:gd name="T3" fmla="*/ 43 h 100"/>
              <a:gd name="T4" fmla="*/ 152 w 521"/>
              <a:gd name="T5" fmla="*/ 43 h 100"/>
              <a:gd name="T6" fmla="*/ 458 w 521"/>
              <a:gd name="T7" fmla="*/ 34 h 100"/>
              <a:gd name="T8" fmla="*/ 457 w 521"/>
              <a:gd name="T9" fmla="*/ 0 h 100"/>
              <a:gd name="T10" fmla="*/ 521 w 521"/>
              <a:gd name="T11" fmla="*/ 48 h 100"/>
              <a:gd name="T12" fmla="*/ 460 w 521"/>
              <a:gd name="T13" fmla="*/ 100 h 100"/>
              <a:gd name="T14" fmla="*/ 459 w 521"/>
              <a:gd name="T15" fmla="*/ 66 h 100"/>
              <a:gd name="T16" fmla="*/ 153 w 521"/>
              <a:gd name="T17" fmla="*/ 76 h 100"/>
              <a:gd name="T18" fmla="*/ 0 w 521"/>
              <a:gd name="T19" fmla="*/ 76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21" h="100">
                <a:moveTo>
                  <a:pt x="0" y="76"/>
                </a:moveTo>
                <a:lnTo>
                  <a:pt x="0" y="43"/>
                </a:lnTo>
                <a:lnTo>
                  <a:pt x="152" y="43"/>
                </a:lnTo>
                <a:lnTo>
                  <a:pt x="458" y="34"/>
                </a:lnTo>
                <a:lnTo>
                  <a:pt x="457" y="0"/>
                </a:lnTo>
                <a:lnTo>
                  <a:pt x="521" y="48"/>
                </a:lnTo>
                <a:lnTo>
                  <a:pt x="460" y="100"/>
                </a:lnTo>
                <a:lnTo>
                  <a:pt x="459" y="66"/>
                </a:lnTo>
                <a:lnTo>
                  <a:pt x="153" y="76"/>
                </a:lnTo>
                <a:lnTo>
                  <a:pt x="0" y="76"/>
                </a:lnTo>
                <a:close/>
              </a:path>
            </a:pathLst>
          </a:custGeom>
          <a:solidFill>
            <a:srgbClr val="502D8D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99" name="Freeform 73">
            <a:extLst>
              <a:ext uri="{FF2B5EF4-FFF2-40B4-BE49-F238E27FC236}">
                <a16:creationId xmlns:a16="http://schemas.microsoft.com/office/drawing/2014/main" id="{1ADBBBFB-46BC-4B7B-8247-1B679D7D70BC}"/>
              </a:ext>
            </a:extLst>
          </p:cNvPr>
          <p:cNvSpPr>
            <a:spLocks/>
          </p:cNvSpPr>
          <p:nvPr/>
        </p:nvSpPr>
        <p:spPr bwMode="auto">
          <a:xfrm>
            <a:off x="190500" y="1490047"/>
            <a:ext cx="1310692" cy="159219"/>
          </a:xfrm>
          <a:custGeom>
            <a:avLst/>
            <a:gdLst>
              <a:gd name="T0" fmla="*/ 0 w 521"/>
              <a:gd name="T1" fmla="*/ 76 h 100"/>
              <a:gd name="T2" fmla="*/ 0 w 521"/>
              <a:gd name="T3" fmla="*/ 43 h 100"/>
              <a:gd name="T4" fmla="*/ 152 w 521"/>
              <a:gd name="T5" fmla="*/ 43 h 100"/>
              <a:gd name="T6" fmla="*/ 458 w 521"/>
              <a:gd name="T7" fmla="*/ 34 h 100"/>
              <a:gd name="T8" fmla="*/ 457 w 521"/>
              <a:gd name="T9" fmla="*/ 0 h 100"/>
              <a:gd name="T10" fmla="*/ 521 w 521"/>
              <a:gd name="T11" fmla="*/ 48 h 100"/>
              <a:gd name="T12" fmla="*/ 460 w 521"/>
              <a:gd name="T13" fmla="*/ 100 h 100"/>
              <a:gd name="T14" fmla="*/ 459 w 521"/>
              <a:gd name="T15" fmla="*/ 66 h 100"/>
              <a:gd name="T16" fmla="*/ 153 w 521"/>
              <a:gd name="T17" fmla="*/ 76 h 100"/>
              <a:gd name="T18" fmla="*/ 0 w 521"/>
              <a:gd name="T19" fmla="*/ 76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21" h="100">
                <a:moveTo>
                  <a:pt x="0" y="76"/>
                </a:moveTo>
                <a:lnTo>
                  <a:pt x="0" y="43"/>
                </a:lnTo>
                <a:lnTo>
                  <a:pt x="152" y="43"/>
                </a:lnTo>
                <a:lnTo>
                  <a:pt x="458" y="34"/>
                </a:lnTo>
                <a:lnTo>
                  <a:pt x="457" y="0"/>
                </a:lnTo>
                <a:lnTo>
                  <a:pt x="521" y="48"/>
                </a:lnTo>
                <a:lnTo>
                  <a:pt x="460" y="100"/>
                </a:lnTo>
                <a:lnTo>
                  <a:pt x="459" y="66"/>
                </a:lnTo>
                <a:lnTo>
                  <a:pt x="153" y="76"/>
                </a:lnTo>
                <a:lnTo>
                  <a:pt x="0" y="76"/>
                </a:lnTo>
                <a:close/>
              </a:path>
            </a:pathLst>
          </a:custGeom>
          <a:solidFill>
            <a:srgbClr val="FF0000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0" name="Freeform 73">
            <a:extLst>
              <a:ext uri="{FF2B5EF4-FFF2-40B4-BE49-F238E27FC236}">
                <a16:creationId xmlns:a16="http://schemas.microsoft.com/office/drawing/2014/main" id="{D6A77A30-4D81-41B9-8CE4-A555B66BABF1}"/>
              </a:ext>
            </a:extLst>
          </p:cNvPr>
          <p:cNvSpPr>
            <a:spLocks/>
          </p:cNvSpPr>
          <p:nvPr/>
        </p:nvSpPr>
        <p:spPr bwMode="auto">
          <a:xfrm>
            <a:off x="164226" y="5491609"/>
            <a:ext cx="1310692" cy="159219"/>
          </a:xfrm>
          <a:custGeom>
            <a:avLst/>
            <a:gdLst>
              <a:gd name="T0" fmla="*/ 0 w 521"/>
              <a:gd name="T1" fmla="*/ 76 h 100"/>
              <a:gd name="T2" fmla="*/ 0 w 521"/>
              <a:gd name="T3" fmla="*/ 43 h 100"/>
              <a:gd name="T4" fmla="*/ 152 w 521"/>
              <a:gd name="T5" fmla="*/ 43 h 100"/>
              <a:gd name="T6" fmla="*/ 458 w 521"/>
              <a:gd name="T7" fmla="*/ 34 h 100"/>
              <a:gd name="T8" fmla="*/ 457 w 521"/>
              <a:gd name="T9" fmla="*/ 0 h 100"/>
              <a:gd name="T10" fmla="*/ 521 w 521"/>
              <a:gd name="T11" fmla="*/ 48 h 100"/>
              <a:gd name="T12" fmla="*/ 460 w 521"/>
              <a:gd name="T13" fmla="*/ 100 h 100"/>
              <a:gd name="T14" fmla="*/ 459 w 521"/>
              <a:gd name="T15" fmla="*/ 66 h 100"/>
              <a:gd name="T16" fmla="*/ 153 w 521"/>
              <a:gd name="T17" fmla="*/ 76 h 100"/>
              <a:gd name="T18" fmla="*/ 0 w 521"/>
              <a:gd name="T19" fmla="*/ 76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21" h="100">
                <a:moveTo>
                  <a:pt x="0" y="76"/>
                </a:moveTo>
                <a:lnTo>
                  <a:pt x="0" y="43"/>
                </a:lnTo>
                <a:lnTo>
                  <a:pt x="152" y="43"/>
                </a:lnTo>
                <a:lnTo>
                  <a:pt x="458" y="34"/>
                </a:lnTo>
                <a:lnTo>
                  <a:pt x="457" y="0"/>
                </a:lnTo>
                <a:lnTo>
                  <a:pt x="521" y="48"/>
                </a:lnTo>
                <a:lnTo>
                  <a:pt x="460" y="100"/>
                </a:lnTo>
                <a:lnTo>
                  <a:pt x="459" y="66"/>
                </a:lnTo>
                <a:lnTo>
                  <a:pt x="153" y="76"/>
                </a:lnTo>
                <a:lnTo>
                  <a:pt x="0" y="76"/>
                </a:lnTo>
                <a:close/>
              </a:path>
            </a:pathLst>
          </a:custGeom>
          <a:solidFill>
            <a:srgbClr val="D7AF07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1" name="Freeform 73">
            <a:extLst>
              <a:ext uri="{FF2B5EF4-FFF2-40B4-BE49-F238E27FC236}">
                <a16:creationId xmlns:a16="http://schemas.microsoft.com/office/drawing/2014/main" id="{1FAD0D18-014A-4E9A-9A98-B19B10A85857}"/>
              </a:ext>
            </a:extLst>
          </p:cNvPr>
          <p:cNvSpPr>
            <a:spLocks/>
          </p:cNvSpPr>
          <p:nvPr/>
        </p:nvSpPr>
        <p:spPr bwMode="auto">
          <a:xfrm>
            <a:off x="10655713" y="1477858"/>
            <a:ext cx="1310692" cy="159219"/>
          </a:xfrm>
          <a:custGeom>
            <a:avLst/>
            <a:gdLst>
              <a:gd name="T0" fmla="*/ 0 w 521"/>
              <a:gd name="T1" fmla="*/ 76 h 100"/>
              <a:gd name="T2" fmla="*/ 0 w 521"/>
              <a:gd name="T3" fmla="*/ 43 h 100"/>
              <a:gd name="T4" fmla="*/ 152 w 521"/>
              <a:gd name="T5" fmla="*/ 43 h 100"/>
              <a:gd name="T6" fmla="*/ 458 w 521"/>
              <a:gd name="T7" fmla="*/ 34 h 100"/>
              <a:gd name="T8" fmla="*/ 457 w 521"/>
              <a:gd name="T9" fmla="*/ 0 h 100"/>
              <a:gd name="T10" fmla="*/ 521 w 521"/>
              <a:gd name="T11" fmla="*/ 48 h 100"/>
              <a:gd name="T12" fmla="*/ 460 w 521"/>
              <a:gd name="T13" fmla="*/ 100 h 100"/>
              <a:gd name="T14" fmla="*/ 459 w 521"/>
              <a:gd name="T15" fmla="*/ 66 h 100"/>
              <a:gd name="T16" fmla="*/ 153 w 521"/>
              <a:gd name="T17" fmla="*/ 76 h 100"/>
              <a:gd name="T18" fmla="*/ 0 w 521"/>
              <a:gd name="T19" fmla="*/ 76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21" h="100">
                <a:moveTo>
                  <a:pt x="0" y="76"/>
                </a:moveTo>
                <a:lnTo>
                  <a:pt x="0" y="43"/>
                </a:lnTo>
                <a:lnTo>
                  <a:pt x="152" y="43"/>
                </a:lnTo>
                <a:lnTo>
                  <a:pt x="458" y="34"/>
                </a:lnTo>
                <a:lnTo>
                  <a:pt x="457" y="0"/>
                </a:lnTo>
                <a:lnTo>
                  <a:pt x="521" y="48"/>
                </a:lnTo>
                <a:lnTo>
                  <a:pt x="460" y="100"/>
                </a:lnTo>
                <a:lnTo>
                  <a:pt x="459" y="66"/>
                </a:lnTo>
                <a:lnTo>
                  <a:pt x="153" y="76"/>
                </a:lnTo>
                <a:lnTo>
                  <a:pt x="0" y="76"/>
                </a:lnTo>
                <a:close/>
              </a:path>
            </a:pathLst>
          </a:custGeom>
          <a:solidFill>
            <a:srgbClr val="FF0000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2" name="Freeform 73">
            <a:extLst>
              <a:ext uri="{FF2B5EF4-FFF2-40B4-BE49-F238E27FC236}">
                <a16:creationId xmlns:a16="http://schemas.microsoft.com/office/drawing/2014/main" id="{4FA69B0D-21F8-46F6-A1CF-72D6A5658B60}"/>
              </a:ext>
            </a:extLst>
          </p:cNvPr>
          <p:cNvSpPr>
            <a:spLocks/>
          </p:cNvSpPr>
          <p:nvPr/>
        </p:nvSpPr>
        <p:spPr bwMode="auto">
          <a:xfrm>
            <a:off x="10629439" y="5479420"/>
            <a:ext cx="1310692" cy="159219"/>
          </a:xfrm>
          <a:custGeom>
            <a:avLst/>
            <a:gdLst>
              <a:gd name="T0" fmla="*/ 0 w 521"/>
              <a:gd name="T1" fmla="*/ 76 h 100"/>
              <a:gd name="T2" fmla="*/ 0 w 521"/>
              <a:gd name="T3" fmla="*/ 43 h 100"/>
              <a:gd name="T4" fmla="*/ 152 w 521"/>
              <a:gd name="T5" fmla="*/ 43 h 100"/>
              <a:gd name="T6" fmla="*/ 458 w 521"/>
              <a:gd name="T7" fmla="*/ 34 h 100"/>
              <a:gd name="T8" fmla="*/ 457 w 521"/>
              <a:gd name="T9" fmla="*/ 0 h 100"/>
              <a:gd name="T10" fmla="*/ 521 w 521"/>
              <a:gd name="T11" fmla="*/ 48 h 100"/>
              <a:gd name="T12" fmla="*/ 460 w 521"/>
              <a:gd name="T13" fmla="*/ 100 h 100"/>
              <a:gd name="T14" fmla="*/ 459 w 521"/>
              <a:gd name="T15" fmla="*/ 66 h 100"/>
              <a:gd name="T16" fmla="*/ 153 w 521"/>
              <a:gd name="T17" fmla="*/ 76 h 100"/>
              <a:gd name="T18" fmla="*/ 0 w 521"/>
              <a:gd name="T19" fmla="*/ 76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21" h="100">
                <a:moveTo>
                  <a:pt x="0" y="76"/>
                </a:moveTo>
                <a:lnTo>
                  <a:pt x="0" y="43"/>
                </a:lnTo>
                <a:lnTo>
                  <a:pt x="152" y="43"/>
                </a:lnTo>
                <a:lnTo>
                  <a:pt x="458" y="34"/>
                </a:lnTo>
                <a:lnTo>
                  <a:pt x="457" y="0"/>
                </a:lnTo>
                <a:lnTo>
                  <a:pt x="521" y="48"/>
                </a:lnTo>
                <a:lnTo>
                  <a:pt x="460" y="100"/>
                </a:lnTo>
                <a:lnTo>
                  <a:pt x="459" y="66"/>
                </a:lnTo>
                <a:lnTo>
                  <a:pt x="153" y="76"/>
                </a:lnTo>
                <a:lnTo>
                  <a:pt x="0" y="76"/>
                </a:lnTo>
                <a:close/>
              </a:path>
            </a:pathLst>
          </a:custGeom>
          <a:solidFill>
            <a:srgbClr val="D7AF07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4" name="Oval 107">
            <a:extLst>
              <a:ext uri="{FF2B5EF4-FFF2-40B4-BE49-F238E27FC236}">
                <a16:creationId xmlns:a16="http://schemas.microsoft.com/office/drawing/2014/main" id="{C0525292-032B-4823-A14A-3F5627880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968" y="5958946"/>
            <a:ext cx="352780" cy="352780"/>
          </a:xfrm>
          <a:prstGeom prst="ellipse">
            <a:avLst/>
          </a:prstGeom>
          <a:solidFill>
            <a:srgbClr val="F89939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i="1" dirty="0"/>
              <a:t>W</a:t>
            </a:r>
            <a:endParaRPr lang="id-ID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Oval 105">
                <a:extLst>
                  <a:ext uri="{FF2B5EF4-FFF2-40B4-BE49-F238E27FC236}">
                    <a16:creationId xmlns:a16="http://schemas.microsoft.com/office/drawing/2014/main" id="{310ED521-5F0D-4208-B926-4AB71107C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4493" y="3470765"/>
                <a:ext cx="567873" cy="567873"/>
              </a:xfrm>
              <a:prstGeom prst="ellipse">
                <a:avLst/>
              </a:prstGeom>
              <a:solidFill>
                <a:srgbClr val="D5E7D3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27" name="Oval 105">
                <a:extLst>
                  <a:ext uri="{FF2B5EF4-FFF2-40B4-BE49-F238E27FC236}">
                    <a16:creationId xmlns:a16="http://schemas.microsoft.com/office/drawing/2014/main" id="{310ED521-5F0D-4208-B926-4AB71107C4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94493" y="3470765"/>
                <a:ext cx="567873" cy="567873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Oval 117">
                <a:extLst>
                  <a:ext uri="{FF2B5EF4-FFF2-40B4-BE49-F238E27FC236}">
                    <a16:creationId xmlns:a16="http://schemas.microsoft.com/office/drawing/2014/main" id="{0A069FE5-B6E6-4A18-8192-D1AA4A152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9530" y="2798180"/>
                <a:ext cx="515119" cy="516436"/>
              </a:xfrm>
              <a:prstGeom prst="ellipse">
                <a:avLst/>
              </a:prstGeom>
              <a:solidFill>
                <a:srgbClr val="D5E7D3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25" name="Oval 117">
                <a:extLst>
                  <a:ext uri="{FF2B5EF4-FFF2-40B4-BE49-F238E27FC236}">
                    <a16:creationId xmlns:a16="http://schemas.microsoft.com/office/drawing/2014/main" id="{0A069FE5-B6E6-4A18-8192-D1AA4A1526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19530" y="2798180"/>
                <a:ext cx="515119" cy="516436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Oval 103">
                <a:extLst>
                  <a:ext uri="{FF2B5EF4-FFF2-40B4-BE49-F238E27FC236}">
                    <a16:creationId xmlns:a16="http://schemas.microsoft.com/office/drawing/2014/main" id="{ED06221B-DAFA-45D1-A7E5-D8808BD82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9537" y="4985998"/>
                <a:ext cx="610340" cy="611901"/>
              </a:xfrm>
              <a:prstGeom prst="ellipse">
                <a:avLst/>
              </a:prstGeom>
              <a:solidFill>
                <a:srgbClr val="D1E8C5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32" name="Oval 103">
                <a:extLst>
                  <a:ext uri="{FF2B5EF4-FFF2-40B4-BE49-F238E27FC236}">
                    <a16:creationId xmlns:a16="http://schemas.microsoft.com/office/drawing/2014/main" id="{ED06221B-DAFA-45D1-A7E5-D8808BD82A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59537" y="4985998"/>
                <a:ext cx="610340" cy="611901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Oval 103">
                <a:extLst>
                  <a:ext uri="{FF2B5EF4-FFF2-40B4-BE49-F238E27FC236}">
                    <a16:creationId xmlns:a16="http://schemas.microsoft.com/office/drawing/2014/main" id="{42BA04F2-B708-4610-AB45-CD16A79DE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9006" y="4982800"/>
                <a:ext cx="610340" cy="611901"/>
              </a:xfrm>
              <a:prstGeom prst="ellipse">
                <a:avLst/>
              </a:prstGeom>
              <a:solidFill>
                <a:srgbClr val="D1E8C5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35" name="Oval 103">
                <a:extLst>
                  <a:ext uri="{FF2B5EF4-FFF2-40B4-BE49-F238E27FC236}">
                    <a16:creationId xmlns:a16="http://schemas.microsoft.com/office/drawing/2014/main" id="{42BA04F2-B708-4610-AB45-CD16A79DEF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59006" y="4982800"/>
                <a:ext cx="610340" cy="611901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Oval 103">
                <a:extLst>
                  <a:ext uri="{FF2B5EF4-FFF2-40B4-BE49-F238E27FC236}">
                    <a16:creationId xmlns:a16="http://schemas.microsoft.com/office/drawing/2014/main" id="{2D04E8B3-C2D9-4B02-8403-40608592AA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969" y="4992935"/>
                <a:ext cx="610340" cy="611901"/>
              </a:xfrm>
              <a:prstGeom prst="ellipse">
                <a:avLst/>
              </a:prstGeom>
              <a:solidFill>
                <a:srgbClr val="D1E8C5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39" name="Oval 103">
                <a:extLst>
                  <a:ext uri="{FF2B5EF4-FFF2-40B4-BE49-F238E27FC236}">
                    <a16:creationId xmlns:a16="http://schemas.microsoft.com/office/drawing/2014/main" id="{2D04E8B3-C2D9-4B02-8403-40608592AA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60969" y="4992935"/>
                <a:ext cx="610340" cy="611901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Oval 103">
                <a:extLst>
                  <a:ext uri="{FF2B5EF4-FFF2-40B4-BE49-F238E27FC236}">
                    <a16:creationId xmlns:a16="http://schemas.microsoft.com/office/drawing/2014/main" id="{3095C946-1819-4922-BDF8-79F58403EE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9529" y="4984197"/>
                <a:ext cx="610340" cy="611901"/>
              </a:xfrm>
              <a:prstGeom prst="ellipse">
                <a:avLst/>
              </a:prstGeom>
              <a:solidFill>
                <a:srgbClr val="D1E8C5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11" name="Oval 103">
                <a:extLst>
                  <a:ext uri="{FF2B5EF4-FFF2-40B4-BE49-F238E27FC236}">
                    <a16:creationId xmlns:a16="http://schemas.microsoft.com/office/drawing/2014/main" id="{3095C946-1819-4922-BDF8-79F58403EE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59529" y="4984197"/>
                <a:ext cx="610340" cy="611901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Freeform 47">
                <a:extLst>
                  <a:ext uri="{FF2B5EF4-FFF2-40B4-BE49-F238E27FC236}">
                    <a16:creationId xmlns:a16="http://schemas.microsoft.com/office/drawing/2014/main" id="{A4D7A4DB-C0C3-4FA1-AF13-73D2E5E707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27439" y="3835862"/>
                <a:ext cx="776569" cy="340292"/>
              </a:xfrm>
              <a:custGeom>
                <a:avLst/>
                <a:gdLst>
                  <a:gd name="T0" fmla="*/ 40 w 428"/>
                  <a:gd name="T1" fmla="*/ 0 h 266"/>
                  <a:gd name="T2" fmla="*/ 388 w 428"/>
                  <a:gd name="T3" fmla="*/ 0 h 266"/>
                  <a:gd name="T4" fmla="*/ 428 w 428"/>
                  <a:gd name="T5" fmla="*/ 39 h 266"/>
                  <a:gd name="T6" fmla="*/ 428 w 428"/>
                  <a:gd name="T7" fmla="*/ 226 h 266"/>
                  <a:gd name="T8" fmla="*/ 388 w 428"/>
                  <a:gd name="T9" fmla="*/ 266 h 266"/>
                  <a:gd name="T10" fmla="*/ 40 w 428"/>
                  <a:gd name="T11" fmla="*/ 266 h 266"/>
                  <a:gd name="T12" fmla="*/ 0 w 428"/>
                  <a:gd name="T13" fmla="*/ 226 h 266"/>
                  <a:gd name="T14" fmla="*/ 0 w 428"/>
                  <a:gd name="T15" fmla="*/ 39 h 266"/>
                  <a:gd name="T16" fmla="*/ 40 w 428"/>
                  <a:gd name="T17" fmla="*/ 0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8" h="266">
                    <a:moveTo>
                      <a:pt x="40" y="0"/>
                    </a:moveTo>
                    <a:cubicBezTo>
                      <a:pt x="388" y="0"/>
                      <a:pt x="388" y="0"/>
                      <a:pt x="388" y="0"/>
                    </a:cubicBezTo>
                    <a:cubicBezTo>
                      <a:pt x="410" y="0"/>
                      <a:pt x="428" y="17"/>
                      <a:pt x="428" y="39"/>
                    </a:cubicBezTo>
                    <a:cubicBezTo>
                      <a:pt x="428" y="226"/>
                      <a:pt x="428" y="226"/>
                      <a:pt x="428" y="226"/>
                    </a:cubicBezTo>
                    <a:cubicBezTo>
                      <a:pt x="428" y="248"/>
                      <a:pt x="410" y="266"/>
                      <a:pt x="388" y="266"/>
                    </a:cubicBezTo>
                    <a:cubicBezTo>
                      <a:pt x="40" y="266"/>
                      <a:pt x="40" y="266"/>
                      <a:pt x="40" y="266"/>
                    </a:cubicBezTo>
                    <a:cubicBezTo>
                      <a:pt x="18" y="266"/>
                      <a:pt x="0" y="248"/>
                      <a:pt x="0" y="226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17"/>
                      <a:pt x="18" y="0"/>
                      <a:pt x="40" y="0"/>
                    </a:cubicBezTo>
                    <a:close/>
                  </a:path>
                </a:pathLst>
              </a:custGeom>
              <a:solidFill>
                <a:srgbClr val="CECBE6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smtClean="0"/>
                        <m:t>t</m:t>
                      </m:r>
                      <m:r>
                        <m:rPr>
                          <m:nor/>
                        </m:rPr>
                        <a:rPr lang="en-US" i="1"/>
                        <m:t>anh</m:t>
                      </m:r>
                    </m:oMath>
                  </m:oMathPara>
                </a14:m>
                <a:endParaRPr lang="id-ID" i="1" dirty="0"/>
              </a:p>
            </p:txBody>
          </p:sp>
        </mc:Choice>
        <mc:Fallback xmlns="">
          <p:sp>
            <p:nvSpPr>
              <p:cNvPr id="55" name="Freeform 47">
                <a:extLst>
                  <a:ext uri="{FF2B5EF4-FFF2-40B4-BE49-F238E27FC236}">
                    <a16:creationId xmlns:a16="http://schemas.microsoft.com/office/drawing/2014/main" id="{A4D7A4DB-C0C3-4FA1-AF13-73D2E5E70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27439" y="3835862"/>
                <a:ext cx="776569" cy="340292"/>
              </a:xfrm>
              <a:custGeom>
                <a:avLst/>
                <a:gdLst>
                  <a:gd name="T0" fmla="*/ 40 w 428"/>
                  <a:gd name="T1" fmla="*/ 0 h 266"/>
                  <a:gd name="T2" fmla="*/ 388 w 428"/>
                  <a:gd name="T3" fmla="*/ 0 h 266"/>
                  <a:gd name="T4" fmla="*/ 428 w 428"/>
                  <a:gd name="T5" fmla="*/ 39 h 266"/>
                  <a:gd name="T6" fmla="*/ 428 w 428"/>
                  <a:gd name="T7" fmla="*/ 226 h 266"/>
                  <a:gd name="T8" fmla="*/ 388 w 428"/>
                  <a:gd name="T9" fmla="*/ 266 h 266"/>
                  <a:gd name="T10" fmla="*/ 40 w 428"/>
                  <a:gd name="T11" fmla="*/ 266 h 266"/>
                  <a:gd name="T12" fmla="*/ 0 w 428"/>
                  <a:gd name="T13" fmla="*/ 226 h 266"/>
                  <a:gd name="T14" fmla="*/ 0 w 428"/>
                  <a:gd name="T15" fmla="*/ 39 h 266"/>
                  <a:gd name="T16" fmla="*/ 40 w 428"/>
                  <a:gd name="T17" fmla="*/ 0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8" h="266">
                    <a:moveTo>
                      <a:pt x="40" y="0"/>
                    </a:moveTo>
                    <a:cubicBezTo>
                      <a:pt x="388" y="0"/>
                      <a:pt x="388" y="0"/>
                      <a:pt x="388" y="0"/>
                    </a:cubicBezTo>
                    <a:cubicBezTo>
                      <a:pt x="410" y="0"/>
                      <a:pt x="428" y="17"/>
                      <a:pt x="428" y="39"/>
                    </a:cubicBezTo>
                    <a:cubicBezTo>
                      <a:pt x="428" y="226"/>
                      <a:pt x="428" y="226"/>
                      <a:pt x="428" y="226"/>
                    </a:cubicBezTo>
                    <a:cubicBezTo>
                      <a:pt x="428" y="248"/>
                      <a:pt x="410" y="266"/>
                      <a:pt x="388" y="266"/>
                    </a:cubicBezTo>
                    <a:cubicBezTo>
                      <a:pt x="40" y="266"/>
                      <a:pt x="40" y="266"/>
                      <a:pt x="40" y="266"/>
                    </a:cubicBezTo>
                    <a:cubicBezTo>
                      <a:pt x="18" y="266"/>
                      <a:pt x="0" y="248"/>
                      <a:pt x="0" y="226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17"/>
                      <a:pt x="18" y="0"/>
                      <a:pt x="40" y="0"/>
                    </a:cubicBezTo>
                    <a:close/>
                  </a:path>
                </a:pathLst>
              </a:custGeom>
              <a:blipFill>
                <a:blip r:embed="rId22"/>
                <a:stretch>
                  <a:fillRect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Freeform 155">
            <a:extLst>
              <a:ext uri="{FF2B5EF4-FFF2-40B4-BE49-F238E27FC236}">
                <a16:creationId xmlns:a16="http://schemas.microsoft.com/office/drawing/2014/main" id="{531337F2-DF40-4DDD-B1B1-C3D115CC051A}"/>
              </a:ext>
            </a:extLst>
          </p:cNvPr>
          <p:cNvSpPr>
            <a:spLocks/>
          </p:cNvSpPr>
          <p:nvPr/>
        </p:nvSpPr>
        <p:spPr bwMode="auto">
          <a:xfrm>
            <a:off x="4700404" y="4322345"/>
            <a:ext cx="522925" cy="351219"/>
          </a:xfrm>
          <a:custGeom>
            <a:avLst/>
            <a:gdLst>
              <a:gd name="T0" fmla="*/ 41 w 410"/>
              <a:gd name="T1" fmla="*/ 0 h 275"/>
              <a:gd name="T2" fmla="*/ 368 w 410"/>
              <a:gd name="T3" fmla="*/ 0 h 275"/>
              <a:gd name="T4" fmla="*/ 410 w 410"/>
              <a:gd name="T5" fmla="*/ 41 h 275"/>
              <a:gd name="T6" fmla="*/ 410 w 410"/>
              <a:gd name="T7" fmla="*/ 234 h 275"/>
              <a:gd name="T8" fmla="*/ 368 w 410"/>
              <a:gd name="T9" fmla="*/ 275 h 275"/>
              <a:gd name="T10" fmla="*/ 41 w 410"/>
              <a:gd name="T11" fmla="*/ 275 h 275"/>
              <a:gd name="T12" fmla="*/ 0 w 410"/>
              <a:gd name="T13" fmla="*/ 234 h 275"/>
              <a:gd name="T14" fmla="*/ 0 w 410"/>
              <a:gd name="T15" fmla="*/ 41 h 275"/>
              <a:gd name="T16" fmla="*/ 41 w 410"/>
              <a:gd name="T17" fmla="*/ 0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0" h="275">
                <a:moveTo>
                  <a:pt x="41" y="0"/>
                </a:moveTo>
                <a:cubicBezTo>
                  <a:pt x="368" y="0"/>
                  <a:pt x="368" y="0"/>
                  <a:pt x="368" y="0"/>
                </a:cubicBezTo>
                <a:cubicBezTo>
                  <a:pt x="391" y="0"/>
                  <a:pt x="410" y="19"/>
                  <a:pt x="410" y="41"/>
                </a:cubicBezTo>
                <a:cubicBezTo>
                  <a:pt x="410" y="234"/>
                  <a:pt x="410" y="234"/>
                  <a:pt x="410" y="234"/>
                </a:cubicBezTo>
                <a:cubicBezTo>
                  <a:pt x="410" y="256"/>
                  <a:pt x="391" y="275"/>
                  <a:pt x="368" y="275"/>
                </a:cubicBezTo>
                <a:cubicBezTo>
                  <a:pt x="41" y="275"/>
                  <a:pt x="41" y="275"/>
                  <a:pt x="41" y="275"/>
                </a:cubicBezTo>
                <a:cubicBezTo>
                  <a:pt x="19" y="275"/>
                  <a:pt x="0" y="256"/>
                  <a:pt x="0" y="234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19"/>
                  <a:pt x="19" y="0"/>
                  <a:pt x="41" y="0"/>
                </a:cubicBezTo>
                <a:close/>
              </a:path>
            </a:pathLst>
          </a:custGeom>
          <a:solidFill>
            <a:srgbClr val="D2EDF3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1+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Freeform 147">
                <a:extLst>
                  <a:ext uri="{FF2B5EF4-FFF2-40B4-BE49-F238E27FC236}">
                    <a16:creationId xmlns:a16="http://schemas.microsoft.com/office/drawing/2014/main" id="{E44E0A74-1D5D-4A63-AE1D-85C51A1051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6745" y="3760395"/>
                <a:ext cx="707120" cy="305951"/>
              </a:xfrm>
              <a:custGeom>
                <a:avLst/>
                <a:gdLst>
                  <a:gd name="T0" fmla="*/ 36 w 555"/>
                  <a:gd name="T1" fmla="*/ 0 h 240"/>
                  <a:gd name="T2" fmla="*/ 519 w 555"/>
                  <a:gd name="T3" fmla="*/ 0 h 240"/>
                  <a:gd name="T4" fmla="*/ 555 w 555"/>
                  <a:gd name="T5" fmla="*/ 36 h 240"/>
                  <a:gd name="T6" fmla="*/ 555 w 555"/>
                  <a:gd name="T7" fmla="*/ 204 h 240"/>
                  <a:gd name="T8" fmla="*/ 519 w 555"/>
                  <a:gd name="T9" fmla="*/ 240 h 240"/>
                  <a:gd name="T10" fmla="*/ 36 w 555"/>
                  <a:gd name="T11" fmla="*/ 240 h 240"/>
                  <a:gd name="T12" fmla="*/ 0 w 555"/>
                  <a:gd name="T13" fmla="*/ 204 h 240"/>
                  <a:gd name="T14" fmla="*/ 0 w 555"/>
                  <a:gd name="T15" fmla="*/ 36 h 240"/>
                  <a:gd name="T16" fmla="*/ 36 w 555"/>
                  <a:gd name="T17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55" h="240">
                    <a:moveTo>
                      <a:pt x="36" y="0"/>
                    </a:moveTo>
                    <a:cubicBezTo>
                      <a:pt x="519" y="0"/>
                      <a:pt x="519" y="0"/>
                      <a:pt x="519" y="0"/>
                    </a:cubicBezTo>
                    <a:cubicBezTo>
                      <a:pt x="539" y="0"/>
                      <a:pt x="555" y="16"/>
                      <a:pt x="555" y="36"/>
                    </a:cubicBezTo>
                    <a:cubicBezTo>
                      <a:pt x="555" y="204"/>
                      <a:pt x="555" y="204"/>
                      <a:pt x="555" y="204"/>
                    </a:cubicBezTo>
                    <a:cubicBezTo>
                      <a:pt x="555" y="224"/>
                      <a:pt x="539" y="240"/>
                      <a:pt x="519" y="240"/>
                    </a:cubicBezTo>
                    <a:cubicBezTo>
                      <a:pt x="36" y="240"/>
                      <a:pt x="36" y="240"/>
                      <a:pt x="36" y="240"/>
                    </a:cubicBezTo>
                    <a:cubicBezTo>
                      <a:pt x="17" y="240"/>
                      <a:pt x="0" y="224"/>
                      <a:pt x="0" y="204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16"/>
                      <a:pt x="17" y="0"/>
                      <a:pt x="36" y="0"/>
                    </a:cubicBezTo>
                    <a:close/>
                  </a:path>
                </a:pathLst>
              </a:custGeom>
              <a:solidFill>
                <a:srgbClr val="FBF49C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55" name="Freeform 147">
                <a:extLst>
                  <a:ext uri="{FF2B5EF4-FFF2-40B4-BE49-F238E27FC236}">
                    <a16:creationId xmlns:a16="http://schemas.microsoft.com/office/drawing/2014/main" id="{E44E0A74-1D5D-4A63-AE1D-85C51A1051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06745" y="3760395"/>
                <a:ext cx="707120" cy="305951"/>
              </a:xfrm>
              <a:custGeom>
                <a:avLst/>
                <a:gdLst>
                  <a:gd name="T0" fmla="*/ 36 w 555"/>
                  <a:gd name="T1" fmla="*/ 0 h 240"/>
                  <a:gd name="T2" fmla="*/ 519 w 555"/>
                  <a:gd name="T3" fmla="*/ 0 h 240"/>
                  <a:gd name="T4" fmla="*/ 555 w 555"/>
                  <a:gd name="T5" fmla="*/ 36 h 240"/>
                  <a:gd name="T6" fmla="*/ 555 w 555"/>
                  <a:gd name="T7" fmla="*/ 204 h 240"/>
                  <a:gd name="T8" fmla="*/ 519 w 555"/>
                  <a:gd name="T9" fmla="*/ 240 h 240"/>
                  <a:gd name="T10" fmla="*/ 36 w 555"/>
                  <a:gd name="T11" fmla="*/ 240 h 240"/>
                  <a:gd name="T12" fmla="*/ 0 w 555"/>
                  <a:gd name="T13" fmla="*/ 204 h 240"/>
                  <a:gd name="T14" fmla="*/ 0 w 555"/>
                  <a:gd name="T15" fmla="*/ 36 h 240"/>
                  <a:gd name="T16" fmla="*/ 36 w 555"/>
                  <a:gd name="T17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55" h="240">
                    <a:moveTo>
                      <a:pt x="36" y="0"/>
                    </a:moveTo>
                    <a:cubicBezTo>
                      <a:pt x="519" y="0"/>
                      <a:pt x="519" y="0"/>
                      <a:pt x="519" y="0"/>
                    </a:cubicBezTo>
                    <a:cubicBezTo>
                      <a:pt x="539" y="0"/>
                      <a:pt x="555" y="16"/>
                      <a:pt x="555" y="36"/>
                    </a:cubicBezTo>
                    <a:cubicBezTo>
                      <a:pt x="555" y="204"/>
                      <a:pt x="555" y="204"/>
                      <a:pt x="555" y="204"/>
                    </a:cubicBezTo>
                    <a:cubicBezTo>
                      <a:pt x="555" y="224"/>
                      <a:pt x="539" y="240"/>
                      <a:pt x="519" y="240"/>
                    </a:cubicBezTo>
                    <a:cubicBezTo>
                      <a:pt x="36" y="240"/>
                      <a:pt x="36" y="240"/>
                      <a:pt x="36" y="240"/>
                    </a:cubicBezTo>
                    <a:cubicBezTo>
                      <a:pt x="17" y="240"/>
                      <a:pt x="0" y="224"/>
                      <a:pt x="0" y="204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16"/>
                      <a:pt x="17" y="0"/>
                      <a:pt x="36" y="0"/>
                    </a:cubicBezTo>
                    <a:close/>
                  </a:path>
                </a:pathLst>
              </a:custGeom>
              <a:blipFill>
                <a:blip r:embed="rId23"/>
                <a:stretch>
                  <a:fillRect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Freeform 82">
                <a:extLst>
                  <a:ext uri="{FF2B5EF4-FFF2-40B4-BE49-F238E27FC236}">
                    <a16:creationId xmlns:a16="http://schemas.microsoft.com/office/drawing/2014/main" id="{830D0CF1-6A2C-4570-8E25-8209A742A2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3323" y="3819711"/>
                <a:ext cx="719608" cy="312194"/>
              </a:xfrm>
              <a:custGeom>
                <a:avLst/>
                <a:gdLst>
                  <a:gd name="T0" fmla="*/ 36 w 565"/>
                  <a:gd name="T1" fmla="*/ 0 h 245"/>
                  <a:gd name="T2" fmla="*/ 528 w 565"/>
                  <a:gd name="T3" fmla="*/ 0 h 245"/>
                  <a:gd name="T4" fmla="*/ 565 w 565"/>
                  <a:gd name="T5" fmla="*/ 37 h 245"/>
                  <a:gd name="T6" fmla="*/ 565 w 565"/>
                  <a:gd name="T7" fmla="*/ 208 h 245"/>
                  <a:gd name="T8" fmla="*/ 528 w 565"/>
                  <a:gd name="T9" fmla="*/ 245 h 245"/>
                  <a:gd name="T10" fmla="*/ 36 w 565"/>
                  <a:gd name="T11" fmla="*/ 245 h 245"/>
                  <a:gd name="T12" fmla="*/ 0 w 565"/>
                  <a:gd name="T13" fmla="*/ 208 h 245"/>
                  <a:gd name="T14" fmla="*/ 0 w 565"/>
                  <a:gd name="T15" fmla="*/ 37 h 245"/>
                  <a:gd name="T16" fmla="*/ 36 w 565"/>
                  <a:gd name="T17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5" h="245">
                    <a:moveTo>
                      <a:pt x="36" y="0"/>
                    </a:moveTo>
                    <a:cubicBezTo>
                      <a:pt x="528" y="0"/>
                      <a:pt x="528" y="0"/>
                      <a:pt x="528" y="0"/>
                    </a:cubicBezTo>
                    <a:cubicBezTo>
                      <a:pt x="548" y="0"/>
                      <a:pt x="565" y="16"/>
                      <a:pt x="565" y="37"/>
                    </a:cubicBezTo>
                    <a:cubicBezTo>
                      <a:pt x="565" y="208"/>
                      <a:pt x="565" y="208"/>
                      <a:pt x="565" y="208"/>
                    </a:cubicBezTo>
                    <a:cubicBezTo>
                      <a:pt x="565" y="228"/>
                      <a:pt x="548" y="245"/>
                      <a:pt x="528" y="245"/>
                    </a:cubicBezTo>
                    <a:cubicBezTo>
                      <a:pt x="36" y="245"/>
                      <a:pt x="36" y="245"/>
                      <a:pt x="36" y="245"/>
                    </a:cubicBezTo>
                    <a:cubicBezTo>
                      <a:pt x="16" y="245"/>
                      <a:pt x="0" y="228"/>
                      <a:pt x="0" y="208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16"/>
                      <a:pt x="16" y="0"/>
                      <a:pt x="36" y="0"/>
                    </a:cubicBezTo>
                    <a:close/>
                  </a:path>
                </a:pathLst>
              </a:custGeom>
              <a:solidFill>
                <a:srgbClr val="FBF49C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90" name="Freeform 82">
                <a:extLst>
                  <a:ext uri="{FF2B5EF4-FFF2-40B4-BE49-F238E27FC236}">
                    <a16:creationId xmlns:a16="http://schemas.microsoft.com/office/drawing/2014/main" id="{830D0CF1-6A2C-4570-8E25-8209A742A2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83323" y="3819711"/>
                <a:ext cx="719608" cy="312194"/>
              </a:xfrm>
              <a:custGeom>
                <a:avLst/>
                <a:gdLst>
                  <a:gd name="T0" fmla="*/ 36 w 565"/>
                  <a:gd name="T1" fmla="*/ 0 h 245"/>
                  <a:gd name="T2" fmla="*/ 528 w 565"/>
                  <a:gd name="T3" fmla="*/ 0 h 245"/>
                  <a:gd name="T4" fmla="*/ 565 w 565"/>
                  <a:gd name="T5" fmla="*/ 37 h 245"/>
                  <a:gd name="T6" fmla="*/ 565 w 565"/>
                  <a:gd name="T7" fmla="*/ 208 h 245"/>
                  <a:gd name="T8" fmla="*/ 528 w 565"/>
                  <a:gd name="T9" fmla="*/ 245 h 245"/>
                  <a:gd name="T10" fmla="*/ 36 w 565"/>
                  <a:gd name="T11" fmla="*/ 245 h 245"/>
                  <a:gd name="T12" fmla="*/ 0 w 565"/>
                  <a:gd name="T13" fmla="*/ 208 h 245"/>
                  <a:gd name="T14" fmla="*/ 0 w 565"/>
                  <a:gd name="T15" fmla="*/ 37 h 245"/>
                  <a:gd name="T16" fmla="*/ 36 w 565"/>
                  <a:gd name="T17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5" h="245">
                    <a:moveTo>
                      <a:pt x="36" y="0"/>
                    </a:moveTo>
                    <a:cubicBezTo>
                      <a:pt x="528" y="0"/>
                      <a:pt x="528" y="0"/>
                      <a:pt x="528" y="0"/>
                    </a:cubicBezTo>
                    <a:cubicBezTo>
                      <a:pt x="548" y="0"/>
                      <a:pt x="565" y="16"/>
                      <a:pt x="565" y="37"/>
                    </a:cubicBezTo>
                    <a:cubicBezTo>
                      <a:pt x="565" y="208"/>
                      <a:pt x="565" y="208"/>
                      <a:pt x="565" y="208"/>
                    </a:cubicBezTo>
                    <a:cubicBezTo>
                      <a:pt x="565" y="228"/>
                      <a:pt x="548" y="245"/>
                      <a:pt x="528" y="245"/>
                    </a:cubicBezTo>
                    <a:cubicBezTo>
                      <a:pt x="36" y="245"/>
                      <a:pt x="36" y="245"/>
                      <a:pt x="36" y="245"/>
                    </a:cubicBezTo>
                    <a:cubicBezTo>
                      <a:pt x="16" y="245"/>
                      <a:pt x="0" y="228"/>
                      <a:pt x="0" y="208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16"/>
                      <a:pt x="16" y="0"/>
                      <a:pt x="36" y="0"/>
                    </a:cubicBezTo>
                    <a:close/>
                  </a:path>
                </a:pathLst>
              </a:custGeom>
              <a:blipFill>
                <a:blip r:embed="rId24"/>
                <a:stretch>
                  <a:fillRect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Freeform 61">
                <a:extLst>
                  <a:ext uri="{FF2B5EF4-FFF2-40B4-BE49-F238E27FC236}">
                    <a16:creationId xmlns:a16="http://schemas.microsoft.com/office/drawing/2014/main" id="{E9FA51A0-39E1-4120-9C65-6B2CCF1242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93084" y="3835321"/>
                <a:ext cx="664974" cy="288780"/>
              </a:xfrm>
              <a:custGeom>
                <a:avLst/>
                <a:gdLst>
                  <a:gd name="T0" fmla="*/ 34 w 522"/>
                  <a:gd name="T1" fmla="*/ 0 h 226"/>
                  <a:gd name="T2" fmla="*/ 488 w 522"/>
                  <a:gd name="T3" fmla="*/ 0 h 226"/>
                  <a:gd name="T4" fmla="*/ 522 w 522"/>
                  <a:gd name="T5" fmla="*/ 33 h 226"/>
                  <a:gd name="T6" fmla="*/ 522 w 522"/>
                  <a:gd name="T7" fmla="*/ 192 h 226"/>
                  <a:gd name="T8" fmla="*/ 488 w 522"/>
                  <a:gd name="T9" fmla="*/ 226 h 226"/>
                  <a:gd name="T10" fmla="*/ 34 w 522"/>
                  <a:gd name="T11" fmla="*/ 226 h 226"/>
                  <a:gd name="T12" fmla="*/ 0 w 522"/>
                  <a:gd name="T13" fmla="*/ 192 h 226"/>
                  <a:gd name="T14" fmla="*/ 0 w 522"/>
                  <a:gd name="T15" fmla="*/ 33 h 226"/>
                  <a:gd name="T16" fmla="*/ 34 w 522"/>
                  <a:gd name="T17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2" h="226">
                    <a:moveTo>
                      <a:pt x="34" y="0"/>
                    </a:moveTo>
                    <a:cubicBezTo>
                      <a:pt x="488" y="0"/>
                      <a:pt x="488" y="0"/>
                      <a:pt x="488" y="0"/>
                    </a:cubicBezTo>
                    <a:cubicBezTo>
                      <a:pt x="507" y="0"/>
                      <a:pt x="522" y="15"/>
                      <a:pt x="522" y="33"/>
                    </a:cubicBezTo>
                    <a:cubicBezTo>
                      <a:pt x="522" y="192"/>
                      <a:pt x="522" y="192"/>
                      <a:pt x="522" y="192"/>
                    </a:cubicBezTo>
                    <a:cubicBezTo>
                      <a:pt x="522" y="210"/>
                      <a:pt x="507" y="226"/>
                      <a:pt x="488" y="226"/>
                    </a:cubicBezTo>
                    <a:cubicBezTo>
                      <a:pt x="34" y="226"/>
                      <a:pt x="34" y="226"/>
                      <a:pt x="34" y="226"/>
                    </a:cubicBezTo>
                    <a:cubicBezTo>
                      <a:pt x="15" y="226"/>
                      <a:pt x="0" y="210"/>
                      <a:pt x="0" y="19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15"/>
                      <a:pt x="15" y="0"/>
                      <a:pt x="34" y="0"/>
                    </a:cubicBezTo>
                    <a:close/>
                  </a:path>
                </a:pathLst>
              </a:custGeom>
              <a:solidFill>
                <a:srgbClr val="FBF49C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69" name="Freeform 61">
                <a:extLst>
                  <a:ext uri="{FF2B5EF4-FFF2-40B4-BE49-F238E27FC236}">
                    <a16:creationId xmlns:a16="http://schemas.microsoft.com/office/drawing/2014/main" id="{E9FA51A0-39E1-4120-9C65-6B2CCF1242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3084" y="3835321"/>
                <a:ext cx="664974" cy="288780"/>
              </a:xfrm>
              <a:custGeom>
                <a:avLst/>
                <a:gdLst>
                  <a:gd name="T0" fmla="*/ 34 w 522"/>
                  <a:gd name="T1" fmla="*/ 0 h 226"/>
                  <a:gd name="T2" fmla="*/ 488 w 522"/>
                  <a:gd name="T3" fmla="*/ 0 h 226"/>
                  <a:gd name="T4" fmla="*/ 522 w 522"/>
                  <a:gd name="T5" fmla="*/ 33 h 226"/>
                  <a:gd name="T6" fmla="*/ 522 w 522"/>
                  <a:gd name="T7" fmla="*/ 192 h 226"/>
                  <a:gd name="T8" fmla="*/ 488 w 522"/>
                  <a:gd name="T9" fmla="*/ 226 h 226"/>
                  <a:gd name="T10" fmla="*/ 34 w 522"/>
                  <a:gd name="T11" fmla="*/ 226 h 226"/>
                  <a:gd name="T12" fmla="*/ 0 w 522"/>
                  <a:gd name="T13" fmla="*/ 192 h 226"/>
                  <a:gd name="T14" fmla="*/ 0 w 522"/>
                  <a:gd name="T15" fmla="*/ 33 h 226"/>
                  <a:gd name="T16" fmla="*/ 34 w 522"/>
                  <a:gd name="T17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2" h="226">
                    <a:moveTo>
                      <a:pt x="34" y="0"/>
                    </a:moveTo>
                    <a:cubicBezTo>
                      <a:pt x="488" y="0"/>
                      <a:pt x="488" y="0"/>
                      <a:pt x="488" y="0"/>
                    </a:cubicBezTo>
                    <a:cubicBezTo>
                      <a:pt x="507" y="0"/>
                      <a:pt x="522" y="15"/>
                      <a:pt x="522" y="33"/>
                    </a:cubicBezTo>
                    <a:cubicBezTo>
                      <a:pt x="522" y="192"/>
                      <a:pt x="522" y="192"/>
                      <a:pt x="522" y="192"/>
                    </a:cubicBezTo>
                    <a:cubicBezTo>
                      <a:pt x="522" y="210"/>
                      <a:pt x="507" y="226"/>
                      <a:pt x="488" y="226"/>
                    </a:cubicBezTo>
                    <a:cubicBezTo>
                      <a:pt x="34" y="226"/>
                      <a:pt x="34" y="226"/>
                      <a:pt x="34" y="226"/>
                    </a:cubicBezTo>
                    <a:cubicBezTo>
                      <a:pt x="15" y="226"/>
                      <a:pt x="0" y="210"/>
                      <a:pt x="0" y="19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15"/>
                      <a:pt x="15" y="0"/>
                      <a:pt x="34" y="0"/>
                    </a:cubicBezTo>
                    <a:close/>
                  </a:path>
                </a:pathLst>
              </a:custGeom>
              <a:blipFill>
                <a:blip r:embed="rId25"/>
                <a:stretch>
                  <a:fillRect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" name="Freeform 155">
            <a:extLst>
              <a:ext uri="{FF2B5EF4-FFF2-40B4-BE49-F238E27FC236}">
                <a16:creationId xmlns:a16="http://schemas.microsoft.com/office/drawing/2014/main" id="{79838AC8-C2A3-4F5F-BDC2-76D61927455A}"/>
              </a:ext>
            </a:extLst>
          </p:cNvPr>
          <p:cNvSpPr>
            <a:spLocks/>
          </p:cNvSpPr>
          <p:nvPr/>
        </p:nvSpPr>
        <p:spPr bwMode="auto">
          <a:xfrm>
            <a:off x="6758176" y="4345896"/>
            <a:ext cx="522925" cy="351219"/>
          </a:xfrm>
          <a:custGeom>
            <a:avLst/>
            <a:gdLst>
              <a:gd name="T0" fmla="*/ 41 w 410"/>
              <a:gd name="T1" fmla="*/ 0 h 275"/>
              <a:gd name="T2" fmla="*/ 368 w 410"/>
              <a:gd name="T3" fmla="*/ 0 h 275"/>
              <a:gd name="T4" fmla="*/ 410 w 410"/>
              <a:gd name="T5" fmla="*/ 41 h 275"/>
              <a:gd name="T6" fmla="*/ 410 w 410"/>
              <a:gd name="T7" fmla="*/ 234 h 275"/>
              <a:gd name="T8" fmla="*/ 368 w 410"/>
              <a:gd name="T9" fmla="*/ 275 h 275"/>
              <a:gd name="T10" fmla="*/ 41 w 410"/>
              <a:gd name="T11" fmla="*/ 275 h 275"/>
              <a:gd name="T12" fmla="*/ 0 w 410"/>
              <a:gd name="T13" fmla="*/ 234 h 275"/>
              <a:gd name="T14" fmla="*/ 0 w 410"/>
              <a:gd name="T15" fmla="*/ 41 h 275"/>
              <a:gd name="T16" fmla="*/ 41 w 410"/>
              <a:gd name="T17" fmla="*/ 0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0" h="275">
                <a:moveTo>
                  <a:pt x="41" y="0"/>
                </a:moveTo>
                <a:cubicBezTo>
                  <a:pt x="368" y="0"/>
                  <a:pt x="368" y="0"/>
                  <a:pt x="368" y="0"/>
                </a:cubicBezTo>
                <a:cubicBezTo>
                  <a:pt x="391" y="0"/>
                  <a:pt x="410" y="19"/>
                  <a:pt x="410" y="41"/>
                </a:cubicBezTo>
                <a:cubicBezTo>
                  <a:pt x="410" y="234"/>
                  <a:pt x="410" y="234"/>
                  <a:pt x="410" y="234"/>
                </a:cubicBezTo>
                <a:cubicBezTo>
                  <a:pt x="410" y="256"/>
                  <a:pt x="391" y="275"/>
                  <a:pt x="368" y="275"/>
                </a:cubicBezTo>
                <a:cubicBezTo>
                  <a:pt x="41" y="275"/>
                  <a:pt x="41" y="275"/>
                  <a:pt x="41" y="275"/>
                </a:cubicBezTo>
                <a:cubicBezTo>
                  <a:pt x="19" y="275"/>
                  <a:pt x="0" y="256"/>
                  <a:pt x="0" y="234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19"/>
                  <a:pt x="19" y="0"/>
                  <a:pt x="41" y="0"/>
                </a:cubicBezTo>
                <a:close/>
              </a:path>
            </a:pathLst>
          </a:custGeom>
          <a:solidFill>
            <a:srgbClr val="D2EDF3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1+</a:t>
            </a:r>
            <a:endParaRPr lang="id-ID" dirty="0"/>
          </a:p>
        </p:txBody>
      </p:sp>
      <p:sp>
        <p:nvSpPr>
          <p:cNvPr id="174" name="Freeform 155">
            <a:extLst>
              <a:ext uri="{FF2B5EF4-FFF2-40B4-BE49-F238E27FC236}">
                <a16:creationId xmlns:a16="http://schemas.microsoft.com/office/drawing/2014/main" id="{C12C33D3-9AC7-478F-8E82-7AD3DCA97989}"/>
              </a:ext>
            </a:extLst>
          </p:cNvPr>
          <p:cNvSpPr>
            <a:spLocks/>
          </p:cNvSpPr>
          <p:nvPr/>
        </p:nvSpPr>
        <p:spPr bwMode="auto">
          <a:xfrm>
            <a:off x="5873474" y="4346986"/>
            <a:ext cx="522925" cy="351219"/>
          </a:xfrm>
          <a:custGeom>
            <a:avLst/>
            <a:gdLst>
              <a:gd name="T0" fmla="*/ 41 w 410"/>
              <a:gd name="T1" fmla="*/ 0 h 275"/>
              <a:gd name="T2" fmla="*/ 368 w 410"/>
              <a:gd name="T3" fmla="*/ 0 h 275"/>
              <a:gd name="T4" fmla="*/ 410 w 410"/>
              <a:gd name="T5" fmla="*/ 41 h 275"/>
              <a:gd name="T6" fmla="*/ 410 w 410"/>
              <a:gd name="T7" fmla="*/ 234 h 275"/>
              <a:gd name="T8" fmla="*/ 368 w 410"/>
              <a:gd name="T9" fmla="*/ 275 h 275"/>
              <a:gd name="T10" fmla="*/ 41 w 410"/>
              <a:gd name="T11" fmla="*/ 275 h 275"/>
              <a:gd name="T12" fmla="*/ 0 w 410"/>
              <a:gd name="T13" fmla="*/ 234 h 275"/>
              <a:gd name="T14" fmla="*/ 0 w 410"/>
              <a:gd name="T15" fmla="*/ 41 h 275"/>
              <a:gd name="T16" fmla="*/ 41 w 410"/>
              <a:gd name="T17" fmla="*/ 0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0" h="275">
                <a:moveTo>
                  <a:pt x="41" y="0"/>
                </a:moveTo>
                <a:cubicBezTo>
                  <a:pt x="368" y="0"/>
                  <a:pt x="368" y="0"/>
                  <a:pt x="368" y="0"/>
                </a:cubicBezTo>
                <a:cubicBezTo>
                  <a:pt x="391" y="0"/>
                  <a:pt x="410" y="19"/>
                  <a:pt x="410" y="41"/>
                </a:cubicBezTo>
                <a:cubicBezTo>
                  <a:pt x="410" y="234"/>
                  <a:pt x="410" y="234"/>
                  <a:pt x="410" y="234"/>
                </a:cubicBezTo>
                <a:cubicBezTo>
                  <a:pt x="410" y="256"/>
                  <a:pt x="391" y="275"/>
                  <a:pt x="368" y="275"/>
                </a:cubicBezTo>
                <a:cubicBezTo>
                  <a:pt x="41" y="275"/>
                  <a:pt x="41" y="275"/>
                  <a:pt x="41" y="275"/>
                </a:cubicBezTo>
                <a:cubicBezTo>
                  <a:pt x="19" y="275"/>
                  <a:pt x="0" y="256"/>
                  <a:pt x="0" y="234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19"/>
                  <a:pt x="19" y="0"/>
                  <a:pt x="41" y="0"/>
                </a:cubicBezTo>
                <a:close/>
              </a:path>
            </a:pathLst>
          </a:custGeom>
          <a:solidFill>
            <a:srgbClr val="D2EDF3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1+</a:t>
            </a:r>
            <a:endParaRPr lang="id-ID" dirty="0"/>
          </a:p>
        </p:txBody>
      </p:sp>
      <p:sp>
        <p:nvSpPr>
          <p:cNvPr id="175" name="Freeform 155">
            <a:extLst>
              <a:ext uri="{FF2B5EF4-FFF2-40B4-BE49-F238E27FC236}">
                <a16:creationId xmlns:a16="http://schemas.microsoft.com/office/drawing/2014/main" id="{E2281169-0836-41D4-BC96-3215E345A53E}"/>
              </a:ext>
            </a:extLst>
          </p:cNvPr>
          <p:cNvSpPr>
            <a:spLocks/>
          </p:cNvSpPr>
          <p:nvPr/>
        </p:nvSpPr>
        <p:spPr bwMode="auto">
          <a:xfrm>
            <a:off x="7885065" y="4342638"/>
            <a:ext cx="522925" cy="351219"/>
          </a:xfrm>
          <a:custGeom>
            <a:avLst/>
            <a:gdLst>
              <a:gd name="T0" fmla="*/ 41 w 410"/>
              <a:gd name="T1" fmla="*/ 0 h 275"/>
              <a:gd name="T2" fmla="*/ 368 w 410"/>
              <a:gd name="T3" fmla="*/ 0 h 275"/>
              <a:gd name="T4" fmla="*/ 410 w 410"/>
              <a:gd name="T5" fmla="*/ 41 h 275"/>
              <a:gd name="T6" fmla="*/ 410 w 410"/>
              <a:gd name="T7" fmla="*/ 234 h 275"/>
              <a:gd name="T8" fmla="*/ 368 w 410"/>
              <a:gd name="T9" fmla="*/ 275 h 275"/>
              <a:gd name="T10" fmla="*/ 41 w 410"/>
              <a:gd name="T11" fmla="*/ 275 h 275"/>
              <a:gd name="T12" fmla="*/ 0 w 410"/>
              <a:gd name="T13" fmla="*/ 234 h 275"/>
              <a:gd name="T14" fmla="*/ 0 w 410"/>
              <a:gd name="T15" fmla="*/ 41 h 275"/>
              <a:gd name="T16" fmla="*/ 41 w 410"/>
              <a:gd name="T17" fmla="*/ 0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0" h="275">
                <a:moveTo>
                  <a:pt x="41" y="0"/>
                </a:moveTo>
                <a:cubicBezTo>
                  <a:pt x="368" y="0"/>
                  <a:pt x="368" y="0"/>
                  <a:pt x="368" y="0"/>
                </a:cubicBezTo>
                <a:cubicBezTo>
                  <a:pt x="391" y="0"/>
                  <a:pt x="410" y="19"/>
                  <a:pt x="410" y="41"/>
                </a:cubicBezTo>
                <a:cubicBezTo>
                  <a:pt x="410" y="234"/>
                  <a:pt x="410" y="234"/>
                  <a:pt x="410" y="234"/>
                </a:cubicBezTo>
                <a:cubicBezTo>
                  <a:pt x="410" y="256"/>
                  <a:pt x="391" y="275"/>
                  <a:pt x="368" y="275"/>
                </a:cubicBezTo>
                <a:cubicBezTo>
                  <a:pt x="41" y="275"/>
                  <a:pt x="41" y="275"/>
                  <a:pt x="41" y="275"/>
                </a:cubicBezTo>
                <a:cubicBezTo>
                  <a:pt x="19" y="275"/>
                  <a:pt x="0" y="256"/>
                  <a:pt x="0" y="234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19"/>
                  <a:pt x="19" y="0"/>
                  <a:pt x="41" y="0"/>
                </a:cubicBezTo>
                <a:close/>
              </a:path>
            </a:pathLst>
          </a:custGeom>
          <a:solidFill>
            <a:srgbClr val="D2EDF3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1+</a:t>
            </a:r>
            <a:endParaRPr lang="id-ID" dirty="0"/>
          </a:p>
        </p:txBody>
      </p:sp>
      <p:sp>
        <p:nvSpPr>
          <p:cNvPr id="22" name="Oval 14">
            <a:extLst>
              <a:ext uri="{FF2B5EF4-FFF2-40B4-BE49-F238E27FC236}">
                <a16:creationId xmlns:a16="http://schemas.microsoft.com/office/drawing/2014/main" id="{EA2B2015-8301-4C22-B9AF-3CBB62D49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0642" y="1297181"/>
            <a:ext cx="585365" cy="585365"/>
          </a:xfrm>
          <a:prstGeom prst="ellipse">
            <a:avLst/>
          </a:prstGeom>
          <a:solidFill>
            <a:srgbClr val="FBF49C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+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Oval 137">
                <a:extLst>
                  <a:ext uri="{FF2B5EF4-FFF2-40B4-BE49-F238E27FC236}">
                    <a16:creationId xmlns:a16="http://schemas.microsoft.com/office/drawing/2014/main" id="{F2A897AD-0276-4308-AF88-5BE44BECD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70244" y="1294134"/>
                <a:ext cx="675902" cy="679023"/>
              </a:xfrm>
              <a:prstGeom prst="ellipse">
                <a:avLst/>
              </a:prstGeom>
              <a:solidFill>
                <a:srgbClr val="F6EB16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40" name="Oval 137">
                <a:extLst>
                  <a:ext uri="{FF2B5EF4-FFF2-40B4-BE49-F238E27FC236}">
                    <a16:creationId xmlns:a16="http://schemas.microsoft.com/office/drawing/2014/main" id="{F2A897AD-0276-4308-AF88-5BE44BECDB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70244" y="1294134"/>
                <a:ext cx="675902" cy="679023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Oval 93">
                <a:extLst>
                  <a:ext uri="{FF2B5EF4-FFF2-40B4-BE49-F238E27FC236}">
                    <a16:creationId xmlns:a16="http://schemas.microsoft.com/office/drawing/2014/main" id="{8064B3A4-5B0C-4668-9DFC-56AC09179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58251" y="2989274"/>
                <a:ext cx="568194" cy="568194"/>
              </a:xfrm>
              <a:prstGeom prst="ellipse">
                <a:avLst/>
              </a:prstGeom>
              <a:solidFill>
                <a:srgbClr val="A7CF38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01" name="Oval 93">
                <a:extLst>
                  <a:ext uri="{FF2B5EF4-FFF2-40B4-BE49-F238E27FC236}">
                    <a16:creationId xmlns:a16="http://schemas.microsoft.com/office/drawing/2014/main" id="{8064B3A4-5B0C-4668-9DFC-56AC09179C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58251" y="2989274"/>
                <a:ext cx="568194" cy="568194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Oval 91">
            <a:extLst>
              <a:ext uri="{FF2B5EF4-FFF2-40B4-BE49-F238E27FC236}">
                <a16:creationId xmlns:a16="http://schemas.microsoft.com/office/drawing/2014/main" id="{EF8C1027-7B32-4E3A-BF90-50DE94361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0199" y="2636720"/>
            <a:ext cx="457364" cy="458926"/>
          </a:xfrm>
          <a:prstGeom prst="ellipse">
            <a:avLst/>
          </a:prstGeom>
          <a:solidFill>
            <a:srgbClr val="77ADDE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x</a:t>
            </a:r>
            <a:endParaRPr lang="id-ID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6A5D276-28CC-4EDC-B436-0D629A829C61}"/>
              </a:ext>
            </a:extLst>
          </p:cNvPr>
          <p:cNvGrpSpPr/>
          <p:nvPr/>
        </p:nvGrpSpPr>
        <p:grpSpPr>
          <a:xfrm>
            <a:off x="-9068144" y="81183"/>
            <a:ext cx="9180858" cy="6776817"/>
            <a:chOff x="1470072" y="82356"/>
            <a:chExt cx="9180858" cy="677681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857BCB2-BCF2-48CA-BA42-E5DE896FE19D}"/>
                </a:ext>
              </a:extLst>
            </p:cNvPr>
            <p:cNvGrpSpPr/>
            <p:nvPr/>
          </p:nvGrpSpPr>
          <p:grpSpPr>
            <a:xfrm>
              <a:off x="1470072" y="82356"/>
              <a:ext cx="9180858" cy="6776817"/>
              <a:chOff x="-9129022" y="109281"/>
              <a:chExt cx="9180858" cy="677681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8" name="Oval 42">
                    <a:extLst>
                      <a:ext uri="{FF2B5EF4-FFF2-40B4-BE49-F238E27FC236}">
                        <a16:creationId xmlns:a16="http://schemas.microsoft.com/office/drawing/2014/main" id="{A7268F18-2177-41AB-B24C-38F06D2FDA9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3882131" y="3029271"/>
                    <a:ext cx="601385" cy="600002"/>
                  </a:xfrm>
                  <a:prstGeom prst="ellipse">
                    <a:avLst/>
                  </a:prstGeom>
                  <a:solidFill>
                    <a:srgbClr val="D2EADC"/>
                  </a:solid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̌"/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acc>
                            </m:e>
                            <m:sub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188" name="Oval 42">
                    <a:extLst>
                      <a:ext uri="{FF2B5EF4-FFF2-40B4-BE49-F238E27FC236}">
                        <a16:creationId xmlns:a16="http://schemas.microsoft.com/office/drawing/2014/main" id="{A7268F18-2177-41AB-B24C-38F06D2FDA9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-3882131" y="3029271"/>
                    <a:ext cx="601385" cy="600002"/>
                  </a:xfrm>
                  <a:prstGeom prst="ellipse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9" name="Oval 44">
                    <a:extLst>
                      <a:ext uri="{FF2B5EF4-FFF2-40B4-BE49-F238E27FC236}">
                        <a16:creationId xmlns:a16="http://schemas.microsoft.com/office/drawing/2014/main" id="{B2887800-6C47-47F5-BBFC-47C8F09A12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4754397" y="3057957"/>
                    <a:ext cx="569755" cy="571316"/>
                  </a:xfrm>
                  <a:prstGeom prst="ellipse">
                    <a:avLst/>
                  </a:prstGeom>
                  <a:solidFill>
                    <a:srgbClr val="E7F0C9"/>
                  </a:solid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189" name="Oval 44">
                    <a:extLst>
                      <a:ext uri="{FF2B5EF4-FFF2-40B4-BE49-F238E27FC236}">
                        <a16:creationId xmlns:a16="http://schemas.microsoft.com/office/drawing/2014/main" id="{B2887800-6C47-47F5-BBFC-47C8F09A12F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-4754397" y="3057957"/>
                    <a:ext cx="569755" cy="571316"/>
                  </a:xfrm>
                  <a:prstGeom prst="ellipse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4" name="Oval 56">
                    <a:extLst>
                      <a:ext uri="{FF2B5EF4-FFF2-40B4-BE49-F238E27FC236}">
                        <a16:creationId xmlns:a16="http://schemas.microsoft.com/office/drawing/2014/main" id="{20E1F194-0BE6-4DE8-BDAF-A72F64B8796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3877130" y="5070050"/>
                    <a:ext cx="613462" cy="611901"/>
                  </a:xfrm>
                  <a:prstGeom prst="ellipse">
                    <a:avLst/>
                  </a:prstGeom>
                  <a:solidFill>
                    <a:srgbClr val="75C044"/>
                  </a:solid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id-ID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̌"/>
                                      <m:ctrlP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p>
                          </m:sSubSup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194" name="Oval 56">
                    <a:extLst>
                      <a:ext uri="{FF2B5EF4-FFF2-40B4-BE49-F238E27FC236}">
                        <a16:creationId xmlns:a16="http://schemas.microsoft.com/office/drawing/2014/main" id="{20E1F194-0BE6-4DE8-BDAF-A72F64B8796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-3877130" y="5070050"/>
                    <a:ext cx="613462" cy="611901"/>
                  </a:xfrm>
                  <a:prstGeom prst="ellipse">
                    <a:avLst/>
                  </a:prstGeom>
                  <a:blipFill>
                    <a:blip r:embed="rId30"/>
                    <a:stretch>
                      <a:fillRect r="-990"/>
                    </a:stretch>
                  </a:blip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6" name="Oval 99">
                    <a:extLst>
                      <a:ext uri="{FF2B5EF4-FFF2-40B4-BE49-F238E27FC236}">
                        <a16:creationId xmlns:a16="http://schemas.microsoft.com/office/drawing/2014/main" id="{C1CEB5B8-90B6-477C-8866-4E4CC083EEC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1599672" y="109281"/>
                    <a:ext cx="931901" cy="930339"/>
                  </a:xfrm>
                  <a:prstGeom prst="ellipse">
                    <a:avLst/>
                  </a:prstGeom>
                  <a:solidFill>
                    <a:srgbClr val="FBF49C"/>
                  </a:solid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196" name="Oval 99">
                    <a:extLst>
                      <a:ext uri="{FF2B5EF4-FFF2-40B4-BE49-F238E27FC236}">
                        <a16:creationId xmlns:a16="http://schemas.microsoft.com/office/drawing/2014/main" id="{C1CEB5B8-90B6-477C-8866-4E4CC083EEC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-1599672" y="109281"/>
                    <a:ext cx="931901" cy="930339"/>
                  </a:xfrm>
                  <a:prstGeom prst="ellipse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7" name="Oval 122">
                    <a:extLst>
                      <a:ext uri="{FF2B5EF4-FFF2-40B4-BE49-F238E27FC236}">
                        <a16:creationId xmlns:a16="http://schemas.microsoft.com/office/drawing/2014/main" id="{C6780F26-57E0-4EEE-BA2B-322EA73657B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7660570" y="6291876"/>
                    <a:ext cx="593170" cy="594222"/>
                  </a:xfrm>
                  <a:prstGeom prst="ellipse">
                    <a:avLst/>
                  </a:prstGeom>
                  <a:solidFill>
                    <a:srgbClr val="D1E8C5"/>
                  </a:solid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197" name="Oval 122">
                    <a:extLst>
                      <a:ext uri="{FF2B5EF4-FFF2-40B4-BE49-F238E27FC236}">
                        <a16:creationId xmlns:a16="http://schemas.microsoft.com/office/drawing/2014/main" id="{C6780F26-57E0-4EEE-BA2B-322EA73657B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-7660570" y="6291876"/>
                    <a:ext cx="593170" cy="594222"/>
                  </a:xfrm>
                  <a:prstGeom prst="ellipse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Oval 128">
                    <a:extLst>
                      <a:ext uri="{FF2B5EF4-FFF2-40B4-BE49-F238E27FC236}">
                        <a16:creationId xmlns:a16="http://schemas.microsoft.com/office/drawing/2014/main" id="{06C256CF-18AF-4F6B-88E6-DFE5E7EB98F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9101704" y="1262839"/>
                    <a:ext cx="675902" cy="675902"/>
                  </a:xfrm>
                  <a:prstGeom prst="ellipse">
                    <a:avLst/>
                  </a:prstGeom>
                  <a:solidFill>
                    <a:srgbClr val="F6EB16"/>
                  </a:solid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198" name="Oval 128">
                    <a:extLst>
                      <a:ext uri="{FF2B5EF4-FFF2-40B4-BE49-F238E27FC236}">
                        <a16:creationId xmlns:a16="http://schemas.microsoft.com/office/drawing/2014/main" id="{06C256CF-18AF-4F6B-88E6-DFE5E7EB98F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-9101704" y="1262839"/>
                    <a:ext cx="675902" cy="675902"/>
                  </a:xfrm>
                  <a:prstGeom prst="ellipse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3" name="Oval 135">
                    <a:extLst>
                      <a:ext uri="{FF2B5EF4-FFF2-40B4-BE49-F238E27FC236}">
                        <a16:creationId xmlns:a16="http://schemas.microsoft.com/office/drawing/2014/main" id="{633502EA-F0C5-4FDB-8E95-527427F57A2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9129022" y="5289762"/>
                    <a:ext cx="594730" cy="594730"/>
                  </a:xfrm>
                  <a:prstGeom prst="ellipse">
                    <a:avLst/>
                  </a:prstGeom>
                  <a:solidFill>
                    <a:srgbClr val="F89939"/>
                  </a:solid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203" name="Oval 135">
                    <a:extLst>
                      <a:ext uri="{FF2B5EF4-FFF2-40B4-BE49-F238E27FC236}">
                        <a16:creationId xmlns:a16="http://schemas.microsoft.com/office/drawing/2014/main" id="{633502EA-F0C5-4FDB-8E95-527427F57A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-9129022" y="5289762"/>
                    <a:ext cx="594730" cy="594730"/>
                  </a:xfrm>
                  <a:prstGeom prst="ellipse">
                    <a:avLst/>
                  </a:prstGeom>
                  <a:blipFill>
                    <a:blip r:embed="rId34"/>
                    <a:stretch>
                      <a:fillRect r="-11224"/>
                    </a:stretch>
                  </a:blip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4" name="Oval 138">
                    <a:extLst>
                      <a:ext uri="{FF2B5EF4-FFF2-40B4-BE49-F238E27FC236}">
                        <a16:creationId xmlns:a16="http://schemas.microsoft.com/office/drawing/2014/main" id="{AC879105-C1BD-4ED4-B324-174B62178ED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633430" y="5235514"/>
                    <a:ext cx="685266" cy="685266"/>
                  </a:xfrm>
                  <a:prstGeom prst="ellipse">
                    <a:avLst/>
                  </a:prstGeom>
                  <a:solidFill>
                    <a:srgbClr val="F89939"/>
                  </a:solid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204" name="Oval 138">
                    <a:extLst>
                      <a:ext uri="{FF2B5EF4-FFF2-40B4-BE49-F238E27FC236}">
                        <a16:creationId xmlns:a16="http://schemas.microsoft.com/office/drawing/2014/main" id="{AC879105-C1BD-4ED4-B324-174B62178ED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-633430" y="5235514"/>
                    <a:ext cx="685266" cy="685266"/>
                  </a:xfrm>
                  <a:prstGeom prst="ellipse">
                    <a:avLst/>
                  </a:prstGeom>
                  <a:blipFill>
                    <a:blip r:embed="rId35"/>
                    <a:stretch>
                      <a:fillRect/>
                    </a:stretch>
                  </a:blip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Oval 149">
                    <a:extLst>
                      <a:ext uri="{FF2B5EF4-FFF2-40B4-BE49-F238E27FC236}">
                        <a16:creationId xmlns:a16="http://schemas.microsoft.com/office/drawing/2014/main" id="{43FC8C9C-A472-476D-806B-1E94BA6CDC8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5937613" y="2933080"/>
                    <a:ext cx="594730" cy="594730"/>
                  </a:xfrm>
                  <a:prstGeom prst="ellipse">
                    <a:avLst/>
                  </a:prstGeom>
                  <a:solidFill>
                    <a:srgbClr val="ABDFE9"/>
                  </a:solid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205" name="Oval 149">
                    <a:extLst>
                      <a:ext uri="{FF2B5EF4-FFF2-40B4-BE49-F238E27FC236}">
                        <a16:creationId xmlns:a16="http://schemas.microsoft.com/office/drawing/2014/main" id="{43FC8C9C-A472-476D-806B-1E94BA6CDC8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-5937613" y="2933080"/>
                    <a:ext cx="594730" cy="594730"/>
                  </a:xfrm>
                  <a:prstGeom prst="ellipse">
                    <a:avLst/>
                  </a:prstGeom>
                  <a:blipFill>
                    <a:blip r:embed="rId36"/>
                    <a:stretch>
                      <a:fillRect/>
                    </a:stretch>
                  </a:blip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6" name="Oval 145">
                    <a:extLst>
                      <a:ext uri="{FF2B5EF4-FFF2-40B4-BE49-F238E27FC236}">
                        <a16:creationId xmlns:a16="http://schemas.microsoft.com/office/drawing/2014/main" id="{3E930F2F-D201-489A-8B15-D68D1798F6B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5959467" y="4995124"/>
                    <a:ext cx="646242" cy="646242"/>
                  </a:xfrm>
                  <a:prstGeom prst="ellipse">
                    <a:avLst/>
                  </a:prstGeom>
                  <a:solidFill>
                    <a:srgbClr val="75C044"/>
                  </a:solid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206" name="Oval 145">
                    <a:extLst>
                      <a:ext uri="{FF2B5EF4-FFF2-40B4-BE49-F238E27FC236}">
                        <a16:creationId xmlns:a16="http://schemas.microsoft.com/office/drawing/2014/main" id="{3E930F2F-D201-489A-8B15-D68D1798F6B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-5959467" y="4995124"/>
                    <a:ext cx="646242" cy="646242"/>
                  </a:xfrm>
                  <a:prstGeom prst="ellipse">
                    <a:avLst/>
                  </a:prstGeom>
                  <a:blipFill>
                    <a:blip r:embed="rId37"/>
                    <a:stretch>
                      <a:fillRect/>
                    </a:stretch>
                  </a:blip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7" name="Oval 58">
                    <a:extLst>
                      <a:ext uri="{FF2B5EF4-FFF2-40B4-BE49-F238E27FC236}">
                        <a16:creationId xmlns:a16="http://schemas.microsoft.com/office/drawing/2014/main" id="{5B370BD9-8970-486C-BB27-3AC63051519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4780933" y="5063807"/>
                    <a:ext cx="629071" cy="629071"/>
                  </a:xfrm>
                  <a:prstGeom prst="ellipse">
                    <a:avLst/>
                  </a:prstGeom>
                  <a:solidFill>
                    <a:srgbClr val="75C044"/>
                  </a:solid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207" name="Oval 58">
                    <a:extLst>
                      <a:ext uri="{FF2B5EF4-FFF2-40B4-BE49-F238E27FC236}">
                        <a16:creationId xmlns:a16="http://schemas.microsoft.com/office/drawing/2014/main" id="{5B370BD9-8970-486C-BB27-3AC63051519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-4780933" y="5063807"/>
                    <a:ext cx="629071" cy="629071"/>
                  </a:xfrm>
                  <a:prstGeom prst="ellipse">
                    <a:avLst/>
                  </a:prstGeom>
                  <a:blipFill>
                    <a:blip r:embed="rId38"/>
                    <a:stretch>
                      <a:fillRect/>
                    </a:stretch>
                  </a:blip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08" name="Group 207">
                <a:extLst>
                  <a:ext uri="{FF2B5EF4-FFF2-40B4-BE49-F238E27FC236}">
                    <a16:creationId xmlns:a16="http://schemas.microsoft.com/office/drawing/2014/main" id="{BAA22C7B-5EEE-494A-A473-B1A52F344829}"/>
                  </a:ext>
                </a:extLst>
              </p:cNvPr>
              <p:cNvGrpSpPr/>
              <p:nvPr/>
            </p:nvGrpSpPr>
            <p:grpSpPr>
              <a:xfrm>
                <a:off x="-2757913" y="5077855"/>
                <a:ext cx="611901" cy="611901"/>
                <a:chOff x="5721461" y="4434792"/>
                <a:chExt cx="489857" cy="48985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9" name="Oval 79">
                      <a:extLst>
                        <a:ext uri="{FF2B5EF4-FFF2-40B4-BE49-F238E27FC236}">
                          <a16:creationId xmlns:a16="http://schemas.microsoft.com/office/drawing/2014/main" id="{C1B6E73D-CD1E-40FD-9EBE-FF5538590A2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721461" y="4434792"/>
                      <a:ext cx="489857" cy="489857"/>
                    </a:xfrm>
                    <a:prstGeom prst="ellipse">
                      <a:avLst/>
                    </a:prstGeom>
                    <a:solidFill>
                      <a:srgbClr val="75C044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id-ID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id-ID" i="0"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</m:sup>
                            </m:sSubSup>
                          </m:oMath>
                        </m:oMathPara>
                      </a14:m>
                      <a:endParaRPr lang="id-ID" dirty="0"/>
                    </a:p>
                  </p:txBody>
                </p:sp>
              </mc:Choice>
              <mc:Fallback xmlns="">
                <p:sp>
                  <p:nvSpPr>
                    <p:cNvPr id="209" name="Oval 79">
                      <a:extLst>
                        <a:ext uri="{FF2B5EF4-FFF2-40B4-BE49-F238E27FC236}">
                          <a16:creationId xmlns:a16="http://schemas.microsoft.com/office/drawing/2014/main" id="{C1B6E73D-CD1E-40FD-9EBE-FF5538590A2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5721461" y="4434792"/>
                      <a:ext cx="489857" cy="489857"/>
                    </a:xfrm>
                    <a:prstGeom prst="ellipse">
                      <a:avLst/>
                    </a:prstGeom>
                    <a:blipFill>
                      <a:blip r:embed="rId39"/>
                      <a:stretch>
                        <a:fillRect/>
                      </a:stretch>
                    </a:blip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id-ID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3333789F-C3AF-4B0B-A62D-652F04C1AF39}"/>
                    </a:ext>
                  </a:extLst>
                </p:cNvPr>
                <p:cNvSpPr/>
                <p:nvPr/>
              </p:nvSpPr>
              <p:spPr>
                <a:xfrm>
                  <a:off x="5753081" y="4484778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id-ID" dirty="0"/>
                </a:p>
              </p:txBody>
            </p:sp>
          </p:grpSp>
          <p:sp>
            <p:nvSpPr>
              <p:cNvPr id="211" name="Oval 91">
                <a:extLst>
                  <a:ext uri="{FF2B5EF4-FFF2-40B4-BE49-F238E27FC236}">
                    <a16:creationId xmlns:a16="http://schemas.microsoft.com/office/drawing/2014/main" id="{36A454BF-FF90-4EF5-A28F-36186BF9CF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811569" y="2275458"/>
                <a:ext cx="457364" cy="458926"/>
              </a:xfrm>
              <a:prstGeom prst="ellipse">
                <a:avLst/>
              </a:prstGeom>
              <a:solidFill>
                <a:srgbClr val="77ADDE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dirty="0"/>
                  <a:t>x</a:t>
                </a:r>
                <a:endParaRPr lang="id-ID" dirty="0"/>
              </a:p>
            </p:txBody>
          </p:sp>
          <p:sp>
            <p:nvSpPr>
              <p:cNvPr id="212" name="Oval 91">
                <a:extLst>
                  <a:ext uri="{FF2B5EF4-FFF2-40B4-BE49-F238E27FC236}">
                    <a16:creationId xmlns:a16="http://schemas.microsoft.com/office/drawing/2014/main" id="{1B6F8DB3-340B-4D88-A3CC-16007072FB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316874" y="1386157"/>
                <a:ext cx="457364" cy="458926"/>
              </a:xfrm>
              <a:prstGeom prst="ellipse">
                <a:avLst/>
              </a:prstGeom>
              <a:solidFill>
                <a:srgbClr val="77ADDE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dirty="0"/>
                  <a:t>x</a:t>
                </a:r>
                <a:endParaRPr lang="id-ID" dirty="0"/>
              </a:p>
            </p:txBody>
          </p:sp>
          <p:sp>
            <p:nvSpPr>
              <p:cNvPr id="213" name="Oval 107">
                <a:extLst>
                  <a:ext uri="{FF2B5EF4-FFF2-40B4-BE49-F238E27FC236}">
                    <a16:creationId xmlns:a16="http://schemas.microsoft.com/office/drawing/2014/main" id="{90475301-CC5C-4A89-8965-EA2C45EBBC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8174486" y="5997268"/>
                <a:ext cx="352780" cy="352780"/>
              </a:xfrm>
              <a:prstGeom prst="ellipse">
                <a:avLst/>
              </a:prstGeom>
              <a:solidFill>
                <a:srgbClr val="F89939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i="1" dirty="0"/>
                  <a:t>W</a:t>
                </a:r>
                <a:endParaRPr lang="id-ID" i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4" name="Oval 105">
                    <a:extLst>
                      <a:ext uri="{FF2B5EF4-FFF2-40B4-BE49-F238E27FC236}">
                        <a16:creationId xmlns:a16="http://schemas.microsoft.com/office/drawing/2014/main" id="{41B1D297-F96A-4228-BAEF-DDBAC0C9448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7599817" y="3498863"/>
                    <a:ext cx="567873" cy="567873"/>
                  </a:xfrm>
                  <a:prstGeom prst="ellipse">
                    <a:avLst/>
                  </a:prstGeom>
                  <a:solidFill>
                    <a:srgbClr val="D5E7D3"/>
                  </a:solid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214" name="Oval 105">
                    <a:extLst>
                      <a:ext uri="{FF2B5EF4-FFF2-40B4-BE49-F238E27FC236}">
                        <a16:creationId xmlns:a16="http://schemas.microsoft.com/office/drawing/2014/main" id="{41B1D297-F96A-4228-BAEF-DDBAC0C9448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-7599817" y="3498863"/>
                    <a:ext cx="567873" cy="567873"/>
                  </a:xfrm>
                  <a:prstGeom prst="ellipse">
                    <a:avLst/>
                  </a:prstGeom>
                  <a:blipFill>
                    <a:blip r:embed="rId40"/>
                    <a:stretch>
                      <a:fillRect/>
                    </a:stretch>
                  </a:blip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5" name="Oval 117">
                    <a:extLst>
                      <a:ext uri="{FF2B5EF4-FFF2-40B4-BE49-F238E27FC236}">
                        <a16:creationId xmlns:a16="http://schemas.microsoft.com/office/drawing/2014/main" id="{83C06D5F-0F45-40EA-9C21-551E1843F4D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7074780" y="2826278"/>
                    <a:ext cx="515119" cy="516436"/>
                  </a:xfrm>
                  <a:prstGeom prst="ellipse">
                    <a:avLst/>
                  </a:prstGeom>
                  <a:solidFill>
                    <a:srgbClr val="D5E7D3"/>
                  </a:solid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215" name="Oval 117">
                    <a:extLst>
                      <a:ext uri="{FF2B5EF4-FFF2-40B4-BE49-F238E27FC236}">
                        <a16:creationId xmlns:a16="http://schemas.microsoft.com/office/drawing/2014/main" id="{83C06D5F-0F45-40EA-9C21-551E1843F4D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-7074780" y="2826278"/>
                    <a:ext cx="515119" cy="516436"/>
                  </a:xfrm>
                  <a:prstGeom prst="ellipse">
                    <a:avLst/>
                  </a:prstGeom>
                  <a:blipFill>
                    <a:blip r:embed="rId41"/>
                    <a:stretch>
                      <a:fillRect/>
                    </a:stretch>
                  </a:blip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6" name="Oval 103">
                    <a:extLst>
                      <a:ext uri="{FF2B5EF4-FFF2-40B4-BE49-F238E27FC236}">
                        <a16:creationId xmlns:a16="http://schemas.microsoft.com/office/drawing/2014/main" id="{843DE82E-1FC1-4F60-99E7-18658BED1DB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7234781" y="5012295"/>
                    <a:ext cx="610340" cy="611901"/>
                  </a:xfrm>
                  <a:prstGeom prst="ellipse">
                    <a:avLst/>
                  </a:prstGeom>
                  <a:solidFill>
                    <a:srgbClr val="D1E8C5"/>
                  </a:solid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216" name="Oval 103">
                    <a:extLst>
                      <a:ext uri="{FF2B5EF4-FFF2-40B4-BE49-F238E27FC236}">
                        <a16:creationId xmlns:a16="http://schemas.microsoft.com/office/drawing/2014/main" id="{843DE82E-1FC1-4F60-99E7-18658BED1DB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-7234781" y="5012295"/>
                    <a:ext cx="610340" cy="611901"/>
                  </a:xfrm>
                  <a:prstGeom prst="ellipse">
                    <a:avLst/>
                  </a:prstGeom>
                  <a:blipFill>
                    <a:blip r:embed="rId42"/>
                    <a:stretch>
                      <a:fillRect/>
                    </a:stretch>
                  </a:blip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7" name="Oval 14">
                <a:extLst>
                  <a:ext uri="{FF2B5EF4-FFF2-40B4-BE49-F238E27FC236}">
                    <a16:creationId xmlns:a16="http://schemas.microsoft.com/office/drawing/2014/main" id="{DCA18F3E-5C44-4482-B544-FB5AE7B3E6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263668" y="1325279"/>
                <a:ext cx="585365" cy="585365"/>
              </a:xfrm>
              <a:prstGeom prst="ellipse">
                <a:avLst/>
              </a:prstGeom>
              <a:solidFill>
                <a:srgbClr val="FBF49C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dirty="0"/>
                  <a:t>+</a:t>
                </a:r>
                <a:endParaRPr lang="id-ID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8" name="Oval 137">
                    <a:extLst>
                      <a:ext uri="{FF2B5EF4-FFF2-40B4-BE49-F238E27FC236}">
                        <a16:creationId xmlns:a16="http://schemas.microsoft.com/office/drawing/2014/main" id="{3977079E-110A-476B-8E90-3D7EFAD09C0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624066" y="1275327"/>
                    <a:ext cx="675902" cy="679023"/>
                  </a:xfrm>
                  <a:prstGeom prst="ellipse">
                    <a:avLst/>
                  </a:prstGeom>
                  <a:solidFill>
                    <a:srgbClr val="F6EB16"/>
                  </a:solid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218" name="Oval 137">
                    <a:extLst>
                      <a:ext uri="{FF2B5EF4-FFF2-40B4-BE49-F238E27FC236}">
                        <a16:creationId xmlns:a16="http://schemas.microsoft.com/office/drawing/2014/main" id="{3977079E-110A-476B-8E90-3D7EFAD09C0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-624066" y="1275327"/>
                    <a:ext cx="675902" cy="679023"/>
                  </a:xfrm>
                  <a:prstGeom prst="ellipse">
                    <a:avLst/>
                  </a:prstGeom>
                  <a:blipFill>
                    <a:blip r:embed="rId43"/>
                    <a:stretch>
                      <a:fillRect/>
                    </a:stretch>
                  </a:blip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9" name="Oval 93">
                    <a:extLst>
                      <a:ext uri="{FF2B5EF4-FFF2-40B4-BE49-F238E27FC236}">
                        <a16:creationId xmlns:a16="http://schemas.microsoft.com/office/drawing/2014/main" id="{07C99E5F-E7E2-4940-BFAE-7ADCD5371FA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2736059" y="3017372"/>
                    <a:ext cx="568194" cy="568194"/>
                  </a:xfrm>
                  <a:prstGeom prst="ellipse">
                    <a:avLst/>
                  </a:prstGeom>
                  <a:solidFill>
                    <a:srgbClr val="A7CF38"/>
                  </a:solid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219" name="Oval 93">
                    <a:extLst>
                      <a:ext uri="{FF2B5EF4-FFF2-40B4-BE49-F238E27FC236}">
                        <a16:creationId xmlns:a16="http://schemas.microsoft.com/office/drawing/2014/main" id="{07C99E5F-E7E2-4940-BFAE-7ADCD5371FA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-2736059" y="3017372"/>
                    <a:ext cx="568194" cy="568194"/>
                  </a:xfrm>
                  <a:prstGeom prst="ellipse">
                    <a:avLst/>
                  </a:prstGeom>
                  <a:blipFill>
                    <a:blip r:embed="rId44"/>
                    <a:stretch>
                      <a:fillRect/>
                    </a:stretch>
                  </a:blip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0" name="Oval 91">
                <a:extLst>
                  <a:ext uri="{FF2B5EF4-FFF2-40B4-BE49-F238E27FC236}">
                    <a16:creationId xmlns:a16="http://schemas.microsoft.com/office/drawing/2014/main" id="{D5482E64-9B7C-4086-BF2A-E32034A898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854111" y="2664818"/>
                <a:ext cx="457364" cy="458926"/>
              </a:xfrm>
              <a:prstGeom prst="ellipse">
                <a:avLst/>
              </a:prstGeom>
              <a:solidFill>
                <a:srgbClr val="77ADDE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dirty="0"/>
                  <a:t>x</a:t>
                </a:r>
                <a:endParaRPr lang="id-ID" dirty="0"/>
              </a:p>
            </p:txBody>
          </p:sp>
        </p:grpSp>
        <p:sp>
          <p:nvSpPr>
            <p:cNvPr id="221" name="Oval 91">
              <a:extLst>
                <a:ext uri="{FF2B5EF4-FFF2-40B4-BE49-F238E27FC236}">
                  <a16:creationId xmlns:a16="http://schemas.microsoft.com/office/drawing/2014/main" id="{38787D09-5AC4-4438-B6F1-A87899BF8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4335" y="4055936"/>
              <a:ext cx="457364" cy="458926"/>
            </a:xfrm>
            <a:prstGeom prst="ellipse">
              <a:avLst/>
            </a:prstGeom>
            <a:solidFill>
              <a:srgbClr val="77ADDE"/>
            </a:solidFill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x</a:t>
              </a:r>
              <a:endParaRPr lang="id-ID" dirty="0"/>
            </a:p>
          </p:txBody>
        </p:sp>
      </p:grpSp>
    </p:spTree>
    <p:extLst>
      <p:ext uri="{BB962C8B-B14F-4D97-AF65-F5344CB8AC3E}">
        <p14:creationId xmlns:p14="http://schemas.microsoft.com/office/powerpoint/2010/main" val="121093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007 L 0.12344 -0.00209 L 0.12266 -0.2632 L 0.12422 -0.26042 " pathEditMode="relative" ptsTypes="AAAA">
                                      <p:cBhvr>
                                        <p:cTn id="6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4 -0.00949 L 0.00378 -0.40532 L 0.00456 -0.40532 " pathEditMode="relative" ptsTypes="AAA">
                                      <p:cBhvr>
                                        <p:cTn id="8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"/>
                                            </p:cond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857 L -0.00091 -0.16088 L 0.04128 -0.16088 L 0.04128 -0.10393 L 0.04206 -0.10393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0" y="-847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0.00162 L 0.00195 0.18079 L 0.0332 0.18218 L 0.0332 0.18218 " pathEditMode="relative" ptsTypes="AAAA">
                                      <p:cBhvr>
                                        <p:cTn id="16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"/>
                                            </p:cond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0115 L 0.00039 -0.5544 L 0.13086 -0.5544 L 0.13164 -0.27662 L 0.13164 -0.27639 " pathEditMode="relative" rAng="0" ptsTypes="AAAAA">
                                      <p:cBhvr>
                                        <p:cTn id="18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02" y="-2777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1273 L 0.00143 0.07106 L -0.04232 0.07106 L -0.04076 0.14884 " pathEditMode="relative" ptsTypes="AAAA">
                                      <p:cBhvr>
                                        <p:cTn id="22" dur="2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"/>
                                            </p:cond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0208 L 0.36823 0.0118 L 0.36823 0.01203 " pathEditMode="relative" rAng="0" ptsTypes="AAA">
                                      <p:cBhvr>
                                        <p:cTn id="26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98" y="48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"/>
                                            </p:cond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116 L 0.27604 0.00811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28" y="34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7"/>
                                            </p:cond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20261 0.00208 L 0.20261 0.00231 " pathEditMode="relative" rAng="0" ptsTypes="AAA">
                                      <p:cBhvr>
                                        <p:cTn id="30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78" y="6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"/>
                                            </p:cond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231 L 0.10651 0.00092 " pathEditMode="relative" ptsTypes="AA">
                                      <p:cBhvr>
                                        <p:cTn id="32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1"/>
                                            </p:cond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0.0037 L 0.00013 -0.3173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606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5"/>
                                            </p:cond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-0.0037 L -0.00104 -0.29537 " pathEditMode="relative" ptsTypes="AA">
                                      <p:cBhvr>
                                        <p:cTn id="40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9"/>
                                            </p:cond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 -0.00046 L -0.00182 -0.29213 " pathEditMode="relative" ptsTypes="AA">
                                      <p:cBhvr>
                                        <p:cTn id="4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3"/>
                                            </p:cond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69 0.00115 L -0.00143 -0.30301 L -0.00143 -0.30301 " pathEditMode="relative" ptsTypes="AAA">
                                      <p:cBhvr>
                                        <p:cTn id="48" dur="2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7"/>
                                            </p:cond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0023 L 0 -0.09468 L 0.04688 -0.09607 L 0.04609 -0.23634 L 0.04609 -0.23634 " pathEditMode="relative" ptsTypes="AAAAA">
                                      <p:cBhvr>
                                        <p:cTn id="52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1"/>
                                            </p:cond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254 L 0.303 0.00254 " pathEditMode="relative" ptsTypes="AA">
                                      <p:cBhvr>
                                        <p:cTn id="54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3"/>
                                            </p:cond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0.00695 L -3.75E-6 -0.12222 L 0.07188 -0.12361 L 0.07266 -0.12361 " pathEditMode="relative" ptsTypes="AAAA">
                                      <p:cBhvr>
                                        <p:cTn id="5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7"/>
                                            </p:cond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764 L -0.00091 -0.11875 " pathEditMode="relative" ptsTypes="AA">
                                      <p:cBhvr>
                                        <p:cTn id="6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9"/>
                                            </p:cond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0.00417 L 0.00143 -0.05972 L 0.05065 -0.06111 L 0.05065 -0.12778 " pathEditMode="relative" ptsTypes="AAAA">
                                      <p:cBhvr>
                                        <p:cTn id="64" dur="2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3"/>
                                            </p:cond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0092 L 0.17344 0.00046 " pathEditMode="relative" ptsTypes="AA">
                                      <p:cBhvr>
                                        <p:cTn id="66" dur="2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5"/>
                                            </p:cond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162 L 0.22318 -0.00115 " pathEditMode="relative" ptsTypes="AA">
                                      <p:cBhvr>
                                        <p:cTn id="7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9"/>
                                            </p:cond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.00325 L 0.00091 -0.05925 L 0.0681 -0.05787 " pathEditMode="relative" ptsTypes="AAA">
                                      <p:cBhvr>
                                        <p:cTn id="74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3"/>
                                            </p:cond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393 L 0.00196 0.02871 L -0.10989 0.03102 L -0.11106 0.18403 " pathEditMode="relative" rAng="0" ptsTypes="AAAA">
                                      <p:cBhvr>
                                        <p:cTn id="76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04" y="939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5"/>
                                            </p:cond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0185 L 0.00091 0.27986 L 0.04062 0.27986 L 0.03971 -0.29004 " pathEditMode="relative" rAng="0" ptsTypes="AAAA">
                                      <p:cBhvr>
                                        <p:cTn id="80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8" y="-69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9"/>
                                            </p:cond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0.0044 L -0.00052 0.39329 L 0.10807 0.3919 " pathEditMode="relative" rAng="0" ptsTypes="AAA">
                                      <p:cBhvr>
                                        <p:cTn id="82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69" y="1944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1"/>
                                            </p:cond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86 -0.00046 L 0.20612 -0.00046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43" y="0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0.00602 L 0.19154 -0.0125 C 0.20547 -0.01042 0.20052 -0.01042 0.20638 -0.01042 L 0.20508 -0.01042 " pathEditMode="relative" rAng="0" ptsTypes="AAAA">
                                      <p:cBhvr>
                                        <p:cTn id="88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78" y="-324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82 0.01527 L 0.86315 -0.00023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398" y="-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2" grpId="0" animBg="1"/>
      <p:bldP spid="64" grpId="0" animBg="1"/>
      <p:bldP spid="99" grpId="0" animBg="1"/>
      <p:bldP spid="130" grpId="0" animBg="1"/>
      <p:bldP spid="136" grpId="0" animBg="1"/>
      <p:bldP spid="143" grpId="0" animBg="1"/>
      <p:bldP spid="145" grpId="0" animBg="1"/>
      <p:bldP spid="146" grpId="0" animBg="1"/>
      <p:bldP spid="157" grpId="0" animBg="1"/>
      <p:bldP spid="153" grpId="0" animBg="1"/>
      <p:bldP spid="66" grpId="0" animBg="1"/>
      <p:bldP spid="190" grpId="0" animBg="1"/>
      <p:bldP spid="191" grpId="0" animBg="1"/>
      <p:bldP spid="193" grpId="0" animBg="1"/>
      <p:bldP spid="124" grpId="0" animBg="1"/>
      <p:bldP spid="127" grpId="0" animBg="1"/>
      <p:bldP spid="125" grpId="0" animBg="1"/>
      <p:bldP spid="132" grpId="0" animBg="1"/>
      <p:bldP spid="135" grpId="0" animBg="1"/>
      <p:bldP spid="139" grpId="0" animBg="1"/>
      <p:bldP spid="111" grpId="0" animBg="1"/>
      <p:bldP spid="22" grpId="0" animBg="1"/>
      <p:bldP spid="140" grpId="0" animBg="1"/>
      <p:bldP spid="101" grpId="0" animBg="1"/>
      <p:bldP spid="14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10">
            <a:extLst>
              <a:ext uri="{FF2B5EF4-FFF2-40B4-BE49-F238E27FC236}">
                <a16:creationId xmlns:a16="http://schemas.microsoft.com/office/drawing/2014/main" id="{F8AD68F3-667C-42FE-9F9A-3610130CB0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4" r="70782" b="10415"/>
          <a:stretch/>
        </p:blipFill>
        <p:spPr>
          <a:xfrm>
            <a:off x="194167" y="13857"/>
            <a:ext cx="3190920" cy="6844143"/>
          </a:xfrm>
          <a:prstGeom prst="rect">
            <a:avLst/>
          </a:prstGeom>
        </p:spPr>
      </p:pic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8FF1DCC6-5DDC-4A41-A99D-D54203E69CD8}"/>
              </a:ext>
            </a:extLst>
          </p:cNvPr>
          <p:cNvSpPr/>
          <p:nvPr/>
        </p:nvSpPr>
        <p:spPr>
          <a:xfrm>
            <a:off x="4889498" y="-29946"/>
            <a:ext cx="7061200" cy="825607"/>
          </a:xfrm>
          <a:custGeom>
            <a:avLst/>
            <a:gdLst>
              <a:gd name="connsiteX0" fmla="*/ 7048500 w 7061200"/>
              <a:gd name="connsiteY0" fmla="*/ 12700 h 1041400"/>
              <a:gd name="connsiteX1" fmla="*/ 0 w 7061200"/>
              <a:gd name="connsiteY1" fmla="*/ 0 h 1041400"/>
              <a:gd name="connsiteX2" fmla="*/ 292100 w 7061200"/>
              <a:gd name="connsiteY2" fmla="*/ 1028700 h 1041400"/>
              <a:gd name="connsiteX3" fmla="*/ 7061200 w 7061200"/>
              <a:gd name="connsiteY3" fmla="*/ 1041400 h 1041400"/>
              <a:gd name="connsiteX4" fmla="*/ 7048500 w 7061200"/>
              <a:gd name="connsiteY4" fmla="*/ 12700 h 104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61200" h="1041400">
                <a:moveTo>
                  <a:pt x="7048500" y="12700"/>
                </a:moveTo>
                <a:lnTo>
                  <a:pt x="0" y="0"/>
                </a:lnTo>
                <a:lnTo>
                  <a:pt x="292100" y="1028700"/>
                </a:lnTo>
                <a:lnTo>
                  <a:pt x="7061200" y="1041400"/>
                </a:lnTo>
                <a:lnTo>
                  <a:pt x="7048500" y="127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07B75F7C-6C16-421E-B9EC-F792620E895E}"/>
              </a:ext>
            </a:extLst>
          </p:cNvPr>
          <p:cNvSpPr/>
          <p:nvPr/>
        </p:nvSpPr>
        <p:spPr>
          <a:xfrm>
            <a:off x="5130800" y="-29946"/>
            <a:ext cx="7061200" cy="825607"/>
          </a:xfrm>
          <a:custGeom>
            <a:avLst/>
            <a:gdLst>
              <a:gd name="connsiteX0" fmla="*/ 7048500 w 7061200"/>
              <a:gd name="connsiteY0" fmla="*/ 12700 h 1041400"/>
              <a:gd name="connsiteX1" fmla="*/ 0 w 7061200"/>
              <a:gd name="connsiteY1" fmla="*/ 0 h 1041400"/>
              <a:gd name="connsiteX2" fmla="*/ 292100 w 7061200"/>
              <a:gd name="connsiteY2" fmla="*/ 1028700 h 1041400"/>
              <a:gd name="connsiteX3" fmla="*/ 7061200 w 7061200"/>
              <a:gd name="connsiteY3" fmla="*/ 1041400 h 1041400"/>
              <a:gd name="connsiteX4" fmla="*/ 7048500 w 7061200"/>
              <a:gd name="connsiteY4" fmla="*/ 12700 h 104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61200" h="1041400">
                <a:moveTo>
                  <a:pt x="7048500" y="12700"/>
                </a:moveTo>
                <a:lnTo>
                  <a:pt x="0" y="0"/>
                </a:lnTo>
                <a:lnTo>
                  <a:pt x="292100" y="1028700"/>
                </a:lnTo>
                <a:lnTo>
                  <a:pt x="7061200" y="1041400"/>
                </a:lnTo>
                <a:lnTo>
                  <a:pt x="7048500" y="1270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Text Placeholder 1">
            <a:extLst>
              <a:ext uri="{FF2B5EF4-FFF2-40B4-BE49-F238E27FC236}">
                <a16:creationId xmlns:a16="http://schemas.microsoft.com/office/drawing/2014/main" id="{4ED7BCD3-2FBC-4C96-9A38-59D3A6D72ECF}"/>
              </a:ext>
            </a:extLst>
          </p:cNvPr>
          <p:cNvSpPr txBox="1">
            <a:spLocks/>
          </p:cNvSpPr>
          <p:nvPr/>
        </p:nvSpPr>
        <p:spPr>
          <a:xfrm>
            <a:off x="5929450" y="92212"/>
            <a:ext cx="6097448" cy="601046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id-ID" altLang="ja-JP" sz="4800" spc="600" dirty="0">
                <a:solidFill>
                  <a:schemeClr val="bg1"/>
                </a:solidFill>
                <a:latin typeface="Calibri Light (Headings)"/>
              </a:rPr>
              <a:t>Latar</a:t>
            </a:r>
            <a:r>
              <a:rPr kumimoji="1" lang="id-ID" altLang="ja-JP" sz="4800" spc="600" dirty="0">
                <a:latin typeface="Calibri Light (Headings)"/>
              </a:rPr>
              <a:t> </a:t>
            </a:r>
            <a:r>
              <a:rPr kumimoji="1" lang="id-ID" altLang="ja-JP" sz="4800" spc="600" dirty="0">
                <a:solidFill>
                  <a:schemeClr val="bg1"/>
                </a:solidFill>
                <a:latin typeface="Calibri Light (Headings)"/>
              </a:rPr>
              <a:t>Belakang</a:t>
            </a:r>
            <a:endParaRPr lang="en-US" sz="4800" spc="600" dirty="0">
              <a:solidFill>
                <a:schemeClr val="bg1"/>
              </a:solidFill>
              <a:latin typeface="Calibri Light (Headings)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AD988B0-254D-4BBF-96CE-BE696DB67DDC}"/>
              </a:ext>
            </a:extLst>
          </p:cNvPr>
          <p:cNvGrpSpPr/>
          <p:nvPr/>
        </p:nvGrpSpPr>
        <p:grpSpPr>
          <a:xfrm>
            <a:off x="3656257" y="1055019"/>
            <a:ext cx="8341562" cy="1594147"/>
            <a:chOff x="3601662" y="1089454"/>
            <a:chExt cx="7985499" cy="159414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56B6338-4BAB-4AC1-A4D6-3590BD8EC19B}"/>
                </a:ext>
              </a:extLst>
            </p:cNvPr>
            <p:cNvSpPr txBox="1"/>
            <p:nvPr/>
          </p:nvSpPr>
          <p:spPr>
            <a:xfrm>
              <a:off x="3718987" y="1528926"/>
              <a:ext cx="7868174" cy="1154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600" dirty="0"/>
                <a:t>                    Proses </a:t>
              </a:r>
              <a:r>
                <a:rPr lang="en-US" sz="1600" dirty="0" err="1"/>
                <a:t>dalam</a:t>
              </a:r>
              <a:r>
                <a:rPr lang="en-US" sz="1600" dirty="0"/>
                <a:t> </a:t>
              </a:r>
              <a:r>
                <a:rPr lang="en-US" sz="1600" dirty="0" err="1"/>
                <a:t>menduga</a:t>
              </a:r>
              <a:r>
                <a:rPr lang="en-US" sz="1600" dirty="0"/>
                <a:t> </a:t>
              </a:r>
              <a:r>
                <a:rPr lang="en-US" sz="1600" dirty="0" err="1"/>
                <a:t>atau</a:t>
              </a:r>
              <a:r>
                <a:rPr lang="en-US" sz="1600" dirty="0"/>
                <a:t> </a:t>
              </a:r>
              <a:r>
                <a:rPr lang="en-US" sz="1600" dirty="0" err="1"/>
                <a:t>memperkirakan</a:t>
              </a:r>
              <a:r>
                <a:rPr lang="en-US" sz="1600" dirty="0"/>
                <a:t> </a:t>
              </a:r>
              <a:r>
                <a:rPr lang="en-US" sz="1600" dirty="0" err="1"/>
                <a:t>kejadian</a:t>
              </a:r>
              <a:r>
                <a:rPr lang="en-US" sz="1600" dirty="0"/>
                <a:t> yang </a:t>
              </a:r>
              <a:r>
                <a:rPr lang="en-US" sz="1600" dirty="0" err="1"/>
                <a:t>terjadi</a:t>
              </a:r>
              <a:r>
                <a:rPr lang="en-US" sz="1600" dirty="0"/>
                <a:t> </a:t>
              </a:r>
              <a:r>
                <a:rPr lang="en-US" sz="1600" dirty="0" err="1"/>
                <a:t>diwaku</a:t>
              </a:r>
              <a:r>
                <a:rPr lang="en-US" sz="1600" dirty="0"/>
                <a:t> </a:t>
              </a:r>
              <a:r>
                <a:rPr lang="en-US" sz="1600" dirty="0" err="1"/>
                <a:t>mendatang</a:t>
              </a:r>
              <a:r>
                <a:rPr lang="en-US" sz="1600" dirty="0"/>
                <a:t> </a:t>
              </a:r>
              <a:r>
                <a:rPr lang="en-US" sz="1600" dirty="0" err="1"/>
                <a:t>dengan</a:t>
              </a:r>
              <a:r>
                <a:rPr lang="en-US" sz="1600" dirty="0"/>
                <a:t> </a:t>
              </a:r>
              <a:r>
                <a:rPr lang="en-US" sz="1600" dirty="0" err="1"/>
                <a:t>memanfaatkan</a:t>
              </a:r>
              <a:r>
                <a:rPr lang="en-US" sz="1600" dirty="0"/>
                <a:t> </a:t>
              </a:r>
              <a:r>
                <a:rPr lang="en-US" sz="1600" dirty="0" err="1"/>
                <a:t>informasi</a:t>
              </a:r>
              <a:r>
                <a:rPr lang="en-US" sz="1600" dirty="0"/>
                <a:t> </a:t>
              </a:r>
              <a:r>
                <a:rPr lang="en-US" sz="1600" dirty="0" err="1"/>
                <a:t>atau</a:t>
              </a:r>
              <a:r>
                <a:rPr lang="en-US" sz="1600" dirty="0"/>
                <a:t> data yang </a:t>
              </a:r>
              <a:r>
                <a:rPr lang="en-US" sz="1600" dirty="0" err="1"/>
                <a:t>relevan</a:t>
              </a:r>
              <a:r>
                <a:rPr lang="en-US" sz="1600" dirty="0"/>
                <a:t> pada </a:t>
              </a:r>
              <a:r>
                <a:rPr lang="en-US" sz="1600" dirty="0" err="1"/>
                <a:t>waktu</a:t>
              </a:r>
              <a:r>
                <a:rPr lang="en-US" sz="1600" dirty="0"/>
                <a:t> </a:t>
              </a:r>
              <a:r>
                <a:rPr lang="en-US" sz="1600" dirty="0" err="1"/>
                <a:t>sebelumnya</a:t>
              </a:r>
              <a:r>
                <a:rPr lang="en-US" sz="1600" dirty="0"/>
                <a:t> (</a:t>
              </a:r>
              <a:r>
                <a:rPr lang="en-US" sz="1600" dirty="0" err="1"/>
                <a:t>historis</a:t>
              </a:r>
              <a:r>
                <a:rPr lang="en-US" sz="1600" dirty="0"/>
                <a:t>) </a:t>
              </a:r>
              <a:r>
                <a:rPr lang="en-US" sz="1600" dirty="0" err="1"/>
                <a:t>melalui</a:t>
              </a:r>
              <a:r>
                <a:rPr lang="en-US" sz="1600" dirty="0"/>
                <a:t> </a:t>
              </a:r>
              <a:r>
                <a:rPr lang="en-US" sz="1600" dirty="0" err="1"/>
                <a:t>metode</a:t>
              </a:r>
              <a:r>
                <a:rPr lang="en-US" sz="1600" dirty="0"/>
                <a:t> </a:t>
              </a:r>
              <a:r>
                <a:rPr lang="en-US" sz="1600" dirty="0" err="1"/>
                <a:t>ilmiah</a:t>
              </a:r>
              <a:r>
                <a:rPr lang="en-US" sz="1600" dirty="0"/>
                <a:t> [2].</a:t>
              </a:r>
              <a:endParaRPr lang="ko-KR" altLang="en-US" sz="1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0798CE9-7393-4B57-A454-52D3AE71362A}"/>
                </a:ext>
              </a:extLst>
            </p:cNvPr>
            <p:cNvSpPr/>
            <p:nvPr/>
          </p:nvSpPr>
          <p:spPr>
            <a:xfrm>
              <a:off x="4584656" y="1113160"/>
              <a:ext cx="286007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en-US" sz="2800" b="1" dirty="0" err="1"/>
                <a:t>Prediksi</a:t>
              </a:r>
              <a:r>
                <a:rPr lang="en-US" sz="2800" b="1" dirty="0"/>
                <a:t> </a:t>
              </a:r>
              <a:r>
                <a:rPr lang="en-US" sz="2800" b="1" dirty="0" err="1"/>
                <a:t>Saham</a:t>
              </a:r>
              <a:endParaRPr lang="en-US" sz="2800" b="1" dirty="0"/>
            </a:p>
          </p:txBody>
        </p:sp>
        <p:pic>
          <p:nvPicPr>
            <p:cNvPr id="33" name="Graphic 32" descr="Bar graph with upward trend">
              <a:extLst>
                <a:ext uri="{FF2B5EF4-FFF2-40B4-BE49-F238E27FC236}">
                  <a16:creationId xmlns:a16="http://schemas.microsoft.com/office/drawing/2014/main" id="{804A1B95-550C-4D5E-A5FB-E57302815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01662" y="1089454"/>
              <a:ext cx="920935" cy="920935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A923EFC-9986-4063-B2A6-F572F6707BAC}"/>
              </a:ext>
            </a:extLst>
          </p:cNvPr>
          <p:cNvGrpSpPr/>
          <p:nvPr/>
        </p:nvGrpSpPr>
        <p:grpSpPr>
          <a:xfrm>
            <a:off x="3544163" y="2936215"/>
            <a:ext cx="8482735" cy="1631646"/>
            <a:chOff x="3377711" y="2983350"/>
            <a:chExt cx="8088108" cy="163164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DBE4E3D-66FA-4566-A94C-F5FDEECD9030}"/>
                </a:ext>
              </a:extLst>
            </p:cNvPr>
            <p:cNvSpPr txBox="1"/>
            <p:nvPr/>
          </p:nvSpPr>
          <p:spPr>
            <a:xfrm>
              <a:off x="3597646" y="3460321"/>
              <a:ext cx="7868173" cy="1154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600" dirty="0"/>
                <a:t>                 </a:t>
              </a:r>
              <a:r>
                <a:rPr lang="en-US" sz="1600" dirty="0" err="1"/>
                <a:t>Merupakan</a:t>
              </a:r>
              <a:r>
                <a:rPr lang="en-US" sz="1600" dirty="0"/>
                <a:t> </a:t>
              </a:r>
              <a:r>
                <a:rPr lang="en-US" sz="1600" dirty="0" err="1"/>
                <a:t>sebuah</a:t>
              </a:r>
              <a:r>
                <a:rPr lang="en-US" sz="1600" dirty="0"/>
                <a:t> </a:t>
              </a:r>
              <a:r>
                <a:rPr lang="en-US" sz="1600" dirty="0" err="1"/>
                <a:t>surat</a:t>
              </a:r>
              <a:r>
                <a:rPr lang="en-US" sz="1600" dirty="0"/>
                <a:t> </a:t>
              </a:r>
              <a:r>
                <a:rPr lang="en-US" sz="1600" dirty="0" err="1"/>
                <a:t>berharga</a:t>
              </a:r>
              <a:r>
                <a:rPr lang="en-US" sz="1600" dirty="0"/>
                <a:t> yang </a:t>
              </a:r>
              <a:r>
                <a:rPr lang="en-US" sz="1600" dirty="0" err="1"/>
                <a:t>dikeluarkan</a:t>
              </a:r>
              <a:r>
                <a:rPr lang="en-US" sz="1600" dirty="0"/>
                <a:t> oleh </a:t>
              </a:r>
              <a:r>
                <a:rPr lang="en-US" sz="1600" dirty="0" err="1"/>
                <a:t>sebuah</a:t>
              </a:r>
              <a:r>
                <a:rPr lang="en-US" sz="1600" dirty="0"/>
                <a:t> </a:t>
              </a:r>
              <a:r>
                <a:rPr lang="en-US" sz="1600" dirty="0" err="1"/>
                <a:t>perusahaan</a:t>
              </a:r>
              <a:r>
                <a:rPr lang="en-US" sz="1600" dirty="0"/>
                <a:t>, </a:t>
              </a:r>
              <a:r>
                <a:rPr lang="en-US" sz="1600" dirty="0" err="1"/>
                <a:t>baik</a:t>
              </a:r>
              <a:r>
                <a:rPr lang="en-US" sz="1600" dirty="0"/>
                <a:t> </a:t>
              </a:r>
              <a:r>
                <a:rPr lang="en-US" sz="1600" dirty="0" err="1"/>
                <a:t>Swasta</a:t>
              </a:r>
              <a:r>
                <a:rPr lang="en-US" sz="1600" dirty="0"/>
                <a:t> </a:t>
              </a:r>
              <a:r>
                <a:rPr lang="en-US" sz="1600" dirty="0" err="1"/>
                <a:t>maupun</a:t>
              </a:r>
              <a:r>
                <a:rPr lang="en-US" sz="1600" dirty="0"/>
                <a:t> BUMN yang </a:t>
              </a:r>
              <a:r>
                <a:rPr lang="en-US" sz="1600" dirty="0" err="1"/>
                <a:t>mencari</a:t>
              </a:r>
              <a:r>
                <a:rPr lang="en-US" sz="1600" dirty="0"/>
                <a:t> modal </a:t>
              </a:r>
              <a:r>
                <a:rPr lang="en-US" sz="1600" dirty="0" err="1"/>
                <a:t>dari</a:t>
              </a:r>
              <a:r>
                <a:rPr lang="en-US" sz="1600" dirty="0"/>
                <a:t> bursa </a:t>
              </a:r>
              <a:r>
                <a:rPr lang="en-US" sz="1600" dirty="0" err="1"/>
                <a:t>efek</a:t>
              </a:r>
              <a:r>
                <a:rPr lang="en-US" sz="1600" dirty="0"/>
                <a:t> </a:t>
              </a:r>
              <a:r>
                <a:rPr lang="en-US" sz="1600" dirty="0" err="1"/>
                <a:t>dengan</a:t>
              </a:r>
              <a:r>
                <a:rPr lang="en-US" sz="1600" dirty="0"/>
                <a:t> </a:t>
              </a:r>
              <a:r>
                <a:rPr lang="en-US" sz="1600" dirty="0" err="1"/>
                <a:t>cara</a:t>
              </a:r>
              <a:r>
                <a:rPr lang="en-US" sz="1600" dirty="0"/>
                <a:t> </a:t>
              </a:r>
              <a:r>
                <a:rPr lang="en-US" sz="1600" dirty="0" err="1"/>
                <a:t>menerbitkan</a:t>
              </a:r>
              <a:r>
                <a:rPr lang="en-US" sz="1600" dirty="0"/>
                <a:t> </a:t>
              </a:r>
              <a:r>
                <a:rPr lang="en-US" sz="1600" dirty="0" err="1"/>
                <a:t>efek</a:t>
              </a:r>
              <a:r>
                <a:rPr lang="en-US" sz="1600" dirty="0"/>
                <a:t> </a:t>
              </a:r>
              <a:r>
                <a:rPr lang="en-US" sz="1600" dirty="0" err="1"/>
                <a:t>atau</a:t>
              </a:r>
              <a:r>
                <a:rPr lang="en-US" sz="1600" dirty="0"/>
                <a:t> </a:t>
              </a:r>
              <a:r>
                <a:rPr lang="en-US" sz="1600" dirty="0" err="1"/>
                <a:t>bisa</a:t>
              </a:r>
              <a:r>
                <a:rPr lang="en-US" sz="1600" dirty="0"/>
                <a:t> </a:t>
              </a:r>
              <a:r>
                <a:rPr lang="en-US" sz="1600" dirty="0" err="1"/>
                <a:t>disebut</a:t>
              </a:r>
              <a:r>
                <a:rPr lang="en-US" sz="1600" dirty="0"/>
                <a:t> </a:t>
              </a:r>
              <a:r>
                <a:rPr lang="en-US" sz="1600" dirty="0" err="1"/>
                <a:t>emiten</a:t>
              </a:r>
              <a:r>
                <a:rPr lang="en-US" sz="1600" dirty="0"/>
                <a:t> [6].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E7BE47A-9C8B-4DC7-8B18-C3312B7251C9}"/>
                </a:ext>
              </a:extLst>
            </p:cNvPr>
            <p:cNvSpPr/>
            <p:nvPr/>
          </p:nvSpPr>
          <p:spPr>
            <a:xfrm>
              <a:off x="4344634" y="3002295"/>
              <a:ext cx="136287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en-US" sz="2800" b="1" dirty="0" err="1"/>
                <a:t>Saham</a:t>
              </a:r>
              <a:endParaRPr lang="en-US" sz="2800" b="1" dirty="0"/>
            </a:p>
          </p:txBody>
        </p:sp>
        <p:pic>
          <p:nvPicPr>
            <p:cNvPr id="37" name="Graphic 36" descr="Contract">
              <a:extLst>
                <a:ext uri="{FF2B5EF4-FFF2-40B4-BE49-F238E27FC236}">
                  <a16:creationId xmlns:a16="http://schemas.microsoft.com/office/drawing/2014/main" id="{F6BCE894-863B-4A34-9120-A86694181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377711" y="2983350"/>
              <a:ext cx="984171" cy="972131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5E1A765-1B76-43E0-965E-52AE5AB6E18F}"/>
              </a:ext>
            </a:extLst>
          </p:cNvPr>
          <p:cNvGrpSpPr/>
          <p:nvPr/>
        </p:nvGrpSpPr>
        <p:grpSpPr>
          <a:xfrm>
            <a:off x="3518371" y="4911524"/>
            <a:ext cx="8432328" cy="1694477"/>
            <a:chOff x="3412937" y="4818959"/>
            <a:chExt cx="7959735" cy="169447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C14A509-86B7-4035-9406-8F7AC88E3EFA}"/>
                </a:ext>
              </a:extLst>
            </p:cNvPr>
            <p:cNvSpPr txBox="1"/>
            <p:nvPr/>
          </p:nvSpPr>
          <p:spPr>
            <a:xfrm>
              <a:off x="3504500" y="5358761"/>
              <a:ext cx="7868172" cy="1154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600" dirty="0"/>
                <a:t>                  </a:t>
              </a:r>
              <a:r>
                <a:rPr lang="en-US" sz="1600" dirty="0" err="1"/>
                <a:t>Merupakan</a:t>
              </a:r>
              <a:r>
                <a:rPr lang="en-US" sz="1600" dirty="0"/>
                <a:t> salah </a:t>
              </a:r>
              <a:r>
                <a:rPr lang="en-US" sz="1600" dirty="0" err="1"/>
                <a:t>satu</a:t>
              </a:r>
              <a:r>
                <a:rPr lang="en-US" sz="1600" dirty="0"/>
                <a:t> </a:t>
              </a:r>
              <a:r>
                <a:rPr lang="en-US" sz="1600" dirty="0" err="1"/>
                <a:t>metode</a:t>
              </a:r>
              <a:r>
                <a:rPr lang="en-US" sz="1600" dirty="0"/>
                <a:t> </a:t>
              </a:r>
              <a:r>
                <a:rPr lang="en-US" sz="1600" dirty="0" err="1"/>
                <a:t>dari</a:t>
              </a:r>
              <a:r>
                <a:rPr lang="en-US" sz="1600" i="1" dirty="0"/>
                <a:t> Recurrent Neural Network</a:t>
              </a:r>
              <a:r>
                <a:rPr lang="en-US" sz="1600" dirty="0"/>
                <a:t> (RNN). LSTM </a:t>
              </a:r>
              <a:r>
                <a:rPr lang="en-US" sz="1600" dirty="0" err="1"/>
                <a:t>diajukan</a:t>
              </a:r>
              <a:r>
                <a:rPr lang="en-US" sz="1600" dirty="0"/>
                <a:t> oleh Sepp </a:t>
              </a:r>
              <a:r>
                <a:rPr lang="en-US" sz="1600" dirty="0" err="1"/>
                <a:t>Hochreiter</a:t>
              </a:r>
              <a:r>
                <a:rPr lang="en-US" sz="1600" dirty="0"/>
                <a:t> dan Jurgen </a:t>
              </a:r>
              <a:r>
                <a:rPr lang="en-US" sz="1600" dirty="0" err="1"/>
                <a:t>Schimidhuber</a:t>
              </a:r>
              <a:r>
                <a:rPr lang="en-US" sz="1600" dirty="0"/>
                <a:t> pada </a:t>
              </a:r>
              <a:r>
                <a:rPr lang="en-US" sz="1600" dirty="0" err="1"/>
                <a:t>tahun</a:t>
              </a:r>
              <a:r>
                <a:rPr lang="en-US" sz="1600" dirty="0"/>
                <a:t> 1927. LSTM di </a:t>
              </a:r>
              <a:r>
                <a:rPr lang="en-US" sz="1600" i="1" dirty="0"/>
                <a:t>design</a:t>
              </a:r>
              <a:r>
                <a:rPr lang="en-US" sz="1600" dirty="0"/>
                <a:t> </a:t>
              </a:r>
              <a:r>
                <a:rPr lang="en-US" sz="1600" dirty="0" err="1"/>
                <a:t>untuk</a:t>
              </a:r>
              <a:r>
                <a:rPr lang="en-US" sz="1600" dirty="0"/>
                <a:t> </a:t>
              </a:r>
              <a:r>
                <a:rPr lang="en-US" sz="1600" dirty="0" err="1"/>
                <a:t>menghindari</a:t>
              </a:r>
              <a:r>
                <a:rPr lang="en-US" sz="1600" dirty="0"/>
                <a:t> </a:t>
              </a:r>
              <a:r>
                <a:rPr lang="en-US" sz="1600" dirty="0" err="1"/>
                <a:t>masalah</a:t>
              </a:r>
              <a:r>
                <a:rPr lang="en-US" sz="1600" dirty="0"/>
                <a:t> </a:t>
              </a:r>
              <a:r>
                <a:rPr lang="en-US" sz="1600" i="1" dirty="0"/>
                <a:t>long term dependency</a:t>
              </a:r>
              <a:r>
                <a:rPr lang="en-US" sz="1600" dirty="0"/>
                <a:t> yang </a:t>
              </a:r>
              <a:r>
                <a:rPr lang="en-US" sz="1600" dirty="0" err="1"/>
                <a:t>ada</a:t>
              </a:r>
              <a:r>
                <a:rPr lang="en-US" sz="1600" dirty="0"/>
                <a:t> pada RNN (Grave, 2014) [4]. 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044CD46-16C9-4010-BF0C-9CF7AA01FA73}"/>
                </a:ext>
              </a:extLst>
            </p:cNvPr>
            <p:cNvSpPr/>
            <p:nvPr/>
          </p:nvSpPr>
          <p:spPr>
            <a:xfrm>
              <a:off x="4294838" y="4995849"/>
              <a:ext cx="423398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en-US" sz="2000" b="1" i="1" dirty="0"/>
                <a:t>Long Short Term Memory </a:t>
              </a:r>
              <a:r>
                <a:rPr lang="en-US" sz="2000" b="1" dirty="0"/>
                <a:t>(LSTM)</a:t>
              </a:r>
            </a:p>
          </p:txBody>
        </p:sp>
        <p:pic>
          <p:nvPicPr>
            <p:cNvPr id="47" name="Graphic 46" descr="Robot">
              <a:extLst>
                <a:ext uri="{FF2B5EF4-FFF2-40B4-BE49-F238E27FC236}">
                  <a16:creationId xmlns:a16="http://schemas.microsoft.com/office/drawing/2014/main" id="{D5FDDCA0-95B8-469A-9BE9-383B2DBF3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12937" y="4818959"/>
              <a:ext cx="984171" cy="984171"/>
            </a:xfrm>
            <a:prstGeom prst="rect">
              <a:avLst/>
            </a:prstGeom>
          </p:spPr>
        </p:pic>
      </p:grpSp>
      <p:pic>
        <p:nvPicPr>
          <p:cNvPr id="48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FFDE9375-7DFC-4D09-BAB4-04DAA1BC5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60878" y="3270654"/>
            <a:ext cx="6966409" cy="45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73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E8760AC8-7DE8-4B62-AAE0-A4EDF97B09CE}"/>
              </a:ext>
            </a:extLst>
          </p:cNvPr>
          <p:cNvGrpSpPr/>
          <p:nvPr/>
        </p:nvGrpSpPr>
        <p:grpSpPr>
          <a:xfrm>
            <a:off x="157394" y="5005390"/>
            <a:ext cx="11701470" cy="371475"/>
            <a:chOff x="374650" y="5019678"/>
            <a:chExt cx="12269796" cy="371475"/>
          </a:xfrm>
        </p:grpSpPr>
        <p:sp>
          <p:nvSpPr>
            <p:cNvPr id="23" name="Line 20">
              <a:extLst>
                <a:ext uri="{FF2B5EF4-FFF2-40B4-BE49-F238E27FC236}">
                  <a16:creationId xmlns:a16="http://schemas.microsoft.com/office/drawing/2014/main" id="{64AD89AD-3966-4F2D-95B6-E6A5A968B0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" y="5075240"/>
              <a:ext cx="12161846" cy="0"/>
            </a:xfrm>
            <a:prstGeom prst="line">
              <a:avLst/>
            </a:prstGeom>
            <a:noFill/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199D1D6F-006A-4C94-BA69-C2F053F7A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01571" y="5019678"/>
              <a:ext cx="142875" cy="111125"/>
            </a:xfrm>
            <a:custGeom>
              <a:avLst/>
              <a:gdLst>
                <a:gd name="T0" fmla="*/ 90 w 90"/>
                <a:gd name="T1" fmla="*/ 35 h 70"/>
                <a:gd name="T2" fmla="*/ 0 w 90"/>
                <a:gd name="T3" fmla="*/ 70 h 70"/>
                <a:gd name="T4" fmla="*/ 22 w 90"/>
                <a:gd name="T5" fmla="*/ 35 h 70"/>
                <a:gd name="T6" fmla="*/ 0 w 90"/>
                <a:gd name="T7" fmla="*/ 0 h 70"/>
                <a:gd name="T8" fmla="*/ 90 w 9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70">
                  <a:moveTo>
                    <a:pt x="90" y="35"/>
                  </a:moveTo>
                  <a:lnTo>
                    <a:pt x="0" y="70"/>
                  </a:lnTo>
                  <a:lnTo>
                    <a:pt x="22" y="35"/>
                  </a:lnTo>
                  <a:lnTo>
                    <a:pt x="0" y="0"/>
                  </a:lnTo>
                  <a:lnTo>
                    <a:pt x="90" y="35"/>
                  </a:lnTo>
                  <a:close/>
                </a:path>
              </a:pathLst>
            </a:custGeom>
            <a:solidFill>
              <a:srgbClr val="010101"/>
            </a:solidFill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Rectangle 22">
              <a:extLst>
                <a:ext uri="{FF2B5EF4-FFF2-40B4-BE49-F238E27FC236}">
                  <a16:creationId xmlns:a16="http://schemas.microsoft.com/office/drawing/2014/main" id="{E57EBC34-4460-449A-A339-5044BA550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55470" y="5137153"/>
              <a:ext cx="200025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d-ID" altLang="id-ID" sz="1500" b="0" i="0" u="none" strike="noStrike" cap="none" normalizeH="0" baseline="0">
                  <a:ln>
                    <a:noFill/>
                  </a:ln>
                  <a:solidFill>
                    <a:srgbClr val="010101"/>
                  </a:solidFill>
                  <a:effectLst/>
                  <a:latin typeface="Arial" panose="020B0604020202020204" pitchFamily="34" charset="0"/>
                </a:rPr>
                <a:t>T</a:t>
              </a:r>
              <a:endParaRPr kumimoji="0" lang="id-ID" altLang="id-ID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ABBFDA39-3D31-45A1-9A34-249ECE880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5008" y="5137153"/>
              <a:ext cx="392113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d-ID" altLang="id-ID" sz="15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Arial" panose="020B0604020202020204" pitchFamily="34" charset="0"/>
                </a:rPr>
                <a:t>ime</a:t>
              </a:r>
              <a:endParaRPr kumimoji="0" lang="id-ID" altLang="id-ID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7" name="Line 24">
            <a:extLst>
              <a:ext uri="{FF2B5EF4-FFF2-40B4-BE49-F238E27FC236}">
                <a16:creationId xmlns:a16="http://schemas.microsoft.com/office/drawing/2014/main" id="{2E78AB00-8CDC-4471-825D-14ECB49267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38347" y="2925764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8" name="Line 25">
            <a:extLst>
              <a:ext uri="{FF2B5EF4-FFF2-40B4-BE49-F238E27FC236}">
                <a16:creationId xmlns:a16="http://schemas.microsoft.com/office/drawing/2014/main" id="{227A4548-169A-4046-87B3-1B5351298E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38347" y="2925764"/>
            <a:ext cx="0" cy="0"/>
          </a:xfrm>
          <a:prstGeom prst="line">
            <a:avLst/>
          </a:prstGeom>
          <a:noFill/>
          <a:ln w="1588" cap="flat">
            <a:solidFill>
              <a:srgbClr val="ED222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FB74F3A4-8795-43BD-A4DF-E528ECDE390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38347" y="2549527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0" name="Line 27">
            <a:extLst>
              <a:ext uri="{FF2B5EF4-FFF2-40B4-BE49-F238E27FC236}">
                <a16:creationId xmlns:a16="http://schemas.microsoft.com/office/drawing/2014/main" id="{89FE3834-A082-45A6-9FF2-ACAC7FED0E6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38347" y="2549527"/>
            <a:ext cx="0" cy="0"/>
          </a:xfrm>
          <a:prstGeom prst="line">
            <a:avLst/>
          </a:prstGeom>
          <a:noFill/>
          <a:ln w="1588" cap="flat">
            <a:solidFill>
              <a:srgbClr val="ED222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15A4261-9563-4CB4-804D-8F64411EB447}"/>
              </a:ext>
            </a:extLst>
          </p:cNvPr>
          <p:cNvGrpSpPr/>
          <p:nvPr/>
        </p:nvGrpSpPr>
        <p:grpSpPr>
          <a:xfrm>
            <a:off x="1116000" y="1675212"/>
            <a:ext cx="9920291" cy="3327798"/>
            <a:chOff x="-30163" y="1675212"/>
            <a:chExt cx="9920291" cy="3327798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9F90871F-DFED-41B9-BCDD-B57F1D6EB9E8}"/>
                </a:ext>
              </a:extLst>
            </p:cNvPr>
            <p:cNvGrpSpPr/>
            <p:nvPr/>
          </p:nvGrpSpPr>
          <p:grpSpPr>
            <a:xfrm>
              <a:off x="2239813" y="3002733"/>
              <a:ext cx="631830" cy="111125"/>
              <a:chOff x="2395542" y="3002759"/>
              <a:chExt cx="641257" cy="111125"/>
            </a:xfrm>
          </p:grpSpPr>
          <p:sp>
            <p:nvSpPr>
              <p:cNvPr id="102" name="Line 8">
                <a:extLst>
                  <a:ext uri="{FF2B5EF4-FFF2-40B4-BE49-F238E27FC236}">
                    <a16:creationId xmlns:a16="http://schemas.microsoft.com/office/drawing/2014/main" id="{C334367A-4D96-455F-BA39-A5B8801F3E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95542" y="3050384"/>
                <a:ext cx="565150" cy="7938"/>
              </a:xfrm>
              <a:prstGeom prst="lin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3" name="Freeform 9">
                <a:extLst>
                  <a:ext uri="{FF2B5EF4-FFF2-40B4-BE49-F238E27FC236}">
                    <a16:creationId xmlns:a16="http://schemas.microsoft.com/office/drawing/2014/main" id="{A588CB95-040C-46CF-85E6-2ACBB6EC93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5674" y="3002759"/>
                <a:ext cx="111125" cy="111125"/>
              </a:xfrm>
              <a:custGeom>
                <a:avLst/>
                <a:gdLst>
                  <a:gd name="T0" fmla="*/ 70 w 70"/>
                  <a:gd name="T1" fmla="*/ 35 h 70"/>
                  <a:gd name="T2" fmla="*/ 0 w 70"/>
                  <a:gd name="T3" fmla="*/ 70 h 70"/>
                  <a:gd name="T4" fmla="*/ 18 w 70"/>
                  <a:gd name="T5" fmla="*/ 35 h 70"/>
                  <a:gd name="T6" fmla="*/ 0 w 70"/>
                  <a:gd name="T7" fmla="*/ 0 h 70"/>
                  <a:gd name="T8" fmla="*/ 70 w 70"/>
                  <a:gd name="T9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70" y="35"/>
                    </a:moveTo>
                    <a:lnTo>
                      <a:pt x="0" y="70"/>
                    </a:lnTo>
                    <a:lnTo>
                      <a:pt x="18" y="35"/>
                    </a:lnTo>
                    <a:lnTo>
                      <a:pt x="0" y="0"/>
                    </a:lnTo>
                    <a:lnTo>
                      <a:pt x="7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34" name="Freeform 31">
              <a:extLst>
                <a:ext uri="{FF2B5EF4-FFF2-40B4-BE49-F238E27FC236}">
                  <a16:creationId xmlns:a16="http://schemas.microsoft.com/office/drawing/2014/main" id="{446DB724-60BA-42C3-A4D1-995AFF757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163" y="3705227"/>
              <a:ext cx="717550" cy="0"/>
            </a:xfrm>
            <a:custGeom>
              <a:avLst/>
              <a:gdLst>
                <a:gd name="T0" fmla="*/ 0 w 452"/>
                <a:gd name="T1" fmla="*/ 452 w 452"/>
                <a:gd name="T2" fmla="*/ 0 w 4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52">
                  <a:moveTo>
                    <a:pt x="0" y="0"/>
                  </a:moveTo>
                  <a:lnTo>
                    <a:pt x="4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" name="Line 32">
              <a:extLst>
                <a:ext uri="{FF2B5EF4-FFF2-40B4-BE49-F238E27FC236}">
                  <a16:creationId xmlns:a16="http://schemas.microsoft.com/office/drawing/2014/main" id="{7692F278-475D-4688-BDA4-D37A5E849C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30163" y="3705227"/>
              <a:ext cx="717550" cy="0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1615478-8D97-4E7A-BC1D-CD038023D2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6651" y="3052764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" name="Line 8">
              <a:extLst>
                <a:ext uri="{FF2B5EF4-FFF2-40B4-BE49-F238E27FC236}">
                  <a16:creationId xmlns:a16="http://schemas.microsoft.com/office/drawing/2014/main" id="{A787BE6A-3F50-477D-B1CD-B6287C22C0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6651" y="3052764"/>
              <a:ext cx="565150" cy="7938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E004B7BD-6306-473E-B517-F3E4556BC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6651" y="3697290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Line 11">
              <a:extLst>
                <a:ext uri="{FF2B5EF4-FFF2-40B4-BE49-F238E27FC236}">
                  <a16:creationId xmlns:a16="http://schemas.microsoft.com/office/drawing/2014/main" id="{FEDEC217-E0DD-48A0-BA51-0BB88373C1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6651" y="3697290"/>
              <a:ext cx="565150" cy="7938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9A820F47-D794-4A0D-A648-E9B07AF5EECC}"/>
                </a:ext>
              </a:extLst>
            </p:cNvPr>
            <p:cNvGrpSpPr/>
            <p:nvPr/>
          </p:nvGrpSpPr>
          <p:grpSpPr>
            <a:xfrm>
              <a:off x="735013" y="2066927"/>
              <a:ext cx="1808163" cy="2662238"/>
              <a:chOff x="735013" y="2066927"/>
              <a:chExt cx="1808163" cy="2662238"/>
            </a:xfrm>
          </p:grpSpPr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10345194-4C7E-4BAC-BCDF-37CCDD64B1D9}"/>
                  </a:ext>
                </a:extLst>
              </p:cNvPr>
              <p:cNvGrpSpPr/>
              <p:nvPr/>
            </p:nvGrpSpPr>
            <p:grpSpPr>
              <a:xfrm>
                <a:off x="2247901" y="2530477"/>
                <a:ext cx="134938" cy="460375"/>
                <a:chOff x="2247901" y="2530477"/>
                <a:chExt cx="134938" cy="460375"/>
              </a:xfrm>
            </p:grpSpPr>
            <p:sp>
              <p:nvSpPr>
                <p:cNvPr id="8" name="Freeform 5">
                  <a:extLst>
                    <a:ext uri="{FF2B5EF4-FFF2-40B4-BE49-F238E27FC236}">
                      <a16:creationId xmlns:a16="http://schemas.microsoft.com/office/drawing/2014/main" id="{FECEE12F-6757-4F08-9481-87AC394212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3464" y="2614614"/>
                  <a:ext cx="79375" cy="376238"/>
                </a:xfrm>
                <a:custGeom>
                  <a:avLst/>
                  <a:gdLst>
                    <a:gd name="T0" fmla="*/ 50 w 50"/>
                    <a:gd name="T1" fmla="*/ 237 h 237"/>
                    <a:gd name="T2" fmla="*/ 0 w 50"/>
                    <a:gd name="T3" fmla="*/ 237 h 237"/>
                    <a:gd name="T4" fmla="*/ 0 w 50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0" h="237">
                      <a:moveTo>
                        <a:pt x="50" y="237"/>
                      </a:moveTo>
                      <a:lnTo>
                        <a:pt x="0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9" name="Freeform 6">
                  <a:extLst>
                    <a:ext uri="{FF2B5EF4-FFF2-40B4-BE49-F238E27FC236}">
                      <a16:creationId xmlns:a16="http://schemas.microsoft.com/office/drawing/2014/main" id="{6A854D05-6D85-4C2F-8EBE-1EBB2223F4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47901" y="2530477"/>
                  <a:ext cx="111125" cy="111125"/>
                </a:xfrm>
                <a:custGeom>
                  <a:avLst/>
                  <a:gdLst>
                    <a:gd name="T0" fmla="*/ 35 w 70"/>
                    <a:gd name="T1" fmla="*/ 0 h 70"/>
                    <a:gd name="T2" fmla="*/ 70 w 70"/>
                    <a:gd name="T3" fmla="*/ 70 h 70"/>
                    <a:gd name="T4" fmla="*/ 35 w 70"/>
                    <a:gd name="T5" fmla="*/ 53 h 70"/>
                    <a:gd name="T6" fmla="*/ 0 w 70"/>
                    <a:gd name="T7" fmla="*/ 70 h 70"/>
                    <a:gd name="T8" fmla="*/ 35 w 70"/>
                    <a:gd name="T9" fmla="*/ 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" h="70">
                      <a:moveTo>
                        <a:pt x="35" y="0"/>
                      </a:moveTo>
                      <a:lnTo>
                        <a:pt x="70" y="70"/>
                      </a:lnTo>
                      <a:lnTo>
                        <a:pt x="35" y="53"/>
                      </a:lnTo>
                      <a:lnTo>
                        <a:pt x="0" y="70"/>
                      </a:lnTo>
                      <a:lnTo>
                        <a:pt x="35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  <p:sp>
            <p:nvSpPr>
              <p:cNvPr id="16" name="Freeform 13">
                <a:extLst>
                  <a:ext uri="{FF2B5EF4-FFF2-40B4-BE49-F238E27FC236}">
                    <a16:creationId xmlns:a16="http://schemas.microsoft.com/office/drawing/2014/main" id="{7CBB3784-AD70-454D-846A-5D99671131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1525" y="2874964"/>
                <a:ext cx="1635126" cy="1069975"/>
              </a:xfrm>
              <a:custGeom>
                <a:avLst/>
                <a:gdLst>
                  <a:gd name="T0" fmla="*/ 363 w 4141"/>
                  <a:gd name="T1" fmla="*/ 0 h 2707"/>
                  <a:gd name="T2" fmla="*/ 3667 w 4141"/>
                  <a:gd name="T3" fmla="*/ 0 h 2707"/>
                  <a:gd name="T4" fmla="*/ 4141 w 4141"/>
                  <a:gd name="T5" fmla="*/ 384 h 2707"/>
                  <a:gd name="T6" fmla="*/ 4141 w 4141"/>
                  <a:gd name="T7" fmla="*/ 2278 h 2707"/>
                  <a:gd name="T8" fmla="*/ 3771 w 4141"/>
                  <a:gd name="T9" fmla="*/ 2705 h 2707"/>
                  <a:gd name="T10" fmla="*/ 363 w 4141"/>
                  <a:gd name="T11" fmla="*/ 2707 h 2707"/>
                  <a:gd name="T12" fmla="*/ 0 w 4141"/>
                  <a:gd name="T13" fmla="*/ 2301 h 2707"/>
                  <a:gd name="T14" fmla="*/ 0 w 4141"/>
                  <a:gd name="T15" fmla="*/ 406 h 2707"/>
                  <a:gd name="T16" fmla="*/ 363 w 4141"/>
                  <a:gd name="T17" fmla="*/ 0 h 27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41" h="2707">
                    <a:moveTo>
                      <a:pt x="363" y="0"/>
                    </a:moveTo>
                    <a:cubicBezTo>
                      <a:pt x="3667" y="0"/>
                      <a:pt x="3667" y="0"/>
                      <a:pt x="3667" y="0"/>
                    </a:cubicBezTo>
                    <a:cubicBezTo>
                      <a:pt x="4141" y="17"/>
                      <a:pt x="4141" y="384"/>
                      <a:pt x="4141" y="384"/>
                    </a:cubicBezTo>
                    <a:cubicBezTo>
                      <a:pt x="4141" y="2278"/>
                      <a:pt x="4141" y="2278"/>
                      <a:pt x="4141" y="2278"/>
                    </a:cubicBezTo>
                    <a:cubicBezTo>
                      <a:pt x="4141" y="2503"/>
                      <a:pt x="3972" y="2705"/>
                      <a:pt x="3771" y="2705"/>
                    </a:cubicBezTo>
                    <a:cubicBezTo>
                      <a:pt x="363" y="2707"/>
                      <a:pt x="363" y="2707"/>
                      <a:pt x="363" y="2707"/>
                    </a:cubicBezTo>
                    <a:cubicBezTo>
                      <a:pt x="162" y="2707"/>
                      <a:pt x="0" y="2525"/>
                      <a:pt x="0" y="2301"/>
                    </a:cubicBezTo>
                    <a:cubicBezTo>
                      <a:pt x="0" y="406"/>
                      <a:pt x="0" y="406"/>
                      <a:pt x="0" y="406"/>
                    </a:cubicBezTo>
                    <a:cubicBezTo>
                      <a:pt x="0" y="182"/>
                      <a:pt x="162" y="0"/>
                      <a:pt x="363" y="0"/>
                    </a:cubicBezTo>
                    <a:close/>
                  </a:path>
                </a:pathLst>
              </a:custGeom>
              <a:solidFill>
                <a:srgbClr val="047368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Freeform 14">
                    <a:extLst>
                      <a:ext uri="{FF2B5EF4-FFF2-40B4-BE49-F238E27FC236}">
                        <a16:creationId xmlns:a16="http://schemas.microsoft.com/office/drawing/2014/main" id="{E103FC71-91B8-43AB-BCB1-E8FCD94A4E5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65338" y="2066927"/>
                    <a:ext cx="477838" cy="477838"/>
                  </a:xfrm>
                  <a:custGeom>
                    <a:avLst/>
                    <a:gdLst>
                      <a:gd name="T0" fmla="*/ 604 w 1209"/>
                      <a:gd name="T1" fmla="*/ 0 h 1209"/>
                      <a:gd name="T2" fmla="*/ 1209 w 1209"/>
                      <a:gd name="T3" fmla="*/ 604 h 1209"/>
                      <a:gd name="T4" fmla="*/ 604 w 1209"/>
                      <a:gd name="T5" fmla="*/ 1209 h 1209"/>
                      <a:gd name="T6" fmla="*/ 0 w 1209"/>
                      <a:gd name="T7" fmla="*/ 604 h 1209"/>
                      <a:gd name="T8" fmla="*/ 604 w 1209"/>
                      <a:gd name="T9" fmla="*/ 0 h 12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09" h="1209">
                        <a:moveTo>
                          <a:pt x="604" y="0"/>
                        </a:moveTo>
                        <a:cubicBezTo>
                          <a:pt x="938" y="0"/>
                          <a:pt x="1209" y="271"/>
                          <a:pt x="1209" y="604"/>
                        </a:cubicBezTo>
                        <a:cubicBezTo>
                          <a:pt x="1209" y="939"/>
                          <a:pt x="938" y="1209"/>
                          <a:pt x="604" y="1209"/>
                        </a:cubicBezTo>
                        <a:cubicBezTo>
                          <a:pt x="270" y="1209"/>
                          <a:pt x="0" y="939"/>
                          <a:pt x="0" y="604"/>
                        </a:cubicBezTo>
                        <a:cubicBezTo>
                          <a:pt x="0" y="271"/>
                          <a:pt x="270" y="0"/>
                          <a:pt x="604" y="0"/>
                        </a:cubicBezTo>
                        <a:close/>
                      </a:path>
                    </a:pathLst>
                  </a:custGeom>
                  <a:solidFill>
                    <a:srgbClr val="FBF49C"/>
                  </a:solid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17" name="Freeform 14">
                    <a:extLst>
                      <a:ext uri="{FF2B5EF4-FFF2-40B4-BE49-F238E27FC236}">
                        <a16:creationId xmlns:a16="http://schemas.microsoft.com/office/drawing/2014/main" id="{E103FC71-91B8-43AB-BCB1-E8FCD94A4E5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065338" y="2066927"/>
                    <a:ext cx="477838" cy="477838"/>
                  </a:xfrm>
                  <a:custGeom>
                    <a:avLst/>
                    <a:gdLst>
                      <a:gd name="T0" fmla="*/ 604 w 1209"/>
                      <a:gd name="T1" fmla="*/ 0 h 1209"/>
                      <a:gd name="T2" fmla="*/ 1209 w 1209"/>
                      <a:gd name="T3" fmla="*/ 604 h 1209"/>
                      <a:gd name="T4" fmla="*/ 604 w 1209"/>
                      <a:gd name="T5" fmla="*/ 1209 h 1209"/>
                      <a:gd name="T6" fmla="*/ 0 w 1209"/>
                      <a:gd name="T7" fmla="*/ 604 h 1209"/>
                      <a:gd name="T8" fmla="*/ 604 w 1209"/>
                      <a:gd name="T9" fmla="*/ 0 h 12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09" h="1209">
                        <a:moveTo>
                          <a:pt x="604" y="0"/>
                        </a:moveTo>
                        <a:cubicBezTo>
                          <a:pt x="938" y="0"/>
                          <a:pt x="1209" y="271"/>
                          <a:pt x="1209" y="604"/>
                        </a:cubicBezTo>
                        <a:cubicBezTo>
                          <a:pt x="1209" y="939"/>
                          <a:pt x="938" y="1209"/>
                          <a:pt x="604" y="1209"/>
                        </a:cubicBezTo>
                        <a:cubicBezTo>
                          <a:pt x="270" y="1209"/>
                          <a:pt x="0" y="939"/>
                          <a:pt x="0" y="604"/>
                        </a:cubicBezTo>
                        <a:cubicBezTo>
                          <a:pt x="0" y="271"/>
                          <a:pt x="270" y="0"/>
                          <a:pt x="604" y="0"/>
                        </a:cubicBezTo>
                        <a:close/>
                      </a:path>
                    </a:pathLst>
                  </a:custGeom>
                  <a:blipFill>
                    <a:blip r:embed="rId2"/>
                    <a:stretch>
                      <a:fillRect/>
                    </a:stretch>
                  </a:blip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" name="Freeform 15">
                <a:extLst>
                  <a:ext uri="{FF2B5EF4-FFF2-40B4-BE49-F238E27FC236}">
                    <a16:creationId xmlns:a16="http://schemas.microsoft.com/office/drawing/2014/main" id="{2AAE153D-4C2A-4A9A-A136-54D5551102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4725" y="4027490"/>
                <a:ext cx="17463" cy="206375"/>
              </a:xfrm>
              <a:custGeom>
                <a:avLst/>
                <a:gdLst>
                  <a:gd name="T0" fmla="*/ 0 w 11"/>
                  <a:gd name="T1" fmla="*/ 130 h 130"/>
                  <a:gd name="T2" fmla="*/ 10 w 11"/>
                  <a:gd name="T3" fmla="*/ 130 h 130"/>
                  <a:gd name="T4" fmla="*/ 11 w 11"/>
                  <a:gd name="T5" fmla="*/ 0 h 130"/>
                  <a:gd name="T6" fmla="*/ 0 w 11"/>
                  <a:gd name="T7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130">
                    <a:moveTo>
                      <a:pt x="0" y="130"/>
                    </a:moveTo>
                    <a:lnTo>
                      <a:pt x="10" y="130"/>
                    </a:lnTo>
                    <a:lnTo>
                      <a:pt x="11" y="0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9" name="Freeform 16">
                <a:extLst>
                  <a:ext uri="{FF2B5EF4-FFF2-40B4-BE49-F238E27FC236}">
                    <a16:creationId xmlns:a16="http://schemas.microsoft.com/office/drawing/2014/main" id="{45A7AB20-9163-4315-A57A-2F41271AFB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4725" y="4027490"/>
                <a:ext cx="17463" cy="206375"/>
              </a:xfrm>
              <a:custGeom>
                <a:avLst/>
                <a:gdLst>
                  <a:gd name="T0" fmla="*/ 0 w 11"/>
                  <a:gd name="T1" fmla="*/ 130 h 130"/>
                  <a:gd name="T2" fmla="*/ 10 w 11"/>
                  <a:gd name="T3" fmla="*/ 130 h 130"/>
                  <a:gd name="T4" fmla="*/ 11 w 11"/>
                  <a:gd name="T5" fmla="*/ 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30">
                    <a:moveTo>
                      <a:pt x="0" y="130"/>
                    </a:moveTo>
                    <a:lnTo>
                      <a:pt x="10" y="130"/>
                    </a:lnTo>
                    <a:lnTo>
                      <a:pt x="11" y="0"/>
                    </a:lnTo>
                  </a:path>
                </a:pathLst>
              </a:cu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0" name="Freeform 17">
                <a:extLst>
                  <a:ext uri="{FF2B5EF4-FFF2-40B4-BE49-F238E27FC236}">
                    <a16:creationId xmlns:a16="http://schemas.microsoft.com/office/drawing/2014/main" id="{79471145-41DC-4BB4-80A0-5EF28EA6E9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6625" y="3944940"/>
                <a:ext cx="111125" cy="111125"/>
              </a:xfrm>
              <a:custGeom>
                <a:avLst/>
                <a:gdLst>
                  <a:gd name="T0" fmla="*/ 35 w 70"/>
                  <a:gd name="T1" fmla="*/ 0 h 70"/>
                  <a:gd name="T2" fmla="*/ 70 w 70"/>
                  <a:gd name="T3" fmla="*/ 70 h 70"/>
                  <a:gd name="T4" fmla="*/ 35 w 70"/>
                  <a:gd name="T5" fmla="*/ 52 h 70"/>
                  <a:gd name="T6" fmla="*/ 0 w 70"/>
                  <a:gd name="T7" fmla="*/ 70 h 70"/>
                  <a:gd name="T8" fmla="*/ 35 w 7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35" y="0"/>
                    </a:moveTo>
                    <a:lnTo>
                      <a:pt x="70" y="70"/>
                    </a:lnTo>
                    <a:lnTo>
                      <a:pt x="35" y="52"/>
                    </a:lnTo>
                    <a:lnTo>
                      <a:pt x="0" y="7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Oval 18">
                    <a:extLst>
                      <a:ext uri="{FF2B5EF4-FFF2-40B4-BE49-F238E27FC236}">
                        <a16:creationId xmlns:a16="http://schemas.microsoft.com/office/drawing/2014/main" id="{FBFBDD5B-E9C2-410F-8F01-0BC0A5E50FE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5013" y="4251327"/>
                    <a:ext cx="477838" cy="477838"/>
                  </a:xfrm>
                  <a:prstGeom prst="ellipse">
                    <a:avLst/>
                  </a:prstGeom>
                  <a:solidFill>
                    <a:srgbClr val="D1E8C5"/>
                  </a:solid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21" name="Oval 18">
                    <a:extLst>
                      <a:ext uri="{FF2B5EF4-FFF2-40B4-BE49-F238E27FC236}">
                        <a16:creationId xmlns:a16="http://schemas.microsoft.com/office/drawing/2014/main" id="{FBFBDD5B-E9C2-410F-8F01-0BC0A5E50FE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35013" y="4251327"/>
                    <a:ext cx="477838" cy="477838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" name="Rectangle 19">
                <a:extLst>
                  <a:ext uri="{FF2B5EF4-FFF2-40B4-BE49-F238E27FC236}">
                    <a16:creationId xmlns:a16="http://schemas.microsoft.com/office/drawing/2014/main" id="{4701530E-50D5-44D8-AD85-0D88A4DD3D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0925" y="3197227"/>
                <a:ext cx="1223963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altLang="id-ID" sz="3000" b="0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LSTM</a:t>
                </a:r>
                <a:endParaRPr kumimoji="0" lang="id-ID" altLang="id-ID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1" name="Freeform 28">
              <a:extLst>
                <a:ext uri="{FF2B5EF4-FFF2-40B4-BE49-F238E27FC236}">
                  <a16:creationId xmlns:a16="http://schemas.microsoft.com/office/drawing/2014/main" id="{A0A414DA-D956-49C6-86AC-8EFB094D0ECE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700" y="3052764"/>
              <a:ext cx="717550" cy="0"/>
            </a:xfrm>
            <a:custGeom>
              <a:avLst/>
              <a:gdLst>
                <a:gd name="T0" fmla="*/ 0 w 452"/>
                <a:gd name="T1" fmla="*/ 452 w 452"/>
                <a:gd name="T2" fmla="*/ 0 w 4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52">
                  <a:moveTo>
                    <a:pt x="0" y="0"/>
                  </a:moveTo>
                  <a:lnTo>
                    <a:pt x="4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Line 29">
              <a:extLst>
                <a:ext uri="{FF2B5EF4-FFF2-40B4-BE49-F238E27FC236}">
                  <a16:creationId xmlns:a16="http://schemas.microsoft.com/office/drawing/2014/main" id="{0B78208C-370A-4410-AC39-651F1253A3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2700" y="3052764"/>
              <a:ext cx="717550" cy="0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30">
              <a:extLst>
                <a:ext uri="{FF2B5EF4-FFF2-40B4-BE49-F238E27FC236}">
                  <a16:creationId xmlns:a16="http://schemas.microsoft.com/office/drawing/2014/main" id="{52778F4B-C3BA-41E6-89FD-245E9B0DAC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275" y="2995614"/>
              <a:ext cx="112713" cy="112713"/>
            </a:xfrm>
            <a:custGeom>
              <a:avLst/>
              <a:gdLst>
                <a:gd name="T0" fmla="*/ 71 w 71"/>
                <a:gd name="T1" fmla="*/ 36 h 71"/>
                <a:gd name="T2" fmla="*/ 0 w 71"/>
                <a:gd name="T3" fmla="*/ 71 h 71"/>
                <a:gd name="T4" fmla="*/ 18 w 71"/>
                <a:gd name="T5" fmla="*/ 36 h 71"/>
                <a:gd name="T6" fmla="*/ 0 w 71"/>
                <a:gd name="T7" fmla="*/ 0 h 71"/>
                <a:gd name="T8" fmla="*/ 71 w 71"/>
                <a:gd name="T9" fmla="*/ 3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71">
                  <a:moveTo>
                    <a:pt x="71" y="36"/>
                  </a:moveTo>
                  <a:lnTo>
                    <a:pt x="0" y="71"/>
                  </a:lnTo>
                  <a:lnTo>
                    <a:pt x="18" y="36"/>
                  </a:lnTo>
                  <a:lnTo>
                    <a:pt x="0" y="0"/>
                  </a:lnTo>
                  <a:lnTo>
                    <a:pt x="71" y="36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C94A4D05-D53D-462E-8CC2-9E212DA266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400" y="3649665"/>
              <a:ext cx="111125" cy="111125"/>
            </a:xfrm>
            <a:custGeom>
              <a:avLst/>
              <a:gdLst>
                <a:gd name="T0" fmla="*/ 70 w 70"/>
                <a:gd name="T1" fmla="*/ 35 h 70"/>
                <a:gd name="T2" fmla="*/ 0 w 70"/>
                <a:gd name="T3" fmla="*/ 70 h 70"/>
                <a:gd name="T4" fmla="*/ 17 w 70"/>
                <a:gd name="T5" fmla="*/ 35 h 70"/>
                <a:gd name="T6" fmla="*/ 0 w 70"/>
                <a:gd name="T7" fmla="*/ 0 h 70"/>
                <a:gd name="T8" fmla="*/ 70 w 7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70" y="35"/>
                  </a:moveTo>
                  <a:lnTo>
                    <a:pt x="0" y="70"/>
                  </a:lnTo>
                  <a:lnTo>
                    <a:pt x="17" y="35"/>
                  </a:lnTo>
                  <a:lnTo>
                    <a:pt x="0" y="0"/>
                  </a:lnTo>
                  <a:lnTo>
                    <a:pt x="70" y="35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5" name="Freeform 12">
              <a:extLst>
                <a:ext uri="{FF2B5EF4-FFF2-40B4-BE49-F238E27FC236}">
                  <a16:creationId xmlns:a16="http://schemas.microsoft.com/office/drawing/2014/main" id="{974D4ECC-E6FB-455E-BEC7-DFE0FA31C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140" y="3647283"/>
              <a:ext cx="111125" cy="111125"/>
            </a:xfrm>
            <a:custGeom>
              <a:avLst/>
              <a:gdLst>
                <a:gd name="T0" fmla="*/ 70 w 70"/>
                <a:gd name="T1" fmla="*/ 35 h 70"/>
                <a:gd name="T2" fmla="*/ 0 w 70"/>
                <a:gd name="T3" fmla="*/ 70 h 70"/>
                <a:gd name="T4" fmla="*/ 18 w 70"/>
                <a:gd name="T5" fmla="*/ 35 h 70"/>
                <a:gd name="T6" fmla="*/ 0 w 70"/>
                <a:gd name="T7" fmla="*/ 0 h 70"/>
                <a:gd name="T8" fmla="*/ 70 w 7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70" y="35"/>
                  </a:moveTo>
                  <a:lnTo>
                    <a:pt x="0" y="70"/>
                  </a:lnTo>
                  <a:lnTo>
                    <a:pt x="18" y="35"/>
                  </a:lnTo>
                  <a:lnTo>
                    <a:pt x="0" y="0"/>
                  </a:lnTo>
                  <a:lnTo>
                    <a:pt x="70" y="35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19498FC0-0134-4EDB-A6B4-A7E1F29E3C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6778" y="3046414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" name="Freeform 39">
              <a:extLst>
                <a:ext uri="{FF2B5EF4-FFF2-40B4-BE49-F238E27FC236}">
                  <a16:creationId xmlns:a16="http://schemas.microsoft.com/office/drawing/2014/main" id="{9AF208CF-2609-47D3-9EA2-EAF969589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6778" y="3692527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C604E9B8-D69A-465D-A50E-91886E02FC07}"/>
                </a:ext>
              </a:extLst>
            </p:cNvPr>
            <p:cNvGrpSpPr/>
            <p:nvPr/>
          </p:nvGrpSpPr>
          <p:grpSpPr>
            <a:xfrm>
              <a:off x="4676778" y="3002733"/>
              <a:ext cx="658464" cy="111125"/>
              <a:chOff x="4676778" y="3002733"/>
              <a:chExt cx="658464" cy="111125"/>
            </a:xfrm>
          </p:grpSpPr>
          <p:sp>
            <p:nvSpPr>
              <p:cNvPr id="40" name="Line 37">
                <a:extLst>
                  <a:ext uri="{FF2B5EF4-FFF2-40B4-BE49-F238E27FC236}">
                    <a16:creationId xmlns:a16="http://schemas.microsoft.com/office/drawing/2014/main" id="{416BFC77-F838-44AA-82BC-CF58D33B97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76778" y="3046414"/>
                <a:ext cx="565150" cy="7938"/>
              </a:xfrm>
              <a:prstGeom prst="lin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7" name="Freeform 9">
                <a:extLst>
                  <a:ext uri="{FF2B5EF4-FFF2-40B4-BE49-F238E27FC236}">
                    <a16:creationId xmlns:a16="http://schemas.microsoft.com/office/drawing/2014/main" id="{C22BA9DE-F1C2-40E1-B3BA-58695B84E3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4117" y="3002733"/>
                <a:ext cx="111125" cy="111125"/>
              </a:xfrm>
              <a:custGeom>
                <a:avLst/>
                <a:gdLst>
                  <a:gd name="T0" fmla="*/ 70 w 70"/>
                  <a:gd name="T1" fmla="*/ 35 h 70"/>
                  <a:gd name="T2" fmla="*/ 0 w 70"/>
                  <a:gd name="T3" fmla="*/ 70 h 70"/>
                  <a:gd name="T4" fmla="*/ 18 w 70"/>
                  <a:gd name="T5" fmla="*/ 35 h 70"/>
                  <a:gd name="T6" fmla="*/ 0 w 70"/>
                  <a:gd name="T7" fmla="*/ 0 h 70"/>
                  <a:gd name="T8" fmla="*/ 70 w 70"/>
                  <a:gd name="T9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70" y="35"/>
                    </a:moveTo>
                    <a:lnTo>
                      <a:pt x="0" y="70"/>
                    </a:lnTo>
                    <a:lnTo>
                      <a:pt x="18" y="35"/>
                    </a:lnTo>
                    <a:lnTo>
                      <a:pt x="0" y="0"/>
                    </a:lnTo>
                    <a:lnTo>
                      <a:pt x="7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8E40870D-A33B-469F-AE42-9091757BF2BD}"/>
                </a:ext>
              </a:extLst>
            </p:cNvPr>
            <p:cNvGrpSpPr/>
            <p:nvPr/>
          </p:nvGrpSpPr>
          <p:grpSpPr>
            <a:xfrm>
              <a:off x="4676778" y="3647259"/>
              <a:ext cx="658464" cy="111125"/>
              <a:chOff x="4676778" y="3647259"/>
              <a:chExt cx="658464" cy="111125"/>
            </a:xfrm>
          </p:grpSpPr>
          <p:sp>
            <p:nvSpPr>
              <p:cNvPr id="43" name="Line 40">
                <a:extLst>
                  <a:ext uri="{FF2B5EF4-FFF2-40B4-BE49-F238E27FC236}">
                    <a16:creationId xmlns:a16="http://schemas.microsoft.com/office/drawing/2014/main" id="{9A7E8BEC-4955-414B-83B8-CCB75CC176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76778" y="3692527"/>
                <a:ext cx="565150" cy="7938"/>
              </a:xfrm>
              <a:prstGeom prst="lin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9" name="Freeform 12">
                <a:extLst>
                  <a:ext uri="{FF2B5EF4-FFF2-40B4-BE49-F238E27FC236}">
                    <a16:creationId xmlns:a16="http://schemas.microsoft.com/office/drawing/2014/main" id="{25926D74-585E-4E54-BB01-04AEE3CA67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4117" y="3647259"/>
                <a:ext cx="111125" cy="111125"/>
              </a:xfrm>
              <a:custGeom>
                <a:avLst/>
                <a:gdLst>
                  <a:gd name="T0" fmla="*/ 70 w 70"/>
                  <a:gd name="T1" fmla="*/ 35 h 70"/>
                  <a:gd name="T2" fmla="*/ 0 w 70"/>
                  <a:gd name="T3" fmla="*/ 70 h 70"/>
                  <a:gd name="T4" fmla="*/ 18 w 70"/>
                  <a:gd name="T5" fmla="*/ 35 h 70"/>
                  <a:gd name="T6" fmla="*/ 0 w 70"/>
                  <a:gd name="T7" fmla="*/ 0 h 70"/>
                  <a:gd name="T8" fmla="*/ 70 w 70"/>
                  <a:gd name="T9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70" y="35"/>
                    </a:moveTo>
                    <a:lnTo>
                      <a:pt x="0" y="70"/>
                    </a:lnTo>
                    <a:lnTo>
                      <a:pt x="18" y="35"/>
                    </a:lnTo>
                    <a:lnTo>
                      <a:pt x="0" y="0"/>
                    </a:lnTo>
                    <a:lnTo>
                      <a:pt x="7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69" name="Freeform 66">
              <a:extLst>
                <a:ext uri="{FF2B5EF4-FFF2-40B4-BE49-F238E27FC236}">
                  <a16:creationId xmlns:a16="http://schemas.microsoft.com/office/drawing/2014/main" id="{B0812133-922B-4762-B91F-6A9896BC84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0717" y="3052764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0" name="Line 67">
              <a:extLst>
                <a:ext uri="{FF2B5EF4-FFF2-40B4-BE49-F238E27FC236}">
                  <a16:creationId xmlns:a16="http://schemas.microsoft.com/office/drawing/2014/main" id="{60D654CF-2399-4EDF-9C6A-1D9CF2400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70717" y="3052764"/>
              <a:ext cx="565150" cy="7938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2" name="Freeform 69">
              <a:extLst>
                <a:ext uri="{FF2B5EF4-FFF2-40B4-BE49-F238E27FC236}">
                  <a16:creationId xmlns:a16="http://schemas.microsoft.com/office/drawing/2014/main" id="{2B538D10-1B2E-44AC-A8D7-B8E20EB38E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0717" y="3697290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3" name="Line 70">
              <a:extLst>
                <a:ext uri="{FF2B5EF4-FFF2-40B4-BE49-F238E27FC236}">
                  <a16:creationId xmlns:a16="http://schemas.microsoft.com/office/drawing/2014/main" id="{8B9AD5C5-424C-4E3E-8E81-D7549DF1DE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70717" y="3697290"/>
              <a:ext cx="565150" cy="7938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BCA03187-3157-46A3-B59F-B73E36B30CC7}"/>
                </a:ext>
              </a:extLst>
            </p:cNvPr>
            <p:cNvGrpSpPr/>
            <p:nvPr/>
          </p:nvGrpSpPr>
          <p:grpSpPr>
            <a:xfrm>
              <a:off x="5300666" y="2066927"/>
              <a:ext cx="1806576" cy="2662238"/>
              <a:chOff x="5300666" y="2066927"/>
              <a:chExt cx="1806576" cy="266223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Oval 77">
                    <a:extLst>
                      <a:ext uri="{FF2B5EF4-FFF2-40B4-BE49-F238E27FC236}">
                        <a16:creationId xmlns:a16="http://schemas.microsoft.com/office/drawing/2014/main" id="{04C5F06F-14FD-43B2-9258-08FA49EFFE4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300666" y="4251327"/>
                    <a:ext cx="476250" cy="477838"/>
                  </a:xfrm>
                  <a:prstGeom prst="ellipse">
                    <a:avLst/>
                  </a:prstGeom>
                  <a:solidFill>
                    <a:srgbClr val="D1E8C5"/>
                  </a:solid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80" name="Oval 77">
                    <a:extLst>
                      <a:ext uri="{FF2B5EF4-FFF2-40B4-BE49-F238E27FC236}">
                        <a16:creationId xmlns:a16="http://schemas.microsoft.com/office/drawing/2014/main" id="{04C5F06F-14FD-43B2-9258-08FA49EFFE4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300666" y="4251327"/>
                    <a:ext cx="476250" cy="477838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7" name="Freeform 64">
                <a:extLst>
                  <a:ext uri="{FF2B5EF4-FFF2-40B4-BE49-F238E27FC236}">
                    <a16:creationId xmlns:a16="http://schemas.microsoft.com/office/drawing/2014/main" id="{245A3780-C1DC-4E88-A01F-4D2D4BB700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67529" y="2614614"/>
                <a:ext cx="80963" cy="376238"/>
              </a:xfrm>
              <a:custGeom>
                <a:avLst/>
                <a:gdLst>
                  <a:gd name="T0" fmla="*/ 51 w 51"/>
                  <a:gd name="T1" fmla="*/ 237 h 237"/>
                  <a:gd name="T2" fmla="*/ 0 w 51"/>
                  <a:gd name="T3" fmla="*/ 237 h 237"/>
                  <a:gd name="T4" fmla="*/ 0 w 51"/>
                  <a:gd name="T5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1" h="237">
                    <a:moveTo>
                      <a:pt x="51" y="237"/>
                    </a:moveTo>
                    <a:lnTo>
                      <a:pt x="0" y="237"/>
                    </a:lnTo>
                    <a:lnTo>
                      <a:pt x="0" y="0"/>
                    </a:lnTo>
                  </a:path>
                </a:pathLst>
              </a:custGeom>
              <a:noFill/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8" name="Freeform 65">
                <a:extLst>
                  <a:ext uri="{FF2B5EF4-FFF2-40B4-BE49-F238E27FC236}">
                    <a16:creationId xmlns:a16="http://schemas.microsoft.com/office/drawing/2014/main" id="{21AC07EC-68A5-4B48-B417-1A842501F2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1967" y="2530477"/>
                <a:ext cx="111125" cy="111125"/>
              </a:xfrm>
              <a:custGeom>
                <a:avLst/>
                <a:gdLst>
                  <a:gd name="T0" fmla="*/ 35 w 70"/>
                  <a:gd name="T1" fmla="*/ 0 h 70"/>
                  <a:gd name="T2" fmla="*/ 70 w 70"/>
                  <a:gd name="T3" fmla="*/ 70 h 70"/>
                  <a:gd name="T4" fmla="*/ 35 w 70"/>
                  <a:gd name="T5" fmla="*/ 53 h 70"/>
                  <a:gd name="T6" fmla="*/ 0 w 70"/>
                  <a:gd name="T7" fmla="*/ 70 h 70"/>
                  <a:gd name="T8" fmla="*/ 35 w 7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35" y="0"/>
                    </a:moveTo>
                    <a:lnTo>
                      <a:pt x="70" y="70"/>
                    </a:lnTo>
                    <a:lnTo>
                      <a:pt x="35" y="53"/>
                    </a:lnTo>
                    <a:lnTo>
                      <a:pt x="0" y="7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10101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5" name="Freeform 72">
                <a:extLst>
                  <a:ext uri="{FF2B5EF4-FFF2-40B4-BE49-F238E27FC236}">
                    <a16:creationId xmlns:a16="http://schemas.microsoft.com/office/drawing/2014/main" id="{D45E987D-091D-4DD9-B8E0-39F8DEEEF0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5591" y="2874964"/>
                <a:ext cx="1635126" cy="1069975"/>
              </a:xfrm>
              <a:custGeom>
                <a:avLst/>
                <a:gdLst>
                  <a:gd name="T0" fmla="*/ 363 w 4141"/>
                  <a:gd name="T1" fmla="*/ 0 h 2707"/>
                  <a:gd name="T2" fmla="*/ 3667 w 4141"/>
                  <a:gd name="T3" fmla="*/ 0 h 2707"/>
                  <a:gd name="T4" fmla="*/ 4141 w 4141"/>
                  <a:gd name="T5" fmla="*/ 384 h 2707"/>
                  <a:gd name="T6" fmla="*/ 4141 w 4141"/>
                  <a:gd name="T7" fmla="*/ 2278 h 2707"/>
                  <a:gd name="T8" fmla="*/ 3771 w 4141"/>
                  <a:gd name="T9" fmla="*/ 2705 h 2707"/>
                  <a:gd name="T10" fmla="*/ 363 w 4141"/>
                  <a:gd name="T11" fmla="*/ 2707 h 2707"/>
                  <a:gd name="T12" fmla="*/ 0 w 4141"/>
                  <a:gd name="T13" fmla="*/ 2301 h 2707"/>
                  <a:gd name="T14" fmla="*/ 0 w 4141"/>
                  <a:gd name="T15" fmla="*/ 406 h 2707"/>
                  <a:gd name="T16" fmla="*/ 363 w 4141"/>
                  <a:gd name="T17" fmla="*/ 0 h 27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41" h="2707">
                    <a:moveTo>
                      <a:pt x="363" y="0"/>
                    </a:moveTo>
                    <a:cubicBezTo>
                      <a:pt x="3667" y="0"/>
                      <a:pt x="3667" y="0"/>
                      <a:pt x="3667" y="0"/>
                    </a:cubicBezTo>
                    <a:cubicBezTo>
                      <a:pt x="4141" y="17"/>
                      <a:pt x="4141" y="384"/>
                      <a:pt x="4141" y="384"/>
                    </a:cubicBezTo>
                    <a:cubicBezTo>
                      <a:pt x="4141" y="2278"/>
                      <a:pt x="4141" y="2278"/>
                      <a:pt x="4141" y="2278"/>
                    </a:cubicBezTo>
                    <a:cubicBezTo>
                      <a:pt x="4141" y="2503"/>
                      <a:pt x="3972" y="2705"/>
                      <a:pt x="3771" y="2705"/>
                    </a:cubicBezTo>
                    <a:cubicBezTo>
                      <a:pt x="363" y="2707"/>
                      <a:pt x="363" y="2707"/>
                      <a:pt x="363" y="2707"/>
                    </a:cubicBezTo>
                    <a:cubicBezTo>
                      <a:pt x="162" y="2707"/>
                      <a:pt x="0" y="2525"/>
                      <a:pt x="0" y="2301"/>
                    </a:cubicBezTo>
                    <a:cubicBezTo>
                      <a:pt x="0" y="406"/>
                      <a:pt x="0" y="406"/>
                      <a:pt x="0" y="406"/>
                    </a:cubicBezTo>
                    <a:cubicBezTo>
                      <a:pt x="0" y="182"/>
                      <a:pt x="162" y="0"/>
                      <a:pt x="363" y="0"/>
                    </a:cubicBezTo>
                    <a:close/>
                  </a:path>
                </a:pathLst>
              </a:custGeom>
              <a:solidFill>
                <a:srgbClr val="047368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Freeform 73">
                    <a:extLst>
                      <a:ext uri="{FF2B5EF4-FFF2-40B4-BE49-F238E27FC236}">
                        <a16:creationId xmlns:a16="http://schemas.microsoft.com/office/drawing/2014/main" id="{4EB2AC02-FE5C-4225-9455-DBAD06E84B3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629404" y="2066927"/>
                    <a:ext cx="477838" cy="477838"/>
                  </a:xfrm>
                  <a:custGeom>
                    <a:avLst/>
                    <a:gdLst>
                      <a:gd name="T0" fmla="*/ 604 w 1209"/>
                      <a:gd name="T1" fmla="*/ 0 h 1209"/>
                      <a:gd name="T2" fmla="*/ 1209 w 1209"/>
                      <a:gd name="T3" fmla="*/ 604 h 1209"/>
                      <a:gd name="T4" fmla="*/ 604 w 1209"/>
                      <a:gd name="T5" fmla="*/ 1209 h 1209"/>
                      <a:gd name="T6" fmla="*/ 0 w 1209"/>
                      <a:gd name="T7" fmla="*/ 604 h 1209"/>
                      <a:gd name="T8" fmla="*/ 604 w 1209"/>
                      <a:gd name="T9" fmla="*/ 0 h 12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09" h="1209">
                        <a:moveTo>
                          <a:pt x="604" y="0"/>
                        </a:moveTo>
                        <a:cubicBezTo>
                          <a:pt x="938" y="0"/>
                          <a:pt x="1209" y="271"/>
                          <a:pt x="1209" y="604"/>
                        </a:cubicBezTo>
                        <a:cubicBezTo>
                          <a:pt x="1209" y="939"/>
                          <a:pt x="938" y="1209"/>
                          <a:pt x="604" y="1209"/>
                        </a:cubicBezTo>
                        <a:cubicBezTo>
                          <a:pt x="270" y="1209"/>
                          <a:pt x="0" y="939"/>
                          <a:pt x="0" y="604"/>
                        </a:cubicBezTo>
                        <a:cubicBezTo>
                          <a:pt x="0" y="271"/>
                          <a:pt x="270" y="0"/>
                          <a:pt x="604" y="0"/>
                        </a:cubicBezTo>
                        <a:close/>
                      </a:path>
                    </a:pathLst>
                  </a:custGeom>
                  <a:solidFill>
                    <a:srgbClr val="FBF49C"/>
                  </a:solid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76" name="Freeform 73">
                    <a:extLst>
                      <a:ext uri="{FF2B5EF4-FFF2-40B4-BE49-F238E27FC236}">
                        <a16:creationId xmlns:a16="http://schemas.microsoft.com/office/drawing/2014/main" id="{4EB2AC02-FE5C-4225-9455-DBAD06E84B3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629404" y="2066927"/>
                    <a:ext cx="477838" cy="477838"/>
                  </a:xfrm>
                  <a:custGeom>
                    <a:avLst/>
                    <a:gdLst>
                      <a:gd name="T0" fmla="*/ 604 w 1209"/>
                      <a:gd name="T1" fmla="*/ 0 h 1209"/>
                      <a:gd name="T2" fmla="*/ 1209 w 1209"/>
                      <a:gd name="T3" fmla="*/ 604 h 1209"/>
                      <a:gd name="T4" fmla="*/ 604 w 1209"/>
                      <a:gd name="T5" fmla="*/ 1209 h 1209"/>
                      <a:gd name="T6" fmla="*/ 0 w 1209"/>
                      <a:gd name="T7" fmla="*/ 604 h 1209"/>
                      <a:gd name="T8" fmla="*/ 604 w 1209"/>
                      <a:gd name="T9" fmla="*/ 0 h 12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09" h="1209">
                        <a:moveTo>
                          <a:pt x="604" y="0"/>
                        </a:moveTo>
                        <a:cubicBezTo>
                          <a:pt x="938" y="0"/>
                          <a:pt x="1209" y="271"/>
                          <a:pt x="1209" y="604"/>
                        </a:cubicBezTo>
                        <a:cubicBezTo>
                          <a:pt x="1209" y="939"/>
                          <a:pt x="938" y="1209"/>
                          <a:pt x="604" y="1209"/>
                        </a:cubicBezTo>
                        <a:cubicBezTo>
                          <a:pt x="270" y="1209"/>
                          <a:pt x="0" y="939"/>
                          <a:pt x="0" y="604"/>
                        </a:cubicBezTo>
                        <a:cubicBezTo>
                          <a:pt x="0" y="271"/>
                          <a:pt x="270" y="0"/>
                          <a:pt x="604" y="0"/>
                        </a:cubicBezTo>
                        <a:close/>
                      </a:path>
                    </a:pathLst>
                  </a:custGeom>
                  <a:blipFill>
                    <a:blip r:embed="rId5"/>
                    <a:stretch>
                      <a:fillRect/>
                    </a:stretch>
                  </a:blip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7" name="Freeform 74">
                <a:extLst>
                  <a:ext uri="{FF2B5EF4-FFF2-40B4-BE49-F238E27FC236}">
                    <a16:creationId xmlns:a16="http://schemas.microsoft.com/office/drawing/2014/main" id="{FBBAEF6C-2E17-470F-B30E-96025EA8EB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8791" y="4027490"/>
                <a:ext cx="17463" cy="206375"/>
              </a:xfrm>
              <a:custGeom>
                <a:avLst/>
                <a:gdLst>
                  <a:gd name="T0" fmla="*/ 0 w 11"/>
                  <a:gd name="T1" fmla="*/ 130 h 130"/>
                  <a:gd name="T2" fmla="*/ 10 w 11"/>
                  <a:gd name="T3" fmla="*/ 130 h 130"/>
                  <a:gd name="T4" fmla="*/ 11 w 11"/>
                  <a:gd name="T5" fmla="*/ 0 h 130"/>
                  <a:gd name="T6" fmla="*/ 0 w 11"/>
                  <a:gd name="T7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130">
                    <a:moveTo>
                      <a:pt x="0" y="130"/>
                    </a:moveTo>
                    <a:lnTo>
                      <a:pt x="10" y="130"/>
                    </a:lnTo>
                    <a:lnTo>
                      <a:pt x="11" y="0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8" name="Freeform 75">
                <a:extLst>
                  <a:ext uri="{FF2B5EF4-FFF2-40B4-BE49-F238E27FC236}">
                    <a16:creationId xmlns:a16="http://schemas.microsoft.com/office/drawing/2014/main" id="{31F471E0-1A3B-4661-B44B-5E46B86E54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8791" y="4027490"/>
                <a:ext cx="17463" cy="206375"/>
              </a:xfrm>
              <a:custGeom>
                <a:avLst/>
                <a:gdLst>
                  <a:gd name="T0" fmla="*/ 0 w 11"/>
                  <a:gd name="T1" fmla="*/ 130 h 130"/>
                  <a:gd name="T2" fmla="*/ 10 w 11"/>
                  <a:gd name="T3" fmla="*/ 130 h 130"/>
                  <a:gd name="T4" fmla="*/ 11 w 11"/>
                  <a:gd name="T5" fmla="*/ 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30">
                    <a:moveTo>
                      <a:pt x="0" y="130"/>
                    </a:moveTo>
                    <a:lnTo>
                      <a:pt x="10" y="130"/>
                    </a:lnTo>
                    <a:lnTo>
                      <a:pt x="11" y="0"/>
                    </a:lnTo>
                  </a:path>
                </a:pathLst>
              </a:cu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9" name="Freeform 76">
                <a:extLst>
                  <a:ext uri="{FF2B5EF4-FFF2-40B4-BE49-F238E27FC236}">
                    <a16:creationId xmlns:a16="http://schemas.microsoft.com/office/drawing/2014/main" id="{DBA9B7D7-EADC-4A70-8415-B37D4F42A2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0691" y="3944940"/>
                <a:ext cx="112713" cy="111125"/>
              </a:xfrm>
              <a:custGeom>
                <a:avLst/>
                <a:gdLst>
                  <a:gd name="T0" fmla="*/ 35 w 71"/>
                  <a:gd name="T1" fmla="*/ 0 h 70"/>
                  <a:gd name="T2" fmla="*/ 71 w 71"/>
                  <a:gd name="T3" fmla="*/ 70 h 70"/>
                  <a:gd name="T4" fmla="*/ 35 w 71"/>
                  <a:gd name="T5" fmla="*/ 52 h 70"/>
                  <a:gd name="T6" fmla="*/ 0 w 71"/>
                  <a:gd name="T7" fmla="*/ 70 h 70"/>
                  <a:gd name="T8" fmla="*/ 35 w 71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70">
                    <a:moveTo>
                      <a:pt x="35" y="0"/>
                    </a:moveTo>
                    <a:lnTo>
                      <a:pt x="71" y="70"/>
                    </a:lnTo>
                    <a:lnTo>
                      <a:pt x="35" y="52"/>
                    </a:lnTo>
                    <a:lnTo>
                      <a:pt x="0" y="7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1" name="Rectangle 78">
                <a:extLst>
                  <a:ext uri="{FF2B5EF4-FFF2-40B4-BE49-F238E27FC236}">
                    <a16:creationId xmlns:a16="http://schemas.microsoft.com/office/drawing/2014/main" id="{88A97156-AAB5-4BBA-A92B-CE7F4870A2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1816" y="3197227"/>
                <a:ext cx="1223963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altLang="id-ID" sz="3000" b="0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LSTM</a:t>
                </a:r>
                <a:endParaRPr kumimoji="0" lang="id-ID" altLang="id-ID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4" name="Freeform 51">
              <a:extLst>
                <a:ext uri="{FF2B5EF4-FFF2-40B4-BE49-F238E27FC236}">
                  <a16:creationId xmlns:a16="http://schemas.microsoft.com/office/drawing/2014/main" id="{D8D64F7F-6B5F-489A-B04E-E8F575BAA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0843" y="3035302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5" name="Line 52">
              <a:extLst>
                <a:ext uri="{FF2B5EF4-FFF2-40B4-BE49-F238E27FC236}">
                  <a16:creationId xmlns:a16="http://schemas.microsoft.com/office/drawing/2014/main" id="{4BF2EA96-4A7F-4C49-8CE2-97848190C0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40843" y="3035302"/>
              <a:ext cx="565150" cy="7938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7" name="Freeform 54">
              <a:extLst>
                <a:ext uri="{FF2B5EF4-FFF2-40B4-BE49-F238E27FC236}">
                  <a16:creationId xmlns:a16="http://schemas.microsoft.com/office/drawing/2014/main" id="{2D8506CB-BEF9-4E0A-9053-6373211CDDDF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0843" y="3681415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8" name="Line 55">
              <a:extLst>
                <a:ext uri="{FF2B5EF4-FFF2-40B4-BE49-F238E27FC236}">
                  <a16:creationId xmlns:a16="http://schemas.microsoft.com/office/drawing/2014/main" id="{448EA529-5F7B-4434-A512-181058D886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40843" y="3681415"/>
              <a:ext cx="565150" cy="7938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607C7C16-D1E1-4E77-932E-03BB72A7C387}"/>
                </a:ext>
              </a:extLst>
            </p:cNvPr>
            <p:cNvGrpSpPr/>
            <p:nvPr/>
          </p:nvGrpSpPr>
          <p:grpSpPr>
            <a:xfrm>
              <a:off x="7570792" y="2051052"/>
              <a:ext cx="1806577" cy="2660651"/>
              <a:chOff x="7570792" y="2051052"/>
              <a:chExt cx="1806577" cy="2660651"/>
            </a:xfrm>
          </p:grpSpPr>
          <p:sp>
            <p:nvSpPr>
              <p:cNvPr id="52" name="Freeform 49">
                <a:extLst>
                  <a:ext uri="{FF2B5EF4-FFF2-40B4-BE49-F238E27FC236}">
                    <a16:creationId xmlns:a16="http://schemas.microsoft.com/office/drawing/2014/main" id="{FAD8B565-8CD2-4094-A68C-2646EABFBC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39243" y="2597152"/>
                <a:ext cx="79375" cy="377825"/>
              </a:xfrm>
              <a:custGeom>
                <a:avLst/>
                <a:gdLst>
                  <a:gd name="T0" fmla="*/ 50 w 50"/>
                  <a:gd name="T1" fmla="*/ 238 h 238"/>
                  <a:gd name="T2" fmla="*/ 0 w 50"/>
                  <a:gd name="T3" fmla="*/ 238 h 238"/>
                  <a:gd name="T4" fmla="*/ 0 w 50"/>
                  <a:gd name="T5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0" h="238">
                    <a:moveTo>
                      <a:pt x="50" y="238"/>
                    </a:moveTo>
                    <a:lnTo>
                      <a:pt x="0" y="238"/>
                    </a:lnTo>
                    <a:lnTo>
                      <a:pt x="0" y="0"/>
                    </a:lnTo>
                  </a:path>
                </a:pathLst>
              </a:custGeom>
              <a:noFill/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3" name="Freeform 50">
                <a:extLst>
                  <a:ext uri="{FF2B5EF4-FFF2-40B4-BE49-F238E27FC236}">
                    <a16:creationId xmlns:a16="http://schemas.microsoft.com/office/drawing/2014/main" id="{AF7762BB-0B94-495E-84CF-6DB41A8D2E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83681" y="2514602"/>
                <a:ext cx="111125" cy="111125"/>
              </a:xfrm>
              <a:custGeom>
                <a:avLst/>
                <a:gdLst>
                  <a:gd name="T0" fmla="*/ 35 w 70"/>
                  <a:gd name="T1" fmla="*/ 0 h 70"/>
                  <a:gd name="T2" fmla="*/ 70 w 70"/>
                  <a:gd name="T3" fmla="*/ 70 h 70"/>
                  <a:gd name="T4" fmla="*/ 35 w 70"/>
                  <a:gd name="T5" fmla="*/ 52 h 70"/>
                  <a:gd name="T6" fmla="*/ 0 w 70"/>
                  <a:gd name="T7" fmla="*/ 70 h 70"/>
                  <a:gd name="T8" fmla="*/ 35 w 7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35" y="0"/>
                    </a:moveTo>
                    <a:lnTo>
                      <a:pt x="70" y="70"/>
                    </a:lnTo>
                    <a:lnTo>
                      <a:pt x="35" y="52"/>
                    </a:lnTo>
                    <a:lnTo>
                      <a:pt x="0" y="7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10101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0" name="Freeform 57">
                <a:extLst>
                  <a:ext uri="{FF2B5EF4-FFF2-40B4-BE49-F238E27FC236}">
                    <a16:creationId xmlns:a16="http://schemas.microsoft.com/office/drawing/2014/main" id="{1E1FE144-194B-437E-A600-7062C9D1EB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05717" y="2859089"/>
                <a:ext cx="1635126" cy="1068388"/>
              </a:xfrm>
              <a:custGeom>
                <a:avLst/>
                <a:gdLst>
                  <a:gd name="T0" fmla="*/ 363 w 4141"/>
                  <a:gd name="T1" fmla="*/ 0 h 2706"/>
                  <a:gd name="T2" fmla="*/ 3667 w 4141"/>
                  <a:gd name="T3" fmla="*/ 0 h 2706"/>
                  <a:gd name="T4" fmla="*/ 4141 w 4141"/>
                  <a:gd name="T5" fmla="*/ 383 h 2706"/>
                  <a:gd name="T6" fmla="*/ 4141 w 4141"/>
                  <a:gd name="T7" fmla="*/ 2278 h 2706"/>
                  <a:gd name="T8" fmla="*/ 3771 w 4141"/>
                  <a:gd name="T9" fmla="*/ 2704 h 2706"/>
                  <a:gd name="T10" fmla="*/ 363 w 4141"/>
                  <a:gd name="T11" fmla="*/ 2706 h 2706"/>
                  <a:gd name="T12" fmla="*/ 0 w 4141"/>
                  <a:gd name="T13" fmla="*/ 2300 h 2706"/>
                  <a:gd name="T14" fmla="*/ 0 w 4141"/>
                  <a:gd name="T15" fmla="*/ 406 h 2706"/>
                  <a:gd name="T16" fmla="*/ 363 w 4141"/>
                  <a:gd name="T17" fmla="*/ 0 h 2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41" h="2706">
                    <a:moveTo>
                      <a:pt x="363" y="0"/>
                    </a:moveTo>
                    <a:cubicBezTo>
                      <a:pt x="3667" y="0"/>
                      <a:pt x="3667" y="0"/>
                      <a:pt x="3667" y="0"/>
                    </a:cubicBezTo>
                    <a:cubicBezTo>
                      <a:pt x="4141" y="16"/>
                      <a:pt x="4141" y="383"/>
                      <a:pt x="4141" y="383"/>
                    </a:cubicBezTo>
                    <a:cubicBezTo>
                      <a:pt x="4141" y="2278"/>
                      <a:pt x="4141" y="2278"/>
                      <a:pt x="4141" y="2278"/>
                    </a:cubicBezTo>
                    <a:cubicBezTo>
                      <a:pt x="4141" y="2502"/>
                      <a:pt x="3972" y="2704"/>
                      <a:pt x="3771" y="2704"/>
                    </a:cubicBezTo>
                    <a:cubicBezTo>
                      <a:pt x="363" y="2706"/>
                      <a:pt x="363" y="2706"/>
                      <a:pt x="363" y="2706"/>
                    </a:cubicBezTo>
                    <a:cubicBezTo>
                      <a:pt x="162" y="2706"/>
                      <a:pt x="0" y="2525"/>
                      <a:pt x="0" y="2300"/>
                    </a:cubicBezTo>
                    <a:cubicBezTo>
                      <a:pt x="0" y="406"/>
                      <a:pt x="0" y="406"/>
                      <a:pt x="0" y="406"/>
                    </a:cubicBezTo>
                    <a:cubicBezTo>
                      <a:pt x="0" y="181"/>
                      <a:pt x="162" y="0"/>
                      <a:pt x="363" y="0"/>
                    </a:cubicBezTo>
                    <a:close/>
                  </a:path>
                </a:pathLst>
              </a:custGeom>
              <a:solidFill>
                <a:srgbClr val="047368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Oval 58">
                    <a:extLst>
                      <a:ext uri="{FF2B5EF4-FFF2-40B4-BE49-F238E27FC236}">
                        <a16:creationId xmlns:a16="http://schemas.microsoft.com/office/drawing/2014/main" id="{4C1A3CDD-DEF7-49E8-887E-C81CBEF407E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9531" y="2051052"/>
                    <a:ext cx="477838" cy="477838"/>
                  </a:xfrm>
                  <a:prstGeom prst="ellipse">
                    <a:avLst/>
                  </a:prstGeom>
                  <a:solidFill>
                    <a:srgbClr val="FBF49C"/>
                  </a:solid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61" name="Oval 58">
                    <a:extLst>
                      <a:ext uri="{FF2B5EF4-FFF2-40B4-BE49-F238E27FC236}">
                        <a16:creationId xmlns:a16="http://schemas.microsoft.com/office/drawing/2014/main" id="{4C1A3CDD-DEF7-49E8-887E-C81CBEF407E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8899531" y="2051052"/>
                    <a:ext cx="477838" cy="477838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2" name="Freeform 59">
                <a:extLst>
                  <a:ext uri="{FF2B5EF4-FFF2-40B4-BE49-F238E27FC236}">
                    <a16:creationId xmlns:a16="http://schemas.microsoft.com/office/drawing/2014/main" id="{40544816-F55C-4CE8-9E9F-3F4FE997D0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08917" y="4011615"/>
                <a:ext cx="19050" cy="204788"/>
              </a:xfrm>
              <a:custGeom>
                <a:avLst/>
                <a:gdLst>
                  <a:gd name="T0" fmla="*/ 0 w 12"/>
                  <a:gd name="T1" fmla="*/ 129 h 129"/>
                  <a:gd name="T2" fmla="*/ 10 w 12"/>
                  <a:gd name="T3" fmla="*/ 129 h 129"/>
                  <a:gd name="T4" fmla="*/ 12 w 12"/>
                  <a:gd name="T5" fmla="*/ 0 h 129"/>
                  <a:gd name="T6" fmla="*/ 0 w 12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129">
                    <a:moveTo>
                      <a:pt x="0" y="129"/>
                    </a:moveTo>
                    <a:lnTo>
                      <a:pt x="10" y="129"/>
                    </a:lnTo>
                    <a:lnTo>
                      <a:pt x="12" y="0"/>
                    </a:lnTo>
                    <a:lnTo>
                      <a:pt x="0" y="1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3" name="Freeform 60">
                <a:extLst>
                  <a:ext uri="{FF2B5EF4-FFF2-40B4-BE49-F238E27FC236}">
                    <a16:creationId xmlns:a16="http://schemas.microsoft.com/office/drawing/2014/main" id="{728702A6-46C8-4B73-AF7D-92D0AF826A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08917" y="4011615"/>
                <a:ext cx="19050" cy="204788"/>
              </a:xfrm>
              <a:custGeom>
                <a:avLst/>
                <a:gdLst>
                  <a:gd name="T0" fmla="*/ 0 w 12"/>
                  <a:gd name="T1" fmla="*/ 129 h 129"/>
                  <a:gd name="T2" fmla="*/ 10 w 12"/>
                  <a:gd name="T3" fmla="*/ 129 h 129"/>
                  <a:gd name="T4" fmla="*/ 12 w 12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29">
                    <a:moveTo>
                      <a:pt x="0" y="129"/>
                    </a:moveTo>
                    <a:lnTo>
                      <a:pt x="10" y="129"/>
                    </a:lnTo>
                    <a:lnTo>
                      <a:pt x="12" y="0"/>
                    </a:lnTo>
                  </a:path>
                </a:pathLst>
              </a:cu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4" name="Freeform 61">
                <a:extLst>
                  <a:ext uri="{FF2B5EF4-FFF2-40B4-BE49-F238E27FC236}">
                    <a16:creationId xmlns:a16="http://schemas.microsoft.com/office/drawing/2014/main" id="{C77FF3DA-3594-4239-AD70-E1E2B11505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0817" y="3927477"/>
                <a:ext cx="112713" cy="112713"/>
              </a:xfrm>
              <a:custGeom>
                <a:avLst/>
                <a:gdLst>
                  <a:gd name="T0" fmla="*/ 36 w 71"/>
                  <a:gd name="T1" fmla="*/ 0 h 71"/>
                  <a:gd name="T2" fmla="*/ 71 w 71"/>
                  <a:gd name="T3" fmla="*/ 71 h 71"/>
                  <a:gd name="T4" fmla="*/ 36 w 71"/>
                  <a:gd name="T5" fmla="*/ 53 h 71"/>
                  <a:gd name="T6" fmla="*/ 0 w 71"/>
                  <a:gd name="T7" fmla="*/ 71 h 71"/>
                  <a:gd name="T8" fmla="*/ 36 w 71"/>
                  <a:gd name="T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71">
                    <a:moveTo>
                      <a:pt x="36" y="0"/>
                    </a:moveTo>
                    <a:lnTo>
                      <a:pt x="71" y="71"/>
                    </a:lnTo>
                    <a:lnTo>
                      <a:pt x="36" y="53"/>
                    </a:lnTo>
                    <a:lnTo>
                      <a:pt x="0" y="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Oval 62">
                    <a:extLst>
                      <a:ext uri="{FF2B5EF4-FFF2-40B4-BE49-F238E27FC236}">
                        <a16:creationId xmlns:a16="http://schemas.microsoft.com/office/drawing/2014/main" id="{74F1F01C-DFC3-418E-BAFB-87CC91C8AD3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570792" y="4233865"/>
                    <a:ext cx="477838" cy="477838"/>
                  </a:xfrm>
                  <a:prstGeom prst="ellipse">
                    <a:avLst/>
                  </a:prstGeom>
                  <a:solidFill>
                    <a:srgbClr val="D1E8C5"/>
                  </a:solid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65" name="Oval 62">
                    <a:extLst>
                      <a:ext uri="{FF2B5EF4-FFF2-40B4-BE49-F238E27FC236}">
                        <a16:creationId xmlns:a16="http://schemas.microsoft.com/office/drawing/2014/main" id="{74F1F01C-DFC3-418E-BAFB-87CC91C8AD3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570792" y="4233865"/>
                    <a:ext cx="477838" cy="477838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6" name="Rectangle 63">
                <a:extLst>
                  <a:ext uri="{FF2B5EF4-FFF2-40B4-BE49-F238E27FC236}">
                    <a16:creationId xmlns:a16="http://schemas.microsoft.com/office/drawing/2014/main" id="{79F23B6F-5E45-42EF-88B2-EE150E6C53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83530" y="3181352"/>
                <a:ext cx="1222376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altLang="id-ID" sz="30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LSTM</a:t>
                </a:r>
                <a:endParaRPr kumimoji="0" lang="id-ID" altLang="id-ID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1" name="Freeform 68">
              <a:extLst>
                <a:ext uri="{FF2B5EF4-FFF2-40B4-BE49-F238E27FC236}">
                  <a16:creationId xmlns:a16="http://schemas.microsoft.com/office/drawing/2014/main" id="{FC8E6212-C158-4BCD-AE0F-61671909B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7292" y="3005139"/>
              <a:ext cx="111125" cy="111125"/>
            </a:xfrm>
            <a:custGeom>
              <a:avLst/>
              <a:gdLst>
                <a:gd name="T0" fmla="*/ 70 w 70"/>
                <a:gd name="T1" fmla="*/ 35 h 70"/>
                <a:gd name="T2" fmla="*/ 0 w 70"/>
                <a:gd name="T3" fmla="*/ 70 h 70"/>
                <a:gd name="T4" fmla="*/ 18 w 70"/>
                <a:gd name="T5" fmla="*/ 35 h 70"/>
                <a:gd name="T6" fmla="*/ 0 w 70"/>
                <a:gd name="T7" fmla="*/ 0 h 70"/>
                <a:gd name="T8" fmla="*/ 70 w 7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70" y="35"/>
                  </a:moveTo>
                  <a:lnTo>
                    <a:pt x="0" y="70"/>
                  </a:lnTo>
                  <a:lnTo>
                    <a:pt x="18" y="35"/>
                  </a:lnTo>
                  <a:lnTo>
                    <a:pt x="0" y="0"/>
                  </a:lnTo>
                  <a:lnTo>
                    <a:pt x="70" y="35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4" name="Freeform 71">
              <a:extLst>
                <a:ext uri="{FF2B5EF4-FFF2-40B4-BE49-F238E27FC236}">
                  <a16:creationId xmlns:a16="http://schemas.microsoft.com/office/drawing/2014/main" id="{85FE7FAB-B0C1-467E-BA32-D8E9217EBA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7292" y="3649665"/>
              <a:ext cx="111125" cy="111125"/>
            </a:xfrm>
            <a:custGeom>
              <a:avLst/>
              <a:gdLst>
                <a:gd name="T0" fmla="*/ 70 w 70"/>
                <a:gd name="T1" fmla="*/ 35 h 70"/>
                <a:gd name="T2" fmla="*/ 0 w 70"/>
                <a:gd name="T3" fmla="*/ 70 h 70"/>
                <a:gd name="T4" fmla="*/ 18 w 70"/>
                <a:gd name="T5" fmla="*/ 35 h 70"/>
                <a:gd name="T6" fmla="*/ 0 w 70"/>
                <a:gd name="T7" fmla="*/ 0 h 70"/>
                <a:gd name="T8" fmla="*/ 70 w 7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70" y="35"/>
                  </a:moveTo>
                  <a:lnTo>
                    <a:pt x="0" y="70"/>
                  </a:lnTo>
                  <a:lnTo>
                    <a:pt x="18" y="35"/>
                  </a:lnTo>
                  <a:lnTo>
                    <a:pt x="0" y="0"/>
                  </a:lnTo>
                  <a:lnTo>
                    <a:pt x="70" y="35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5" name="Freeform 9">
              <a:extLst>
                <a:ext uri="{FF2B5EF4-FFF2-40B4-BE49-F238E27FC236}">
                  <a16:creationId xmlns:a16="http://schemas.microsoft.com/office/drawing/2014/main" id="{6BBBDF0A-33A7-46E1-85F0-2BEF1ACF0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779003" y="2985295"/>
              <a:ext cx="111125" cy="111125"/>
            </a:xfrm>
            <a:custGeom>
              <a:avLst/>
              <a:gdLst>
                <a:gd name="T0" fmla="*/ 70 w 70"/>
                <a:gd name="T1" fmla="*/ 35 h 70"/>
                <a:gd name="T2" fmla="*/ 0 w 70"/>
                <a:gd name="T3" fmla="*/ 70 h 70"/>
                <a:gd name="T4" fmla="*/ 18 w 70"/>
                <a:gd name="T5" fmla="*/ 35 h 70"/>
                <a:gd name="T6" fmla="*/ 0 w 70"/>
                <a:gd name="T7" fmla="*/ 0 h 70"/>
                <a:gd name="T8" fmla="*/ 70 w 7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70" y="35"/>
                  </a:moveTo>
                  <a:lnTo>
                    <a:pt x="0" y="70"/>
                  </a:lnTo>
                  <a:lnTo>
                    <a:pt x="18" y="35"/>
                  </a:lnTo>
                  <a:lnTo>
                    <a:pt x="0" y="0"/>
                  </a:lnTo>
                  <a:lnTo>
                    <a:pt x="70" y="35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7" name="Freeform 12">
              <a:extLst>
                <a:ext uri="{FF2B5EF4-FFF2-40B4-BE49-F238E27FC236}">
                  <a16:creationId xmlns:a16="http://schemas.microsoft.com/office/drawing/2014/main" id="{A36A537F-FD10-4CE0-A8AD-594FBF1376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779003" y="3629821"/>
              <a:ext cx="111125" cy="111125"/>
            </a:xfrm>
            <a:custGeom>
              <a:avLst/>
              <a:gdLst>
                <a:gd name="T0" fmla="*/ 70 w 70"/>
                <a:gd name="T1" fmla="*/ 35 h 70"/>
                <a:gd name="T2" fmla="*/ 0 w 70"/>
                <a:gd name="T3" fmla="*/ 70 h 70"/>
                <a:gd name="T4" fmla="*/ 18 w 70"/>
                <a:gd name="T5" fmla="*/ 35 h 70"/>
                <a:gd name="T6" fmla="*/ 0 w 70"/>
                <a:gd name="T7" fmla="*/ 0 h 70"/>
                <a:gd name="T8" fmla="*/ 70 w 7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70" y="35"/>
                  </a:moveTo>
                  <a:lnTo>
                    <a:pt x="0" y="70"/>
                  </a:lnTo>
                  <a:lnTo>
                    <a:pt x="18" y="35"/>
                  </a:lnTo>
                  <a:lnTo>
                    <a:pt x="0" y="0"/>
                  </a:lnTo>
                  <a:lnTo>
                    <a:pt x="70" y="35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3DA8E797-702A-43C7-950E-7F8FE5C91E9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815037" y="1675212"/>
              <a:ext cx="2260204" cy="3327798"/>
              <a:chOff x="735013" y="2066927"/>
              <a:chExt cx="1808163" cy="2662238"/>
            </a:xfrm>
          </p:grpSpPr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6C3357CE-0F3C-4F4A-ACBB-16962F4B752C}"/>
                  </a:ext>
                </a:extLst>
              </p:cNvPr>
              <p:cNvGrpSpPr/>
              <p:nvPr/>
            </p:nvGrpSpPr>
            <p:grpSpPr>
              <a:xfrm>
                <a:off x="2247901" y="2530477"/>
                <a:ext cx="134938" cy="460375"/>
                <a:chOff x="2247901" y="2530477"/>
                <a:chExt cx="134938" cy="460375"/>
              </a:xfrm>
            </p:grpSpPr>
            <p:sp>
              <p:nvSpPr>
                <p:cNvPr id="125" name="Freeform 5">
                  <a:extLst>
                    <a:ext uri="{FF2B5EF4-FFF2-40B4-BE49-F238E27FC236}">
                      <a16:creationId xmlns:a16="http://schemas.microsoft.com/office/drawing/2014/main" id="{EB2C94DC-ACD6-4BB1-9107-0E06D393D3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3464" y="2614614"/>
                  <a:ext cx="79375" cy="376238"/>
                </a:xfrm>
                <a:custGeom>
                  <a:avLst/>
                  <a:gdLst>
                    <a:gd name="T0" fmla="*/ 50 w 50"/>
                    <a:gd name="T1" fmla="*/ 237 h 237"/>
                    <a:gd name="T2" fmla="*/ 0 w 50"/>
                    <a:gd name="T3" fmla="*/ 237 h 237"/>
                    <a:gd name="T4" fmla="*/ 0 w 50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0" h="237">
                      <a:moveTo>
                        <a:pt x="50" y="237"/>
                      </a:moveTo>
                      <a:lnTo>
                        <a:pt x="0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26" name="Freeform 6">
                  <a:extLst>
                    <a:ext uri="{FF2B5EF4-FFF2-40B4-BE49-F238E27FC236}">
                      <a16:creationId xmlns:a16="http://schemas.microsoft.com/office/drawing/2014/main" id="{865A39E8-FCFB-4815-84B7-C491F5965C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47901" y="2530477"/>
                  <a:ext cx="111125" cy="111125"/>
                </a:xfrm>
                <a:custGeom>
                  <a:avLst/>
                  <a:gdLst>
                    <a:gd name="T0" fmla="*/ 35 w 70"/>
                    <a:gd name="T1" fmla="*/ 0 h 70"/>
                    <a:gd name="T2" fmla="*/ 70 w 70"/>
                    <a:gd name="T3" fmla="*/ 70 h 70"/>
                    <a:gd name="T4" fmla="*/ 35 w 70"/>
                    <a:gd name="T5" fmla="*/ 53 h 70"/>
                    <a:gd name="T6" fmla="*/ 0 w 70"/>
                    <a:gd name="T7" fmla="*/ 70 h 70"/>
                    <a:gd name="T8" fmla="*/ 35 w 70"/>
                    <a:gd name="T9" fmla="*/ 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" h="70">
                      <a:moveTo>
                        <a:pt x="35" y="0"/>
                      </a:moveTo>
                      <a:lnTo>
                        <a:pt x="70" y="70"/>
                      </a:lnTo>
                      <a:lnTo>
                        <a:pt x="35" y="53"/>
                      </a:lnTo>
                      <a:lnTo>
                        <a:pt x="0" y="70"/>
                      </a:lnTo>
                      <a:lnTo>
                        <a:pt x="35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  <p:sp>
            <p:nvSpPr>
              <p:cNvPr id="112" name="Freeform 13">
                <a:extLst>
                  <a:ext uri="{FF2B5EF4-FFF2-40B4-BE49-F238E27FC236}">
                    <a16:creationId xmlns:a16="http://schemas.microsoft.com/office/drawing/2014/main" id="{CC8764CA-1CE8-44C3-B9ED-5C777344D2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1525" y="2874964"/>
                <a:ext cx="1635126" cy="1069975"/>
              </a:xfrm>
              <a:custGeom>
                <a:avLst/>
                <a:gdLst>
                  <a:gd name="T0" fmla="*/ 363 w 4141"/>
                  <a:gd name="T1" fmla="*/ 0 h 2707"/>
                  <a:gd name="T2" fmla="*/ 3667 w 4141"/>
                  <a:gd name="T3" fmla="*/ 0 h 2707"/>
                  <a:gd name="T4" fmla="*/ 4141 w 4141"/>
                  <a:gd name="T5" fmla="*/ 384 h 2707"/>
                  <a:gd name="T6" fmla="*/ 4141 w 4141"/>
                  <a:gd name="T7" fmla="*/ 2278 h 2707"/>
                  <a:gd name="T8" fmla="*/ 3771 w 4141"/>
                  <a:gd name="T9" fmla="*/ 2705 h 2707"/>
                  <a:gd name="T10" fmla="*/ 363 w 4141"/>
                  <a:gd name="T11" fmla="*/ 2707 h 2707"/>
                  <a:gd name="T12" fmla="*/ 0 w 4141"/>
                  <a:gd name="T13" fmla="*/ 2301 h 2707"/>
                  <a:gd name="T14" fmla="*/ 0 w 4141"/>
                  <a:gd name="T15" fmla="*/ 406 h 2707"/>
                  <a:gd name="T16" fmla="*/ 363 w 4141"/>
                  <a:gd name="T17" fmla="*/ 0 h 27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41" h="2707">
                    <a:moveTo>
                      <a:pt x="363" y="0"/>
                    </a:moveTo>
                    <a:cubicBezTo>
                      <a:pt x="3667" y="0"/>
                      <a:pt x="3667" y="0"/>
                      <a:pt x="3667" y="0"/>
                    </a:cubicBezTo>
                    <a:cubicBezTo>
                      <a:pt x="4141" y="17"/>
                      <a:pt x="4141" y="384"/>
                      <a:pt x="4141" y="384"/>
                    </a:cubicBezTo>
                    <a:cubicBezTo>
                      <a:pt x="4141" y="2278"/>
                      <a:pt x="4141" y="2278"/>
                      <a:pt x="4141" y="2278"/>
                    </a:cubicBezTo>
                    <a:cubicBezTo>
                      <a:pt x="4141" y="2503"/>
                      <a:pt x="3972" y="2705"/>
                      <a:pt x="3771" y="2705"/>
                    </a:cubicBezTo>
                    <a:cubicBezTo>
                      <a:pt x="363" y="2707"/>
                      <a:pt x="363" y="2707"/>
                      <a:pt x="363" y="2707"/>
                    </a:cubicBezTo>
                    <a:cubicBezTo>
                      <a:pt x="162" y="2707"/>
                      <a:pt x="0" y="2525"/>
                      <a:pt x="0" y="2301"/>
                    </a:cubicBezTo>
                    <a:cubicBezTo>
                      <a:pt x="0" y="406"/>
                      <a:pt x="0" y="406"/>
                      <a:pt x="0" y="406"/>
                    </a:cubicBezTo>
                    <a:cubicBezTo>
                      <a:pt x="0" y="182"/>
                      <a:pt x="162" y="0"/>
                      <a:pt x="363" y="0"/>
                    </a:cubicBezTo>
                    <a:close/>
                  </a:path>
                </a:pathLst>
              </a:custGeom>
              <a:solidFill>
                <a:srgbClr val="047368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Freeform 14">
                    <a:extLst>
                      <a:ext uri="{FF2B5EF4-FFF2-40B4-BE49-F238E27FC236}">
                        <a16:creationId xmlns:a16="http://schemas.microsoft.com/office/drawing/2014/main" id="{3C337765-EB5C-48A9-83B3-C577815405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65338" y="2066927"/>
                    <a:ext cx="477838" cy="477838"/>
                  </a:xfrm>
                  <a:custGeom>
                    <a:avLst/>
                    <a:gdLst>
                      <a:gd name="T0" fmla="*/ 604 w 1209"/>
                      <a:gd name="T1" fmla="*/ 0 h 1209"/>
                      <a:gd name="T2" fmla="*/ 1209 w 1209"/>
                      <a:gd name="T3" fmla="*/ 604 h 1209"/>
                      <a:gd name="T4" fmla="*/ 604 w 1209"/>
                      <a:gd name="T5" fmla="*/ 1209 h 1209"/>
                      <a:gd name="T6" fmla="*/ 0 w 1209"/>
                      <a:gd name="T7" fmla="*/ 604 h 1209"/>
                      <a:gd name="T8" fmla="*/ 604 w 1209"/>
                      <a:gd name="T9" fmla="*/ 0 h 12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09" h="1209">
                        <a:moveTo>
                          <a:pt x="604" y="0"/>
                        </a:moveTo>
                        <a:cubicBezTo>
                          <a:pt x="938" y="0"/>
                          <a:pt x="1209" y="271"/>
                          <a:pt x="1209" y="604"/>
                        </a:cubicBezTo>
                        <a:cubicBezTo>
                          <a:pt x="1209" y="939"/>
                          <a:pt x="938" y="1209"/>
                          <a:pt x="604" y="1209"/>
                        </a:cubicBezTo>
                        <a:cubicBezTo>
                          <a:pt x="270" y="1209"/>
                          <a:pt x="0" y="939"/>
                          <a:pt x="0" y="604"/>
                        </a:cubicBezTo>
                        <a:cubicBezTo>
                          <a:pt x="0" y="271"/>
                          <a:pt x="270" y="0"/>
                          <a:pt x="604" y="0"/>
                        </a:cubicBezTo>
                        <a:close/>
                      </a:path>
                    </a:pathLst>
                  </a:custGeom>
                  <a:solidFill>
                    <a:srgbClr val="FBF49C"/>
                  </a:solid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113" name="Freeform 14">
                    <a:extLst>
                      <a:ext uri="{FF2B5EF4-FFF2-40B4-BE49-F238E27FC236}">
                        <a16:creationId xmlns:a16="http://schemas.microsoft.com/office/drawing/2014/main" id="{3C337765-EB5C-48A9-83B3-C5778154057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065338" y="2066927"/>
                    <a:ext cx="477838" cy="477838"/>
                  </a:xfrm>
                  <a:custGeom>
                    <a:avLst/>
                    <a:gdLst>
                      <a:gd name="T0" fmla="*/ 604 w 1209"/>
                      <a:gd name="T1" fmla="*/ 0 h 1209"/>
                      <a:gd name="T2" fmla="*/ 1209 w 1209"/>
                      <a:gd name="T3" fmla="*/ 604 h 1209"/>
                      <a:gd name="T4" fmla="*/ 604 w 1209"/>
                      <a:gd name="T5" fmla="*/ 1209 h 1209"/>
                      <a:gd name="T6" fmla="*/ 0 w 1209"/>
                      <a:gd name="T7" fmla="*/ 604 h 1209"/>
                      <a:gd name="T8" fmla="*/ 604 w 1209"/>
                      <a:gd name="T9" fmla="*/ 0 h 12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09" h="1209">
                        <a:moveTo>
                          <a:pt x="604" y="0"/>
                        </a:moveTo>
                        <a:cubicBezTo>
                          <a:pt x="938" y="0"/>
                          <a:pt x="1209" y="271"/>
                          <a:pt x="1209" y="604"/>
                        </a:cubicBezTo>
                        <a:cubicBezTo>
                          <a:pt x="1209" y="939"/>
                          <a:pt x="938" y="1209"/>
                          <a:pt x="604" y="1209"/>
                        </a:cubicBezTo>
                        <a:cubicBezTo>
                          <a:pt x="270" y="1209"/>
                          <a:pt x="0" y="939"/>
                          <a:pt x="0" y="604"/>
                        </a:cubicBezTo>
                        <a:cubicBezTo>
                          <a:pt x="0" y="271"/>
                          <a:pt x="270" y="0"/>
                          <a:pt x="604" y="0"/>
                        </a:cubicBezTo>
                        <a:close/>
                      </a:path>
                    </a:pathLst>
                  </a:custGeom>
                  <a:blipFill>
                    <a:blip r:embed="rId8"/>
                    <a:stretch>
                      <a:fillRect/>
                    </a:stretch>
                  </a:blip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4" name="Freeform 15">
                <a:extLst>
                  <a:ext uri="{FF2B5EF4-FFF2-40B4-BE49-F238E27FC236}">
                    <a16:creationId xmlns:a16="http://schemas.microsoft.com/office/drawing/2014/main" id="{346D63F3-8F84-4DBC-B6E5-CFB8FA0C39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4725" y="4027490"/>
                <a:ext cx="17463" cy="206375"/>
              </a:xfrm>
              <a:custGeom>
                <a:avLst/>
                <a:gdLst>
                  <a:gd name="T0" fmla="*/ 0 w 11"/>
                  <a:gd name="T1" fmla="*/ 130 h 130"/>
                  <a:gd name="T2" fmla="*/ 10 w 11"/>
                  <a:gd name="T3" fmla="*/ 130 h 130"/>
                  <a:gd name="T4" fmla="*/ 11 w 11"/>
                  <a:gd name="T5" fmla="*/ 0 h 130"/>
                  <a:gd name="T6" fmla="*/ 0 w 11"/>
                  <a:gd name="T7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130">
                    <a:moveTo>
                      <a:pt x="0" y="130"/>
                    </a:moveTo>
                    <a:lnTo>
                      <a:pt x="10" y="130"/>
                    </a:lnTo>
                    <a:lnTo>
                      <a:pt x="11" y="0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6" name="Freeform 16">
                <a:extLst>
                  <a:ext uri="{FF2B5EF4-FFF2-40B4-BE49-F238E27FC236}">
                    <a16:creationId xmlns:a16="http://schemas.microsoft.com/office/drawing/2014/main" id="{602DA254-30BD-4E91-929D-C33E231817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4725" y="4027490"/>
                <a:ext cx="17463" cy="206375"/>
              </a:xfrm>
              <a:custGeom>
                <a:avLst/>
                <a:gdLst>
                  <a:gd name="T0" fmla="*/ 0 w 11"/>
                  <a:gd name="T1" fmla="*/ 130 h 130"/>
                  <a:gd name="T2" fmla="*/ 10 w 11"/>
                  <a:gd name="T3" fmla="*/ 130 h 130"/>
                  <a:gd name="T4" fmla="*/ 11 w 11"/>
                  <a:gd name="T5" fmla="*/ 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30">
                    <a:moveTo>
                      <a:pt x="0" y="130"/>
                    </a:moveTo>
                    <a:lnTo>
                      <a:pt x="10" y="130"/>
                    </a:lnTo>
                    <a:lnTo>
                      <a:pt x="11" y="0"/>
                    </a:lnTo>
                  </a:path>
                </a:pathLst>
              </a:cu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2" name="Freeform 17">
                <a:extLst>
                  <a:ext uri="{FF2B5EF4-FFF2-40B4-BE49-F238E27FC236}">
                    <a16:creationId xmlns:a16="http://schemas.microsoft.com/office/drawing/2014/main" id="{E24AE373-65EC-4869-BCA1-BF6B94A5A5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6625" y="3944940"/>
                <a:ext cx="111125" cy="111125"/>
              </a:xfrm>
              <a:custGeom>
                <a:avLst/>
                <a:gdLst>
                  <a:gd name="T0" fmla="*/ 35 w 70"/>
                  <a:gd name="T1" fmla="*/ 0 h 70"/>
                  <a:gd name="T2" fmla="*/ 70 w 70"/>
                  <a:gd name="T3" fmla="*/ 70 h 70"/>
                  <a:gd name="T4" fmla="*/ 35 w 70"/>
                  <a:gd name="T5" fmla="*/ 52 h 70"/>
                  <a:gd name="T6" fmla="*/ 0 w 70"/>
                  <a:gd name="T7" fmla="*/ 70 h 70"/>
                  <a:gd name="T8" fmla="*/ 35 w 7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35" y="0"/>
                    </a:moveTo>
                    <a:lnTo>
                      <a:pt x="70" y="70"/>
                    </a:lnTo>
                    <a:lnTo>
                      <a:pt x="35" y="52"/>
                    </a:lnTo>
                    <a:lnTo>
                      <a:pt x="0" y="7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Oval 18">
                    <a:extLst>
                      <a:ext uri="{FF2B5EF4-FFF2-40B4-BE49-F238E27FC236}">
                        <a16:creationId xmlns:a16="http://schemas.microsoft.com/office/drawing/2014/main" id="{163F03AA-3DC5-4AAF-9619-4F2B4DFEBBA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5013" y="4251327"/>
                    <a:ext cx="477838" cy="477838"/>
                  </a:xfrm>
                  <a:prstGeom prst="ellipse">
                    <a:avLst/>
                  </a:prstGeom>
                  <a:solidFill>
                    <a:srgbClr val="D1E8C5"/>
                  </a:solid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123" name="Oval 18">
                    <a:extLst>
                      <a:ext uri="{FF2B5EF4-FFF2-40B4-BE49-F238E27FC236}">
                        <a16:creationId xmlns:a16="http://schemas.microsoft.com/office/drawing/2014/main" id="{163F03AA-3DC5-4AAF-9619-4F2B4DFEBBA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35013" y="4251327"/>
                    <a:ext cx="477838" cy="477838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4" name="Rectangle 19">
                <a:extLst>
                  <a:ext uri="{FF2B5EF4-FFF2-40B4-BE49-F238E27FC236}">
                    <a16:creationId xmlns:a16="http://schemas.microsoft.com/office/drawing/2014/main" id="{0FF27828-E97B-4105-BD33-A5D4D5B416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8239" y="3241676"/>
                <a:ext cx="1223963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altLang="id-ID" sz="3000" b="0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LSTM</a:t>
                </a:r>
                <a:endParaRPr kumimoji="0" lang="id-ID" altLang="id-ID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3917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E8760AC8-7DE8-4B62-AAE0-A4EDF97B09CE}"/>
              </a:ext>
            </a:extLst>
          </p:cNvPr>
          <p:cNvGrpSpPr/>
          <p:nvPr/>
        </p:nvGrpSpPr>
        <p:grpSpPr>
          <a:xfrm>
            <a:off x="157394" y="5005390"/>
            <a:ext cx="11701470" cy="371475"/>
            <a:chOff x="374650" y="5019678"/>
            <a:chExt cx="12269796" cy="371475"/>
          </a:xfrm>
        </p:grpSpPr>
        <p:sp>
          <p:nvSpPr>
            <p:cNvPr id="23" name="Line 20">
              <a:extLst>
                <a:ext uri="{FF2B5EF4-FFF2-40B4-BE49-F238E27FC236}">
                  <a16:creationId xmlns:a16="http://schemas.microsoft.com/office/drawing/2014/main" id="{64AD89AD-3966-4F2D-95B6-E6A5A968B0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" y="5075240"/>
              <a:ext cx="12161846" cy="0"/>
            </a:xfrm>
            <a:prstGeom prst="line">
              <a:avLst/>
            </a:prstGeom>
            <a:noFill/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199D1D6F-006A-4C94-BA69-C2F053F7A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01571" y="5019678"/>
              <a:ext cx="142875" cy="111125"/>
            </a:xfrm>
            <a:custGeom>
              <a:avLst/>
              <a:gdLst>
                <a:gd name="T0" fmla="*/ 90 w 90"/>
                <a:gd name="T1" fmla="*/ 35 h 70"/>
                <a:gd name="T2" fmla="*/ 0 w 90"/>
                <a:gd name="T3" fmla="*/ 70 h 70"/>
                <a:gd name="T4" fmla="*/ 22 w 90"/>
                <a:gd name="T5" fmla="*/ 35 h 70"/>
                <a:gd name="T6" fmla="*/ 0 w 90"/>
                <a:gd name="T7" fmla="*/ 0 h 70"/>
                <a:gd name="T8" fmla="*/ 90 w 9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70">
                  <a:moveTo>
                    <a:pt x="90" y="35"/>
                  </a:moveTo>
                  <a:lnTo>
                    <a:pt x="0" y="70"/>
                  </a:lnTo>
                  <a:lnTo>
                    <a:pt x="22" y="35"/>
                  </a:lnTo>
                  <a:lnTo>
                    <a:pt x="0" y="0"/>
                  </a:lnTo>
                  <a:lnTo>
                    <a:pt x="90" y="35"/>
                  </a:lnTo>
                  <a:close/>
                </a:path>
              </a:pathLst>
            </a:custGeom>
            <a:solidFill>
              <a:srgbClr val="010101"/>
            </a:solidFill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Rectangle 22">
              <a:extLst>
                <a:ext uri="{FF2B5EF4-FFF2-40B4-BE49-F238E27FC236}">
                  <a16:creationId xmlns:a16="http://schemas.microsoft.com/office/drawing/2014/main" id="{E57EBC34-4460-449A-A339-5044BA550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55470" y="5137153"/>
              <a:ext cx="200025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d-ID" altLang="id-ID" sz="1500" b="0" i="0" u="none" strike="noStrike" cap="none" normalizeH="0" baseline="0">
                  <a:ln>
                    <a:noFill/>
                  </a:ln>
                  <a:solidFill>
                    <a:srgbClr val="010101"/>
                  </a:solidFill>
                  <a:effectLst/>
                  <a:latin typeface="Arial" panose="020B0604020202020204" pitchFamily="34" charset="0"/>
                </a:rPr>
                <a:t>T</a:t>
              </a:r>
              <a:endParaRPr kumimoji="0" lang="id-ID" altLang="id-ID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ABBFDA39-3D31-45A1-9A34-249ECE880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5008" y="5137153"/>
              <a:ext cx="392113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d-ID" altLang="id-ID" sz="15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Arial" panose="020B0604020202020204" pitchFamily="34" charset="0"/>
                </a:rPr>
                <a:t>ime</a:t>
              </a:r>
              <a:endParaRPr kumimoji="0" lang="id-ID" altLang="id-ID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7" name="Line 24">
            <a:extLst>
              <a:ext uri="{FF2B5EF4-FFF2-40B4-BE49-F238E27FC236}">
                <a16:creationId xmlns:a16="http://schemas.microsoft.com/office/drawing/2014/main" id="{2E78AB00-8CDC-4471-825D-14ECB49267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38347" y="2925764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8" name="Line 25">
            <a:extLst>
              <a:ext uri="{FF2B5EF4-FFF2-40B4-BE49-F238E27FC236}">
                <a16:creationId xmlns:a16="http://schemas.microsoft.com/office/drawing/2014/main" id="{227A4548-169A-4046-87B3-1B5351298E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38347" y="2925764"/>
            <a:ext cx="0" cy="0"/>
          </a:xfrm>
          <a:prstGeom prst="line">
            <a:avLst/>
          </a:prstGeom>
          <a:noFill/>
          <a:ln w="1588" cap="flat">
            <a:solidFill>
              <a:srgbClr val="ED222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FB74F3A4-8795-43BD-A4DF-E528ECDE390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38347" y="2549527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0" name="Line 27">
            <a:extLst>
              <a:ext uri="{FF2B5EF4-FFF2-40B4-BE49-F238E27FC236}">
                <a16:creationId xmlns:a16="http://schemas.microsoft.com/office/drawing/2014/main" id="{89FE3834-A082-45A6-9FF2-ACAC7FED0E6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38347" y="2549527"/>
            <a:ext cx="0" cy="0"/>
          </a:xfrm>
          <a:prstGeom prst="line">
            <a:avLst/>
          </a:prstGeom>
          <a:noFill/>
          <a:ln w="1588" cap="flat">
            <a:solidFill>
              <a:srgbClr val="ED222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893BC41-4DCE-4652-A29D-D6A81F1B5D5C}"/>
              </a:ext>
            </a:extLst>
          </p:cNvPr>
          <p:cNvGrpSpPr/>
          <p:nvPr/>
        </p:nvGrpSpPr>
        <p:grpSpPr>
          <a:xfrm>
            <a:off x="1116000" y="1669021"/>
            <a:ext cx="9920291" cy="3327798"/>
            <a:chOff x="-30163" y="1669021"/>
            <a:chExt cx="9920291" cy="3327798"/>
          </a:xfrm>
        </p:grpSpPr>
        <p:sp>
          <p:nvSpPr>
            <p:cNvPr id="34" name="Freeform 31">
              <a:extLst>
                <a:ext uri="{FF2B5EF4-FFF2-40B4-BE49-F238E27FC236}">
                  <a16:creationId xmlns:a16="http://schemas.microsoft.com/office/drawing/2014/main" id="{446DB724-60BA-42C3-A4D1-995AFF757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163" y="3705227"/>
              <a:ext cx="717550" cy="0"/>
            </a:xfrm>
            <a:custGeom>
              <a:avLst/>
              <a:gdLst>
                <a:gd name="T0" fmla="*/ 0 w 452"/>
                <a:gd name="T1" fmla="*/ 452 w 452"/>
                <a:gd name="T2" fmla="*/ 0 w 4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52">
                  <a:moveTo>
                    <a:pt x="0" y="0"/>
                  </a:moveTo>
                  <a:lnTo>
                    <a:pt x="4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" name="Line 32">
              <a:extLst>
                <a:ext uri="{FF2B5EF4-FFF2-40B4-BE49-F238E27FC236}">
                  <a16:creationId xmlns:a16="http://schemas.microsoft.com/office/drawing/2014/main" id="{7692F278-475D-4688-BDA4-D37A5E849C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30163" y="3705227"/>
              <a:ext cx="717550" cy="0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1615478-8D97-4E7A-BC1D-CD038023D2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6651" y="3052764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" name="Line 8">
              <a:extLst>
                <a:ext uri="{FF2B5EF4-FFF2-40B4-BE49-F238E27FC236}">
                  <a16:creationId xmlns:a16="http://schemas.microsoft.com/office/drawing/2014/main" id="{A787BE6A-3F50-477D-B1CD-B6287C22C0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6651" y="3052764"/>
              <a:ext cx="565150" cy="7938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E004B7BD-6306-473E-B517-F3E4556BC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6651" y="3697290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Line 11">
              <a:extLst>
                <a:ext uri="{FF2B5EF4-FFF2-40B4-BE49-F238E27FC236}">
                  <a16:creationId xmlns:a16="http://schemas.microsoft.com/office/drawing/2014/main" id="{FEDEC217-E0DD-48A0-BA51-0BB88373C1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6651" y="3697290"/>
              <a:ext cx="565150" cy="7938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9A820F47-D794-4A0D-A648-E9B07AF5EECC}"/>
                </a:ext>
              </a:extLst>
            </p:cNvPr>
            <p:cNvGrpSpPr/>
            <p:nvPr/>
          </p:nvGrpSpPr>
          <p:grpSpPr>
            <a:xfrm>
              <a:off x="735013" y="2066927"/>
              <a:ext cx="1808163" cy="2662238"/>
              <a:chOff x="735013" y="2066927"/>
              <a:chExt cx="1808163" cy="2662238"/>
            </a:xfrm>
          </p:grpSpPr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10345194-4C7E-4BAC-BCDF-37CCDD64B1D9}"/>
                  </a:ext>
                </a:extLst>
              </p:cNvPr>
              <p:cNvGrpSpPr/>
              <p:nvPr/>
            </p:nvGrpSpPr>
            <p:grpSpPr>
              <a:xfrm>
                <a:off x="2247901" y="2530477"/>
                <a:ext cx="134938" cy="460375"/>
                <a:chOff x="2247901" y="2530477"/>
                <a:chExt cx="134938" cy="460375"/>
              </a:xfrm>
            </p:grpSpPr>
            <p:sp>
              <p:nvSpPr>
                <p:cNvPr id="8" name="Freeform 5">
                  <a:extLst>
                    <a:ext uri="{FF2B5EF4-FFF2-40B4-BE49-F238E27FC236}">
                      <a16:creationId xmlns:a16="http://schemas.microsoft.com/office/drawing/2014/main" id="{FECEE12F-6757-4F08-9481-87AC394212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3464" y="2614614"/>
                  <a:ext cx="79375" cy="376238"/>
                </a:xfrm>
                <a:custGeom>
                  <a:avLst/>
                  <a:gdLst>
                    <a:gd name="T0" fmla="*/ 50 w 50"/>
                    <a:gd name="T1" fmla="*/ 237 h 237"/>
                    <a:gd name="T2" fmla="*/ 0 w 50"/>
                    <a:gd name="T3" fmla="*/ 237 h 237"/>
                    <a:gd name="T4" fmla="*/ 0 w 50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0" h="237">
                      <a:moveTo>
                        <a:pt x="50" y="237"/>
                      </a:moveTo>
                      <a:lnTo>
                        <a:pt x="0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9" name="Freeform 6">
                  <a:extLst>
                    <a:ext uri="{FF2B5EF4-FFF2-40B4-BE49-F238E27FC236}">
                      <a16:creationId xmlns:a16="http://schemas.microsoft.com/office/drawing/2014/main" id="{6A854D05-6D85-4C2F-8EBE-1EBB2223F4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47901" y="2530477"/>
                  <a:ext cx="111125" cy="111125"/>
                </a:xfrm>
                <a:custGeom>
                  <a:avLst/>
                  <a:gdLst>
                    <a:gd name="T0" fmla="*/ 35 w 70"/>
                    <a:gd name="T1" fmla="*/ 0 h 70"/>
                    <a:gd name="T2" fmla="*/ 70 w 70"/>
                    <a:gd name="T3" fmla="*/ 70 h 70"/>
                    <a:gd name="T4" fmla="*/ 35 w 70"/>
                    <a:gd name="T5" fmla="*/ 53 h 70"/>
                    <a:gd name="T6" fmla="*/ 0 w 70"/>
                    <a:gd name="T7" fmla="*/ 70 h 70"/>
                    <a:gd name="T8" fmla="*/ 35 w 70"/>
                    <a:gd name="T9" fmla="*/ 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" h="70">
                      <a:moveTo>
                        <a:pt x="35" y="0"/>
                      </a:moveTo>
                      <a:lnTo>
                        <a:pt x="70" y="70"/>
                      </a:lnTo>
                      <a:lnTo>
                        <a:pt x="35" y="53"/>
                      </a:lnTo>
                      <a:lnTo>
                        <a:pt x="0" y="70"/>
                      </a:lnTo>
                      <a:lnTo>
                        <a:pt x="35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  <p:sp>
            <p:nvSpPr>
              <p:cNvPr id="16" name="Freeform 13">
                <a:extLst>
                  <a:ext uri="{FF2B5EF4-FFF2-40B4-BE49-F238E27FC236}">
                    <a16:creationId xmlns:a16="http://schemas.microsoft.com/office/drawing/2014/main" id="{7CBB3784-AD70-454D-846A-5D99671131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1525" y="2874964"/>
                <a:ext cx="1635126" cy="1069975"/>
              </a:xfrm>
              <a:custGeom>
                <a:avLst/>
                <a:gdLst>
                  <a:gd name="T0" fmla="*/ 363 w 4141"/>
                  <a:gd name="T1" fmla="*/ 0 h 2707"/>
                  <a:gd name="T2" fmla="*/ 3667 w 4141"/>
                  <a:gd name="T3" fmla="*/ 0 h 2707"/>
                  <a:gd name="T4" fmla="*/ 4141 w 4141"/>
                  <a:gd name="T5" fmla="*/ 384 h 2707"/>
                  <a:gd name="T6" fmla="*/ 4141 w 4141"/>
                  <a:gd name="T7" fmla="*/ 2278 h 2707"/>
                  <a:gd name="T8" fmla="*/ 3771 w 4141"/>
                  <a:gd name="T9" fmla="*/ 2705 h 2707"/>
                  <a:gd name="T10" fmla="*/ 363 w 4141"/>
                  <a:gd name="T11" fmla="*/ 2707 h 2707"/>
                  <a:gd name="T12" fmla="*/ 0 w 4141"/>
                  <a:gd name="T13" fmla="*/ 2301 h 2707"/>
                  <a:gd name="T14" fmla="*/ 0 w 4141"/>
                  <a:gd name="T15" fmla="*/ 406 h 2707"/>
                  <a:gd name="T16" fmla="*/ 363 w 4141"/>
                  <a:gd name="T17" fmla="*/ 0 h 27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41" h="2707">
                    <a:moveTo>
                      <a:pt x="363" y="0"/>
                    </a:moveTo>
                    <a:cubicBezTo>
                      <a:pt x="3667" y="0"/>
                      <a:pt x="3667" y="0"/>
                      <a:pt x="3667" y="0"/>
                    </a:cubicBezTo>
                    <a:cubicBezTo>
                      <a:pt x="4141" y="17"/>
                      <a:pt x="4141" y="384"/>
                      <a:pt x="4141" y="384"/>
                    </a:cubicBezTo>
                    <a:cubicBezTo>
                      <a:pt x="4141" y="2278"/>
                      <a:pt x="4141" y="2278"/>
                      <a:pt x="4141" y="2278"/>
                    </a:cubicBezTo>
                    <a:cubicBezTo>
                      <a:pt x="4141" y="2503"/>
                      <a:pt x="3972" y="2705"/>
                      <a:pt x="3771" y="2705"/>
                    </a:cubicBezTo>
                    <a:cubicBezTo>
                      <a:pt x="363" y="2707"/>
                      <a:pt x="363" y="2707"/>
                      <a:pt x="363" y="2707"/>
                    </a:cubicBezTo>
                    <a:cubicBezTo>
                      <a:pt x="162" y="2707"/>
                      <a:pt x="0" y="2525"/>
                      <a:pt x="0" y="2301"/>
                    </a:cubicBezTo>
                    <a:cubicBezTo>
                      <a:pt x="0" y="406"/>
                      <a:pt x="0" y="406"/>
                      <a:pt x="0" y="406"/>
                    </a:cubicBezTo>
                    <a:cubicBezTo>
                      <a:pt x="0" y="182"/>
                      <a:pt x="162" y="0"/>
                      <a:pt x="363" y="0"/>
                    </a:cubicBezTo>
                    <a:close/>
                  </a:path>
                </a:pathLst>
              </a:custGeom>
              <a:solidFill>
                <a:srgbClr val="047368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Freeform 14">
                    <a:extLst>
                      <a:ext uri="{FF2B5EF4-FFF2-40B4-BE49-F238E27FC236}">
                        <a16:creationId xmlns:a16="http://schemas.microsoft.com/office/drawing/2014/main" id="{E103FC71-91B8-43AB-BCB1-E8FCD94A4E5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65338" y="2066927"/>
                    <a:ext cx="477838" cy="477838"/>
                  </a:xfrm>
                  <a:custGeom>
                    <a:avLst/>
                    <a:gdLst>
                      <a:gd name="T0" fmla="*/ 604 w 1209"/>
                      <a:gd name="T1" fmla="*/ 0 h 1209"/>
                      <a:gd name="T2" fmla="*/ 1209 w 1209"/>
                      <a:gd name="T3" fmla="*/ 604 h 1209"/>
                      <a:gd name="T4" fmla="*/ 604 w 1209"/>
                      <a:gd name="T5" fmla="*/ 1209 h 1209"/>
                      <a:gd name="T6" fmla="*/ 0 w 1209"/>
                      <a:gd name="T7" fmla="*/ 604 h 1209"/>
                      <a:gd name="T8" fmla="*/ 604 w 1209"/>
                      <a:gd name="T9" fmla="*/ 0 h 12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09" h="1209">
                        <a:moveTo>
                          <a:pt x="604" y="0"/>
                        </a:moveTo>
                        <a:cubicBezTo>
                          <a:pt x="938" y="0"/>
                          <a:pt x="1209" y="271"/>
                          <a:pt x="1209" y="604"/>
                        </a:cubicBezTo>
                        <a:cubicBezTo>
                          <a:pt x="1209" y="939"/>
                          <a:pt x="938" y="1209"/>
                          <a:pt x="604" y="1209"/>
                        </a:cubicBezTo>
                        <a:cubicBezTo>
                          <a:pt x="270" y="1209"/>
                          <a:pt x="0" y="939"/>
                          <a:pt x="0" y="604"/>
                        </a:cubicBezTo>
                        <a:cubicBezTo>
                          <a:pt x="0" y="271"/>
                          <a:pt x="270" y="0"/>
                          <a:pt x="604" y="0"/>
                        </a:cubicBezTo>
                        <a:close/>
                      </a:path>
                    </a:pathLst>
                  </a:custGeom>
                  <a:solidFill>
                    <a:srgbClr val="FBF49C"/>
                  </a:solid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17" name="Freeform 14">
                    <a:extLst>
                      <a:ext uri="{FF2B5EF4-FFF2-40B4-BE49-F238E27FC236}">
                        <a16:creationId xmlns:a16="http://schemas.microsoft.com/office/drawing/2014/main" id="{E103FC71-91B8-43AB-BCB1-E8FCD94A4E5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065338" y="2066927"/>
                    <a:ext cx="477838" cy="477838"/>
                  </a:xfrm>
                  <a:custGeom>
                    <a:avLst/>
                    <a:gdLst>
                      <a:gd name="T0" fmla="*/ 604 w 1209"/>
                      <a:gd name="T1" fmla="*/ 0 h 1209"/>
                      <a:gd name="T2" fmla="*/ 1209 w 1209"/>
                      <a:gd name="T3" fmla="*/ 604 h 1209"/>
                      <a:gd name="T4" fmla="*/ 604 w 1209"/>
                      <a:gd name="T5" fmla="*/ 1209 h 1209"/>
                      <a:gd name="T6" fmla="*/ 0 w 1209"/>
                      <a:gd name="T7" fmla="*/ 604 h 1209"/>
                      <a:gd name="T8" fmla="*/ 604 w 1209"/>
                      <a:gd name="T9" fmla="*/ 0 h 12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09" h="1209">
                        <a:moveTo>
                          <a:pt x="604" y="0"/>
                        </a:moveTo>
                        <a:cubicBezTo>
                          <a:pt x="938" y="0"/>
                          <a:pt x="1209" y="271"/>
                          <a:pt x="1209" y="604"/>
                        </a:cubicBezTo>
                        <a:cubicBezTo>
                          <a:pt x="1209" y="939"/>
                          <a:pt x="938" y="1209"/>
                          <a:pt x="604" y="1209"/>
                        </a:cubicBezTo>
                        <a:cubicBezTo>
                          <a:pt x="270" y="1209"/>
                          <a:pt x="0" y="939"/>
                          <a:pt x="0" y="604"/>
                        </a:cubicBezTo>
                        <a:cubicBezTo>
                          <a:pt x="0" y="271"/>
                          <a:pt x="270" y="0"/>
                          <a:pt x="604" y="0"/>
                        </a:cubicBezTo>
                        <a:close/>
                      </a:path>
                    </a:pathLst>
                  </a:custGeom>
                  <a:blipFill>
                    <a:blip r:embed="rId2"/>
                    <a:stretch>
                      <a:fillRect/>
                    </a:stretch>
                  </a:blip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" name="Freeform 15">
                <a:extLst>
                  <a:ext uri="{FF2B5EF4-FFF2-40B4-BE49-F238E27FC236}">
                    <a16:creationId xmlns:a16="http://schemas.microsoft.com/office/drawing/2014/main" id="{2AAE153D-4C2A-4A9A-A136-54D5551102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4725" y="4027490"/>
                <a:ext cx="17463" cy="206375"/>
              </a:xfrm>
              <a:custGeom>
                <a:avLst/>
                <a:gdLst>
                  <a:gd name="T0" fmla="*/ 0 w 11"/>
                  <a:gd name="T1" fmla="*/ 130 h 130"/>
                  <a:gd name="T2" fmla="*/ 10 w 11"/>
                  <a:gd name="T3" fmla="*/ 130 h 130"/>
                  <a:gd name="T4" fmla="*/ 11 w 11"/>
                  <a:gd name="T5" fmla="*/ 0 h 130"/>
                  <a:gd name="T6" fmla="*/ 0 w 11"/>
                  <a:gd name="T7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130">
                    <a:moveTo>
                      <a:pt x="0" y="130"/>
                    </a:moveTo>
                    <a:lnTo>
                      <a:pt x="10" y="130"/>
                    </a:lnTo>
                    <a:lnTo>
                      <a:pt x="11" y="0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9" name="Freeform 16">
                <a:extLst>
                  <a:ext uri="{FF2B5EF4-FFF2-40B4-BE49-F238E27FC236}">
                    <a16:creationId xmlns:a16="http://schemas.microsoft.com/office/drawing/2014/main" id="{45A7AB20-9163-4315-A57A-2F41271AFB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4725" y="4027490"/>
                <a:ext cx="17463" cy="206375"/>
              </a:xfrm>
              <a:custGeom>
                <a:avLst/>
                <a:gdLst>
                  <a:gd name="T0" fmla="*/ 0 w 11"/>
                  <a:gd name="T1" fmla="*/ 130 h 130"/>
                  <a:gd name="T2" fmla="*/ 10 w 11"/>
                  <a:gd name="T3" fmla="*/ 130 h 130"/>
                  <a:gd name="T4" fmla="*/ 11 w 11"/>
                  <a:gd name="T5" fmla="*/ 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30">
                    <a:moveTo>
                      <a:pt x="0" y="130"/>
                    </a:moveTo>
                    <a:lnTo>
                      <a:pt x="10" y="130"/>
                    </a:lnTo>
                    <a:lnTo>
                      <a:pt x="11" y="0"/>
                    </a:lnTo>
                  </a:path>
                </a:pathLst>
              </a:cu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0" name="Freeform 17">
                <a:extLst>
                  <a:ext uri="{FF2B5EF4-FFF2-40B4-BE49-F238E27FC236}">
                    <a16:creationId xmlns:a16="http://schemas.microsoft.com/office/drawing/2014/main" id="{79471145-41DC-4BB4-80A0-5EF28EA6E9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6625" y="3944940"/>
                <a:ext cx="111125" cy="111125"/>
              </a:xfrm>
              <a:custGeom>
                <a:avLst/>
                <a:gdLst>
                  <a:gd name="T0" fmla="*/ 35 w 70"/>
                  <a:gd name="T1" fmla="*/ 0 h 70"/>
                  <a:gd name="T2" fmla="*/ 70 w 70"/>
                  <a:gd name="T3" fmla="*/ 70 h 70"/>
                  <a:gd name="T4" fmla="*/ 35 w 70"/>
                  <a:gd name="T5" fmla="*/ 52 h 70"/>
                  <a:gd name="T6" fmla="*/ 0 w 70"/>
                  <a:gd name="T7" fmla="*/ 70 h 70"/>
                  <a:gd name="T8" fmla="*/ 35 w 7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35" y="0"/>
                    </a:moveTo>
                    <a:lnTo>
                      <a:pt x="70" y="70"/>
                    </a:lnTo>
                    <a:lnTo>
                      <a:pt x="35" y="52"/>
                    </a:lnTo>
                    <a:lnTo>
                      <a:pt x="0" y="7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Oval 18">
                    <a:extLst>
                      <a:ext uri="{FF2B5EF4-FFF2-40B4-BE49-F238E27FC236}">
                        <a16:creationId xmlns:a16="http://schemas.microsoft.com/office/drawing/2014/main" id="{FBFBDD5B-E9C2-410F-8F01-0BC0A5E50FE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5013" y="4251327"/>
                    <a:ext cx="477838" cy="477838"/>
                  </a:xfrm>
                  <a:prstGeom prst="ellipse">
                    <a:avLst/>
                  </a:prstGeom>
                  <a:solidFill>
                    <a:srgbClr val="D1E8C5"/>
                  </a:solid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21" name="Oval 18">
                    <a:extLst>
                      <a:ext uri="{FF2B5EF4-FFF2-40B4-BE49-F238E27FC236}">
                        <a16:creationId xmlns:a16="http://schemas.microsoft.com/office/drawing/2014/main" id="{FBFBDD5B-E9C2-410F-8F01-0BC0A5E50FE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35013" y="4251327"/>
                    <a:ext cx="477838" cy="477838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" name="Rectangle 19">
                <a:extLst>
                  <a:ext uri="{FF2B5EF4-FFF2-40B4-BE49-F238E27FC236}">
                    <a16:creationId xmlns:a16="http://schemas.microsoft.com/office/drawing/2014/main" id="{4701530E-50D5-44D8-AD85-0D88A4DD3D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0925" y="3197227"/>
                <a:ext cx="1223963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altLang="id-ID" sz="3000" b="0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LSTM</a:t>
                </a:r>
                <a:endParaRPr kumimoji="0" lang="id-ID" altLang="id-ID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1" name="Freeform 28">
              <a:extLst>
                <a:ext uri="{FF2B5EF4-FFF2-40B4-BE49-F238E27FC236}">
                  <a16:creationId xmlns:a16="http://schemas.microsoft.com/office/drawing/2014/main" id="{A0A414DA-D956-49C6-86AC-8EFB094D0ECE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700" y="3052764"/>
              <a:ext cx="717550" cy="0"/>
            </a:xfrm>
            <a:custGeom>
              <a:avLst/>
              <a:gdLst>
                <a:gd name="T0" fmla="*/ 0 w 452"/>
                <a:gd name="T1" fmla="*/ 452 w 452"/>
                <a:gd name="T2" fmla="*/ 0 w 4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52">
                  <a:moveTo>
                    <a:pt x="0" y="0"/>
                  </a:moveTo>
                  <a:lnTo>
                    <a:pt x="4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Line 29">
              <a:extLst>
                <a:ext uri="{FF2B5EF4-FFF2-40B4-BE49-F238E27FC236}">
                  <a16:creationId xmlns:a16="http://schemas.microsoft.com/office/drawing/2014/main" id="{0B78208C-370A-4410-AC39-651F1253A3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2700" y="3052764"/>
              <a:ext cx="717550" cy="0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30">
              <a:extLst>
                <a:ext uri="{FF2B5EF4-FFF2-40B4-BE49-F238E27FC236}">
                  <a16:creationId xmlns:a16="http://schemas.microsoft.com/office/drawing/2014/main" id="{52778F4B-C3BA-41E6-89FD-245E9B0DAC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275" y="2995614"/>
              <a:ext cx="112713" cy="112713"/>
            </a:xfrm>
            <a:custGeom>
              <a:avLst/>
              <a:gdLst>
                <a:gd name="T0" fmla="*/ 71 w 71"/>
                <a:gd name="T1" fmla="*/ 36 h 71"/>
                <a:gd name="T2" fmla="*/ 0 w 71"/>
                <a:gd name="T3" fmla="*/ 71 h 71"/>
                <a:gd name="T4" fmla="*/ 18 w 71"/>
                <a:gd name="T5" fmla="*/ 36 h 71"/>
                <a:gd name="T6" fmla="*/ 0 w 71"/>
                <a:gd name="T7" fmla="*/ 0 h 71"/>
                <a:gd name="T8" fmla="*/ 71 w 71"/>
                <a:gd name="T9" fmla="*/ 3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71">
                  <a:moveTo>
                    <a:pt x="71" y="36"/>
                  </a:moveTo>
                  <a:lnTo>
                    <a:pt x="0" y="71"/>
                  </a:lnTo>
                  <a:lnTo>
                    <a:pt x="18" y="36"/>
                  </a:lnTo>
                  <a:lnTo>
                    <a:pt x="0" y="0"/>
                  </a:lnTo>
                  <a:lnTo>
                    <a:pt x="71" y="36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C94A4D05-D53D-462E-8CC2-9E212DA266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400" y="3649665"/>
              <a:ext cx="111125" cy="111125"/>
            </a:xfrm>
            <a:custGeom>
              <a:avLst/>
              <a:gdLst>
                <a:gd name="T0" fmla="*/ 70 w 70"/>
                <a:gd name="T1" fmla="*/ 35 h 70"/>
                <a:gd name="T2" fmla="*/ 0 w 70"/>
                <a:gd name="T3" fmla="*/ 70 h 70"/>
                <a:gd name="T4" fmla="*/ 17 w 70"/>
                <a:gd name="T5" fmla="*/ 35 h 70"/>
                <a:gd name="T6" fmla="*/ 0 w 70"/>
                <a:gd name="T7" fmla="*/ 0 h 70"/>
                <a:gd name="T8" fmla="*/ 70 w 7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70" y="35"/>
                  </a:moveTo>
                  <a:lnTo>
                    <a:pt x="0" y="70"/>
                  </a:lnTo>
                  <a:lnTo>
                    <a:pt x="17" y="35"/>
                  </a:lnTo>
                  <a:lnTo>
                    <a:pt x="0" y="0"/>
                  </a:lnTo>
                  <a:lnTo>
                    <a:pt x="70" y="35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9F90871F-DFED-41B9-BCDD-B57F1D6EB9E8}"/>
                </a:ext>
              </a:extLst>
            </p:cNvPr>
            <p:cNvGrpSpPr/>
            <p:nvPr/>
          </p:nvGrpSpPr>
          <p:grpSpPr>
            <a:xfrm>
              <a:off x="2405064" y="3002759"/>
              <a:ext cx="638179" cy="111125"/>
              <a:chOff x="2395542" y="3002759"/>
              <a:chExt cx="647701" cy="111125"/>
            </a:xfrm>
          </p:grpSpPr>
          <p:sp>
            <p:nvSpPr>
              <p:cNvPr id="102" name="Line 8">
                <a:extLst>
                  <a:ext uri="{FF2B5EF4-FFF2-40B4-BE49-F238E27FC236}">
                    <a16:creationId xmlns:a16="http://schemas.microsoft.com/office/drawing/2014/main" id="{C334367A-4D96-455F-BA39-A5B8801F3E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95542" y="3050384"/>
                <a:ext cx="565150" cy="7938"/>
              </a:xfrm>
              <a:prstGeom prst="lin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3" name="Freeform 9">
                <a:extLst>
                  <a:ext uri="{FF2B5EF4-FFF2-40B4-BE49-F238E27FC236}">
                    <a16:creationId xmlns:a16="http://schemas.microsoft.com/office/drawing/2014/main" id="{A588CB95-040C-46CF-85E6-2ACBB6EC93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2118" y="3002759"/>
                <a:ext cx="111125" cy="111125"/>
              </a:xfrm>
              <a:custGeom>
                <a:avLst/>
                <a:gdLst>
                  <a:gd name="T0" fmla="*/ 70 w 70"/>
                  <a:gd name="T1" fmla="*/ 35 h 70"/>
                  <a:gd name="T2" fmla="*/ 0 w 70"/>
                  <a:gd name="T3" fmla="*/ 70 h 70"/>
                  <a:gd name="T4" fmla="*/ 18 w 70"/>
                  <a:gd name="T5" fmla="*/ 35 h 70"/>
                  <a:gd name="T6" fmla="*/ 0 w 70"/>
                  <a:gd name="T7" fmla="*/ 0 h 70"/>
                  <a:gd name="T8" fmla="*/ 70 w 70"/>
                  <a:gd name="T9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70" y="35"/>
                    </a:moveTo>
                    <a:lnTo>
                      <a:pt x="0" y="70"/>
                    </a:lnTo>
                    <a:lnTo>
                      <a:pt x="18" y="35"/>
                    </a:lnTo>
                    <a:lnTo>
                      <a:pt x="0" y="0"/>
                    </a:lnTo>
                    <a:lnTo>
                      <a:pt x="7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105" name="Freeform 12">
              <a:extLst>
                <a:ext uri="{FF2B5EF4-FFF2-40B4-BE49-F238E27FC236}">
                  <a16:creationId xmlns:a16="http://schemas.microsoft.com/office/drawing/2014/main" id="{974D4ECC-E6FB-455E-BEC7-DFE0FA31C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2118" y="3647285"/>
              <a:ext cx="111125" cy="111125"/>
            </a:xfrm>
            <a:custGeom>
              <a:avLst/>
              <a:gdLst>
                <a:gd name="T0" fmla="*/ 70 w 70"/>
                <a:gd name="T1" fmla="*/ 35 h 70"/>
                <a:gd name="T2" fmla="*/ 0 w 70"/>
                <a:gd name="T3" fmla="*/ 70 h 70"/>
                <a:gd name="T4" fmla="*/ 18 w 70"/>
                <a:gd name="T5" fmla="*/ 35 h 70"/>
                <a:gd name="T6" fmla="*/ 0 w 70"/>
                <a:gd name="T7" fmla="*/ 0 h 70"/>
                <a:gd name="T8" fmla="*/ 70 w 7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70" y="35"/>
                  </a:moveTo>
                  <a:lnTo>
                    <a:pt x="0" y="70"/>
                  </a:lnTo>
                  <a:lnTo>
                    <a:pt x="18" y="35"/>
                  </a:lnTo>
                  <a:lnTo>
                    <a:pt x="0" y="0"/>
                  </a:lnTo>
                  <a:lnTo>
                    <a:pt x="70" y="35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19498FC0-0134-4EDB-A6B4-A7E1F29E3C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6778" y="3046414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" name="Freeform 39">
              <a:extLst>
                <a:ext uri="{FF2B5EF4-FFF2-40B4-BE49-F238E27FC236}">
                  <a16:creationId xmlns:a16="http://schemas.microsoft.com/office/drawing/2014/main" id="{9AF208CF-2609-47D3-9EA2-EAF969589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6778" y="3692527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C604E9B8-D69A-465D-A50E-91886E02FC07}"/>
                </a:ext>
              </a:extLst>
            </p:cNvPr>
            <p:cNvGrpSpPr/>
            <p:nvPr/>
          </p:nvGrpSpPr>
          <p:grpSpPr>
            <a:xfrm>
              <a:off x="4676778" y="3002733"/>
              <a:ext cx="658464" cy="111125"/>
              <a:chOff x="4676778" y="3002733"/>
              <a:chExt cx="658464" cy="111125"/>
            </a:xfrm>
          </p:grpSpPr>
          <p:sp>
            <p:nvSpPr>
              <p:cNvPr id="40" name="Line 37">
                <a:extLst>
                  <a:ext uri="{FF2B5EF4-FFF2-40B4-BE49-F238E27FC236}">
                    <a16:creationId xmlns:a16="http://schemas.microsoft.com/office/drawing/2014/main" id="{416BFC77-F838-44AA-82BC-CF58D33B97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76778" y="3046414"/>
                <a:ext cx="565150" cy="7938"/>
              </a:xfrm>
              <a:prstGeom prst="lin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7" name="Freeform 9">
                <a:extLst>
                  <a:ext uri="{FF2B5EF4-FFF2-40B4-BE49-F238E27FC236}">
                    <a16:creationId xmlns:a16="http://schemas.microsoft.com/office/drawing/2014/main" id="{C22BA9DE-F1C2-40E1-B3BA-58695B84E3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4117" y="3002733"/>
                <a:ext cx="111125" cy="111125"/>
              </a:xfrm>
              <a:custGeom>
                <a:avLst/>
                <a:gdLst>
                  <a:gd name="T0" fmla="*/ 70 w 70"/>
                  <a:gd name="T1" fmla="*/ 35 h 70"/>
                  <a:gd name="T2" fmla="*/ 0 w 70"/>
                  <a:gd name="T3" fmla="*/ 70 h 70"/>
                  <a:gd name="T4" fmla="*/ 18 w 70"/>
                  <a:gd name="T5" fmla="*/ 35 h 70"/>
                  <a:gd name="T6" fmla="*/ 0 w 70"/>
                  <a:gd name="T7" fmla="*/ 0 h 70"/>
                  <a:gd name="T8" fmla="*/ 70 w 70"/>
                  <a:gd name="T9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70" y="35"/>
                    </a:moveTo>
                    <a:lnTo>
                      <a:pt x="0" y="70"/>
                    </a:lnTo>
                    <a:lnTo>
                      <a:pt x="18" y="35"/>
                    </a:lnTo>
                    <a:lnTo>
                      <a:pt x="0" y="0"/>
                    </a:lnTo>
                    <a:lnTo>
                      <a:pt x="7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8E40870D-A33B-469F-AE42-9091757BF2BD}"/>
                </a:ext>
              </a:extLst>
            </p:cNvPr>
            <p:cNvGrpSpPr/>
            <p:nvPr/>
          </p:nvGrpSpPr>
          <p:grpSpPr>
            <a:xfrm>
              <a:off x="4676778" y="3647259"/>
              <a:ext cx="658464" cy="111125"/>
              <a:chOff x="4676778" y="3647259"/>
              <a:chExt cx="658464" cy="111125"/>
            </a:xfrm>
          </p:grpSpPr>
          <p:sp>
            <p:nvSpPr>
              <p:cNvPr id="43" name="Line 40">
                <a:extLst>
                  <a:ext uri="{FF2B5EF4-FFF2-40B4-BE49-F238E27FC236}">
                    <a16:creationId xmlns:a16="http://schemas.microsoft.com/office/drawing/2014/main" id="{9A7E8BEC-4955-414B-83B8-CCB75CC176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76778" y="3692527"/>
                <a:ext cx="565150" cy="7938"/>
              </a:xfrm>
              <a:prstGeom prst="lin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9" name="Freeform 12">
                <a:extLst>
                  <a:ext uri="{FF2B5EF4-FFF2-40B4-BE49-F238E27FC236}">
                    <a16:creationId xmlns:a16="http://schemas.microsoft.com/office/drawing/2014/main" id="{25926D74-585E-4E54-BB01-04AEE3CA67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4117" y="3647259"/>
                <a:ext cx="111125" cy="111125"/>
              </a:xfrm>
              <a:custGeom>
                <a:avLst/>
                <a:gdLst>
                  <a:gd name="T0" fmla="*/ 70 w 70"/>
                  <a:gd name="T1" fmla="*/ 35 h 70"/>
                  <a:gd name="T2" fmla="*/ 0 w 70"/>
                  <a:gd name="T3" fmla="*/ 70 h 70"/>
                  <a:gd name="T4" fmla="*/ 18 w 70"/>
                  <a:gd name="T5" fmla="*/ 35 h 70"/>
                  <a:gd name="T6" fmla="*/ 0 w 70"/>
                  <a:gd name="T7" fmla="*/ 0 h 70"/>
                  <a:gd name="T8" fmla="*/ 70 w 70"/>
                  <a:gd name="T9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70" y="35"/>
                    </a:moveTo>
                    <a:lnTo>
                      <a:pt x="0" y="70"/>
                    </a:lnTo>
                    <a:lnTo>
                      <a:pt x="18" y="35"/>
                    </a:lnTo>
                    <a:lnTo>
                      <a:pt x="0" y="0"/>
                    </a:lnTo>
                    <a:lnTo>
                      <a:pt x="7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69" name="Freeform 66">
              <a:extLst>
                <a:ext uri="{FF2B5EF4-FFF2-40B4-BE49-F238E27FC236}">
                  <a16:creationId xmlns:a16="http://schemas.microsoft.com/office/drawing/2014/main" id="{B0812133-922B-4762-B91F-6A9896BC84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0717" y="3052764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0" name="Line 67">
              <a:extLst>
                <a:ext uri="{FF2B5EF4-FFF2-40B4-BE49-F238E27FC236}">
                  <a16:creationId xmlns:a16="http://schemas.microsoft.com/office/drawing/2014/main" id="{60D654CF-2399-4EDF-9C6A-1D9CF2400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70717" y="3052764"/>
              <a:ext cx="565150" cy="7938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2" name="Freeform 69">
              <a:extLst>
                <a:ext uri="{FF2B5EF4-FFF2-40B4-BE49-F238E27FC236}">
                  <a16:creationId xmlns:a16="http://schemas.microsoft.com/office/drawing/2014/main" id="{2B538D10-1B2E-44AC-A8D7-B8E20EB38E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0717" y="3697290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3" name="Line 70">
              <a:extLst>
                <a:ext uri="{FF2B5EF4-FFF2-40B4-BE49-F238E27FC236}">
                  <a16:creationId xmlns:a16="http://schemas.microsoft.com/office/drawing/2014/main" id="{8B9AD5C5-424C-4E3E-8E81-D7549DF1DE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70717" y="3697290"/>
              <a:ext cx="565150" cy="7938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Freeform 51">
              <a:extLst>
                <a:ext uri="{FF2B5EF4-FFF2-40B4-BE49-F238E27FC236}">
                  <a16:creationId xmlns:a16="http://schemas.microsoft.com/office/drawing/2014/main" id="{D8D64F7F-6B5F-489A-B04E-E8F575BAA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0843" y="3035302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5" name="Line 52">
              <a:extLst>
                <a:ext uri="{FF2B5EF4-FFF2-40B4-BE49-F238E27FC236}">
                  <a16:creationId xmlns:a16="http://schemas.microsoft.com/office/drawing/2014/main" id="{4BF2EA96-4A7F-4C49-8CE2-97848190C0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40843" y="3035302"/>
              <a:ext cx="565150" cy="7938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7" name="Freeform 54">
              <a:extLst>
                <a:ext uri="{FF2B5EF4-FFF2-40B4-BE49-F238E27FC236}">
                  <a16:creationId xmlns:a16="http://schemas.microsoft.com/office/drawing/2014/main" id="{2D8506CB-BEF9-4E0A-9053-6373211CDDDF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0843" y="3681415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8" name="Line 55">
              <a:extLst>
                <a:ext uri="{FF2B5EF4-FFF2-40B4-BE49-F238E27FC236}">
                  <a16:creationId xmlns:a16="http://schemas.microsoft.com/office/drawing/2014/main" id="{448EA529-5F7B-4434-A512-181058D886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40843" y="3681415"/>
              <a:ext cx="565150" cy="7938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607C7C16-D1E1-4E77-932E-03BB72A7C387}"/>
                </a:ext>
              </a:extLst>
            </p:cNvPr>
            <p:cNvGrpSpPr/>
            <p:nvPr/>
          </p:nvGrpSpPr>
          <p:grpSpPr>
            <a:xfrm>
              <a:off x="7570792" y="2051052"/>
              <a:ext cx="1806577" cy="2660651"/>
              <a:chOff x="7570792" y="2051052"/>
              <a:chExt cx="1806577" cy="2660651"/>
            </a:xfrm>
          </p:grpSpPr>
          <p:sp>
            <p:nvSpPr>
              <p:cNvPr id="52" name="Freeform 49">
                <a:extLst>
                  <a:ext uri="{FF2B5EF4-FFF2-40B4-BE49-F238E27FC236}">
                    <a16:creationId xmlns:a16="http://schemas.microsoft.com/office/drawing/2014/main" id="{FAD8B565-8CD2-4094-A68C-2646EABFBC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39243" y="2597152"/>
                <a:ext cx="79375" cy="377825"/>
              </a:xfrm>
              <a:custGeom>
                <a:avLst/>
                <a:gdLst>
                  <a:gd name="T0" fmla="*/ 50 w 50"/>
                  <a:gd name="T1" fmla="*/ 238 h 238"/>
                  <a:gd name="T2" fmla="*/ 0 w 50"/>
                  <a:gd name="T3" fmla="*/ 238 h 238"/>
                  <a:gd name="T4" fmla="*/ 0 w 50"/>
                  <a:gd name="T5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0" h="238">
                    <a:moveTo>
                      <a:pt x="50" y="238"/>
                    </a:moveTo>
                    <a:lnTo>
                      <a:pt x="0" y="238"/>
                    </a:lnTo>
                    <a:lnTo>
                      <a:pt x="0" y="0"/>
                    </a:lnTo>
                  </a:path>
                </a:pathLst>
              </a:custGeom>
              <a:noFill/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3" name="Freeform 50">
                <a:extLst>
                  <a:ext uri="{FF2B5EF4-FFF2-40B4-BE49-F238E27FC236}">
                    <a16:creationId xmlns:a16="http://schemas.microsoft.com/office/drawing/2014/main" id="{AF7762BB-0B94-495E-84CF-6DB41A8D2E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83681" y="2514602"/>
                <a:ext cx="111125" cy="111125"/>
              </a:xfrm>
              <a:custGeom>
                <a:avLst/>
                <a:gdLst>
                  <a:gd name="T0" fmla="*/ 35 w 70"/>
                  <a:gd name="T1" fmla="*/ 0 h 70"/>
                  <a:gd name="T2" fmla="*/ 70 w 70"/>
                  <a:gd name="T3" fmla="*/ 70 h 70"/>
                  <a:gd name="T4" fmla="*/ 35 w 70"/>
                  <a:gd name="T5" fmla="*/ 52 h 70"/>
                  <a:gd name="T6" fmla="*/ 0 w 70"/>
                  <a:gd name="T7" fmla="*/ 70 h 70"/>
                  <a:gd name="T8" fmla="*/ 35 w 7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35" y="0"/>
                    </a:moveTo>
                    <a:lnTo>
                      <a:pt x="70" y="70"/>
                    </a:lnTo>
                    <a:lnTo>
                      <a:pt x="35" y="52"/>
                    </a:lnTo>
                    <a:lnTo>
                      <a:pt x="0" y="7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10101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0" name="Freeform 57">
                <a:extLst>
                  <a:ext uri="{FF2B5EF4-FFF2-40B4-BE49-F238E27FC236}">
                    <a16:creationId xmlns:a16="http://schemas.microsoft.com/office/drawing/2014/main" id="{1E1FE144-194B-437E-A600-7062C9D1EB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05717" y="2859089"/>
                <a:ext cx="1635126" cy="1068388"/>
              </a:xfrm>
              <a:custGeom>
                <a:avLst/>
                <a:gdLst>
                  <a:gd name="T0" fmla="*/ 363 w 4141"/>
                  <a:gd name="T1" fmla="*/ 0 h 2706"/>
                  <a:gd name="T2" fmla="*/ 3667 w 4141"/>
                  <a:gd name="T3" fmla="*/ 0 h 2706"/>
                  <a:gd name="T4" fmla="*/ 4141 w 4141"/>
                  <a:gd name="T5" fmla="*/ 383 h 2706"/>
                  <a:gd name="T6" fmla="*/ 4141 w 4141"/>
                  <a:gd name="T7" fmla="*/ 2278 h 2706"/>
                  <a:gd name="T8" fmla="*/ 3771 w 4141"/>
                  <a:gd name="T9" fmla="*/ 2704 h 2706"/>
                  <a:gd name="T10" fmla="*/ 363 w 4141"/>
                  <a:gd name="T11" fmla="*/ 2706 h 2706"/>
                  <a:gd name="T12" fmla="*/ 0 w 4141"/>
                  <a:gd name="T13" fmla="*/ 2300 h 2706"/>
                  <a:gd name="T14" fmla="*/ 0 w 4141"/>
                  <a:gd name="T15" fmla="*/ 406 h 2706"/>
                  <a:gd name="T16" fmla="*/ 363 w 4141"/>
                  <a:gd name="T17" fmla="*/ 0 h 2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41" h="2706">
                    <a:moveTo>
                      <a:pt x="363" y="0"/>
                    </a:moveTo>
                    <a:cubicBezTo>
                      <a:pt x="3667" y="0"/>
                      <a:pt x="3667" y="0"/>
                      <a:pt x="3667" y="0"/>
                    </a:cubicBezTo>
                    <a:cubicBezTo>
                      <a:pt x="4141" y="16"/>
                      <a:pt x="4141" y="383"/>
                      <a:pt x="4141" y="383"/>
                    </a:cubicBezTo>
                    <a:cubicBezTo>
                      <a:pt x="4141" y="2278"/>
                      <a:pt x="4141" y="2278"/>
                      <a:pt x="4141" y="2278"/>
                    </a:cubicBezTo>
                    <a:cubicBezTo>
                      <a:pt x="4141" y="2502"/>
                      <a:pt x="3972" y="2704"/>
                      <a:pt x="3771" y="2704"/>
                    </a:cubicBezTo>
                    <a:cubicBezTo>
                      <a:pt x="363" y="2706"/>
                      <a:pt x="363" y="2706"/>
                      <a:pt x="363" y="2706"/>
                    </a:cubicBezTo>
                    <a:cubicBezTo>
                      <a:pt x="162" y="2706"/>
                      <a:pt x="0" y="2525"/>
                      <a:pt x="0" y="2300"/>
                    </a:cubicBezTo>
                    <a:cubicBezTo>
                      <a:pt x="0" y="406"/>
                      <a:pt x="0" y="406"/>
                      <a:pt x="0" y="406"/>
                    </a:cubicBezTo>
                    <a:cubicBezTo>
                      <a:pt x="0" y="181"/>
                      <a:pt x="162" y="0"/>
                      <a:pt x="363" y="0"/>
                    </a:cubicBezTo>
                    <a:close/>
                  </a:path>
                </a:pathLst>
              </a:custGeom>
              <a:solidFill>
                <a:srgbClr val="047368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Oval 58">
                    <a:extLst>
                      <a:ext uri="{FF2B5EF4-FFF2-40B4-BE49-F238E27FC236}">
                        <a16:creationId xmlns:a16="http://schemas.microsoft.com/office/drawing/2014/main" id="{4C1A3CDD-DEF7-49E8-887E-C81CBEF407E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9531" y="2051052"/>
                    <a:ext cx="477838" cy="477838"/>
                  </a:xfrm>
                  <a:prstGeom prst="ellipse">
                    <a:avLst/>
                  </a:prstGeom>
                  <a:solidFill>
                    <a:srgbClr val="FBF49C"/>
                  </a:solid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61" name="Oval 58">
                    <a:extLst>
                      <a:ext uri="{FF2B5EF4-FFF2-40B4-BE49-F238E27FC236}">
                        <a16:creationId xmlns:a16="http://schemas.microsoft.com/office/drawing/2014/main" id="{4C1A3CDD-DEF7-49E8-887E-C81CBEF407E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8899531" y="2051052"/>
                    <a:ext cx="477838" cy="477838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2" name="Freeform 59">
                <a:extLst>
                  <a:ext uri="{FF2B5EF4-FFF2-40B4-BE49-F238E27FC236}">
                    <a16:creationId xmlns:a16="http://schemas.microsoft.com/office/drawing/2014/main" id="{40544816-F55C-4CE8-9E9F-3F4FE997D0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08917" y="4011615"/>
                <a:ext cx="19050" cy="204788"/>
              </a:xfrm>
              <a:custGeom>
                <a:avLst/>
                <a:gdLst>
                  <a:gd name="T0" fmla="*/ 0 w 12"/>
                  <a:gd name="T1" fmla="*/ 129 h 129"/>
                  <a:gd name="T2" fmla="*/ 10 w 12"/>
                  <a:gd name="T3" fmla="*/ 129 h 129"/>
                  <a:gd name="T4" fmla="*/ 12 w 12"/>
                  <a:gd name="T5" fmla="*/ 0 h 129"/>
                  <a:gd name="T6" fmla="*/ 0 w 12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129">
                    <a:moveTo>
                      <a:pt x="0" y="129"/>
                    </a:moveTo>
                    <a:lnTo>
                      <a:pt x="10" y="129"/>
                    </a:lnTo>
                    <a:lnTo>
                      <a:pt x="12" y="0"/>
                    </a:lnTo>
                    <a:lnTo>
                      <a:pt x="0" y="1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3" name="Freeform 60">
                <a:extLst>
                  <a:ext uri="{FF2B5EF4-FFF2-40B4-BE49-F238E27FC236}">
                    <a16:creationId xmlns:a16="http://schemas.microsoft.com/office/drawing/2014/main" id="{728702A6-46C8-4B73-AF7D-92D0AF826A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08917" y="4011615"/>
                <a:ext cx="19050" cy="204788"/>
              </a:xfrm>
              <a:custGeom>
                <a:avLst/>
                <a:gdLst>
                  <a:gd name="T0" fmla="*/ 0 w 12"/>
                  <a:gd name="T1" fmla="*/ 129 h 129"/>
                  <a:gd name="T2" fmla="*/ 10 w 12"/>
                  <a:gd name="T3" fmla="*/ 129 h 129"/>
                  <a:gd name="T4" fmla="*/ 12 w 12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29">
                    <a:moveTo>
                      <a:pt x="0" y="129"/>
                    </a:moveTo>
                    <a:lnTo>
                      <a:pt x="10" y="129"/>
                    </a:lnTo>
                    <a:lnTo>
                      <a:pt x="12" y="0"/>
                    </a:lnTo>
                  </a:path>
                </a:pathLst>
              </a:cu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4" name="Freeform 61">
                <a:extLst>
                  <a:ext uri="{FF2B5EF4-FFF2-40B4-BE49-F238E27FC236}">
                    <a16:creationId xmlns:a16="http://schemas.microsoft.com/office/drawing/2014/main" id="{C77FF3DA-3594-4239-AD70-E1E2B11505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0817" y="3927477"/>
                <a:ext cx="112713" cy="112713"/>
              </a:xfrm>
              <a:custGeom>
                <a:avLst/>
                <a:gdLst>
                  <a:gd name="T0" fmla="*/ 36 w 71"/>
                  <a:gd name="T1" fmla="*/ 0 h 71"/>
                  <a:gd name="T2" fmla="*/ 71 w 71"/>
                  <a:gd name="T3" fmla="*/ 71 h 71"/>
                  <a:gd name="T4" fmla="*/ 36 w 71"/>
                  <a:gd name="T5" fmla="*/ 53 h 71"/>
                  <a:gd name="T6" fmla="*/ 0 w 71"/>
                  <a:gd name="T7" fmla="*/ 71 h 71"/>
                  <a:gd name="T8" fmla="*/ 36 w 71"/>
                  <a:gd name="T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71">
                    <a:moveTo>
                      <a:pt x="36" y="0"/>
                    </a:moveTo>
                    <a:lnTo>
                      <a:pt x="71" y="71"/>
                    </a:lnTo>
                    <a:lnTo>
                      <a:pt x="36" y="53"/>
                    </a:lnTo>
                    <a:lnTo>
                      <a:pt x="0" y="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Oval 62">
                    <a:extLst>
                      <a:ext uri="{FF2B5EF4-FFF2-40B4-BE49-F238E27FC236}">
                        <a16:creationId xmlns:a16="http://schemas.microsoft.com/office/drawing/2014/main" id="{74F1F01C-DFC3-418E-BAFB-87CC91C8AD3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570792" y="4233865"/>
                    <a:ext cx="477838" cy="477838"/>
                  </a:xfrm>
                  <a:prstGeom prst="ellipse">
                    <a:avLst/>
                  </a:prstGeom>
                  <a:solidFill>
                    <a:srgbClr val="D1E8C5"/>
                  </a:solid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65" name="Oval 62">
                    <a:extLst>
                      <a:ext uri="{FF2B5EF4-FFF2-40B4-BE49-F238E27FC236}">
                        <a16:creationId xmlns:a16="http://schemas.microsoft.com/office/drawing/2014/main" id="{74F1F01C-DFC3-418E-BAFB-87CC91C8AD3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570792" y="4233865"/>
                    <a:ext cx="477838" cy="477838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6" name="Rectangle 63">
                <a:extLst>
                  <a:ext uri="{FF2B5EF4-FFF2-40B4-BE49-F238E27FC236}">
                    <a16:creationId xmlns:a16="http://schemas.microsoft.com/office/drawing/2014/main" id="{79F23B6F-5E45-42EF-88B2-EE150E6C53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83530" y="3181352"/>
                <a:ext cx="1222376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altLang="id-ID" sz="30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LSTM</a:t>
                </a:r>
                <a:endParaRPr kumimoji="0" lang="id-ID" altLang="id-ID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1" name="Freeform 68">
              <a:extLst>
                <a:ext uri="{FF2B5EF4-FFF2-40B4-BE49-F238E27FC236}">
                  <a16:creationId xmlns:a16="http://schemas.microsoft.com/office/drawing/2014/main" id="{FC8E6212-C158-4BCD-AE0F-61671909B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7292" y="3005139"/>
              <a:ext cx="111125" cy="111125"/>
            </a:xfrm>
            <a:custGeom>
              <a:avLst/>
              <a:gdLst>
                <a:gd name="T0" fmla="*/ 70 w 70"/>
                <a:gd name="T1" fmla="*/ 35 h 70"/>
                <a:gd name="T2" fmla="*/ 0 w 70"/>
                <a:gd name="T3" fmla="*/ 70 h 70"/>
                <a:gd name="T4" fmla="*/ 18 w 70"/>
                <a:gd name="T5" fmla="*/ 35 h 70"/>
                <a:gd name="T6" fmla="*/ 0 w 70"/>
                <a:gd name="T7" fmla="*/ 0 h 70"/>
                <a:gd name="T8" fmla="*/ 70 w 7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70" y="35"/>
                  </a:moveTo>
                  <a:lnTo>
                    <a:pt x="0" y="70"/>
                  </a:lnTo>
                  <a:lnTo>
                    <a:pt x="18" y="35"/>
                  </a:lnTo>
                  <a:lnTo>
                    <a:pt x="0" y="0"/>
                  </a:lnTo>
                  <a:lnTo>
                    <a:pt x="70" y="35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4" name="Freeform 71">
              <a:extLst>
                <a:ext uri="{FF2B5EF4-FFF2-40B4-BE49-F238E27FC236}">
                  <a16:creationId xmlns:a16="http://schemas.microsoft.com/office/drawing/2014/main" id="{85FE7FAB-B0C1-467E-BA32-D8E9217EBA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7292" y="3649665"/>
              <a:ext cx="111125" cy="111125"/>
            </a:xfrm>
            <a:custGeom>
              <a:avLst/>
              <a:gdLst>
                <a:gd name="T0" fmla="*/ 70 w 70"/>
                <a:gd name="T1" fmla="*/ 35 h 70"/>
                <a:gd name="T2" fmla="*/ 0 w 70"/>
                <a:gd name="T3" fmla="*/ 70 h 70"/>
                <a:gd name="T4" fmla="*/ 18 w 70"/>
                <a:gd name="T5" fmla="*/ 35 h 70"/>
                <a:gd name="T6" fmla="*/ 0 w 70"/>
                <a:gd name="T7" fmla="*/ 0 h 70"/>
                <a:gd name="T8" fmla="*/ 70 w 7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70" y="35"/>
                  </a:moveTo>
                  <a:lnTo>
                    <a:pt x="0" y="70"/>
                  </a:lnTo>
                  <a:lnTo>
                    <a:pt x="18" y="35"/>
                  </a:lnTo>
                  <a:lnTo>
                    <a:pt x="0" y="0"/>
                  </a:lnTo>
                  <a:lnTo>
                    <a:pt x="70" y="35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5" name="Freeform 9">
              <a:extLst>
                <a:ext uri="{FF2B5EF4-FFF2-40B4-BE49-F238E27FC236}">
                  <a16:creationId xmlns:a16="http://schemas.microsoft.com/office/drawing/2014/main" id="{6BBBDF0A-33A7-46E1-85F0-2BEF1ACF0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779003" y="2985295"/>
              <a:ext cx="111125" cy="111125"/>
            </a:xfrm>
            <a:custGeom>
              <a:avLst/>
              <a:gdLst>
                <a:gd name="T0" fmla="*/ 70 w 70"/>
                <a:gd name="T1" fmla="*/ 35 h 70"/>
                <a:gd name="T2" fmla="*/ 0 w 70"/>
                <a:gd name="T3" fmla="*/ 70 h 70"/>
                <a:gd name="T4" fmla="*/ 18 w 70"/>
                <a:gd name="T5" fmla="*/ 35 h 70"/>
                <a:gd name="T6" fmla="*/ 0 w 70"/>
                <a:gd name="T7" fmla="*/ 0 h 70"/>
                <a:gd name="T8" fmla="*/ 70 w 7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70" y="35"/>
                  </a:moveTo>
                  <a:lnTo>
                    <a:pt x="0" y="70"/>
                  </a:lnTo>
                  <a:lnTo>
                    <a:pt x="18" y="35"/>
                  </a:lnTo>
                  <a:lnTo>
                    <a:pt x="0" y="0"/>
                  </a:lnTo>
                  <a:lnTo>
                    <a:pt x="70" y="35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7" name="Freeform 12">
              <a:extLst>
                <a:ext uri="{FF2B5EF4-FFF2-40B4-BE49-F238E27FC236}">
                  <a16:creationId xmlns:a16="http://schemas.microsoft.com/office/drawing/2014/main" id="{A36A537F-FD10-4CE0-A8AD-594FBF1376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779003" y="3629821"/>
              <a:ext cx="111125" cy="111125"/>
            </a:xfrm>
            <a:custGeom>
              <a:avLst/>
              <a:gdLst>
                <a:gd name="T0" fmla="*/ 70 w 70"/>
                <a:gd name="T1" fmla="*/ 35 h 70"/>
                <a:gd name="T2" fmla="*/ 0 w 70"/>
                <a:gd name="T3" fmla="*/ 70 h 70"/>
                <a:gd name="T4" fmla="*/ 18 w 70"/>
                <a:gd name="T5" fmla="*/ 35 h 70"/>
                <a:gd name="T6" fmla="*/ 0 w 70"/>
                <a:gd name="T7" fmla="*/ 0 h 70"/>
                <a:gd name="T8" fmla="*/ 70 w 7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70" y="35"/>
                  </a:moveTo>
                  <a:lnTo>
                    <a:pt x="0" y="70"/>
                  </a:lnTo>
                  <a:lnTo>
                    <a:pt x="18" y="35"/>
                  </a:lnTo>
                  <a:lnTo>
                    <a:pt x="0" y="0"/>
                  </a:lnTo>
                  <a:lnTo>
                    <a:pt x="70" y="35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434FF231-DDBE-4F08-B76F-03A4833D39E1}"/>
                </a:ext>
              </a:extLst>
            </p:cNvPr>
            <p:cNvGrpSpPr/>
            <p:nvPr/>
          </p:nvGrpSpPr>
          <p:grpSpPr>
            <a:xfrm>
              <a:off x="4508216" y="2996542"/>
              <a:ext cx="631830" cy="111125"/>
              <a:chOff x="2395542" y="3002759"/>
              <a:chExt cx="641257" cy="111125"/>
            </a:xfrm>
          </p:grpSpPr>
          <p:sp>
            <p:nvSpPr>
              <p:cNvPr id="108" name="Line 8">
                <a:extLst>
                  <a:ext uri="{FF2B5EF4-FFF2-40B4-BE49-F238E27FC236}">
                    <a16:creationId xmlns:a16="http://schemas.microsoft.com/office/drawing/2014/main" id="{16DCD53F-08F5-4246-91CD-D263799AA2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95542" y="3050384"/>
                <a:ext cx="565150" cy="7938"/>
              </a:xfrm>
              <a:prstGeom prst="lin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0" name="Freeform 9">
                <a:extLst>
                  <a:ext uri="{FF2B5EF4-FFF2-40B4-BE49-F238E27FC236}">
                    <a16:creationId xmlns:a16="http://schemas.microsoft.com/office/drawing/2014/main" id="{3543A959-81ED-4531-B683-A18378C843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5674" y="3002759"/>
                <a:ext cx="111125" cy="111125"/>
              </a:xfrm>
              <a:custGeom>
                <a:avLst/>
                <a:gdLst>
                  <a:gd name="T0" fmla="*/ 70 w 70"/>
                  <a:gd name="T1" fmla="*/ 35 h 70"/>
                  <a:gd name="T2" fmla="*/ 0 w 70"/>
                  <a:gd name="T3" fmla="*/ 70 h 70"/>
                  <a:gd name="T4" fmla="*/ 18 w 70"/>
                  <a:gd name="T5" fmla="*/ 35 h 70"/>
                  <a:gd name="T6" fmla="*/ 0 w 70"/>
                  <a:gd name="T7" fmla="*/ 0 h 70"/>
                  <a:gd name="T8" fmla="*/ 70 w 70"/>
                  <a:gd name="T9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70" y="35"/>
                    </a:moveTo>
                    <a:lnTo>
                      <a:pt x="0" y="70"/>
                    </a:lnTo>
                    <a:lnTo>
                      <a:pt x="18" y="35"/>
                    </a:lnTo>
                    <a:lnTo>
                      <a:pt x="0" y="0"/>
                    </a:lnTo>
                    <a:lnTo>
                      <a:pt x="7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111" name="Line 11">
              <a:extLst>
                <a:ext uri="{FF2B5EF4-FFF2-40B4-BE49-F238E27FC236}">
                  <a16:creationId xmlns:a16="http://schemas.microsoft.com/office/drawing/2014/main" id="{8752A78C-364F-464A-BACA-66E58183B2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5054" y="3691099"/>
              <a:ext cx="565150" cy="7938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2" name="Freeform 12">
              <a:extLst>
                <a:ext uri="{FF2B5EF4-FFF2-40B4-BE49-F238E27FC236}">
                  <a16:creationId xmlns:a16="http://schemas.microsoft.com/office/drawing/2014/main" id="{2ED5F37E-713F-44CB-80D9-2F2A52C38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9543" y="3641092"/>
              <a:ext cx="111125" cy="111125"/>
            </a:xfrm>
            <a:custGeom>
              <a:avLst/>
              <a:gdLst>
                <a:gd name="T0" fmla="*/ 70 w 70"/>
                <a:gd name="T1" fmla="*/ 35 h 70"/>
                <a:gd name="T2" fmla="*/ 0 w 70"/>
                <a:gd name="T3" fmla="*/ 70 h 70"/>
                <a:gd name="T4" fmla="*/ 18 w 70"/>
                <a:gd name="T5" fmla="*/ 35 h 70"/>
                <a:gd name="T6" fmla="*/ 0 w 70"/>
                <a:gd name="T7" fmla="*/ 0 h 70"/>
                <a:gd name="T8" fmla="*/ 70 w 7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70" y="35"/>
                  </a:moveTo>
                  <a:lnTo>
                    <a:pt x="0" y="70"/>
                  </a:lnTo>
                  <a:lnTo>
                    <a:pt x="18" y="35"/>
                  </a:lnTo>
                  <a:lnTo>
                    <a:pt x="0" y="0"/>
                  </a:lnTo>
                  <a:lnTo>
                    <a:pt x="70" y="35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20D169B7-C17B-4C20-90F7-622E4BFE57E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083440" y="1669021"/>
              <a:ext cx="2260204" cy="3327798"/>
              <a:chOff x="735013" y="2066927"/>
              <a:chExt cx="1808163" cy="2662238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F300AAED-FF20-4AC4-96D5-11A9D365B880}"/>
                  </a:ext>
                </a:extLst>
              </p:cNvPr>
              <p:cNvGrpSpPr/>
              <p:nvPr/>
            </p:nvGrpSpPr>
            <p:grpSpPr>
              <a:xfrm>
                <a:off x="2247901" y="2530477"/>
                <a:ext cx="134938" cy="460375"/>
                <a:chOff x="2247901" y="2530477"/>
                <a:chExt cx="134938" cy="460375"/>
              </a:xfrm>
            </p:grpSpPr>
            <p:sp>
              <p:nvSpPr>
                <p:cNvPr id="128" name="Freeform 5">
                  <a:extLst>
                    <a:ext uri="{FF2B5EF4-FFF2-40B4-BE49-F238E27FC236}">
                      <a16:creationId xmlns:a16="http://schemas.microsoft.com/office/drawing/2014/main" id="{E2605DC7-3DE8-475D-A394-C5A26AD1DD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3464" y="2614614"/>
                  <a:ext cx="79375" cy="376238"/>
                </a:xfrm>
                <a:custGeom>
                  <a:avLst/>
                  <a:gdLst>
                    <a:gd name="T0" fmla="*/ 50 w 50"/>
                    <a:gd name="T1" fmla="*/ 237 h 237"/>
                    <a:gd name="T2" fmla="*/ 0 w 50"/>
                    <a:gd name="T3" fmla="*/ 237 h 237"/>
                    <a:gd name="T4" fmla="*/ 0 w 50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0" h="237">
                      <a:moveTo>
                        <a:pt x="50" y="237"/>
                      </a:moveTo>
                      <a:lnTo>
                        <a:pt x="0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29" name="Freeform 6">
                  <a:extLst>
                    <a:ext uri="{FF2B5EF4-FFF2-40B4-BE49-F238E27FC236}">
                      <a16:creationId xmlns:a16="http://schemas.microsoft.com/office/drawing/2014/main" id="{ECEB7639-45E0-4A0C-B412-8E96692791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47901" y="2530477"/>
                  <a:ext cx="111125" cy="111125"/>
                </a:xfrm>
                <a:custGeom>
                  <a:avLst/>
                  <a:gdLst>
                    <a:gd name="T0" fmla="*/ 35 w 70"/>
                    <a:gd name="T1" fmla="*/ 0 h 70"/>
                    <a:gd name="T2" fmla="*/ 70 w 70"/>
                    <a:gd name="T3" fmla="*/ 70 h 70"/>
                    <a:gd name="T4" fmla="*/ 35 w 70"/>
                    <a:gd name="T5" fmla="*/ 53 h 70"/>
                    <a:gd name="T6" fmla="*/ 0 w 70"/>
                    <a:gd name="T7" fmla="*/ 70 h 70"/>
                    <a:gd name="T8" fmla="*/ 35 w 70"/>
                    <a:gd name="T9" fmla="*/ 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" h="70">
                      <a:moveTo>
                        <a:pt x="35" y="0"/>
                      </a:moveTo>
                      <a:lnTo>
                        <a:pt x="70" y="70"/>
                      </a:lnTo>
                      <a:lnTo>
                        <a:pt x="35" y="53"/>
                      </a:lnTo>
                      <a:lnTo>
                        <a:pt x="0" y="70"/>
                      </a:lnTo>
                      <a:lnTo>
                        <a:pt x="35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  <p:sp>
            <p:nvSpPr>
              <p:cNvPr id="116" name="Freeform 13">
                <a:extLst>
                  <a:ext uri="{FF2B5EF4-FFF2-40B4-BE49-F238E27FC236}">
                    <a16:creationId xmlns:a16="http://schemas.microsoft.com/office/drawing/2014/main" id="{903E624A-62E6-40B6-A43A-3D909DD257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1525" y="2874964"/>
                <a:ext cx="1635126" cy="1069975"/>
              </a:xfrm>
              <a:custGeom>
                <a:avLst/>
                <a:gdLst>
                  <a:gd name="T0" fmla="*/ 363 w 4141"/>
                  <a:gd name="T1" fmla="*/ 0 h 2707"/>
                  <a:gd name="T2" fmla="*/ 3667 w 4141"/>
                  <a:gd name="T3" fmla="*/ 0 h 2707"/>
                  <a:gd name="T4" fmla="*/ 4141 w 4141"/>
                  <a:gd name="T5" fmla="*/ 384 h 2707"/>
                  <a:gd name="T6" fmla="*/ 4141 w 4141"/>
                  <a:gd name="T7" fmla="*/ 2278 h 2707"/>
                  <a:gd name="T8" fmla="*/ 3771 w 4141"/>
                  <a:gd name="T9" fmla="*/ 2705 h 2707"/>
                  <a:gd name="T10" fmla="*/ 363 w 4141"/>
                  <a:gd name="T11" fmla="*/ 2707 h 2707"/>
                  <a:gd name="T12" fmla="*/ 0 w 4141"/>
                  <a:gd name="T13" fmla="*/ 2301 h 2707"/>
                  <a:gd name="T14" fmla="*/ 0 w 4141"/>
                  <a:gd name="T15" fmla="*/ 406 h 2707"/>
                  <a:gd name="T16" fmla="*/ 363 w 4141"/>
                  <a:gd name="T17" fmla="*/ 0 h 27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41" h="2707">
                    <a:moveTo>
                      <a:pt x="363" y="0"/>
                    </a:moveTo>
                    <a:cubicBezTo>
                      <a:pt x="3667" y="0"/>
                      <a:pt x="3667" y="0"/>
                      <a:pt x="3667" y="0"/>
                    </a:cubicBezTo>
                    <a:cubicBezTo>
                      <a:pt x="4141" y="17"/>
                      <a:pt x="4141" y="384"/>
                      <a:pt x="4141" y="384"/>
                    </a:cubicBezTo>
                    <a:cubicBezTo>
                      <a:pt x="4141" y="2278"/>
                      <a:pt x="4141" y="2278"/>
                      <a:pt x="4141" y="2278"/>
                    </a:cubicBezTo>
                    <a:cubicBezTo>
                      <a:pt x="4141" y="2503"/>
                      <a:pt x="3972" y="2705"/>
                      <a:pt x="3771" y="2705"/>
                    </a:cubicBezTo>
                    <a:cubicBezTo>
                      <a:pt x="363" y="2707"/>
                      <a:pt x="363" y="2707"/>
                      <a:pt x="363" y="2707"/>
                    </a:cubicBezTo>
                    <a:cubicBezTo>
                      <a:pt x="162" y="2707"/>
                      <a:pt x="0" y="2525"/>
                      <a:pt x="0" y="2301"/>
                    </a:cubicBezTo>
                    <a:cubicBezTo>
                      <a:pt x="0" y="406"/>
                      <a:pt x="0" y="406"/>
                      <a:pt x="0" y="406"/>
                    </a:cubicBezTo>
                    <a:cubicBezTo>
                      <a:pt x="0" y="182"/>
                      <a:pt x="162" y="0"/>
                      <a:pt x="363" y="0"/>
                    </a:cubicBezTo>
                    <a:close/>
                  </a:path>
                </a:pathLst>
              </a:custGeom>
              <a:solidFill>
                <a:srgbClr val="047368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Freeform 14">
                    <a:extLst>
                      <a:ext uri="{FF2B5EF4-FFF2-40B4-BE49-F238E27FC236}">
                        <a16:creationId xmlns:a16="http://schemas.microsoft.com/office/drawing/2014/main" id="{C67F592D-0E1F-4D0F-A078-7003A1C9A82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65338" y="2066927"/>
                    <a:ext cx="477838" cy="477838"/>
                  </a:xfrm>
                  <a:custGeom>
                    <a:avLst/>
                    <a:gdLst>
                      <a:gd name="T0" fmla="*/ 604 w 1209"/>
                      <a:gd name="T1" fmla="*/ 0 h 1209"/>
                      <a:gd name="T2" fmla="*/ 1209 w 1209"/>
                      <a:gd name="T3" fmla="*/ 604 h 1209"/>
                      <a:gd name="T4" fmla="*/ 604 w 1209"/>
                      <a:gd name="T5" fmla="*/ 1209 h 1209"/>
                      <a:gd name="T6" fmla="*/ 0 w 1209"/>
                      <a:gd name="T7" fmla="*/ 604 h 1209"/>
                      <a:gd name="T8" fmla="*/ 604 w 1209"/>
                      <a:gd name="T9" fmla="*/ 0 h 12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09" h="1209">
                        <a:moveTo>
                          <a:pt x="604" y="0"/>
                        </a:moveTo>
                        <a:cubicBezTo>
                          <a:pt x="938" y="0"/>
                          <a:pt x="1209" y="271"/>
                          <a:pt x="1209" y="604"/>
                        </a:cubicBezTo>
                        <a:cubicBezTo>
                          <a:pt x="1209" y="939"/>
                          <a:pt x="938" y="1209"/>
                          <a:pt x="604" y="1209"/>
                        </a:cubicBezTo>
                        <a:cubicBezTo>
                          <a:pt x="270" y="1209"/>
                          <a:pt x="0" y="939"/>
                          <a:pt x="0" y="604"/>
                        </a:cubicBezTo>
                        <a:cubicBezTo>
                          <a:pt x="0" y="271"/>
                          <a:pt x="270" y="0"/>
                          <a:pt x="604" y="0"/>
                        </a:cubicBezTo>
                        <a:close/>
                      </a:path>
                    </a:pathLst>
                  </a:custGeom>
                  <a:solidFill>
                    <a:srgbClr val="FBF49C"/>
                  </a:solid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122" name="Freeform 14">
                    <a:extLst>
                      <a:ext uri="{FF2B5EF4-FFF2-40B4-BE49-F238E27FC236}">
                        <a16:creationId xmlns:a16="http://schemas.microsoft.com/office/drawing/2014/main" id="{C67F592D-0E1F-4D0F-A078-7003A1C9A82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065338" y="2066927"/>
                    <a:ext cx="477838" cy="477838"/>
                  </a:xfrm>
                  <a:custGeom>
                    <a:avLst/>
                    <a:gdLst>
                      <a:gd name="T0" fmla="*/ 604 w 1209"/>
                      <a:gd name="T1" fmla="*/ 0 h 1209"/>
                      <a:gd name="T2" fmla="*/ 1209 w 1209"/>
                      <a:gd name="T3" fmla="*/ 604 h 1209"/>
                      <a:gd name="T4" fmla="*/ 604 w 1209"/>
                      <a:gd name="T5" fmla="*/ 1209 h 1209"/>
                      <a:gd name="T6" fmla="*/ 0 w 1209"/>
                      <a:gd name="T7" fmla="*/ 604 h 1209"/>
                      <a:gd name="T8" fmla="*/ 604 w 1209"/>
                      <a:gd name="T9" fmla="*/ 0 h 12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09" h="1209">
                        <a:moveTo>
                          <a:pt x="604" y="0"/>
                        </a:moveTo>
                        <a:cubicBezTo>
                          <a:pt x="938" y="0"/>
                          <a:pt x="1209" y="271"/>
                          <a:pt x="1209" y="604"/>
                        </a:cubicBezTo>
                        <a:cubicBezTo>
                          <a:pt x="1209" y="939"/>
                          <a:pt x="938" y="1209"/>
                          <a:pt x="604" y="1209"/>
                        </a:cubicBezTo>
                        <a:cubicBezTo>
                          <a:pt x="270" y="1209"/>
                          <a:pt x="0" y="939"/>
                          <a:pt x="0" y="604"/>
                        </a:cubicBezTo>
                        <a:cubicBezTo>
                          <a:pt x="0" y="271"/>
                          <a:pt x="270" y="0"/>
                          <a:pt x="604" y="0"/>
                        </a:cubicBezTo>
                        <a:close/>
                      </a:path>
                    </a:pathLst>
                  </a:custGeom>
                  <a:blipFill>
                    <a:blip r:embed="rId6"/>
                    <a:stretch>
                      <a:fillRect/>
                    </a:stretch>
                  </a:blip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3" name="Freeform 15">
                <a:extLst>
                  <a:ext uri="{FF2B5EF4-FFF2-40B4-BE49-F238E27FC236}">
                    <a16:creationId xmlns:a16="http://schemas.microsoft.com/office/drawing/2014/main" id="{E000BB67-BBE0-4464-A90D-3E58C738C0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4725" y="4027490"/>
                <a:ext cx="17463" cy="206375"/>
              </a:xfrm>
              <a:custGeom>
                <a:avLst/>
                <a:gdLst>
                  <a:gd name="T0" fmla="*/ 0 w 11"/>
                  <a:gd name="T1" fmla="*/ 130 h 130"/>
                  <a:gd name="T2" fmla="*/ 10 w 11"/>
                  <a:gd name="T3" fmla="*/ 130 h 130"/>
                  <a:gd name="T4" fmla="*/ 11 w 11"/>
                  <a:gd name="T5" fmla="*/ 0 h 130"/>
                  <a:gd name="T6" fmla="*/ 0 w 11"/>
                  <a:gd name="T7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130">
                    <a:moveTo>
                      <a:pt x="0" y="130"/>
                    </a:moveTo>
                    <a:lnTo>
                      <a:pt x="10" y="130"/>
                    </a:lnTo>
                    <a:lnTo>
                      <a:pt x="11" y="0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4" name="Freeform 16">
                <a:extLst>
                  <a:ext uri="{FF2B5EF4-FFF2-40B4-BE49-F238E27FC236}">
                    <a16:creationId xmlns:a16="http://schemas.microsoft.com/office/drawing/2014/main" id="{76BC2A0D-55F3-4826-B8A5-1D9043229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4725" y="4027490"/>
                <a:ext cx="17463" cy="206375"/>
              </a:xfrm>
              <a:custGeom>
                <a:avLst/>
                <a:gdLst>
                  <a:gd name="T0" fmla="*/ 0 w 11"/>
                  <a:gd name="T1" fmla="*/ 130 h 130"/>
                  <a:gd name="T2" fmla="*/ 10 w 11"/>
                  <a:gd name="T3" fmla="*/ 130 h 130"/>
                  <a:gd name="T4" fmla="*/ 11 w 11"/>
                  <a:gd name="T5" fmla="*/ 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30">
                    <a:moveTo>
                      <a:pt x="0" y="130"/>
                    </a:moveTo>
                    <a:lnTo>
                      <a:pt x="10" y="130"/>
                    </a:lnTo>
                    <a:lnTo>
                      <a:pt x="11" y="0"/>
                    </a:lnTo>
                  </a:path>
                </a:pathLst>
              </a:cu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5" name="Freeform 17">
                <a:extLst>
                  <a:ext uri="{FF2B5EF4-FFF2-40B4-BE49-F238E27FC236}">
                    <a16:creationId xmlns:a16="http://schemas.microsoft.com/office/drawing/2014/main" id="{1A4E551C-320F-4AC0-9FF9-E398CC1981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6625" y="3944940"/>
                <a:ext cx="111125" cy="111125"/>
              </a:xfrm>
              <a:custGeom>
                <a:avLst/>
                <a:gdLst>
                  <a:gd name="T0" fmla="*/ 35 w 70"/>
                  <a:gd name="T1" fmla="*/ 0 h 70"/>
                  <a:gd name="T2" fmla="*/ 70 w 70"/>
                  <a:gd name="T3" fmla="*/ 70 h 70"/>
                  <a:gd name="T4" fmla="*/ 35 w 70"/>
                  <a:gd name="T5" fmla="*/ 52 h 70"/>
                  <a:gd name="T6" fmla="*/ 0 w 70"/>
                  <a:gd name="T7" fmla="*/ 70 h 70"/>
                  <a:gd name="T8" fmla="*/ 35 w 7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35" y="0"/>
                    </a:moveTo>
                    <a:lnTo>
                      <a:pt x="70" y="70"/>
                    </a:lnTo>
                    <a:lnTo>
                      <a:pt x="35" y="52"/>
                    </a:lnTo>
                    <a:lnTo>
                      <a:pt x="0" y="7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Oval 18">
                    <a:extLst>
                      <a:ext uri="{FF2B5EF4-FFF2-40B4-BE49-F238E27FC236}">
                        <a16:creationId xmlns:a16="http://schemas.microsoft.com/office/drawing/2014/main" id="{925947DF-3BF8-4453-83B0-F770F2E2D21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5013" y="4251327"/>
                    <a:ext cx="477838" cy="477838"/>
                  </a:xfrm>
                  <a:prstGeom prst="ellipse">
                    <a:avLst/>
                  </a:prstGeom>
                  <a:solidFill>
                    <a:srgbClr val="D1E8C5"/>
                  </a:solid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126" name="Oval 18">
                    <a:extLst>
                      <a:ext uri="{FF2B5EF4-FFF2-40B4-BE49-F238E27FC236}">
                        <a16:creationId xmlns:a16="http://schemas.microsoft.com/office/drawing/2014/main" id="{925947DF-3BF8-4453-83B0-F770F2E2D21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35013" y="4251327"/>
                    <a:ext cx="477838" cy="477838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7" name="Rectangle 19">
                <a:extLst>
                  <a:ext uri="{FF2B5EF4-FFF2-40B4-BE49-F238E27FC236}">
                    <a16:creationId xmlns:a16="http://schemas.microsoft.com/office/drawing/2014/main" id="{A848391C-1126-467E-A0CF-F073CD3331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8239" y="3241676"/>
                <a:ext cx="1223963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altLang="id-ID" sz="3000" b="0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LSTM</a:t>
                </a:r>
                <a:endParaRPr kumimoji="0" lang="id-ID" altLang="id-ID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E8A7E50B-F2DF-469D-BB7C-BBDEB8591B6D}"/>
                </a:ext>
              </a:extLst>
            </p:cNvPr>
            <p:cNvGrpSpPr/>
            <p:nvPr/>
          </p:nvGrpSpPr>
          <p:grpSpPr>
            <a:xfrm>
              <a:off x="3006727" y="2062164"/>
              <a:ext cx="1806576" cy="2660651"/>
              <a:chOff x="3006727" y="2062164"/>
              <a:chExt cx="1806576" cy="2660651"/>
            </a:xfrm>
          </p:grpSpPr>
          <p:sp>
            <p:nvSpPr>
              <p:cNvPr id="37" name="Freeform 34">
                <a:extLst>
                  <a:ext uri="{FF2B5EF4-FFF2-40B4-BE49-F238E27FC236}">
                    <a16:creationId xmlns:a16="http://schemas.microsoft.com/office/drawing/2014/main" id="{A7B52A9C-28D7-4571-83A6-DF3C05D8D8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3590" y="2608264"/>
                <a:ext cx="80963" cy="376238"/>
              </a:xfrm>
              <a:custGeom>
                <a:avLst/>
                <a:gdLst>
                  <a:gd name="T0" fmla="*/ 51 w 51"/>
                  <a:gd name="T1" fmla="*/ 237 h 237"/>
                  <a:gd name="T2" fmla="*/ 0 w 51"/>
                  <a:gd name="T3" fmla="*/ 237 h 237"/>
                  <a:gd name="T4" fmla="*/ 0 w 51"/>
                  <a:gd name="T5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1" h="237">
                    <a:moveTo>
                      <a:pt x="51" y="237"/>
                    </a:moveTo>
                    <a:lnTo>
                      <a:pt x="0" y="237"/>
                    </a:lnTo>
                    <a:lnTo>
                      <a:pt x="0" y="0"/>
                    </a:lnTo>
                  </a:path>
                </a:pathLst>
              </a:custGeom>
              <a:noFill/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8" name="Freeform 35">
                <a:extLst>
                  <a:ext uri="{FF2B5EF4-FFF2-40B4-BE49-F238E27FC236}">
                    <a16:creationId xmlns:a16="http://schemas.microsoft.com/office/drawing/2014/main" id="{F33EFFC7-5630-4073-A3DB-814E06AFB2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8028" y="2525714"/>
                <a:ext cx="111125" cy="111125"/>
              </a:xfrm>
              <a:custGeom>
                <a:avLst/>
                <a:gdLst>
                  <a:gd name="T0" fmla="*/ 35 w 70"/>
                  <a:gd name="T1" fmla="*/ 0 h 70"/>
                  <a:gd name="T2" fmla="*/ 70 w 70"/>
                  <a:gd name="T3" fmla="*/ 70 h 70"/>
                  <a:gd name="T4" fmla="*/ 35 w 70"/>
                  <a:gd name="T5" fmla="*/ 52 h 70"/>
                  <a:gd name="T6" fmla="*/ 0 w 70"/>
                  <a:gd name="T7" fmla="*/ 70 h 70"/>
                  <a:gd name="T8" fmla="*/ 35 w 7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35" y="0"/>
                    </a:moveTo>
                    <a:lnTo>
                      <a:pt x="70" y="70"/>
                    </a:lnTo>
                    <a:lnTo>
                      <a:pt x="35" y="52"/>
                    </a:lnTo>
                    <a:lnTo>
                      <a:pt x="0" y="7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10101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5" name="Freeform 42">
                <a:extLst>
                  <a:ext uri="{FF2B5EF4-FFF2-40B4-BE49-F238E27FC236}">
                    <a16:creationId xmlns:a16="http://schemas.microsoft.com/office/drawing/2014/main" id="{902A2A8E-1068-40A0-B3D8-2E645FA525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1652" y="2870202"/>
                <a:ext cx="1635126" cy="1068388"/>
              </a:xfrm>
              <a:custGeom>
                <a:avLst/>
                <a:gdLst>
                  <a:gd name="T0" fmla="*/ 363 w 4141"/>
                  <a:gd name="T1" fmla="*/ 0 h 2706"/>
                  <a:gd name="T2" fmla="*/ 3667 w 4141"/>
                  <a:gd name="T3" fmla="*/ 0 h 2706"/>
                  <a:gd name="T4" fmla="*/ 4141 w 4141"/>
                  <a:gd name="T5" fmla="*/ 383 h 2706"/>
                  <a:gd name="T6" fmla="*/ 4141 w 4141"/>
                  <a:gd name="T7" fmla="*/ 2278 h 2706"/>
                  <a:gd name="T8" fmla="*/ 3771 w 4141"/>
                  <a:gd name="T9" fmla="*/ 2704 h 2706"/>
                  <a:gd name="T10" fmla="*/ 363 w 4141"/>
                  <a:gd name="T11" fmla="*/ 2706 h 2706"/>
                  <a:gd name="T12" fmla="*/ 0 w 4141"/>
                  <a:gd name="T13" fmla="*/ 2300 h 2706"/>
                  <a:gd name="T14" fmla="*/ 0 w 4141"/>
                  <a:gd name="T15" fmla="*/ 406 h 2706"/>
                  <a:gd name="T16" fmla="*/ 363 w 4141"/>
                  <a:gd name="T17" fmla="*/ 0 h 2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41" h="2706">
                    <a:moveTo>
                      <a:pt x="363" y="0"/>
                    </a:moveTo>
                    <a:cubicBezTo>
                      <a:pt x="3667" y="0"/>
                      <a:pt x="3667" y="0"/>
                      <a:pt x="3667" y="0"/>
                    </a:cubicBezTo>
                    <a:cubicBezTo>
                      <a:pt x="4141" y="16"/>
                      <a:pt x="4141" y="383"/>
                      <a:pt x="4141" y="383"/>
                    </a:cubicBezTo>
                    <a:cubicBezTo>
                      <a:pt x="4141" y="2278"/>
                      <a:pt x="4141" y="2278"/>
                      <a:pt x="4141" y="2278"/>
                    </a:cubicBezTo>
                    <a:cubicBezTo>
                      <a:pt x="4141" y="2502"/>
                      <a:pt x="3972" y="2704"/>
                      <a:pt x="3771" y="2704"/>
                    </a:cubicBezTo>
                    <a:cubicBezTo>
                      <a:pt x="363" y="2706"/>
                      <a:pt x="363" y="2706"/>
                      <a:pt x="363" y="2706"/>
                    </a:cubicBezTo>
                    <a:cubicBezTo>
                      <a:pt x="162" y="2706"/>
                      <a:pt x="0" y="2524"/>
                      <a:pt x="0" y="2300"/>
                    </a:cubicBezTo>
                    <a:cubicBezTo>
                      <a:pt x="0" y="406"/>
                      <a:pt x="0" y="406"/>
                      <a:pt x="0" y="406"/>
                    </a:cubicBezTo>
                    <a:cubicBezTo>
                      <a:pt x="0" y="181"/>
                      <a:pt x="162" y="0"/>
                      <a:pt x="363" y="0"/>
                    </a:cubicBezTo>
                    <a:close/>
                  </a:path>
                </a:pathLst>
              </a:custGeom>
              <a:solidFill>
                <a:srgbClr val="047368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Oval 43">
                    <a:extLst>
                      <a:ext uri="{FF2B5EF4-FFF2-40B4-BE49-F238E27FC236}">
                        <a16:creationId xmlns:a16="http://schemas.microsoft.com/office/drawing/2014/main" id="{1272CC0B-B1A0-4FD0-94D7-68346CAC344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35465" y="2062164"/>
                    <a:ext cx="477838" cy="477838"/>
                  </a:xfrm>
                  <a:prstGeom prst="ellipse">
                    <a:avLst/>
                  </a:prstGeom>
                  <a:solidFill>
                    <a:srgbClr val="FBF49C"/>
                  </a:solid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46" name="Oval 43">
                    <a:extLst>
                      <a:ext uri="{FF2B5EF4-FFF2-40B4-BE49-F238E27FC236}">
                        <a16:creationId xmlns:a16="http://schemas.microsoft.com/office/drawing/2014/main" id="{1272CC0B-B1A0-4FD0-94D7-68346CAC344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335465" y="2062164"/>
                    <a:ext cx="477838" cy="477838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7" name="Freeform 44">
                <a:extLst>
                  <a:ext uri="{FF2B5EF4-FFF2-40B4-BE49-F238E27FC236}">
                    <a16:creationId xmlns:a16="http://schemas.microsoft.com/office/drawing/2014/main" id="{F5E25C0A-FA9D-4878-B722-903353212B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4852" y="4022727"/>
                <a:ext cx="17463" cy="204788"/>
              </a:xfrm>
              <a:custGeom>
                <a:avLst/>
                <a:gdLst>
                  <a:gd name="T0" fmla="*/ 0 w 11"/>
                  <a:gd name="T1" fmla="*/ 129 h 129"/>
                  <a:gd name="T2" fmla="*/ 10 w 11"/>
                  <a:gd name="T3" fmla="*/ 129 h 129"/>
                  <a:gd name="T4" fmla="*/ 11 w 11"/>
                  <a:gd name="T5" fmla="*/ 0 h 129"/>
                  <a:gd name="T6" fmla="*/ 0 w 11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129">
                    <a:moveTo>
                      <a:pt x="0" y="129"/>
                    </a:moveTo>
                    <a:lnTo>
                      <a:pt x="10" y="129"/>
                    </a:lnTo>
                    <a:lnTo>
                      <a:pt x="11" y="0"/>
                    </a:lnTo>
                    <a:lnTo>
                      <a:pt x="0" y="1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8" name="Freeform 45">
                <a:extLst>
                  <a:ext uri="{FF2B5EF4-FFF2-40B4-BE49-F238E27FC236}">
                    <a16:creationId xmlns:a16="http://schemas.microsoft.com/office/drawing/2014/main" id="{AD5E6E0B-0D48-444E-988A-F51A93F061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4852" y="4022727"/>
                <a:ext cx="17463" cy="204788"/>
              </a:xfrm>
              <a:custGeom>
                <a:avLst/>
                <a:gdLst>
                  <a:gd name="T0" fmla="*/ 0 w 11"/>
                  <a:gd name="T1" fmla="*/ 129 h 129"/>
                  <a:gd name="T2" fmla="*/ 10 w 11"/>
                  <a:gd name="T3" fmla="*/ 129 h 129"/>
                  <a:gd name="T4" fmla="*/ 11 w 11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29">
                    <a:moveTo>
                      <a:pt x="0" y="129"/>
                    </a:moveTo>
                    <a:lnTo>
                      <a:pt x="10" y="129"/>
                    </a:lnTo>
                    <a:lnTo>
                      <a:pt x="11" y="0"/>
                    </a:lnTo>
                  </a:path>
                </a:pathLst>
              </a:cu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9" name="Freeform 46">
                <a:extLst>
                  <a:ext uri="{FF2B5EF4-FFF2-40B4-BE49-F238E27FC236}">
                    <a16:creationId xmlns:a16="http://schemas.microsoft.com/office/drawing/2014/main" id="{B52E9846-1B55-451F-B297-21DD2143A0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6752" y="3938590"/>
                <a:ext cx="111125" cy="111125"/>
              </a:xfrm>
              <a:custGeom>
                <a:avLst/>
                <a:gdLst>
                  <a:gd name="T0" fmla="*/ 35 w 70"/>
                  <a:gd name="T1" fmla="*/ 0 h 70"/>
                  <a:gd name="T2" fmla="*/ 70 w 70"/>
                  <a:gd name="T3" fmla="*/ 70 h 70"/>
                  <a:gd name="T4" fmla="*/ 35 w 70"/>
                  <a:gd name="T5" fmla="*/ 53 h 70"/>
                  <a:gd name="T6" fmla="*/ 0 w 70"/>
                  <a:gd name="T7" fmla="*/ 70 h 70"/>
                  <a:gd name="T8" fmla="*/ 35 w 7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35" y="0"/>
                    </a:moveTo>
                    <a:lnTo>
                      <a:pt x="70" y="70"/>
                    </a:lnTo>
                    <a:lnTo>
                      <a:pt x="35" y="53"/>
                    </a:lnTo>
                    <a:lnTo>
                      <a:pt x="0" y="7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Oval 47">
                    <a:extLst>
                      <a:ext uri="{FF2B5EF4-FFF2-40B4-BE49-F238E27FC236}">
                        <a16:creationId xmlns:a16="http://schemas.microsoft.com/office/drawing/2014/main" id="{7C0E1D44-5ADB-4CF3-B8DF-FFF5188F4B1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06727" y="4244977"/>
                    <a:ext cx="476250" cy="477838"/>
                  </a:xfrm>
                  <a:prstGeom prst="ellipse">
                    <a:avLst/>
                  </a:prstGeom>
                  <a:solidFill>
                    <a:srgbClr val="D1E8C5"/>
                  </a:solid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50" name="Oval 47">
                    <a:extLst>
                      <a:ext uri="{FF2B5EF4-FFF2-40B4-BE49-F238E27FC236}">
                        <a16:creationId xmlns:a16="http://schemas.microsoft.com/office/drawing/2014/main" id="{7C0E1D44-5ADB-4CF3-B8DF-FFF5188F4B1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006727" y="4244977"/>
                    <a:ext cx="476250" cy="477838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1" name="Rectangle 48">
                <a:extLst>
                  <a:ext uri="{FF2B5EF4-FFF2-40B4-BE49-F238E27FC236}">
                    <a16:creationId xmlns:a16="http://schemas.microsoft.com/office/drawing/2014/main" id="{235820BF-274B-4695-B5C7-BBF04FB648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7877" y="3192465"/>
                <a:ext cx="1223963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altLang="id-ID" sz="3000" b="0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LSTM</a:t>
                </a:r>
                <a:endParaRPr kumimoji="0" lang="id-ID" altLang="id-ID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6886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E8760AC8-7DE8-4B62-AAE0-A4EDF97B09CE}"/>
              </a:ext>
            </a:extLst>
          </p:cNvPr>
          <p:cNvGrpSpPr/>
          <p:nvPr/>
        </p:nvGrpSpPr>
        <p:grpSpPr>
          <a:xfrm>
            <a:off x="157394" y="5005390"/>
            <a:ext cx="11701470" cy="371475"/>
            <a:chOff x="374650" y="5019678"/>
            <a:chExt cx="12269796" cy="371475"/>
          </a:xfrm>
        </p:grpSpPr>
        <p:sp>
          <p:nvSpPr>
            <p:cNvPr id="23" name="Line 20">
              <a:extLst>
                <a:ext uri="{FF2B5EF4-FFF2-40B4-BE49-F238E27FC236}">
                  <a16:creationId xmlns:a16="http://schemas.microsoft.com/office/drawing/2014/main" id="{64AD89AD-3966-4F2D-95B6-E6A5A968B0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" y="5075240"/>
              <a:ext cx="12161846" cy="0"/>
            </a:xfrm>
            <a:prstGeom prst="line">
              <a:avLst/>
            </a:prstGeom>
            <a:noFill/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199D1D6F-006A-4C94-BA69-C2F053F7A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01571" y="5019678"/>
              <a:ext cx="142875" cy="111125"/>
            </a:xfrm>
            <a:custGeom>
              <a:avLst/>
              <a:gdLst>
                <a:gd name="T0" fmla="*/ 90 w 90"/>
                <a:gd name="T1" fmla="*/ 35 h 70"/>
                <a:gd name="T2" fmla="*/ 0 w 90"/>
                <a:gd name="T3" fmla="*/ 70 h 70"/>
                <a:gd name="T4" fmla="*/ 22 w 90"/>
                <a:gd name="T5" fmla="*/ 35 h 70"/>
                <a:gd name="T6" fmla="*/ 0 w 90"/>
                <a:gd name="T7" fmla="*/ 0 h 70"/>
                <a:gd name="T8" fmla="*/ 90 w 9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70">
                  <a:moveTo>
                    <a:pt x="90" y="35"/>
                  </a:moveTo>
                  <a:lnTo>
                    <a:pt x="0" y="70"/>
                  </a:lnTo>
                  <a:lnTo>
                    <a:pt x="22" y="35"/>
                  </a:lnTo>
                  <a:lnTo>
                    <a:pt x="0" y="0"/>
                  </a:lnTo>
                  <a:lnTo>
                    <a:pt x="90" y="35"/>
                  </a:lnTo>
                  <a:close/>
                </a:path>
              </a:pathLst>
            </a:custGeom>
            <a:solidFill>
              <a:srgbClr val="010101"/>
            </a:solidFill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Rectangle 22">
              <a:extLst>
                <a:ext uri="{FF2B5EF4-FFF2-40B4-BE49-F238E27FC236}">
                  <a16:creationId xmlns:a16="http://schemas.microsoft.com/office/drawing/2014/main" id="{E57EBC34-4460-449A-A339-5044BA550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55470" y="5137153"/>
              <a:ext cx="200025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d-ID" altLang="id-ID" sz="1500" b="0" i="0" u="none" strike="noStrike" cap="none" normalizeH="0" baseline="0">
                  <a:ln>
                    <a:noFill/>
                  </a:ln>
                  <a:solidFill>
                    <a:srgbClr val="010101"/>
                  </a:solidFill>
                  <a:effectLst/>
                  <a:latin typeface="Arial" panose="020B0604020202020204" pitchFamily="34" charset="0"/>
                </a:rPr>
                <a:t>T</a:t>
              </a:r>
              <a:endParaRPr kumimoji="0" lang="id-ID" altLang="id-ID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ABBFDA39-3D31-45A1-9A34-249ECE880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5008" y="5137153"/>
              <a:ext cx="392113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d-ID" altLang="id-ID" sz="15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Arial" panose="020B0604020202020204" pitchFamily="34" charset="0"/>
                </a:rPr>
                <a:t>ime</a:t>
              </a:r>
              <a:endParaRPr kumimoji="0" lang="id-ID" altLang="id-ID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7" name="Line 24">
            <a:extLst>
              <a:ext uri="{FF2B5EF4-FFF2-40B4-BE49-F238E27FC236}">
                <a16:creationId xmlns:a16="http://schemas.microsoft.com/office/drawing/2014/main" id="{2E78AB00-8CDC-4471-825D-14ECB49267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38347" y="2925764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8" name="Line 25">
            <a:extLst>
              <a:ext uri="{FF2B5EF4-FFF2-40B4-BE49-F238E27FC236}">
                <a16:creationId xmlns:a16="http://schemas.microsoft.com/office/drawing/2014/main" id="{227A4548-169A-4046-87B3-1B5351298E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38347" y="2925764"/>
            <a:ext cx="0" cy="0"/>
          </a:xfrm>
          <a:prstGeom prst="line">
            <a:avLst/>
          </a:prstGeom>
          <a:noFill/>
          <a:ln w="1588" cap="flat">
            <a:solidFill>
              <a:srgbClr val="ED222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FB74F3A4-8795-43BD-A4DF-E528ECDE390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38347" y="2549527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0" name="Line 27">
            <a:extLst>
              <a:ext uri="{FF2B5EF4-FFF2-40B4-BE49-F238E27FC236}">
                <a16:creationId xmlns:a16="http://schemas.microsoft.com/office/drawing/2014/main" id="{89FE3834-A082-45A6-9FF2-ACAC7FED0E6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38347" y="2549527"/>
            <a:ext cx="0" cy="0"/>
          </a:xfrm>
          <a:prstGeom prst="line">
            <a:avLst/>
          </a:prstGeom>
          <a:noFill/>
          <a:ln w="1588" cap="flat">
            <a:solidFill>
              <a:srgbClr val="ED222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3D0F23A-66D6-4767-A834-3CDA585CE100}"/>
              </a:ext>
            </a:extLst>
          </p:cNvPr>
          <p:cNvGrpSpPr/>
          <p:nvPr/>
        </p:nvGrpSpPr>
        <p:grpSpPr>
          <a:xfrm>
            <a:off x="1116000" y="1677592"/>
            <a:ext cx="9920291" cy="3327798"/>
            <a:chOff x="-30163" y="1677592"/>
            <a:chExt cx="9920291" cy="3327798"/>
          </a:xfrm>
        </p:grpSpPr>
        <p:sp>
          <p:nvSpPr>
            <p:cNvPr id="55" name="Line 52">
              <a:extLst>
                <a:ext uri="{FF2B5EF4-FFF2-40B4-BE49-F238E27FC236}">
                  <a16:creationId xmlns:a16="http://schemas.microsoft.com/office/drawing/2014/main" id="{4BF2EA96-4A7F-4C49-8CE2-97848190C0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40843" y="3035302"/>
              <a:ext cx="565150" cy="7938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8" name="Line 55">
              <a:extLst>
                <a:ext uri="{FF2B5EF4-FFF2-40B4-BE49-F238E27FC236}">
                  <a16:creationId xmlns:a16="http://schemas.microsoft.com/office/drawing/2014/main" id="{448EA529-5F7B-4434-A512-181058D886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40843" y="3681415"/>
              <a:ext cx="565150" cy="7938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5" name="Freeform 9">
              <a:extLst>
                <a:ext uri="{FF2B5EF4-FFF2-40B4-BE49-F238E27FC236}">
                  <a16:creationId xmlns:a16="http://schemas.microsoft.com/office/drawing/2014/main" id="{6BBBDF0A-33A7-46E1-85F0-2BEF1ACF0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779003" y="2985295"/>
              <a:ext cx="111125" cy="111125"/>
            </a:xfrm>
            <a:custGeom>
              <a:avLst/>
              <a:gdLst>
                <a:gd name="T0" fmla="*/ 70 w 70"/>
                <a:gd name="T1" fmla="*/ 35 h 70"/>
                <a:gd name="T2" fmla="*/ 0 w 70"/>
                <a:gd name="T3" fmla="*/ 70 h 70"/>
                <a:gd name="T4" fmla="*/ 18 w 70"/>
                <a:gd name="T5" fmla="*/ 35 h 70"/>
                <a:gd name="T6" fmla="*/ 0 w 70"/>
                <a:gd name="T7" fmla="*/ 0 h 70"/>
                <a:gd name="T8" fmla="*/ 70 w 7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70" y="35"/>
                  </a:moveTo>
                  <a:lnTo>
                    <a:pt x="0" y="70"/>
                  </a:lnTo>
                  <a:lnTo>
                    <a:pt x="18" y="35"/>
                  </a:lnTo>
                  <a:lnTo>
                    <a:pt x="0" y="0"/>
                  </a:lnTo>
                  <a:lnTo>
                    <a:pt x="70" y="35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7" name="Freeform 12">
              <a:extLst>
                <a:ext uri="{FF2B5EF4-FFF2-40B4-BE49-F238E27FC236}">
                  <a16:creationId xmlns:a16="http://schemas.microsoft.com/office/drawing/2014/main" id="{A36A537F-FD10-4CE0-A8AD-594FBF1376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779003" y="3629821"/>
              <a:ext cx="111125" cy="111125"/>
            </a:xfrm>
            <a:custGeom>
              <a:avLst/>
              <a:gdLst>
                <a:gd name="T0" fmla="*/ 70 w 70"/>
                <a:gd name="T1" fmla="*/ 35 h 70"/>
                <a:gd name="T2" fmla="*/ 0 w 70"/>
                <a:gd name="T3" fmla="*/ 70 h 70"/>
                <a:gd name="T4" fmla="*/ 18 w 70"/>
                <a:gd name="T5" fmla="*/ 35 h 70"/>
                <a:gd name="T6" fmla="*/ 0 w 70"/>
                <a:gd name="T7" fmla="*/ 0 h 70"/>
                <a:gd name="T8" fmla="*/ 70 w 7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70" y="35"/>
                  </a:moveTo>
                  <a:lnTo>
                    <a:pt x="0" y="70"/>
                  </a:lnTo>
                  <a:lnTo>
                    <a:pt x="18" y="35"/>
                  </a:lnTo>
                  <a:lnTo>
                    <a:pt x="0" y="0"/>
                  </a:lnTo>
                  <a:lnTo>
                    <a:pt x="70" y="35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FE07F1A2-2BE3-48BB-8B1D-FC8E89BA6539}"/>
                </a:ext>
              </a:extLst>
            </p:cNvPr>
            <p:cNvGrpSpPr/>
            <p:nvPr/>
          </p:nvGrpSpPr>
          <p:grpSpPr>
            <a:xfrm>
              <a:off x="6811888" y="3005113"/>
              <a:ext cx="631830" cy="111125"/>
              <a:chOff x="2395542" y="3002759"/>
              <a:chExt cx="641257" cy="111125"/>
            </a:xfrm>
          </p:grpSpPr>
          <p:sp>
            <p:nvSpPr>
              <p:cNvPr id="108" name="Line 8">
                <a:extLst>
                  <a:ext uri="{FF2B5EF4-FFF2-40B4-BE49-F238E27FC236}">
                    <a16:creationId xmlns:a16="http://schemas.microsoft.com/office/drawing/2014/main" id="{A19F3300-5B54-4214-B53D-09EB3731C3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95542" y="3050384"/>
                <a:ext cx="565150" cy="7938"/>
              </a:xfrm>
              <a:prstGeom prst="lin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0" name="Freeform 9">
                <a:extLst>
                  <a:ext uri="{FF2B5EF4-FFF2-40B4-BE49-F238E27FC236}">
                    <a16:creationId xmlns:a16="http://schemas.microsoft.com/office/drawing/2014/main" id="{07AF3F42-017D-4B97-A721-F3DAE0CA3E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5674" y="3002759"/>
                <a:ext cx="111125" cy="111125"/>
              </a:xfrm>
              <a:custGeom>
                <a:avLst/>
                <a:gdLst>
                  <a:gd name="T0" fmla="*/ 70 w 70"/>
                  <a:gd name="T1" fmla="*/ 35 h 70"/>
                  <a:gd name="T2" fmla="*/ 0 w 70"/>
                  <a:gd name="T3" fmla="*/ 70 h 70"/>
                  <a:gd name="T4" fmla="*/ 18 w 70"/>
                  <a:gd name="T5" fmla="*/ 35 h 70"/>
                  <a:gd name="T6" fmla="*/ 0 w 70"/>
                  <a:gd name="T7" fmla="*/ 0 h 70"/>
                  <a:gd name="T8" fmla="*/ 70 w 70"/>
                  <a:gd name="T9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70" y="35"/>
                    </a:moveTo>
                    <a:lnTo>
                      <a:pt x="0" y="70"/>
                    </a:lnTo>
                    <a:lnTo>
                      <a:pt x="18" y="35"/>
                    </a:lnTo>
                    <a:lnTo>
                      <a:pt x="0" y="0"/>
                    </a:lnTo>
                    <a:lnTo>
                      <a:pt x="7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111" name="Line 8">
              <a:extLst>
                <a:ext uri="{FF2B5EF4-FFF2-40B4-BE49-F238E27FC236}">
                  <a16:creationId xmlns:a16="http://schemas.microsoft.com/office/drawing/2014/main" id="{8B9B0055-D67B-4551-844D-45C65D40E9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78726" y="3055144"/>
              <a:ext cx="565150" cy="7938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2" name="Line 11">
              <a:extLst>
                <a:ext uri="{FF2B5EF4-FFF2-40B4-BE49-F238E27FC236}">
                  <a16:creationId xmlns:a16="http://schemas.microsoft.com/office/drawing/2014/main" id="{5E5793D5-5368-40E0-B364-6E62FDC1DF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78726" y="3699670"/>
              <a:ext cx="565150" cy="7938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3" name="Freeform 12">
              <a:extLst>
                <a:ext uri="{FF2B5EF4-FFF2-40B4-BE49-F238E27FC236}">
                  <a16:creationId xmlns:a16="http://schemas.microsoft.com/office/drawing/2014/main" id="{0AB87B29-7DD2-4050-A767-2393B1683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3215" y="3649663"/>
              <a:ext cx="111125" cy="111125"/>
            </a:xfrm>
            <a:custGeom>
              <a:avLst/>
              <a:gdLst>
                <a:gd name="T0" fmla="*/ 70 w 70"/>
                <a:gd name="T1" fmla="*/ 35 h 70"/>
                <a:gd name="T2" fmla="*/ 0 w 70"/>
                <a:gd name="T3" fmla="*/ 70 h 70"/>
                <a:gd name="T4" fmla="*/ 18 w 70"/>
                <a:gd name="T5" fmla="*/ 35 h 70"/>
                <a:gd name="T6" fmla="*/ 0 w 70"/>
                <a:gd name="T7" fmla="*/ 0 h 70"/>
                <a:gd name="T8" fmla="*/ 70 w 7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70" y="35"/>
                  </a:moveTo>
                  <a:lnTo>
                    <a:pt x="0" y="70"/>
                  </a:lnTo>
                  <a:lnTo>
                    <a:pt x="18" y="35"/>
                  </a:lnTo>
                  <a:lnTo>
                    <a:pt x="0" y="0"/>
                  </a:lnTo>
                  <a:lnTo>
                    <a:pt x="70" y="35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1AD15B20-C3FF-4A83-99CF-3C5251CBA70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387112" y="1677592"/>
              <a:ext cx="2260204" cy="3327798"/>
              <a:chOff x="735013" y="2066927"/>
              <a:chExt cx="1808163" cy="2662238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1F0A995D-4FDF-468B-AE5B-961948B6D159}"/>
                  </a:ext>
                </a:extLst>
              </p:cNvPr>
              <p:cNvGrpSpPr/>
              <p:nvPr/>
            </p:nvGrpSpPr>
            <p:grpSpPr>
              <a:xfrm>
                <a:off x="2247901" y="2530477"/>
                <a:ext cx="134938" cy="460375"/>
                <a:chOff x="2247901" y="2530477"/>
                <a:chExt cx="134938" cy="460375"/>
              </a:xfrm>
            </p:grpSpPr>
            <p:sp>
              <p:nvSpPr>
                <p:cNvPr id="129" name="Freeform 5">
                  <a:extLst>
                    <a:ext uri="{FF2B5EF4-FFF2-40B4-BE49-F238E27FC236}">
                      <a16:creationId xmlns:a16="http://schemas.microsoft.com/office/drawing/2014/main" id="{F004D13E-8EC6-423B-89BC-32BD2B7FAF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3464" y="2614614"/>
                  <a:ext cx="79375" cy="376238"/>
                </a:xfrm>
                <a:custGeom>
                  <a:avLst/>
                  <a:gdLst>
                    <a:gd name="T0" fmla="*/ 50 w 50"/>
                    <a:gd name="T1" fmla="*/ 237 h 237"/>
                    <a:gd name="T2" fmla="*/ 0 w 50"/>
                    <a:gd name="T3" fmla="*/ 237 h 237"/>
                    <a:gd name="T4" fmla="*/ 0 w 50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0" h="237">
                      <a:moveTo>
                        <a:pt x="50" y="237"/>
                      </a:moveTo>
                      <a:lnTo>
                        <a:pt x="0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30" name="Freeform 6">
                  <a:extLst>
                    <a:ext uri="{FF2B5EF4-FFF2-40B4-BE49-F238E27FC236}">
                      <a16:creationId xmlns:a16="http://schemas.microsoft.com/office/drawing/2014/main" id="{50F17036-665B-4788-B7C8-C3AA2EFC7F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47901" y="2530477"/>
                  <a:ext cx="111125" cy="111125"/>
                </a:xfrm>
                <a:custGeom>
                  <a:avLst/>
                  <a:gdLst>
                    <a:gd name="T0" fmla="*/ 35 w 70"/>
                    <a:gd name="T1" fmla="*/ 0 h 70"/>
                    <a:gd name="T2" fmla="*/ 70 w 70"/>
                    <a:gd name="T3" fmla="*/ 70 h 70"/>
                    <a:gd name="T4" fmla="*/ 35 w 70"/>
                    <a:gd name="T5" fmla="*/ 53 h 70"/>
                    <a:gd name="T6" fmla="*/ 0 w 70"/>
                    <a:gd name="T7" fmla="*/ 70 h 70"/>
                    <a:gd name="T8" fmla="*/ 35 w 70"/>
                    <a:gd name="T9" fmla="*/ 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" h="70">
                      <a:moveTo>
                        <a:pt x="35" y="0"/>
                      </a:moveTo>
                      <a:lnTo>
                        <a:pt x="70" y="70"/>
                      </a:lnTo>
                      <a:lnTo>
                        <a:pt x="35" y="53"/>
                      </a:lnTo>
                      <a:lnTo>
                        <a:pt x="0" y="70"/>
                      </a:lnTo>
                      <a:lnTo>
                        <a:pt x="35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  <p:sp>
            <p:nvSpPr>
              <p:cNvPr id="122" name="Freeform 13">
                <a:extLst>
                  <a:ext uri="{FF2B5EF4-FFF2-40B4-BE49-F238E27FC236}">
                    <a16:creationId xmlns:a16="http://schemas.microsoft.com/office/drawing/2014/main" id="{6266746B-BF4B-4973-96E3-7A8F4BF3DD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1525" y="2874964"/>
                <a:ext cx="1635126" cy="1069975"/>
              </a:xfrm>
              <a:custGeom>
                <a:avLst/>
                <a:gdLst>
                  <a:gd name="T0" fmla="*/ 363 w 4141"/>
                  <a:gd name="T1" fmla="*/ 0 h 2707"/>
                  <a:gd name="T2" fmla="*/ 3667 w 4141"/>
                  <a:gd name="T3" fmla="*/ 0 h 2707"/>
                  <a:gd name="T4" fmla="*/ 4141 w 4141"/>
                  <a:gd name="T5" fmla="*/ 384 h 2707"/>
                  <a:gd name="T6" fmla="*/ 4141 w 4141"/>
                  <a:gd name="T7" fmla="*/ 2278 h 2707"/>
                  <a:gd name="T8" fmla="*/ 3771 w 4141"/>
                  <a:gd name="T9" fmla="*/ 2705 h 2707"/>
                  <a:gd name="T10" fmla="*/ 363 w 4141"/>
                  <a:gd name="T11" fmla="*/ 2707 h 2707"/>
                  <a:gd name="T12" fmla="*/ 0 w 4141"/>
                  <a:gd name="T13" fmla="*/ 2301 h 2707"/>
                  <a:gd name="T14" fmla="*/ 0 w 4141"/>
                  <a:gd name="T15" fmla="*/ 406 h 2707"/>
                  <a:gd name="T16" fmla="*/ 363 w 4141"/>
                  <a:gd name="T17" fmla="*/ 0 h 27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41" h="2707">
                    <a:moveTo>
                      <a:pt x="363" y="0"/>
                    </a:moveTo>
                    <a:cubicBezTo>
                      <a:pt x="3667" y="0"/>
                      <a:pt x="3667" y="0"/>
                      <a:pt x="3667" y="0"/>
                    </a:cubicBezTo>
                    <a:cubicBezTo>
                      <a:pt x="4141" y="17"/>
                      <a:pt x="4141" y="384"/>
                      <a:pt x="4141" y="384"/>
                    </a:cubicBezTo>
                    <a:cubicBezTo>
                      <a:pt x="4141" y="2278"/>
                      <a:pt x="4141" y="2278"/>
                      <a:pt x="4141" y="2278"/>
                    </a:cubicBezTo>
                    <a:cubicBezTo>
                      <a:pt x="4141" y="2503"/>
                      <a:pt x="3972" y="2705"/>
                      <a:pt x="3771" y="2705"/>
                    </a:cubicBezTo>
                    <a:cubicBezTo>
                      <a:pt x="363" y="2707"/>
                      <a:pt x="363" y="2707"/>
                      <a:pt x="363" y="2707"/>
                    </a:cubicBezTo>
                    <a:cubicBezTo>
                      <a:pt x="162" y="2707"/>
                      <a:pt x="0" y="2525"/>
                      <a:pt x="0" y="2301"/>
                    </a:cubicBezTo>
                    <a:cubicBezTo>
                      <a:pt x="0" y="406"/>
                      <a:pt x="0" y="406"/>
                      <a:pt x="0" y="406"/>
                    </a:cubicBezTo>
                    <a:cubicBezTo>
                      <a:pt x="0" y="182"/>
                      <a:pt x="162" y="0"/>
                      <a:pt x="363" y="0"/>
                    </a:cubicBezTo>
                    <a:close/>
                  </a:path>
                </a:pathLst>
              </a:custGeom>
              <a:solidFill>
                <a:srgbClr val="047368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Freeform 14">
                    <a:extLst>
                      <a:ext uri="{FF2B5EF4-FFF2-40B4-BE49-F238E27FC236}">
                        <a16:creationId xmlns:a16="http://schemas.microsoft.com/office/drawing/2014/main" id="{B9E2D333-39BD-4E05-A1FF-54AF52E748F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65338" y="2066927"/>
                    <a:ext cx="477838" cy="477838"/>
                  </a:xfrm>
                  <a:custGeom>
                    <a:avLst/>
                    <a:gdLst>
                      <a:gd name="T0" fmla="*/ 604 w 1209"/>
                      <a:gd name="T1" fmla="*/ 0 h 1209"/>
                      <a:gd name="T2" fmla="*/ 1209 w 1209"/>
                      <a:gd name="T3" fmla="*/ 604 h 1209"/>
                      <a:gd name="T4" fmla="*/ 604 w 1209"/>
                      <a:gd name="T5" fmla="*/ 1209 h 1209"/>
                      <a:gd name="T6" fmla="*/ 0 w 1209"/>
                      <a:gd name="T7" fmla="*/ 604 h 1209"/>
                      <a:gd name="T8" fmla="*/ 604 w 1209"/>
                      <a:gd name="T9" fmla="*/ 0 h 12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09" h="1209">
                        <a:moveTo>
                          <a:pt x="604" y="0"/>
                        </a:moveTo>
                        <a:cubicBezTo>
                          <a:pt x="938" y="0"/>
                          <a:pt x="1209" y="271"/>
                          <a:pt x="1209" y="604"/>
                        </a:cubicBezTo>
                        <a:cubicBezTo>
                          <a:pt x="1209" y="939"/>
                          <a:pt x="938" y="1209"/>
                          <a:pt x="604" y="1209"/>
                        </a:cubicBezTo>
                        <a:cubicBezTo>
                          <a:pt x="270" y="1209"/>
                          <a:pt x="0" y="939"/>
                          <a:pt x="0" y="604"/>
                        </a:cubicBezTo>
                        <a:cubicBezTo>
                          <a:pt x="0" y="271"/>
                          <a:pt x="270" y="0"/>
                          <a:pt x="604" y="0"/>
                        </a:cubicBezTo>
                        <a:close/>
                      </a:path>
                    </a:pathLst>
                  </a:custGeom>
                  <a:solidFill>
                    <a:srgbClr val="FBF49C"/>
                  </a:solid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123" name="Freeform 14">
                    <a:extLst>
                      <a:ext uri="{FF2B5EF4-FFF2-40B4-BE49-F238E27FC236}">
                        <a16:creationId xmlns:a16="http://schemas.microsoft.com/office/drawing/2014/main" id="{B9E2D333-39BD-4E05-A1FF-54AF52E748F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065338" y="2066927"/>
                    <a:ext cx="477838" cy="477838"/>
                  </a:xfrm>
                  <a:custGeom>
                    <a:avLst/>
                    <a:gdLst>
                      <a:gd name="T0" fmla="*/ 604 w 1209"/>
                      <a:gd name="T1" fmla="*/ 0 h 1209"/>
                      <a:gd name="T2" fmla="*/ 1209 w 1209"/>
                      <a:gd name="T3" fmla="*/ 604 h 1209"/>
                      <a:gd name="T4" fmla="*/ 604 w 1209"/>
                      <a:gd name="T5" fmla="*/ 1209 h 1209"/>
                      <a:gd name="T6" fmla="*/ 0 w 1209"/>
                      <a:gd name="T7" fmla="*/ 604 h 1209"/>
                      <a:gd name="T8" fmla="*/ 604 w 1209"/>
                      <a:gd name="T9" fmla="*/ 0 h 12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09" h="1209">
                        <a:moveTo>
                          <a:pt x="604" y="0"/>
                        </a:moveTo>
                        <a:cubicBezTo>
                          <a:pt x="938" y="0"/>
                          <a:pt x="1209" y="271"/>
                          <a:pt x="1209" y="604"/>
                        </a:cubicBezTo>
                        <a:cubicBezTo>
                          <a:pt x="1209" y="939"/>
                          <a:pt x="938" y="1209"/>
                          <a:pt x="604" y="1209"/>
                        </a:cubicBezTo>
                        <a:cubicBezTo>
                          <a:pt x="270" y="1209"/>
                          <a:pt x="0" y="939"/>
                          <a:pt x="0" y="604"/>
                        </a:cubicBezTo>
                        <a:cubicBezTo>
                          <a:pt x="0" y="271"/>
                          <a:pt x="270" y="0"/>
                          <a:pt x="604" y="0"/>
                        </a:cubicBezTo>
                        <a:close/>
                      </a:path>
                    </a:pathLst>
                  </a:custGeom>
                  <a:blipFill>
                    <a:blip r:embed="rId2"/>
                    <a:stretch>
                      <a:fillRect/>
                    </a:stretch>
                  </a:blip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4" name="Freeform 15">
                <a:extLst>
                  <a:ext uri="{FF2B5EF4-FFF2-40B4-BE49-F238E27FC236}">
                    <a16:creationId xmlns:a16="http://schemas.microsoft.com/office/drawing/2014/main" id="{D0B68FD9-CDD2-45E2-9F57-B22FE3E62C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4725" y="4027490"/>
                <a:ext cx="17463" cy="206375"/>
              </a:xfrm>
              <a:custGeom>
                <a:avLst/>
                <a:gdLst>
                  <a:gd name="T0" fmla="*/ 0 w 11"/>
                  <a:gd name="T1" fmla="*/ 130 h 130"/>
                  <a:gd name="T2" fmla="*/ 10 w 11"/>
                  <a:gd name="T3" fmla="*/ 130 h 130"/>
                  <a:gd name="T4" fmla="*/ 11 w 11"/>
                  <a:gd name="T5" fmla="*/ 0 h 130"/>
                  <a:gd name="T6" fmla="*/ 0 w 11"/>
                  <a:gd name="T7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130">
                    <a:moveTo>
                      <a:pt x="0" y="130"/>
                    </a:moveTo>
                    <a:lnTo>
                      <a:pt x="10" y="130"/>
                    </a:lnTo>
                    <a:lnTo>
                      <a:pt x="11" y="0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5" name="Freeform 16">
                <a:extLst>
                  <a:ext uri="{FF2B5EF4-FFF2-40B4-BE49-F238E27FC236}">
                    <a16:creationId xmlns:a16="http://schemas.microsoft.com/office/drawing/2014/main" id="{8D5D2D5D-D193-4D82-8012-67B4E8EA3D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4725" y="4027490"/>
                <a:ext cx="17463" cy="206375"/>
              </a:xfrm>
              <a:custGeom>
                <a:avLst/>
                <a:gdLst>
                  <a:gd name="T0" fmla="*/ 0 w 11"/>
                  <a:gd name="T1" fmla="*/ 130 h 130"/>
                  <a:gd name="T2" fmla="*/ 10 w 11"/>
                  <a:gd name="T3" fmla="*/ 130 h 130"/>
                  <a:gd name="T4" fmla="*/ 11 w 11"/>
                  <a:gd name="T5" fmla="*/ 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30">
                    <a:moveTo>
                      <a:pt x="0" y="130"/>
                    </a:moveTo>
                    <a:lnTo>
                      <a:pt x="10" y="130"/>
                    </a:lnTo>
                    <a:lnTo>
                      <a:pt x="11" y="0"/>
                    </a:lnTo>
                  </a:path>
                </a:pathLst>
              </a:cu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6" name="Freeform 17">
                <a:extLst>
                  <a:ext uri="{FF2B5EF4-FFF2-40B4-BE49-F238E27FC236}">
                    <a16:creationId xmlns:a16="http://schemas.microsoft.com/office/drawing/2014/main" id="{C9F99104-886A-481A-B956-2668155560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6625" y="3944940"/>
                <a:ext cx="111125" cy="111125"/>
              </a:xfrm>
              <a:custGeom>
                <a:avLst/>
                <a:gdLst>
                  <a:gd name="T0" fmla="*/ 35 w 70"/>
                  <a:gd name="T1" fmla="*/ 0 h 70"/>
                  <a:gd name="T2" fmla="*/ 70 w 70"/>
                  <a:gd name="T3" fmla="*/ 70 h 70"/>
                  <a:gd name="T4" fmla="*/ 35 w 70"/>
                  <a:gd name="T5" fmla="*/ 52 h 70"/>
                  <a:gd name="T6" fmla="*/ 0 w 70"/>
                  <a:gd name="T7" fmla="*/ 70 h 70"/>
                  <a:gd name="T8" fmla="*/ 35 w 7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35" y="0"/>
                    </a:moveTo>
                    <a:lnTo>
                      <a:pt x="70" y="70"/>
                    </a:lnTo>
                    <a:lnTo>
                      <a:pt x="35" y="52"/>
                    </a:lnTo>
                    <a:lnTo>
                      <a:pt x="0" y="7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Oval 18">
                    <a:extLst>
                      <a:ext uri="{FF2B5EF4-FFF2-40B4-BE49-F238E27FC236}">
                        <a16:creationId xmlns:a16="http://schemas.microsoft.com/office/drawing/2014/main" id="{BA4EEFDA-B193-4DF9-8112-AFED48CE1B8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5013" y="4251327"/>
                    <a:ext cx="477838" cy="477838"/>
                  </a:xfrm>
                  <a:prstGeom prst="ellipse">
                    <a:avLst/>
                  </a:prstGeom>
                  <a:solidFill>
                    <a:srgbClr val="D1E8C5"/>
                  </a:solid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127" name="Oval 18">
                    <a:extLst>
                      <a:ext uri="{FF2B5EF4-FFF2-40B4-BE49-F238E27FC236}">
                        <a16:creationId xmlns:a16="http://schemas.microsoft.com/office/drawing/2014/main" id="{BA4EEFDA-B193-4DF9-8112-AFED48CE1B8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35013" y="4251327"/>
                    <a:ext cx="477838" cy="477838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8" name="Rectangle 19">
                <a:extLst>
                  <a:ext uri="{FF2B5EF4-FFF2-40B4-BE49-F238E27FC236}">
                    <a16:creationId xmlns:a16="http://schemas.microsoft.com/office/drawing/2014/main" id="{1C7AD019-AC07-4E33-9B2B-A6B76CE88B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8239" y="3241676"/>
                <a:ext cx="1223963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altLang="id-ID" sz="3000" b="0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LSTM</a:t>
                </a:r>
                <a:endParaRPr kumimoji="0" lang="id-ID" altLang="id-ID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4" name="Freeform 31">
              <a:extLst>
                <a:ext uri="{FF2B5EF4-FFF2-40B4-BE49-F238E27FC236}">
                  <a16:creationId xmlns:a16="http://schemas.microsoft.com/office/drawing/2014/main" id="{446DB724-60BA-42C3-A4D1-995AFF757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163" y="3705227"/>
              <a:ext cx="717550" cy="0"/>
            </a:xfrm>
            <a:custGeom>
              <a:avLst/>
              <a:gdLst>
                <a:gd name="T0" fmla="*/ 0 w 452"/>
                <a:gd name="T1" fmla="*/ 452 w 452"/>
                <a:gd name="T2" fmla="*/ 0 w 4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52">
                  <a:moveTo>
                    <a:pt x="0" y="0"/>
                  </a:moveTo>
                  <a:lnTo>
                    <a:pt x="4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" name="Line 32">
              <a:extLst>
                <a:ext uri="{FF2B5EF4-FFF2-40B4-BE49-F238E27FC236}">
                  <a16:creationId xmlns:a16="http://schemas.microsoft.com/office/drawing/2014/main" id="{7692F278-475D-4688-BDA4-D37A5E849C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30163" y="3705227"/>
              <a:ext cx="717550" cy="0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1615478-8D97-4E7A-BC1D-CD038023D2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6651" y="3052764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" name="Line 8">
              <a:extLst>
                <a:ext uri="{FF2B5EF4-FFF2-40B4-BE49-F238E27FC236}">
                  <a16:creationId xmlns:a16="http://schemas.microsoft.com/office/drawing/2014/main" id="{A787BE6A-3F50-477D-B1CD-B6287C22C0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6651" y="3052764"/>
              <a:ext cx="565150" cy="7938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E004B7BD-6306-473E-B517-F3E4556BC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6651" y="3697290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Line 11">
              <a:extLst>
                <a:ext uri="{FF2B5EF4-FFF2-40B4-BE49-F238E27FC236}">
                  <a16:creationId xmlns:a16="http://schemas.microsoft.com/office/drawing/2014/main" id="{FEDEC217-E0DD-48A0-BA51-0BB88373C1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6651" y="3697290"/>
              <a:ext cx="565150" cy="7938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9A820F47-D794-4A0D-A648-E9B07AF5EECC}"/>
                </a:ext>
              </a:extLst>
            </p:cNvPr>
            <p:cNvGrpSpPr/>
            <p:nvPr/>
          </p:nvGrpSpPr>
          <p:grpSpPr>
            <a:xfrm>
              <a:off x="735013" y="2066927"/>
              <a:ext cx="1808163" cy="2662238"/>
              <a:chOff x="735013" y="2066927"/>
              <a:chExt cx="1808163" cy="2662238"/>
            </a:xfrm>
          </p:grpSpPr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10345194-4C7E-4BAC-BCDF-37CCDD64B1D9}"/>
                  </a:ext>
                </a:extLst>
              </p:cNvPr>
              <p:cNvGrpSpPr/>
              <p:nvPr/>
            </p:nvGrpSpPr>
            <p:grpSpPr>
              <a:xfrm>
                <a:off x="2247901" y="2530477"/>
                <a:ext cx="134938" cy="460375"/>
                <a:chOff x="2247901" y="2530477"/>
                <a:chExt cx="134938" cy="460375"/>
              </a:xfrm>
            </p:grpSpPr>
            <p:sp>
              <p:nvSpPr>
                <p:cNvPr id="8" name="Freeform 5">
                  <a:extLst>
                    <a:ext uri="{FF2B5EF4-FFF2-40B4-BE49-F238E27FC236}">
                      <a16:creationId xmlns:a16="http://schemas.microsoft.com/office/drawing/2014/main" id="{FECEE12F-6757-4F08-9481-87AC394212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3464" y="2614614"/>
                  <a:ext cx="79375" cy="376238"/>
                </a:xfrm>
                <a:custGeom>
                  <a:avLst/>
                  <a:gdLst>
                    <a:gd name="T0" fmla="*/ 50 w 50"/>
                    <a:gd name="T1" fmla="*/ 237 h 237"/>
                    <a:gd name="T2" fmla="*/ 0 w 50"/>
                    <a:gd name="T3" fmla="*/ 237 h 237"/>
                    <a:gd name="T4" fmla="*/ 0 w 50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0" h="237">
                      <a:moveTo>
                        <a:pt x="50" y="237"/>
                      </a:moveTo>
                      <a:lnTo>
                        <a:pt x="0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9" name="Freeform 6">
                  <a:extLst>
                    <a:ext uri="{FF2B5EF4-FFF2-40B4-BE49-F238E27FC236}">
                      <a16:creationId xmlns:a16="http://schemas.microsoft.com/office/drawing/2014/main" id="{6A854D05-6D85-4C2F-8EBE-1EBB2223F4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47901" y="2530477"/>
                  <a:ext cx="111125" cy="111125"/>
                </a:xfrm>
                <a:custGeom>
                  <a:avLst/>
                  <a:gdLst>
                    <a:gd name="T0" fmla="*/ 35 w 70"/>
                    <a:gd name="T1" fmla="*/ 0 h 70"/>
                    <a:gd name="T2" fmla="*/ 70 w 70"/>
                    <a:gd name="T3" fmla="*/ 70 h 70"/>
                    <a:gd name="T4" fmla="*/ 35 w 70"/>
                    <a:gd name="T5" fmla="*/ 53 h 70"/>
                    <a:gd name="T6" fmla="*/ 0 w 70"/>
                    <a:gd name="T7" fmla="*/ 70 h 70"/>
                    <a:gd name="T8" fmla="*/ 35 w 70"/>
                    <a:gd name="T9" fmla="*/ 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" h="70">
                      <a:moveTo>
                        <a:pt x="35" y="0"/>
                      </a:moveTo>
                      <a:lnTo>
                        <a:pt x="70" y="70"/>
                      </a:lnTo>
                      <a:lnTo>
                        <a:pt x="35" y="53"/>
                      </a:lnTo>
                      <a:lnTo>
                        <a:pt x="0" y="70"/>
                      </a:lnTo>
                      <a:lnTo>
                        <a:pt x="35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  <p:sp>
            <p:nvSpPr>
              <p:cNvPr id="16" name="Freeform 13">
                <a:extLst>
                  <a:ext uri="{FF2B5EF4-FFF2-40B4-BE49-F238E27FC236}">
                    <a16:creationId xmlns:a16="http://schemas.microsoft.com/office/drawing/2014/main" id="{7CBB3784-AD70-454D-846A-5D99671131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1525" y="2874964"/>
                <a:ext cx="1635126" cy="1069975"/>
              </a:xfrm>
              <a:custGeom>
                <a:avLst/>
                <a:gdLst>
                  <a:gd name="T0" fmla="*/ 363 w 4141"/>
                  <a:gd name="T1" fmla="*/ 0 h 2707"/>
                  <a:gd name="T2" fmla="*/ 3667 w 4141"/>
                  <a:gd name="T3" fmla="*/ 0 h 2707"/>
                  <a:gd name="T4" fmla="*/ 4141 w 4141"/>
                  <a:gd name="T5" fmla="*/ 384 h 2707"/>
                  <a:gd name="T6" fmla="*/ 4141 w 4141"/>
                  <a:gd name="T7" fmla="*/ 2278 h 2707"/>
                  <a:gd name="T8" fmla="*/ 3771 w 4141"/>
                  <a:gd name="T9" fmla="*/ 2705 h 2707"/>
                  <a:gd name="T10" fmla="*/ 363 w 4141"/>
                  <a:gd name="T11" fmla="*/ 2707 h 2707"/>
                  <a:gd name="T12" fmla="*/ 0 w 4141"/>
                  <a:gd name="T13" fmla="*/ 2301 h 2707"/>
                  <a:gd name="T14" fmla="*/ 0 w 4141"/>
                  <a:gd name="T15" fmla="*/ 406 h 2707"/>
                  <a:gd name="T16" fmla="*/ 363 w 4141"/>
                  <a:gd name="T17" fmla="*/ 0 h 27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41" h="2707">
                    <a:moveTo>
                      <a:pt x="363" y="0"/>
                    </a:moveTo>
                    <a:cubicBezTo>
                      <a:pt x="3667" y="0"/>
                      <a:pt x="3667" y="0"/>
                      <a:pt x="3667" y="0"/>
                    </a:cubicBezTo>
                    <a:cubicBezTo>
                      <a:pt x="4141" y="17"/>
                      <a:pt x="4141" y="384"/>
                      <a:pt x="4141" y="384"/>
                    </a:cubicBezTo>
                    <a:cubicBezTo>
                      <a:pt x="4141" y="2278"/>
                      <a:pt x="4141" y="2278"/>
                      <a:pt x="4141" y="2278"/>
                    </a:cubicBezTo>
                    <a:cubicBezTo>
                      <a:pt x="4141" y="2503"/>
                      <a:pt x="3972" y="2705"/>
                      <a:pt x="3771" y="2705"/>
                    </a:cubicBezTo>
                    <a:cubicBezTo>
                      <a:pt x="363" y="2707"/>
                      <a:pt x="363" y="2707"/>
                      <a:pt x="363" y="2707"/>
                    </a:cubicBezTo>
                    <a:cubicBezTo>
                      <a:pt x="162" y="2707"/>
                      <a:pt x="0" y="2525"/>
                      <a:pt x="0" y="2301"/>
                    </a:cubicBezTo>
                    <a:cubicBezTo>
                      <a:pt x="0" y="406"/>
                      <a:pt x="0" y="406"/>
                      <a:pt x="0" y="406"/>
                    </a:cubicBezTo>
                    <a:cubicBezTo>
                      <a:pt x="0" y="182"/>
                      <a:pt x="162" y="0"/>
                      <a:pt x="363" y="0"/>
                    </a:cubicBezTo>
                    <a:close/>
                  </a:path>
                </a:pathLst>
              </a:custGeom>
              <a:solidFill>
                <a:srgbClr val="047368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Freeform 14">
                    <a:extLst>
                      <a:ext uri="{FF2B5EF4-FFF2-40B4-BE49-F238E27FC236}">
                        <a16:creationId xmlns:a16="http://schemas.microsoft.com/office/drawing/2014/main" id="{E103FC71-91B8-43AB-BCB1-E8FCD94A4E5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65338" y="2066927"/>
                    <a:ext cx="477838" cy="477838"/>
                  </a:xfrm>
                  <a:custGeom>
                    <a:avLst/>
                    <a:gdLst>
                      <a:gd name="T0" fmla="*/ 604 w 1209"/>
                      <a:gd name="T1" fmla="*/ 0 h 1209"/>
                      <a:gd name="T2" fmla="*/ 1209 w 1209"/>
                      <a:gd name="T3" fmla="*/ 604 h 1209"/>
                      <a:gd name="T4" fmla="*/ 604 w 1209"/>
                      <a:gd name="T5" fmla="*/ 1209 h 1209"/>
                      <a:gd name="T6" fmla="*/ 0 w 1209"/>
                      <a:gd name="T7" fmla="*/ 604 h 1209"/>
                      <a:gd name="T8" fmla="*/ 604 w 1209"/>
                      <a:gd name="T9" fmla="*/ 0 h 12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09" h="1209">
                        <a:moveTo>
                          <a:pt x="604" y="0"/>
                        </a:moveTo>
                        <a:cubicBezTo>
                          <a:pt x="938" y="0"/>
                          <a:pt x="1209" y="271"/>
                          <a:pt x="1209" y="604"/>
                        </a:cubicBezTo>
                        <a:cubicBezTo>
                          <a:pt x="1209" y="939"/>
                          <a:pt x="938" y="1209"/>
                          <a:pt x="604" y="1209"/>
                        </a:cubicBezTo>
                        <a:cubicBezTo>
                          <a:pt x="270" y="1209"/>
                          <a:pt x="0" y="939"/>
                          <a:pt x="0" y="604"/>
                        </a:cubicBezTo>
                        <a:cubicBezTo>
                          <a:pt x="0" y="271"/>
                          <a:pt x="270" y="0"/>
                          <a:pt x="604" y="0"/>
                        </a:cubicBezTo>
                        <a:close/>
                      </a:path>
                    </a:pathLst>
                  </a:custGeom>
                  <a:solidFill>
                    <a:srgbClr val="FBF49C"/>
                  </a:solid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17" name="Freeform 14">
                    <a:extLst>
                      <a:ext uri="{FF2B5EF4-FFF2-40B4-BE49-F238E27FC236}">
                        <a16:creationId xmlns:a16="http://schemas.microsoft.com/office/drawing/2014/main" id="{E103FC71-91B8-43AB-BCB1-E8FCD94A4E5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065338" y="2066927"/>
                    <a:ext cx="477838" cy="477838"/>
                  </a:xfrm>
                  <a:custGeom>
                    <a:avLst/>
                    <a:gdLst>
                      <a:gd name="T0" fmla="*/ 604 w 1209"/>
                      <a:gd name="T1" fmla="*/ 0 h 1209"/>
                      <a:gd name="T2" fmla="*/ 1209 w 1209"/>
                      <a:gd name="T3" fmla="*/ 604 h 1209"/>
                      <a:gd name="T4" fmla="*/ 604 w 1209"/>
                      <a:gd name="T5" fmla="*/ 1209 h 1209"/>
                      <a:gd name="T6" fmla="*/ 0 w 1209"/>
                      <a:gd name="T7" fmla="*/ 604 h 1209"/>
                      <a:gd name="T8" fmla="*/ 604 w 1209"/>
                      <a:gd name="T9" fmla="*/ 0 h 12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09" h="1209">
                        <a:moveTo>
                          <a:pt x="604" y="0"/>
                        </a:moveTo>
                        <a:cubicBezTo>
                          <a:pt x="938" y="0"/>
                          <a:pt x="1209" y="271"/>
                          <a:pt x="1209" y="604"/>
                        </a:cubicBezTo>
                        <a:cubicBezTo>
                          <a:pt x="1209" y="939"/>
                          <a:pt x="938" y="1209"/>
                          <a:pt x="604" y="1209"/>
                        </a:cubicBezTo>
                        <a:cubicBezTo>
                          <a:pt x="270" y="1209"/>
                          <a:pt x="0" y="939"/>
                          <a:pt x="0" y="604"/>
                        </a:cubicBezTo>
                        <a:cubicBezTo>
                          <a:pt x="0" y="271"/>
                          <a:pt x="270" y="0"/>
                          <a:pt x="604" y="0"/>
                        </a:cubicBezTo>
                        <a:close/>
                      </a:path>
                    </a:pathLst>
                  </a:custGeom>
                  <a:blipFill>
                    <a:blip r:embed="rId4"/>
                    <a:stretch>
                      <a:fillRect/>
                    </a:stretch>
                  </a:blip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" name="Freeform 15">
                <a:extLst>
                  <a:ext uri="{FF2B5EF4-FFF2-40B4-BE49-F238E27FC236}">
                    <a16:creationId xmlns:a16="http://schemas.microsoft.com/office/drawing/2014/main" id="{2AAE153D-4C2A-4A9A-A136-54D5551102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4725" y="4027490"/>
                <a:ext cx="17463" cy="206375"/>
              </a:xfrm>
              <a:custGeom>
                <a:avLst/>
                <a:gdLst>
                  <a:gd name="T0" fmla="*/ 0 w 11"/>
                  <a:gd name="T1" fmla="*/ 130 h 130"/>
                  <a:gd name="T2" fmla="*/ 10 w 11"/>
                  <a:gd name="T3" fmla="*/ 130 h 130"/>
                  <a:gd name="T4" fmla="*/ 11 w 11"/>
                  <a:gd name="T5" fmla="*/ 0 h 130"/>
                  <a:gd name="T6" fmla="*/ 0 w 11"/>
                  <a:gd name="T7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130">
                    <a:moveTo>
                      <a:pt x="0" y="130"/>
                    </a:moveTo>
                    <a:lnTo>
                      <a:pt x="10" y="130"/>
                    </a:lnTo>
                    <a:lnTo>
                      <a:pt x="11" y="0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9" name="Freeform 16">
                <a:extLst>
                  <a:ext uri="{FF2B5EF4-FFF2-40B4-BE49-F238E27FC236}">
                    <a16:creationId xmlns:a16="http://schemas.microsoft.com/office/drawing/2014/main" id="{45A7AB20-9163-4315-A57A-2F41271AFB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4725" y="4027490"/>
                <a:ext cx="17463" cy="206375"/>
              </a:xfrm>
              <a:custGeom>
                <a:avLst/>
                <a:gdLst>
                  <a:gd name="T0" fmla="*/ 0 w 11"/>
                  <a:gd name="T1" fmla="*/ 130 h 130"/>
                  <a:gd name="T2" fmla="*/ 10 w 11"/>
                  <a:gd name="T3" fmla="*/ 130 h 130"/>
                  <a:gd name="T4" fmla="*/ 11 w 11"/>
                  <a:gd name="T5" fmla="*/ 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30">
                    <a:moveTo>
                      <a:pt x="0" y="130"/>
                    </a:moveTo>
                    <a:lnTo>
                      <a:pt x="10" y="130"/>
                    </a:lnTo>
                    <a:lnTo>
                      <a:pt x="11" y="0"/>
                    </a:lnTo>
                  </a:path>
                </a:pathLst>
              </a:cu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0" name="Freeform 17">
                <a:extLst>
                  <a:ext uri="{FF2B5EF4-FFF2-40B4-BE49-F238E27FC236}">
                    <a16:creationId xmlns:a16="http://schemas.microsoft.com/office/drawing/2014/main" id="{79471145-41DC-4BB4-80A0-5EF28EA6E9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6625" y="3944940"/>
                <a:ext cx="111125" cy="111125"/>
              </a:xfrm>
              <a:custGeom>
                <a:avLst/>
                <a:gdLst>
                  <a:gd name="T0" fmla="*/ 35 w 70"/>
                  <a:gd name="T1" fmla="*/ 0 h 70"/>
                  <a:gd name="T2" fmla="*/ 70 w 70"/>
                  <a:gd name="T3" fmla="*/ 70 h 70"/>
                  <a:gd name="T4" fmla="*/ 35 w 70"/>
                  <a:gd name="T5" fmla="*/ 52 h 70"/>
                  <a:gd name="T6" fmla="*/ 0 w 70"/>
                  <a:gd name="T7" fmla="*/ 70 h 70"/>
                  <a:gd name="T8" fmla="*/ 35 w 7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35" y="0"/>
                    </a:moveTo>
                    <a:lnTo>
                      <a:pt x="70" y="70"/>
                    </a:lnTo>
                    <a:lnTo>
                      <a:pt x="35" y="52"/>
                    </a:lnTo>
                    <a:lnTo>
                      <a:pt x="0" y="7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Oval 18">
                    <a:extLst>
                      <a:ext uri="{FF2B5EF4-FFF2-40B4-BE49-F238E27FC236}">
                        <a16:creationId xmlns:a16="http://schemas.microsoft.com/office/drawing/2014/main" id="{FBFBDD5B-E9C2-410F-8F01-0BC0A5E50FE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5013" y="4251327"/>
                    <a:ext cx="477838" cy="477838"/>
                  </a:xfrm>
                  <a:prstGeom prst="ellipse">
                    <a:avLst/>
                  </a:prstGeom>
                  <a:solidFill>
                    <a:srgbClr val="D1E8C5"/>
                  </a:solid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21" name="Oval 18">
                    <a:extLst>
                      <a:ext uri="{FF2B5EF4-FFF2-40B4-BE49-F238E27FC236}">
                        <a16:creationId xmlns:a16="http://schemas.microsoft.com/office/drawing/2014/main" id="{FBFBDD5B-E9C2-410F-8F01-0BC0A5E50FE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35013" y="4251327"/>
                    <a:ext cx="477838" cy="477838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" name="Rectangle 19">
                <a:extLst>
                  <a:ext uri="{FF2B5EF4-FFF2-40B4-BE49-F238E27FC236}">
                    <a16:creationId xmlns:a16="http://schemas.microsoft.com/office/drawing/2014/main" id="{4701530E-50D5-44D8-AD85-0D88A4DD3D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0925" y="3197227"/>
                <a:ext cx="1223963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altLang="id-ID" sz="3000" b="0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LSTM</a:t>
                </a:r>
                <a:endParaRPr kumimoji="0" lang="id-ID" altLang="id-ID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1" name="Freeform 28">
              <a:extLst>
                <a:ext uri="{FF2B5EF4-FFF2-40B4-BE49-F238E27FC236}">
                  <a16:creationId xmlns:a16="http://schemas.microsoft.com/office/drawing/2014/main" id="{A0A414DA-D956-49C6-86AC-8EFB094D0ECE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700" y="3052764"/>
              <a:ext cx="717550" cy="0"/>
            </a:xfrm>
            <a:custGeom>
              <a:avLst/>
              <a:gdLst>
                <a:gd name="T0" fmla="*/ 0 w 452"/>
                <a:gd name="T1" fmla="*/ 452 w 452"/>
                <a:gd name="T2" fmla="*/ 0 w 4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52">
                  <a:moveTo>
                    <a:pt x="0" y="0"/>
                  </a:moveTo>
                  <a:lnTo>
                    <a:pt x="4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Line 29">
              <a:extLst>
                <a:ext uri="{FF2B5EF4-FFF2-40B4-BE49-F238E27FC236}">
                  <a16:creationId xmlns:a16="http://schemas.microsoft.com/office/drawing/2014/main" id="{0B78208C-370A-4410-AC39-651F1253A3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2700" y="3052764"/>
              <a:ext cx="717550" cy="0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30">
              <a:extLst>
                <a:ext uri="{FF2B5EF4-FFF2-40B4-BE49-F238E27FC236}">
                  <a16:creationId xmlns:a16="http://schemas.microsoft.com/office/drawing/2014/main" id="{52778F4B-C3BA-41E6-89FD-245E9B0DAC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275" y="2995614"/>
              <a:ext cx="112713" cy="112713"/>
            </a:xfrm>
            <a:custGeom>
              <a:avLst/>
              <a:gdLst>
                <a:gd name="T0" fmla="*/ 71 w 71"/>
                <a:gd name="T1" fmla="*/ 36 h 71"/>
                <a:gd name="T2" fmla="*/ 0 w 71"/>
                <a:gd name="T3" fmla="*/ 71 h 71"/>
                <a:gd name="T4" fmla="*/ 18 w 71"/>
                <a:gd name="T5" fmla="*/ 36 h 71"/>
                <a:gd name="T6" fmla="*/ 0 w 71"/>
                <a:gd name="T7" fmla="*/ 0 h 71"/>
                <a:gd name="T8" fmla="*/ 71 w 71"/>
                <a:gd name="T9" fmla="*/ 3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71">
                  <a:moveTo>
                    <a:pt x="71" y="36"/>
                  </a:moveTo>
                  <a:lnTo>
                    <a:pt x="0" y="71"/>
                  </a:lnTo>
                  <a:lnTo>
                    <a:pt x="18" y="36"/>
                  </a:lnTo>
                  <a:lnTo>
                    <a:pt x="0" y="0"/>
                  </a:lnTo>
                  <a:lnTo>
                    <a:pt x="71" y="36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C94A4D05-D53D-462E-8CC2-9E212DA266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400" y="3649665"/>
              <a:ext cx="111125" cy="111125"/>
            </a:xfrm>
            <a:custGeom>
              <a:avLst/>
              <a:gdLst>
                <a:gd name="T0" fmla="*/ 70 w 70"/>
                <a:gd name="T1" fmla="*/ 35 h 70"/>
                <a:gd name="T2" fmla="*/ 0 w 70"/>
                <a:gd name="T3" fmla="*/ 70 h 70"/>
                <a:gd name="T4" fmla="*/ 17 w 70"/>
                <a:gd name="T5" fmla="*/ 35 h 70"/>
                <a:gd name="T6" fmla="*/ 0 w 70"/>
                <a:gd name="T7" fmla="*/ 0 h 70"/>
                <a:gd name="T8" fmla="*/ 70 w 7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70" y="35"/>
                  </a:moveTo>
                  <a:lnTo>
                    <a:pt x="0" y="70"/>
                  </a:lnTo>
                  <a:lnTo>
                    <a:pt x="17" y="35"/>
                  </a:lnTo>
                  <a:lnTo>
                    <a:pt x="0" y="0"/>
                  </a:lnTo>
                  <a:lnTo>
                    <a:pt x="70" y="35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9F90871F-DFED-41B9-BCDD-B57F1D6EB9E8}"/>
                </a:ext>
              </a:extLst>
            </p:cNvPr>
            <p:cNvGrpSpPr/>
            <p:nvPr/>
          </p:nvGrpSpPr>
          <p:grpSpPr>
            <a:xfrm>
              <a:off x="2405064" y="3002759"/>
              <a:ext cx="638179" cy="111125"/>
              <a:chOff x="2395542" y="3002759"/>
              <a:chExt cx="647701" cy="111125"/>
            </a:xfrm>
          </p:grpSpPr>
          <p:sp>
            <p:nvSpPr>
              <p:cNvPr id="102" name="Line 8">
                <a:extLst>
                  <a:ext uri="{FF2B5EF4-FFF2-40B4-BE49-F238E27FC236}">
                    <a16:creationId xmlns:a16="http://schemas.microsoft.com/office/drawing/2014/main" id="{C334367A-4D96-455F-BA39-A5B8801F3E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95542" y="3050384"/>
                <a:ext cx="565150" cy="7938"/>
              </a:xfrm>
              <a:prstGeom prst="lin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3" name="Freeform 9">
                <a:extLst>
                  <a:ext uri="{FF2B5EF4-FFF2-40B4-BE49-F238E27FC236}">
                    <a16:creationId xmlns:a16="http://schemas.microsoft.com/office/drawing/2014/main" id="{A588CB95-040C-46CF-85E6-2ACBB6EC93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2118" y="3002759"/>
                <a:ext cx="111125" cy="111125"/>
              </a:xfrm>
              <a:custGeom>
                <a:avLst/>
                <a:gdLst>
                  <a:gd name="T0" fmla="*/ 70 w 70"/>
                  <a:gd name="T1" fmla="*/ 35 h 70"/>
                  <a:gd name="T2" fmla="*/ 0 w 70"/>
                  <a:gd name="T3" fmla="*/ 70 h 70"/>
                  <a:gd name="T4" fmla="*/ 18 w 70"/>
                  <a:gd name="T5" fmla="*/ 35 h 70"/>
                  <a:gd name="T6" fmla="*/ 0 w 70"/>
                  <a:gd name="T7" fmla="*/ 0 h 70"/>
                  <a:gd name="T8" fmla="*/ 70 w 70"/>
                  <a:gd name="T9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70" y="35"/>
                    </a:moveTo>
                    <a:lnTo>
                      <a:pt x="0" y="70"/>
                    </a:lnTo>
                    <a:lnTo>
                      <a:pt x="18" y="35"/>
                    </a:lnTo>
                    <a:lnTo>
                      <a:pt x="0" y="0"/>
                    </a:lnTo>
                    <a:lnTo>
                      <a:pt x="7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105" name="Freeform 12">
              <a:extLst>
                <a:ext uri="{FF2B5EF4-FFF2-40B4-BE49-F238E27FC236}">
                  <a16:creationId xmlns:a16="http://schemas.microsoft.com/office/drawing/2014/main" id="{974D4ECC-E6FB-455E-BEC7-DFE0FA31C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2118" y="3647285"/>
              <a:ext cx="111125" cy="111125"/>
            </a:xfrm>
            <a:custGeom>
              <a:avLst/>
              <a:gdLst>
                <a:gd name="T0" fmla="*/ 70 w 70"/>
                <a:gd name="T1" fmla="*/ 35 h 70"/>
                <a:gd name="T2" fmla="*/ 0 w 70"/>
                <a:gd name="T3" fmla="*/ 70 h 70"/>
                <a:gd name="T4" fmla="*/ 18 w 70"/>
                <a:gd name="T5" fmla="*/ 35 h 70"/>
                <a:gd name="T6" fmla="*/ 0 w 70"/>
                <a:gd name="T7" fmla="*/ 0 h 70"/>
                <a:gd name="T8" fmla="*/ 70 w 7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70" y="35"/>
                  </a:moveTo>
                  <a:lnTo>
                    <a:pt x="0" y="70"/>
                  </a:lnTo>
                  <a:lnTo>
                    <a:pt x="18" y="35"/>
                  </a:lnTo>
                  <a:lnTo>
                    <a:pt x="0" y="0"/>
                  </a:lnTo>
                  <a:lnTo>
                    <a:pt x="70" y="35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19498FC0-0134-4EDB-A6B4-A7E1F29E3C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6778" y="3046414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" name="Freeform 39">
              <a:extLst>
                <a:ext uri="{FF2B5EF4-FFF2-40B4-BE49-F238E27FC236}">
                  <a16:creationId xmlns:a16="http://schemas.microsoft.com/office/drawing/2014/main" id="{9AF208CF-2609-47D3-9EA2-EAF969589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6778" y="3692527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E8A7E50B-F2DF-469D-BB7C-BBDEB8591B6D}"/>
                </a:ext>
              </a:extLst>
            </p:cNvPr>
            <p:cNvGrpSpPr/>
            <p:nvPr/>
          </p:nvGrpSpPr>
          <p:grpSpPr>
            <a:xfrm>
              <a:off x="3006727" y="2062164"/>
              <a:ext cx="1806576" cy="2660651"/>
              <a:chOff x="3006727" y="2062164"/>
              <a:chExt cx="1806576" cy="2660651"/>
            </a:xfrm>
          </p:grpSpPr>
          <p:sp>
            <p:nvSpPr>
              <p:cNvPr id="37" name="Freeform 34">
                <a:extLst>
                  <a:ext uri="{FF2B5EF4-FFF2-40B4-BE49-F238E27FC236}">
                    <a16:creationId xmlns:a16="http://schemas.microsoft.com/office/drawing/2014/main" id="{A7B52A9C-28D7-4571-83A6-DF3C05D8D8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3590" y="2608264"/>
                <a:ext cx="80963" cy="376238"/>
              </a:xfrm>
              <a:custGeom>
                <a:avLst/>
                <a:gdLst>
                  <a:gd name="T0" fmla="*/ 51 w 51"/>
                  <a:gd name="T1" fmla="*/ 237 h 237"/>
                  <a:gd name="T2" fmla="*/ 0 w 51"/>
                  <a:gd name="T3" fmla="*/ 237 h 237"/>
                  <a:gd name="T4" fmla="*/ 0 w 51"/>
                  <a:gd name="T5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1" h="237">
                    <a:moveTo>
                      <a:pt x="51" y="237"/>
                    </a:moveTo>
                    <a:lnTo>
                      <a:pt x="0" y="237"/>
                    </a:lnTo>
                    <a:lnTo>
                      <a:pt x="0" y="0"/>
                    </a:lnTo>
                  </a:path>
                </a:pathLst>
              </a:custGeom>
              <a:noFill/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8" name="Freeform 35">
                <a:extLst>
                  <a:ext uri="{FF2B5EF4-FFF2-40B4-BE49-F238E27FC236}">
                    <a16:creationId xmlns:a16="http://schemas.microsoft.com/office/drawing/2014/main" id="{F33EFFC7-5630-4073-A3DB-814E06AFB2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8028" y="2525714"/>
                <a:ext cx="111125" cy="111125"/>
              </a:xfrm>
              <a:custGeom>
                <a:avLst/>
                <a:gdLst>
                  <a:gd name="T0" fmla="*/ 35 w 70"/>
                  <a:gd name="T1" fmla="*/ 0 h 70"/>
                  <a:gd name="T2" fmla="*/ 70 w 70"/>
                  <a:gd name="T3" fmla="*/ 70 h 70"/>
                  <a:gd name="T4" fmla="*/ 35 w 70"/>
                  <a:gd name="T5" fmla="*/ 52 h 70"/>
                  <a:gd name="T6" fmla="*/ 0 w 70"/>
                  <a:gd name="T7" fmla="*/ 70 h 70"/>
                  <a:gd name="T8" fmla="*/ 35 w 7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35" y="0"/>
                    </a:moveTo>
                    <a:lnTo>
                      <a:pt x="70" y="70"/>
                    </a:lnTo>
                    <a:lnTo>
                      <a:pt x="35" y="52"/>
                    </a:lnTo>
                    <a:lnTo>
                      <a:pt x="0" y="7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10101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5" name="Freeform 42">
                <a:extLst>
                  <a:ext uri="{FF2B5EF4-FFF2-40B4-BE49-F238E27FC236}">
                    <a16:creationId xmlns:a16="http://schemas.microsoft.com/office/drawing/2014/main" id="{902A2A8E-1068-40A0-B3D8-2E645FA525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1652" y="2870202"/>
                <a:ext cx="1635126" cy="1068388"/>
              </a:xfrm>
              <a:custGeom>
                <a:avLst/>
                <a:gdLst>
                  <a:gd name="T0" fmla="*/ 363 w 4141"/>
                  <a:gd name="T1" fmla="*/ 0 h 2706"/>
                  <a:gd name="T2" fmla="*/ 3667 w 4141"/>
                  <a:gd name="T3" fmla="*/ 0 h 2706"/>
                  <a:gd name="T4" fmla="*/ 4141 w 4141"/>
                  <a:gd name="T5" fmla="*/ 383 h 2706"/>
                  <a:gd name="T6" fmla="*/ 4141 w 4141"/>
                  <a:gd name="T7" fmla="*/ 2278 h 2706"/>
                  <a:gd name="T8" fmla="*/ 3771 w 4141"/>
                  <a:gd name="T9" fmla="*/ 2704 h 2706"/>
                  <a:gd name="T10" fmla="*/ 363 w 4141"/>
                  <a:gd name="T11" fmla="*/ 2706 h 2706"/>
                  <a:gd name="T12" fmla="*/ 0 w 4141"/>
                  <a:gd name="T13" fmla="*/ 2300 h 2706"/>
                  <a:gd name="T14" fmla="*/ 0 w 4141"/>
                  <a:gd name="T15" fmla="*/ 406 h 2706"/>
                  <a:gd name="T16" fmla="*/ 363 w 4141"/>
                  <a:gd name="T17" fmla="*/ 0 h 2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41" h="2706">
                    <a:moveTo>
                      <a:pt x="363" y="0"/>
                    </a:moveTo>
                    <a:cubicBezTo>
                      <a:pt x="3667" y="0"/>
                      <a:pt x="3667" y="0"/>
                      <a:pt x="3667" y="0"/>
                    </a:cubicBezTo>
                    <a:cubicBezTo>
                      <a:pt x="4141" y="16"/>
                      <a:pt x="4141" y="383"/>
                      <a:pt x="4141" y="383"/>
                    </a:cubicBezTo>
                    <a:cubicBezTo>
                      <a:pt x="4141" y="2278"/>
                      <a:pt x="4141" y="2278"/>
                      <a:pt x="4141" y="2278"/>
                    </a:cubicBezTo>
                    <a:cubicBezTo>
                      <a:pt x="4141" y="2502"/>
                      <a:pt x="3972" y="2704"/>
                      <a:pt x="3771" y="2704"/>
                    </a:cubicBezTo>
                    <a:cubicBezTo>
                      <a:pt x="363" y="2706"/>
                      <a:pt x="363" y="2706"/>
                      <a:pt x="363" y="2706"/>
                    </a:cubicBezTo>
                    <a:cubicBezTo>
                      <a:pt x="162" y="2706"/>
                      <a:pt x="0" y="2524"/>
                      <a:pt x="0" y="2300"/>
                    </a:cubicBezTo>
                    <a:cubicBezTo>
                      <a:pt x="0" y="406"/>
                      <a:pt x="0" y="406"/>
                      <a:pt x="0" y="406"/>
                    </a:cubicBezTo>
                    <a:cubicBezTo>
                      <a:pt x="0" y="181"/>
                      <a:pt x="162" y="0"/>
                      <a:pt x="363" y="0"/>
                    </a:cubicBezTo>
                    <a:close/>
                  </a:path>
                </a:pathLst>
              </a:custGeom>
              <a:solidFill>
                <a:srgbClr val="047368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Oval 43">
                    <a:extLst>
                      <a:ext uri="{FF2B5EF4-FFF2-40B4-BE49-F238E27FC236}">
                        <a16:creationId xmlns:a16="http://schemas.microsoft.com/office/drawing/2014/main" id="{1272CC0B-B1A0-4FD0-94D7-68346CAC344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35465" y="2062164"/>
                    <a:ext cx="477838" cy="477838"/>
                  </a:xfrm>
                  <a:prstGeom prst="ellipse">
                    <a:avLst/>
                  </a:prstGeom>
                  <a:solidFill>
                    <a:srgbClr val="FBF49C"/>
                  </a:solid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46" name="Oval 43">
                    <a:extLst>
                      <a:ext uri="{FF2B5EF4-FFF2-40B4-BE49-F238E27FC236}">
                        <a16:creationId xmlns:a16="http://schemas.microsoft.com/office/drawing/2014/main" id="{1272CC0B-B1A0-4FD0-94D7-68346CAC344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335465" y="2062164"/>
                    <a:ext cx="477838" cy="477838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7" name="Freeform 44">
                <a:extLst>
                  <a:ext uri="{FF2B5EF4-FFF2-40B4-BE49-F238E27FC236}">
                    <a16:creationId xmlns:a16="http://schemas.microsoft.com/office/drawing/2014/main" id="{F5E25C0A-FA9D-4878-B722-903353212B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4852" y="4022727"/>
                <a:ext cx="17463" cy="204788"/>
              </a:xfrm>
              <a:custGeom>
                <a:avLst/>
                <a:gdLst>
                  <a:gd name="T0" fmla="*/ 0 w 11"/>
                  <a:gd name="T1" fmla="*/ 129 h 129"/>
                  <a:gd name="T2" fmla="*/ 10 w 11"/>
                  <a:gd name="T3" fmla="*/ 129 h 129"/>
                  <a:gd name="T4" fmla="*/ 11 w 11"/>
                  <a:gd name="T5" fmla="*/ 0 h 129"/>
                  <a:gd name="T6" fmla="*/ 0 w 11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129">
                    <a:moveTo>
                      <a:pt x="0" y="129"/>
                    </a:moveTo>
                    <a:lnTo>
                      <a:pt x="10" y="129"/>
                    </a:lnTo>
                    <a:lnTo>
                      <a:pt x="11" y="0"/>
                    </a:lnTo>
                    <a:lnTo>
                      <a:pt x="0" y="1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8" name="Freeform 45">
                <a:extLst>
                  <a:ext uri="{FF2B5EF4-FFF2-40B4-BE49-F238E27FC236}">
                    <a16:creationId xmlns:a16="http://schemas.microsoft.com/office/drawing/2014/main" id="{AD5E6E0B-0D48-444E-988A-F51A93F061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4852" y="4022727"/>
                <a:ext cx="17463" cy="204788"/>
              </a:xfrm>
              <a:custGeom>
                <a:avLst/>
                <a:gdLst>
                  <a:gd name="T0" fmla="*/ 0 w 11"/>
                  <a:gd name="T1" fmla="*/ 129 h 129"/>
                  <a:gd name="T2" fmla="*/ 10 w 11"/>
                  <a:gd name="T3" fmla="*/ 129 h 129"/>
                  <a:gd name="T4" fmla="*/ 11 w 11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29">
                    <a:moveTo>
                      <a:pt x="0" y="129"/>
                    </a:moveTo>
                    <a:lnTo>
                      <a:pt x="10" y="129"/>
                    </a:lnTo>
                    <a:lnTo>
                      <a:pt x="11" y="0"/>
                    </a:lnTo>
                  </a:path>
                </a:pathLst>
              </a:cu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9" name="Freeform 46">
                <a:extLst>
                  <a:ext uri="{FF2B5EF4-FFF2-40B4-BE49-F238E27FC236}">
                    <a16:creationId xmlns:a16="http://schemas.microsoft.com/office/drawing/2014/main" id="{B52E9846-1B55-451F-B297-21DD2143A0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6752" y="3938590"/>
                <a:ext cx="111125" cy="111125"/>
              </a:xfrm>
              <a:custGeom>
                <a:avLst/>
                <a:gdLst>
                  <a:gd name="T0" fmla="*/ 35 w 70"/>
                  <a:gd name="T1" fmla="*/ 0 h 70"/>
                  <a:gd name="T2" fmla="*/ 70 w 70"/>
                  <a:gd name="T3" fmla="*/ 70 h 70"/>
                  <a:gd name="T4" fmla="*/ 35 w 70"/>
                  <a:gd name="T5" fmla="*/ 53 h 70"/>
                  <a:gd name="T6" fmla="*/ 0 w 70"/>
                  <a:gd name="T7" fmla="*/ 70 h 70"/>
                  <a:gd name="T8" fmla="*/ 35 w 7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35" y="0"/>
                    </a:moveTo>
                    <a:lnTo>
                      <a:pt x="70" y="70"/>
                    </a:lnTo>
                    <a:lnTo>
                      <a:pt x="35" y="53"/>
                    </a:lnTo>
                    <a:lnTo>
                      <a:pt x="0" y="7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Oval 47">
                    <a:extLst>
                      <a:ext uri="{FF2B5EF4-FFF2-40B4-BE49-F238E27FC236}">
                        <a16:creationId xmlns:a16="http://schemas.microsoft.com/office/drawing/2014/main" id="{7C0E1D44-5ADB-4CF3-B8DF-FFF5188F4B1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06727" y="4244977"/>
                    <a:ext cx="476250" cy="477838"/>
                  </a:xfrm>
                  <a:prstGeom prst="ellipse">
                    <a:avLst/>
                  </a:prstGeom>
                  <a:solidFill>
                    <a:srgbClr val="D1E8C5"/>
                  </a:solid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50" name="Oval 47">
                    <a:extLst>
                      <a:ext uri="{FF2B5EF4-FFF2-40B4-BE49-F238E27FC236}">
                        <a16:creationId xmlns:a16="http://schemas.microsoft.com/office/drawing/2014/main" id="{7C0E1D44-5ADB-4CF3-B8DF-FFF5188F4B1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006727" y="4244977"/>
                    <a:ext cx="476250" cy="477838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1" name="Rectangle 48">
                <a:extLst>
                  <a:ext uri="{FF2B5EF4-FFF2-40B4-BE49-F238E27FC236}">
                    <a16:creationId xmlns:a16="http://schemas.microsoft.com/office/drawing/2014/main" id="{235820BF-274B-4695-B5C7-BBF04FB648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7877" y="3192465"/>
                <a:ext cx="1223963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altLang="id-ID" sz="3000" b="0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LSTM</a:t>
                </a:r>
                <a:endParaRPr kumimoji="0" lang="id-ID" altLang="id-ID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C604E9B8-D69A-465D-A50E-91886E02FC07}"/>
                </a:ext>
              </a:extLst>
            </p:cNvPr>
            <p:cNvGrpSpPr/>
            <p:nvPr/>
          </p:nvGrpSpPr>
          <p:grpSpPr>
            <a:xfrm>
              <a:off x="4676778" y="3002733"/>
              <a:ext cx="658464" cy="111125"/>
              <a:chOff x="4676778" y="3002733"/>
              <a:chExt cx="658464" cy="111125"/>
            </a:xfrm>
          </p:grpSpPr>
          <p:sp>
            <p:nvSpPr>
              <p:cNvPr id="40" name="Line 37">
                <a:extLst>
                  <a:ext uri="{FF2B5EF4-FFF2-40B4-BE49-F238E27FC236}">
                    <a16:creationId xmlns:a16="http://schemas.microsoft.com/office/drawing/2014/main" id="{416BFC77-F838-44AA-82BC-CF58D33B97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76778" y="3046414"/>
                <a:ext cx="565150" cy="7938"/>
              </a:xfrm>
              <a:prstGeom prst="lin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7" name="Freeform 9">
                <a:extLst>
                  <a:ext uri="{FF2B5EF4-FFF2-40B4-BE49-F238E27FC236}">
                    <a16:creationId xmlns:a16="http://schemas.microsoft.com/office/drawing/2014/main" id="{C22BA9DE-F1C2-40E1-B3BA-58695B84E3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4117" y="3002733"/>
                <a:ext cx="111125" cy="111125"/>
              </a:xfrm>
              <a:custGeom>
                <a:avLst/>
                <a:gdLst>
                  <a:gd name="T0" fmla="*/ 70 w 70"/>
                  <a:gd name="T1" fmla="*/ 35 h 70"/>
                  <a:gd name="T2" fmla="*/ 0 w 70"/>
                  <a:gd name="T3" fmla="*/ 70 h 70"/>
                  <a:gd name="T4" fmla="*/ 18 w 70"/>
                  <a:gd name="T5" fmla="*/ 35 h 70"/>
                  <a:gd name="T6" fmla="*/ 0 w 70"/>
                  <a:gd name="T7" fmla="*/ 0 h 70"/>
                  <a:gd name="T8" fmla="*/ 70 w 70"/>
                  <a:gd name="T9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70" y="35"/>
                    </a:moveTo>
                    <a:lnTo>
                      <a:pt x="0" y="70"/>
                    </a:lnTo>
                    <a:lnTo>
                      <a:pt x="18" y="35"/>
                    </a:lnTo>
                    <a:lnTo>
                      <a:pt x="0" y="0"/>
                    </a:lnTo>
                    <a:lnTo>
                      <a:pt x="7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8E40870D-A33B-469F-AE42-9091757BF2BD}"/>
                </a:ext>
              </a:extLst>
            </p:cNvPr>
            <p:cNvGrpSpPr/>
            <p:nvPr/>
          </p:nvGrpSpPr>
          <p:grpSpPr>
            <a:xfrm>
              <a:off x="4676778" y="3647259"/>
              <a:ext cx="658464" cy="111125"/>
              <a:chOff x="4676778" y="3647259"/>
              <a:chExt cx="658464" cy="111125"/>
            </a:xfrm>
          </p:grpSpPr>
          <p:sp>
            <p:nvSpPr>
              <p:cNvPr id="43" name="Line 40">
                <a:extLst>
                  <a:ext uri="{FF2B5EF4-FFF2-40B4-BE49-F238E27FC236}">
                    <a16:creationId xmlns:a16="http://schemas.microsoft.com/office/drawing/2014/main" id="{9A7E8BEC-4955-414B-83B8-CCB75CC176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76778" y="3692527"/>
                <a:ext cx="565150" cy="7938"/>
              </a:xfrm>
              <a:prstGeom prst="lin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9" name="Freeform 12">
                <a:extLst>
                  <a:ext uri="{FF2B5EF4-FFF2-40B4-BE49-F238E27FC236}">
                    <a16:creationId xmlns:a16="http://schemas.microsoft.com/office/drawing/2014/main" id="{25926D74-585E-4E54-BB01-04AEE3CA67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4117" y="3647259"/>
                <a:ext cx="111125" cy="111125"/>
              </a:xfrm>
              <a:custGeom>
                <a:avLst/>
                <a:gdLst>
                  <a:gd name="T0" fmla="*/ 70 w 70"/>
                  <a:gd name="T1" fmla="*/ 35 h 70"/>
                  <a:gd name="T2" fmla="*/ 0 w 70"/>
                  <a:gd name="T3" fmla="*/ 70 h 70"/>
                  <a:gd name="T4" fmla="*/ 18 w 70"/>
                  <a:gd name="T5" fmla="*/ 35 h 70"/>
                  <a:gd name="T6" fmla="*/ 0 w 70"/>
                  <a:gd name="T7" fmla="*/ 0 h 70"/>
                  <a:gd name="T8" fmla="*/ 70 w 70"/>
                  <a:gd name="T9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70" y="35"/>
                    </a:moveTo>
                    <a:lnTo>
                      <a:pt x="0" y="70"/>
                    </a:lnTo>
                    <a:lnTo>
                      <a:pt x="18" y="35"/>
                    </a:lnTo>
                    <a:lnTo>
                      <a:pt x="0" y="0"/>
                    </a:lnTo>
                    <a:lnTo>
                      <a:pt x="7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69" name="Freeform 66">
              <a:extLst>
                <a:ext uri="{FF2B5EF4-FFF2-40B4-BE49-F238E27FC236}">
                  <a16:creationId xmlns:a16="http://schemas.microsoft.com/office/drawing/2014/main" id="{B0812133-922B-4762-B91F-6A9896BC84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0717" y="3052764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2" name="Freeform 69">
              <a:extLst>
                <a:ext uri="{FF2B5EF4-FFF2-40B4-BE49-F238E27FC236}">
                  <a16:creationId xmlns:a16="http://schemas.microsoft.com/office/drawing/2014/main" id="{2B538D10-1B2E-44AC-A8D7-B8E20EB38E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0717" y="3697290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BCA03187-3157-46A3-B59F-B73E36B30CC7}"/>
                </a:ext>
              </a:extLst>
            </p:cNvPr>
            <p:cNvGrpSpPr/>
            <p:nvPr/>
          </p:nvGrpSpPr>
          <p:grpSpPr>
            <a:xfrm>
              <a:off x="5300666" y="2066927"/>
              <a:ext cx="1806576" cy="2662238"/>
              <a:chOff x="5300666" y="2066927"/>
              <a:chExt cx="1806576" cy="266223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Oval 77">
                    <a:extLst>
                      <a:ext uri="{FF2B5EF4-FFF2-40B4-BE49-F238E27FC236}">
                        <a16:creationId xmlns:a16="http://schemas.microsoft.com/office/drawing/2014/main" id="{04C5F06F-14FD-43B2-9258-08FA49EFFE4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300666" y="4251327"/>
                    <a:ext cx="476250" cy="477838"/>
                  </a:xfrm>
                  <a:prstGeom prst="ellipse">
                    <a:avLst/>
                  </a:prstGeom>
                  <a:solidFill>
                    <a:srgbClr val="D1E8C5"/>
                  </a:solid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80" name="Oval 77">
                    <a:extLst>
                      <a:ext uri="{FF2B5EF4-FFF2-40B4-BE49-F238E27FC236}">
                        <a16:creationId xmlns:a16="http://schemas.microsoft.com/office/drawing/2014/main" id="{04C5F06F-14FD-43B2-9258-08FA49EFFE4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300666" y="4251327"/>
                    <a:ext cx="476250" cy="477838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7" name="Freeform 64">
                <a:extLst>
                  <a:ext uri="{FF2B5EF4-FFF2-40B4-BE49-F238E27FC236}">
                    <a16:creationId xmlns:a16="http://schemas.microsoft.com/office/drawing/2014/main" id="{245A3780-C1DC-4E88-A01F-4D2D4BB700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67529" y="2614614"/>
                <a:ext cx="80963" cy="376238"/>
              </a:xfrm>
              <a:custGeom>
                <a:avLst/>
                <a:gdLst>
                  <a:gd name="T0" fmla="*/ 51 w 51"/>
                  <a:gd name="T1" fmla="*/ 237 h 237"/>
                  <a:gd name="T2" fmla="*/ 0 w 51"/>
                  <a:gd name="T3" fmla="*/ 237 h 237"/>
                  <a:gd name="T4" fmla="*/ 0 w 51"/>
                  <a:gd name="T5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1" h="237">
                    <a:moveTo>
                      <a:pt x="51" y="237"/>
                    </a:moveTo>
                    <a:lnTo>
                      <a:pt x="0" y="237"/>
                    </a:lnTo>
                    <a:lnTo>
                      <a:pt x="0" y="0"/>
                    </a:lnTo>
                  </a:path>
                </a:pathLst>
              </a:custGeom>
              <a:noFill/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8" name="Freeform 65">
                <a:extLst>
                  <a:ext uri="{FF2B5EF4-FFF2-40B4-BE49-F238E27FC236}">
                    <a16:creationId xmlns:a16="http://schemas.microsoft.com/office/drawing/2014/main" id="{21AC07EC-68A5-4B48-B417-1A842501F2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1967" y="2530477"/>
                <a:ext cx="111125" cy="111125"/>
              </a:xfrm>
              <a:custGeom>
                <a:avLst/>
                <a:gdLst>
                  <a:gd name="T0" fmla="*/ 35 w 70"/>
                  <a:gd name="T1" fmla="*/ 0 h 70"/>
                  <a:gd name="T2" fmla="*/ 70 w 70"/>
                  <a:gd name="T3" fmla="*/ 70 h 70"/>
                  <a:gd name="T4" fmla="*/ 35 w 70"/>
                  <a:gd name="T5" fmla="*/ 53 h 70"/>
                  <a:gd name="T6" fmla="*/ 0 w 70"/>
                  <a:gd name="T7" fmla="*/ 70 h 70"/>
                  <a:gd name="T8" fmla="*/ 35 w 7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35" y="0"/>
                    </a:moveTo>
                    <a:lnTo>
                      <a:pt x="70" y="70"/>
                    </a:lnTo>
                    <a:lnTo>
                      <a:pt x="35" y="53"/>
                    </a:lnTo>
                    <a:lnTo>
                      <a:pt x="0" y="7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10101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5" name="Freeform 72">
                <a:extLst>
                  <a:ext uri="{FF2B5EF4-FFF2-40B4-BE49-F238E27FC236}">
                    <a16:creationId xmlns:a16="http://schemas.microsoft.com/office/drawing/2014/main" id="{D45E987D-091D-4DD9-B8E0-39F8DEEEF0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5591" y="2874964"/>
                <a:ext cx="1635126" cy="1069975"/>
              </a:xfrm>
              <a:custGeom>
                <a:avLst/>
                <a:gdLst>
                  <a:gd name="T0" fmla="*/ 363 w 4141"/>
                  <a:gd name="T1" fmla="*/ 0 h 2707"/>
                  <a:gd name="T2" fmla="*/ 3667 w 4141"/>
                  <a:gd name="T3" fmla="*/ 0 h 2707"/>
                  <a:gd name="T4" fmla="*/ 4141 w 4141"/>
                  <a:gd name="T5" fmla="*/ 384 h 2707"/>
                  <a:gd name="T6" fmla="*/ 4141 w 4141"/>
                  <a:gd name="T7" fmla="*/ 2278 h 2707"/>
                  <a:gd name="T8" fmla="*/ 3771 w 4141"/>
                  <a:gd name="T9" fmla="*/ 2705 h 2707"/>
                  <a:gd name="T10" fmla="*/ 363 w 4141"/>
                  <a:gd name="T11" fmla="*/ 2707 h 2707"/>
                  <a:gd name="T12" fmla="*/ 0 w 4141"/>
                  <a:gd name="T13" fmla="*/ 2301 h 2707"/>
                  <a:gd name="T14" fmla="*/ 0 w 4141"/>
                  <a:gd name="T15" fmla="*/ 406 h 2707"/>
                  <a:gd name="T16" fmla="*/ 363 w 4141"/>
                  <a:gd name="T17" fmla="*/ 0 h 27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41" h="2707">
                    <a:moveTo>
                      <a:pt x="363" y="0"/>
                    </a:moveTo>
                    <a:cubicBezTo>
                      <a:pt x="3667" y="0"/>
                      <a:pt x="3667" y="0"/>
                      <a:pt x="3667" y="0"/>
                    </a:cubicBezTo>
                    <a:cubicBezTo>
                      <a:pt x="4141" y="17"/>
                      <a:pt x="4141" y="384"/>
                      <a:pt x="4141" y="384"/>
                    </a:cubicBezTo>
                    <a:cubicBezTo>
                      <a:pt x="4141" y="2278"/>
                      <a:pt x="4141" y="2278"/>
                      <a:pt x="4141" y="2278"/>
                    </a:cubicBezTo>
                    <a:cubicBezTo>
                      <a:pt x="4141" y="2503"/>
                      <a:pt x="3972" y="2705"/>
                      <a:pt x="3771" y="2705"/>
                    </a:cubicBezTo>
                    <a:cubicBezTo>
                      <a:pt x="363" y="2707"/>
                      <a:pt x="363" y="2707"/>
                      <a:pt x="363" y="2707"/>
                    </a:cubicBezTo>
                    <a:cubicBezTo>
                      <a:pt x="162" y="2707"/>
                      <a:pt x="0" y="2525"/>
                      <a:pt x="0" y="2301"/>
                    </a:cubicBezTo>
                    <a:cubicBezTo>
                      <a:pt x="0" y="406"/>
                      <a:pt x="0" y="406"/>
                      <a:pt x="0" y="406"/>
                    </a:cubicBezTo>
                    <a:cubicBezTo>
                      <a:pt x="0" y="182"/>
                      <a:pt x="162" y="0"/>
                      <a:pt x="363" y="0"/>
                    </a:cubicBezTo>
                    <a:close/>
                  </a:path>
                </a:pathLst>
              </a:custGeom>
              <a:solidFill>
                <a:srgbClr val="047368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Freeform 73">
                    <a:extLst>
                      <a:ext uri="{FF2B5EF4-FFF2-40B4-BE49-F238E27FC236}">
                        <a16:creationId xmlns:a16="http://schemas.microsoft.com/office/drawing/2014/main" id="{4EB2AC02-FE5C-4225-9455-DBAD06E84B3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629404" y="2066927"/>
                    <a:ext cx="477838" cy="477838"/>
                  </a:xfrm>
                  <a:custGeom>
                    <a:avLst/>
                    <a:gdLst>
                      <a:gd name="T0" fmla="*/ 604 w 1209"/>
                      <a:gd name="T1" fmla="*/ 0 h 1209"/>
                      <a:gd name="T2" fmla="*/ 1209 w 1209"/>
                      <a:gd name="T3" fmla="*/ 604 h 1209"/>
                      <a:gd name="T4" fmla="*/ 604 w 1209"/>
                      <a:gd name="T5" fmla="*/ 1209 h 1209"/>
                      <a:gd name="T6" fmla="*/ 0 w 1209"/>
                      <a:gd name="T7" fmla="*/ 604 h 1209"/>
                      <a:gd name="T8" fmla="*/ 604 w 1209"/>
                      <a:gd name="T9" fmla="*/ 0 h 12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09" h="1209">
                        <a:moveTo>
                          <a:pt x="604" y="0"/>
                        </a:moveTo>
                        <a:cubicBezTo>
                          <a:pt x="938" y="0"/>
                          <a:pt x="1209" y="271"/>
                          <a:pt x="1209" y="604"/>
                        </a:cubicBezTo>
                        <a:cubicBezTo>
                          <a:pt x="1209" y="939"/>
                          <a:pt x="938" y="1209"/>
                          <a:pt x="604" y="1209"/>
                        </a:cubicBezTo>
                        <a:cubicBezTo>
                          <a:pt x="270" y="1209"/>
                          <a:pt x="0" y="939"/>
                          <a:pt x="0" y="604"/>
                        </a:cubicBezTo>
                        <a:cubicBezTo>
                          <a:pt x="0" y="271"/>
                          <a:pt x="270" y="0"/>
                          <a:pt x="604" y="0"/>
                        </a:cubicBezTo>
                        <a:close/>
                      </a:path>
                    </a:pathLst>
                  </a:custGeom>
                  <a:solidFill>
                    <a:srgbClr val="FBF49C"/>
                  </a:solid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76" name="Freeform 73">
                    <a:extLst>
                      <a:ext uri="{FF2B5EF4-FFF2-40B4-BE49-F238E27FC236}">
                        <a16:creationId xmlns:a16="http://schemas.microsoft.com/office/drawing/2014/main" id="{4EB2AC02-FE5C-4225-9455-DBAD06E84B3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629404" y="2066927"/>
                    <a:ext cx="477838" cy="477838"/>
                  </a:xfrm>
                  <a:custGeom>
                    <a:avLst/>
                    <a:gdLst>
                      <a:gd name="T0" fmla="*/ 604 w 1209"/>
                      <a:gd name="T1" fmla="*/ 0 h 1209"/>
                      <a:gd name="T2" fmla="*/ 1209 w 1209"/>
                      <a:gd name="T3" fmla="*/ 604 h 1209"/>
                      <a:gd name="T4" fmla="*/ 604 w 1209"/>
                      <a:gd name="T5" fmla="*/ 1209 h 1209"/>
                      <a:gd name="T6" fmla="*/ 0 w 1209"/>
                      <a:gd name="T7" fmla="*/ 604 h 1209"/>
                      <a:gd name="T8" fmla="*/ 604 w 1209"/>
                      <a:gd name="T9" fmla="*/ 0 h 12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09" h="1209">
                        <a:moveTo>
                          <a:pt x="604" y="0"/>
                        </a:moveTo>
                        <a:cubicBezTo>
                          <a:pt x="938" y="0"/>
                          <a:pt x="1209" y="271"/>
                          <a:pt x="1209" y="604"/>
                        </a:cubicBezTo>
                        <a:cubicBezTo>
                          <a:pt x="1209" y="939"/>
                          <a:pt x="938" y="1209"/>
                          <a:pt x="604" y="1209"/>
                        </a:cubicBezTo>
                        <a:cubicBezTo>
                          <a:pt x="270" y="1209"/>
                          <a:pt x="0" y="939"/>
                          <a:pt x="0" y="604"/>
                        </a:cubicBezTo>
                        <a:cubicBezTo>
                          <a:pt x="0" y="271"/>
                          <a:pt x="270" y="0"/>
                          <a:pt x="604" y="0"/>
                        </a:cubicBezTo>
                        <a:close/>
                      </a:path>
                    </a:pathLst>
                  </a:custGeom>
                  <a:blipFill>
                    <a:blip r:embed="rId9"/>
                    <a:stretch>
                      <a:fillRect/>
                    </a:stretch>
                  </a:blip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7" name="Freeform 74">
                <a:extLst>
                  <a:ext uri="{FF2B5EF4-FFF2-40B4-BE49-F238E27FC236}">
                    <a16:creationId xmlns:a16="http://schemas.microsoft.com/office/drawing/2014/main" id="{FBBAEF6C-2E17-470F-B30E-96025EA8EB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8791" y="4027490"/>
                <a:ext cx="17463" cy="206375"/>
              </a:xfrm>
              <a:custGeom>
                <a:avLst/>
                <a:gdLst>
                  <a:gd name="T0" fmla="*/ 0 w 11"/>
                  <a:gd name="T1" fmla="*/ 130 h 130"/>
                  <a:gd name="T2" fmla="*/ 10 w 11"/>
                  <a:gd name="T3" fmla="*/ 130 h 130"/>
                  <a:gd name="T4" fmla="*/ 11 w 11"/>
                  <a:gd name="T5" fmla="*/ 0 h 130"/>
                  <a:gd name="T6" fmla="*/ 0 w 11"/>
                  <a:gd name="T7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130">
                    <a:moveTo>
                      <a:pt x="0" y="130"/>
                    </a:moveTo>
                    <a:lnTo>
                      <a:pt x="10" y="130"/>
                    </a:lnTo>
                    <a:lnTo>
                      <a:pt x="11" y="0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8" name="Freeform 75">
                <a:extLst>
                  <a:ext uri="{FF2B5EF4-FFF2-40B4-BE49-F238E27FC236}">
                    <a16:creationId xmlns:a16="http://schemas.microsoft.com/office/drawing/2014/main" id="{31F471E0-1A3B-4661-B44B-5E46B86E54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8791" y="4027490"/>
                <a:ext cx="17463" cy="206375"/>
              </a:xfrm>
              <a:custGeom>
                <a:avLst/>
                <a:gdLst>
                  <a:gd name="T0" fmla="*/ 0 w 11"/>
                  <a:gd name="T1" fmla="*/ 130 h 130"/>
                  <a:gd name="T2" fmla="*/ 10 w 11"/>
                  <a:gd name="T3" fmla="*/ 130 h 130"/>
                  <a:gd name="T4" fmla="*/ 11 w 11"/>
                  <a:gd name="T5" fmla="*/ 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30">
                    <a:moveTo>
                      <a:pt x="0" y="130"/>
                    </a:moveTo>
                    <a:lnTo>
                      <a:pt x="10" y="130"/>
                    </a:lnTo>
                    <a:lnTo>
                      <a:pt x="11" y="0"/>
                    </a:lnTo>
                  </a:path>
                </a:pathLst>
              </a:cu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9" name="Freeform 76">
                <a:extLst>
                  <a:ext uri="{FF2B5EF4-FFF2-40B4-BE49-F238E27FC236}">
                    <a16:creationId xmlns:a16="http://schemas.microsoft.com/office/drawing/2014/main" id="{DBA9B7D7-EADC-4A70-8415-B37D4F42A2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0691" y="3944940"/>
                <a:ext cx="112713" cy="111125"/>
              </a:xfrm>
              <a:custGeom>
                <a:avLst/>
                <a:gdLst>
                  <a:gd name="T0" fmla="*/ 35 w 71"/>
                  <a:gd name="T1" fmla="*/ 0 h 70"/>
                  <a:gd name="T2" fmla="*/ 71 w 71"/>
                  <a:gd name="T3" fmla="*/ 70 h 70"/>
                  <a:gd name="T4" fmla="*/ 35 w 71"/>
                  <a:gd name="T5" fmla="*/ 52 h 70"/>
                  <a:gd name="T6" fmla="*/ 0 w 71"/>
                  <a:gd name="T7" fmla="*/ 70 h 70"/>
                  <a:gd name="T8" fmla="*/ 35 w 71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70">
                    <a:moveTo>
                      <a:pt x="35" y="0"/>
                    </a:moveTo>
                    <a:lnTo>
                      <a:pt x="71" y="70"/>
                    </a:lnTo>
                    <a:lnTo>
                      <a:pt x="35" y="52"/>
                    </a:lnTo>
                    <a:lnTo>
                      <a:pt x="0" y="7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1" name="Rectangle 78">
                <a:extLst>
                  <a:ext uri="{FF2B5EF4-FFF2-40B4-BE49-F238E27FC236}">
                    <a16:creationId xmlns:a16="http://schemas.microsoft.com/office/drawing/2014/main" id="{88A97156-AAB5-4BBA-A92B-CE7F4870A2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1816" y="3197227"/>
                <a:ext cx="1223963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altLang="id-ID" sz="3000" b="0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LSTM</a:t>
                </a:r>
                <a:endParaRPr kumimoji="0" lang="id-ID" altLang="id-ID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4" name="Freeform 51">
              <a:extLst>
                <a:ext uri="{FF2B5EF4-FFF2-40B4-BE49-F238E27FC236}">
                  <a16:creationId xmlns:a16="http://schemas.microsoft.com/office/drawing/2014/main" id="{D8D64F7F-6B5F-489A-B04E-E8F575BAA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0843" y="3035302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7" name="Freeform 54">
              <a:extLst>
                <a:ext uri="{FF2B5EF4-FFF2-40B4-BE49-F238E27FC236}">
                  <a16:creationId xmlns:a16="http://schemas.microsoft.com/office/drawing/2014/main" id="{2D8506CB-BEF9-4E0A-9053-6373211CDDDF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0843" y="3681415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32" name="Slide Zoom 131">
                <a:extLst>
                  <a:ext uri="{FF2B5EF4-FFF2-40B4-BE49-F238E27FC236}">
                    <a16:creationId xmlns:a16="http://schemas.microsoft.com/office/drawing/2014/main" id="{A41F4400-4CA3-4611-A6F8-CE7CE222EB3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27366416"/>
                  </p:ext>
                </p:extLst>
              </p:nvPr>
            </p:nvGraphicFramePr>
            <p:xfrm>
              <a:off x="8500943" y="2730696"/>
              <a:ext cx="2251790" cy="1266632"/>
            </p:xfrm>
            <a:graphic>
              <a:graphicData uri="http://schemas.microsoft.com/office/powerpoint/2016/slidezoom">
                <pslz:sldZm>
                  <pslz:sldZmObj sldId="264" cId="1387724379">
                    <pslz:zmPr id="{8A91EB2D-E17F-45D6-BD5B-52DC7F39D56F}" returnToParent="0" transitionDur="1000" showBg="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51790" cy="1266632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32" name="Slide Zoom 131">
                <a:extLst>
                  <a:ext uri="{FF2B5EF4-FFF2-40B4-BE49-F238E27FC236}">
                    <a16:creationId xmlns:a16="http://schemas.microsoft.com/office/drawing/2014/main" id="{A41F4400-4CA3-4611-A6F8-CE7CE222EB3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500943" y="2730696"/>
                <a:ext cx="2251790" cy="126663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2423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>
            <a:extLst>
              <a:ext uri="{FF2B5EF4-FFF2-40B4-BE49-F238E27FC236}">
                <a16:creationId xmlns:a16="http://schemas.microsoft.com/office/drawing/2014/main" id="{791440D6-4A0D-4A47-85F1-77C7101AE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8361" y="1317473"/>
            <a:ext cx="7338130" cy="4484673"/>
          </a:xfrm>
          <a:prstGeom prst="rect">
            <a:avLst/>
          </a:prstGeom>
          <a:solidFill>
            <a:srgbClr val="047368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7E80C7B4-46BC-4703-9FAF-2C05BF1F1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0885" y="2088593"/>
            <a:ext cx="916290" cy="3593358"/>
          </a:xfrm>
          <a:prstGeom prst="rect">
            <a:avLst/>
          </a:prstGeom>
          <a:solidFill>
            <a:srgbClr val="049684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95D2D7AD-5A08-4523-AAA4-E04894BB7AE5}"/>
              </a:ext>
            </a:extLst>
          </p:cNvPr>
          <p:cNvSpPr>
            <a:spLocks/>
          </p:cNvSpPr>
          <p:nvPr/>
        </p:nvSpPr>
        <p:spPr bwMode="auto">
          <a:xfrm>
            <a:off x="9857856" y="5458732"/>
            <a:ext cx="98341" cy="159219"/>
          </a:xfrm>
          <a:custGeom>
            <a:avLst/>
            <a:gdLst>
              <a:gd name="T0" fmla="*/ 1 w 63"/>
              <a:gd name="T1" fmla="*/ 35 h 102"/>
              <a:gd name="T2" fmla="*/ 1 w 63"/>
              <a:gd name="T3" fmla="*/ 0 h 102"/>
              <a:gd name="T4" fmla="*/ 63 w 63"/>
              <a:gd name="T5" fmla="*/ 52 h 102"/>
              <a:gd name="T6" fmla="*/ 0 w 63"/>
              <a:gd name="T7" fmla="*/ 102 h 102"/>
              <a:gd name="T8" fmla="*/ 0 w 63"/>
              <a:gd name="T9" fmla="*/ 67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" h="102">
                <a:moveTo>
                  <a:pt x="1" y="35"/>
                </a:moveTo>
                <a:lnTo>
                  <a:pt x="1" y="0"/>
                </a:lnTo>
                <a:lnTo>
                  <a:pt x="63" y="52"/>
                </a:lnTo>
                <a:lnTo>
                  <a:pt x="0" y="102"/>
                </a:lnTo>
                <a:lnTo>
                  <a:pt x="0" y="67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" name="Freeform 10">
            <a:extLst>
              <a:ext uri="{FF2B5EF4-FFF2-40B4-BE49-F238E27FC236}">
                <a16:creationId xmlns:a16="http://schemas.microsoft.com/office/drawing/2014/main" id="{84F2FCB8-EAD8-4113-9D60-27A3D6128BA9}"/>
              </a:ext>
            </a:extLst>
          </p:cNvPr>
          <p:cNvSpPr>
            <a:spLocks/>
          </p:cNvSpPr>
          <p:nvPr/>
        </p:nvSpPr>
        <p:spPr bwMode="auto">
          <a:xfrm>
            <a:off x="5441866" y="1815423"/>
            <a:ext cx="157658" cy="96780"/>
          </a:xfrm>
          <a:custGeom>
            <a:avLst/>
            <a:gdLst>
              <a:gd name="T0" fmla="*/ 34 w 101"/>
              <a:gd name="T1" fmla="*/ 62 h 62"/>
              <a:gd name="T2" fmla="*/ 0 w 101"/>
              <a:gd name="T3" fmla="*/ 62 h 62"/>
              <a:gd name="T4" fmla="*/ 51 w 101"/>
              <a:gd name="T5" fmla="*/ 0 h 62"/>
              <a:gd name="T6" fmla="*/ 101 w 101"/>
              <a:gd name="T7" fmla="*/ 62 h 62"/>
              <a:gd name="T8" fmla="*/ 67 w 101"/>
              <a:gd name="T9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" h="62">
                <a:moveTo>
                  <a:pt x="34" y="62"/>
                </a:moveTo>
                <a:lnTo>
                  <a:pt x="0" y="62"/>
                </a:lnTo>
                <a:lnTo>
                  <a:pt x="51" y="0"/>
                </a:lnTo>
                <a:lnTo>
                  <a:pt x="101" y="62"/>
                </a:lnTo>
                <a:lnTo>
                  <a:pt x="67" y="62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2BB64285-5360-4F0C-8574-B9D8B1A08C58}"/>
              </a:ext>
            </a:extLst>
          </p:cNvPr>
          <p:cNvSpPr>
            <a:spLocks/>
          </p:cNvSpPr>
          <p:nvPr/>
        </p:nvSpPr>
        <p:spPr bwMode="auto">
          <a:xfrm>
            <a:off x="4623916" y="5436878"/>
            <a:ext cx="96780" cy="157658"/>
          </a:xfrm>
          <a:custGeom>
            <a:avLst/>
            <a:gdLst>
              <a:gd name="T0" fmla="*/ 0 w 62"/>
              <a:gd name="T1" fmla="*/ 34 h 101"/>
              <a:gd name="T2" fmla="*/ 0 w 62"/>
              <a:gd name="T3" fmla="*/ 0 h 101"/>
              <a:gd name="T4" fmla="*/ 62 w 62"/>
              <a:gd name="T5" fmla="*/ 50 h 101"/>
              <a:gd name="T6" fmla="*/ 0 w 62"/>
              <a:gd name="T7" fmla="*/ 101 h 101"/>
              <a:gd name="T8" fmla="*/ 0 w 62"/>
              <a:gd name="T9" fmla="*/ 6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" h="101">
                <a:moveTo>
                  <a:pt x="0" y="34"/>
                </a:moveTo>
                <a:lnTo>
                  <a:pt x="0" y="0"/>
                </a:lnTo>
                <a:lnTo>
                  <a:pt x="62" y="50"/>
                </a:lnTo>
                <a:lnTo>
                  <a:pt x="0" y="101"/>
                </a:lnTo>
                <a:lnTo>
                  <a:pt x="0" y="67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" name="Freeform 12">
            <a:extLst>
              <a:ext uri="{FF2B5EF4-FFF2-40B4-BE49-F238E27FC236}">
                <a16:creationId xmlns:a16="http://schemas.microsoft.com/office/drawing/2014/main" id="{A8B33105-7C5B-4D7B-9475-ED16A8D91644}"/>
              </a:ext>
            </a:extLst>
          </p:cNvPr>
          <p:cNvSpPr>
            <a:spLocks/>
          </p:cNvSpPr>
          <p:nvPr/>
        </p:nvSpPr>
        <p:spPr bwMode="auto">
          <a:xfrm>
            <a:off x="3587431" y="4882733"/>
            <a:ext cx="159219" cy="98341"/>
          </a:xfrm>
          <a:custGeom>
            <a:avLst/>
            <a:gdLst>
              <a:gd name="T0" fmla="*/ 67 w 102"/>
              <a:gd name="T1" fmla="*/ 2 h 63"/>
              <a:gd name="T2" fmla="*/ 102 w 102"/>
              <a:gd name="T3" fmla="*/ 3 h 63"/>
              <a:gd name="T4" fmla="*/ 49 w 102"/>
              <a:gd name="T5" fmla="*/ 63 h 63"/>
              <a:gd name="T6" fmla="*/ 0 w 102"/>
              <a:gd name="T7" fmla="*/ 0 h 63"/>
              <a:gd name="T8" fmla="*/ 35 w 102"/>
              <a:gd name="T9" fmla="*/ 1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" h="63">
                <a:moveTo>
                  <a:pt x="67" y="2"/>
                </a:moveTo>
                <a:lnTo>
                  <a:pt x="102" y="3"/>
                </a:lnTo>
                <a:lnTo>
                  <a:pt x="49" y="63"/>
                </a:lnTo>
                <a:lnTo>
                  <a:pt x="0" y="0"/>
                </a:lnTo>
                <a:lnTo>
                  <a:pt x="35" y="1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BBA6C455-34ED-48F6-8E06-9BDEA9AD6603}"/>
              </a:ext>
            </a:extLst>
          </p:cNvPr>
          <p:cNvSpPr>
            <a:spLocks/>
          </p:cNvSpPr>
          <p:nvPr/>
        </p:nvSpPr>
        <p:spPr bwMode="auto">
          <a:xfrm>
            <a:off x="4116601" y="3972686"/>
            <a:ext cx="157658" cy="96780"/>
          </a:xfrm>
          <a:custGeom>
            <a:avLst/>
            <a:gdLst>
              <a:gd name="T0" fmla="*/ 67 w 101"/>
              <a:gd name="T1" fmla="*/ 0 h 62"/>
              <a:gd name="T2" fmla="*/ 101 w 101"/>
              <a:gd name="T3" fmla="*/ 0 h 62"/>
              <a:gd name="T4" fmla="*/ 51 w 101"/>
              <a:gd name="T5" fmla="*/ 62 h 62"/>
              <a:gd name="T6" fmla="*/ 0 w 101"/>
              <a:gd name="T7" fmla="*/ 0 h 62"/>
              <a:gd name="T8" fmla="*/ 35 w 101"/>
              <a:gd name="T9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" h="62">
                <a:moveTo>
                  <a:pt x="67" y="0"/>
                </a:moveTo>
                <a:lnTo>
                  <a:pt x="101" y="0"/>
                </a:lnTo>
                <a:lnTo>
                  <a:pt x="51" y="62"/>
                </a:lnTo>
                <a:lnTo>
                  <a:pt x="0" y="0"/>
                </a:lnTo>
                <a:lnTo>
                  <a:pt x="35" y="0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" name="Freeform 16">
            <a:extLst>
              <a:ext uri="{FF2B5EF4-FFF2-40B4-BE49-F238E27FC236}">
                <a16:creationId xmlns:a16="http://schemas.microsoft.com/office/drawing/2014/main" id="{0A02EF28-B25A-4161-9417-5A7D65747A3A}"/>
              </a:ext>
            </a:extLst>
          </p:cNvPr>
          <p:cNvSpPr>
            <a:spLocks/>
          </p:cNvSpPr>
          <p:nvPr/>
        </p:nvSpPr>
        <p:spPr bwMode="auto">
          <a:xfrm>
            <a:off x="5747815" y="1511034"/>
            <a:ext cx="1579704" cy="157658"/>
          </a:xfrm>
          <a:custGeom>
            <a:avLst/>
            <a:gdLst>
              <a:gd name="T0" fmla="*/ 0 w 1012"/>
              <a:gd name="T1" fmla="*/ 67 h 101"/>
              <a:gd name="T2" fmla="*/ 0 w 1012"/>
              <a:gd name="T3" fmla="*/ 35 h 101"/>
              <a:gd name="T4" fmla="*/ 508 w 1012"/>
              <a:gd name="T5" fmla="*/ 35 h 101"/>
              <a:gd name="T6" fmla="*/ 950 w 1012"/>
              <a:gd name="T7" fmla="*/ 34 h 101"/>
              <a:gd name="T8" fmla="*/ 950 w 1012"/>
              <a:gd name="T9" fmla="*/ 0 h 101"/>
              <a:gd name="T10" fmla="*/ 1012 w 1012"/>
              <a:gd name="T11" fmla="*/ 50 h 101"/>
              <a:gd name="T12" fmla="*/ 950 w 1012"/>
              <a:gd name="T13" fmla="*/ 101 h 101"/>
              <a:gd name="T14" fmla="*/ 950 w 1012"/>
              <a:gd name="T15" fmla="*/ 67 h 101"/>
              <a:gd name="T16" fmla="*/ 508 w 1012"/>
              <a:gd name="T17" fmla="*/ 67 h 101"/>
              <a:gd name="T18" fmla="*/ 0 w 1012"/>
              <a:gd name="T19" fmla="*/ 6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2" h="101">
                <a:moveTo>
                  <a:pt x="0" y="67"/>
                </a:moveTo>
                <a:lnTo>
                  <a:pt x="0" y="35"/>
                </a:lnTo>
                <a:lnTo>
                  <a:pt x="508" y="35"/>
                </a:lnTo>
                <a:lnTo>
                  <a:pt x="950" y="34"/>
                </a:lnTo>
                <a:lnTo>
                  <a:pt x="950" y="0"/>
                </a:lnTo>
                <a:lnTo>
                  <a:pt x="1012" y="50"/>
                </a:lnTo>
                <a:lnTo>
                  <a:pt x="950" y="101"/>
                </a:lnTo>
                <a:lnTo>
                  <a:pt x="950" y="67"/>
                </a:lnTo>
                <a:lnTo>
                  <a:pt x="508" y="67"/>
                </a:lnTo>
                <a:lnTo>
                  <a:pt x="0" y="67"/>
                </a:lnTo>
                <a:close/>
              </a:path>
            </a:pathLst>
          </a:custGeom>
          <a:solidFill>
            <a:srgbClr val="ED2224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" name="Freeform 17">
            <a:extLst>
              <a:ext uri="{FF2B5EF4-FFF2-40B4-BE49-F238E27FC236}">
                <a16:creationId xmlns:a16="http://schemas.microsoft.com/office/drawing/2014/main" id="{EC4B2E96-E749-4308-B678-40069EFD2F5D}"/>
              </a:ext>
            </a:extLst>
          </p:cNvPr>
          <p:cNvSpPr>
            <a:spLocks/>
          </p:cNvSpPr>
          <p:nvPr/>
        </p:nvSpPr>
        <p:spPr bwMode="auto">
          <a:xfrm>
            <a:off x="7230740" y="1511034"/>
            <a:ext cx="96780" cy="157658"/>
          </a:xfrm>
          <a:custGeom>
            <a:avLst/>
            <a:gdLst>
              <a:gd name="T0" fmla="*/ 0 w 62"/>
              <a:gd name="T1" fmla="*/ 34 h 101"/>
              <a:gd name="T2" fmla="*/ 0 w 62"/>
              <a:gd name="T3" fmla="*/ 0 h 101"/>
              <a:gd name="T4" fmla="*/ 62 w 62"/>
              <a:gd name="T5" fmla="*/ 50 h 101"/>
              <a:gd name="T6" fmla="*/ 0 w 62"/>
              <a:gd name="T7" fmla="*/ 101 h 101"/>
              <a:gd name="T8" fmla="*/ 0 w 62"/>
              <a:gd name="T9" fmla="*/ 6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" h="101">
                <a:moveTo>
                  <a:pt x="0" y="34"/>
                </a:moveTo>
                <a:lnTo>
                  <a:pt x="0" y="0"/>
                </a:lnTo>
                <a:lnTo>
                  <a:pt x="62" y="50"/>
                </a:lnTo>
                <a:lnTo>
                  <a:pt x="0" y="101"/>
                </a:lnTo>
                <a:lnTo>
                  <a:pt x="0" y="67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6" name="Freeform 18">
            <a:extLst>
              <a:ext uri="{FF2B5EF4-FFF2-40B4-BE49-F238E27FC236}">
                <a16:creationId xmlns:a16="http://schemas.microsoft.com/office/drawing/2014/main" id="{CE797B91-7D81-4AC0-8634-BB1D11D76517}"/>
              </a:ext>
            </a:extLst>
          </p:cNvPr>
          <p:cNvSpPr>
            <a:spLocks/>
          </p:cNvSpPr>
          <p:nvPr/>
        </p:nvSpPr>
        <p:spPr bwMode="auto">
          <a:xfrm>
            <a:off x="2048313" y="1511034"/>
            <a:ext cx="3232774" cy="159219"/>
          </a:xfrm>
          <a:custGeom>
            <a:avLst/>
            <a:gdLst>
              <a:gd name="T0" fmla="*/ 32 w 2071"/>
              <a:gd name="T1" fmla="*/ 61 h 102"/>
              <a:gd name="T2" fmla="*/ 0 w 2071"/>
              <a:gd name="T3" fmla="*/ 61 h 102"/>
              <a:gd name="T4" fmla="*/ 0 w 2071"/>
              <a:gd name="T5" fmla="*/ 35 h 102"/>
              <a:gd name="T6" fmla="*/ 2009 w 2071"/>
              <a:gd name="T7" fmla="*/ 35 h 102"/>
              <a:gd name="T8" fmla="*/ 2009 w 2071"/>
              <a:gd name="T9" fmla="*/ 0 h 102"/>
              <a:gd name="T10" fmla="*/ 2071 w 2071"/>
              <a:gd name="T11" fmla="*/ 51 h 102"/>
              <a:gd name="T12" fmla="*/ 2009 w 2071"/>
              <a:gd name="T13" fmla="*/ 102 h 102"/>
              <a:gd name="T14" fmla="*/ 2009 w 2071"/>
              <a:gd name="T15" fmla="*/ 67 h 102"/>
              <a:gd name="T16" fmla="*/ 32 w 2071"/>
              <a:gd name="T17" fmla="*/ 67 h 102"/>
              <a:gd name="T18" fmla="*/ 32 w 2071"/>
              <a:gd name="T19" fmla="*/ 6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71" h="102">
                <a:moveTo>
                  <a:pt x="32" y="61"/>
                </a:moveTo>
                <a:lnTo>
                  <a:pt x="0" y="61"/>
                </a:lnTo>
                <a:lnTo>
                  <a:pt x="0" y="35"/>
                </a:lnTo>
                <a:lnTo>
                  <a:pt x="2009" y="35"/>
                </a:lnTo>
                <a:lnTo>
                  <a:pt x="2009" y="0"/>
                </a:lnTo>
                <a:lnTo>
                  <a:pt x="2071" y="51"/>
                </a:lnTo>
                <a:lnTo>
                  <a:pt x="2009" y="102"/>
                </a:lnTo>
                <a:lnTo>
                  <a:pt x="2009" y="67"/>
                </a:lnTo>
                <a:lnTo>
                  <a:pt x="32" y="67"/>
                </a:lnTo>
                <a:lnTo>
                  <a:pt x="32" y="61"/>
                </a:lnTo>
                <a:close/>
              </a:path>
            </a:pathLst>
          </a:custGeom>
          <a:solidFill>
            <a:srgbClr val="ED2224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7" name="Freeform 19">
            <a:extLst>
              <a:ext uri="{FF2B5EF4-FFF2-40B4-BE49-F238E27FC236}">
                <a16:creationId xmlns:a16="http://schemas.microsoft.com/office/drawing/2014/main" id="{B983CD76-7A0B-4B72-800D-395FDC7CBF36}"/>
              </a:ext>
            </a:extLst>
          </p:cNvPr>
          <p:cNvSpPr>
            <a:spLocks/>
          </p:cNvSpPr>
          <p:nvPr/>
        </p:nvSpPr>
        <p:spPr bwMode="auto">
          <a:xfrm>
            <a:off x="5184305" y="1511034"/>
            <a:ext cx="96780" cy="159219"/>
          </a:xfrm>
          <a:custGeom>
            <a:avLst/>
            <a:gdLst>
              <a:gd name="T0" fmla="*/ 0 w 62"/>
              <a:gd name="T1" fmla="*/ 35 h 102"/>
              <a:gd name="T2" fmla="*/ 0 w 62"/>
              <a:gd name="T3" fmla="*/ 0 h 102"/>
              <a:gd name="T4" fmla="*/ 62 w 62"/>
              <a:gd name="T5" fmla="*/ 51 h 102"/>
              <a:gd name="T6" fmla="*/ 0 w 62"/>
              <a:gd name="T7" fmla="*/ 102 h 102"/>
              <a:gd name="T8" fmla="*/ 0 w 62"/>
              <a:gd name="T9" fmla="*/ 67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" h="102">
                <a:moveTo>
                  <a:pt x="0" y="35"/>
                </a:moveTo>
                <a:lnTo>
                  <a:pt x="0" y="0"/>
                </a:lnTo>
                <a:lnTo>
                  <a:pt x="62" y="51"/>
                </a:lnTo>
                <a:lnTo>
                  <a:pt x="0" y="102"/>
                </a:lnTo>
                <a:lnTo>
                  <a:pt x="0" y="67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8" name="Freeform 20">
            <a:extLst>
              <a:ext uri="{FF2B5EF4-FFF2-40B4-BE49-F238E27FC236}">
                <a16:creationId xmlns:a16="http://schemas.microsoft.com/office/drawing/2014/main" id="{967F5D6F-3510-446F-A896-5A724DD938C0}"/>
              </a:ext>
            </a:extLst>
          </p:cNvPr>
          <p:cNvSpPr>
            <a:spLocks/>
          </p:cNvSpPr>
          <p:nvPr/>
        </p:nvSpPr>
        <p:spPr bwMode="auto">
          <a:xfrm>
            <a:off x="8891614" y="1984009"/>
            <a:ext cx="157658" cy="96780"/>
          </a:xfrm>
          <a:custGeom>
            <a:avLst/>
            <a:gdLst>
              <a:gd name="T0" fmla="*/ 67 w 101"/>
              <a:gd name="T1" fmla="*/ 0 h 62"/>
              <a:gd name="T2" fmla="*/ 101 w 101"/>
              <a:gd name="T3" fmla="*/ 0 h 62"/>
              <a:gd name="T4" fmla="*/ 50 w 101"/>
              <a:gd name="T5" fmla="*/ 62 h 62"/>
              <a:gd name="T6" fmla="*/ 0 w 101"/>
              <a:gd name="T7" fmla="*/ 0 h 62"/>
              <a:gd name="T8" fmla="*/ 34 w 101"/>
              <a:gd name="T9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" h="62">
                <a:moveTo>
                  <a:pt x="67" y="0"/>
                </a:moveTo>
                <a:lnTo>
                  <a:pt x="101" y="0"/>
                </a:lnTo>
                <a:lnTo>
                  <a:pt x="50" y="62"/>
                </a:lnTo>
                <a:lnTo>
                  <a:pt x="0" y="0"/>
                </a:lnTo>
                <a:lnTo>
                  <a:pt x="34" y="0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9" name="Freeform 21">
            <a:extLst>
              <a:ext uri="{FF2B5EF4-FFF2-40B4-BE49-F238E27FC236}">
                <a16:creationId xmlns:a16="http://schemas.microsoft.com/office/drawing/2014/main" id="{5E178015-86D0-447B-9635-22A02CB7CC2C}"/>
              </a:ext>
            </a:extLst>
          </p:cNvPr>
          <p:cNvSpPr>
            <a:spLocks/>
          </p:cNvSpPr>
          <p:nvPr/>
        </p:nvSpPr>
        <p:spPr bwMode="auto">
          <a:xfrm>
            <a:off x="7547617" y="1885667"/>
            <a:ext cx="157658" cy="96780"/>
          </a:xfrm>
          <a:custGeom>
            <a:avLst/>
            <a:gdLst>
              <a:gd name="T0" fmla="*/ 34 w 101"/>
              <a:gd name="T1" fmla="*/ 62 h 62"/>
              <a:gd name="T2" fmla="*/ 0 w 101"/>
              <a:gd name="T3" fmla="*/ 62 h 62"/>
              <a:gd name="T4" fmla="*/ 49 w 101"/>
              <a:gd name="T5" fmla="*/ 0 h 62"/>
              <a:gd name="T6" fmla="*/ 101 w 101"/>
              <a:gd name="T7" fmla="*/ 60 h 62"/>
              <a:gd name="T8" fmla="*/ 66 w 101"/>
              <a:gd name="T9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" h="62">
                <a:moveTo>
                  <a:pt x="34" y="62"/>
                </a:moveTo>
                <a:lnTo>
                  <a:pt x="0" y="62"/>
                </a:lnTo>
                <a:lnTo>
                  <a:pt x="49" y="0"/>
                </a:lnTo>
                <a:lnTo>
                  <a:pt x="101" y="60"/>
                </a:lnTo>
                <a:lnTo>
                  <a:pt x="66" y="61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0" name="Freeform 22">
            <a:extLst>
              <a:ext uri="{FF2B5EF4-FFF2-40B4-BE49-F238E27FC236}">
                <a16:creationId xmlns:a16="http://schemas.microsoft.com/office/drawing/2014/main" id="{B1017AB4-99A1-4DAE-9F26-0A27834212CC}"/>
              </a:ext>
            </a:extLst>
          </p:cNvPr>
          <p:cNvSpPr>
            <a:spLocks/>
          </p:cNvSpPr>
          <p:nvPr/>
        </p:nvSpPr>
        <p:spPr bwMode="auto">
          <a:xfrm>
            <a:off x="6952887" y="2698933"/>
            <a:ext cx="157658" cy="103024"/>
          </a:xfrm>
          <a:custGeom>
            <a:avLst/>
            <a:gdLst>
              <a:gd name="T0" fmla="*/ 34 w 101"/>
              <a:gd name="T1" fmla="*/ 63 h 66"/>
              <a:gd name="T2" fmla="*/ 0 w 101"/>
              <a:gd name="T3" fmla="*/ 66 h 66"/>
              <a:gd name="T4" fmla="*/ 47 w 101"/>
              <a:gd name="T5" fmla="*/ 0 h 66"/>
              <a:gd name="T6" fmla="*/ 101 w 101"/>
              <a:gd name="T7" fmla="*/ 58 h 66"/>
              <a:gd name="T8" fmla="*/ 67 w 101"/>
              <a:gd name="T9" fmla="*/ 61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" h="66">
                <a:moveTo>
                  <a:pt x="34" y="63"/>
                </a:moveTo>
                <a:lnTo>
                  <a:pt x="0" y="66"/>
                </a:lnTo>
                <a:lnTo>
                  <a:pt x="47" y="0"/>
                </a:lnTo>
                <a:lnTo>
                  <a:pt x="101" y="58"/>
                </a:lnTo>
                <a:lnTo>
                  <a:pt x="67" y="61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1" name="Freeform 23">
            <a:extLst>
              <a:ext uri="{FF2B5EF4-FFF2-40B4-BE49-F238E27FC236}">
                <a16:creationId xmlns:a16="http://schemas.microsoft.com/office/drawing/2014/main" id="{1378D941-442F-4383-9FD3-5F3FF0206EC1}"/>
              </a:ext>
            </a:extLst>
          </p:cNvPr>
          <p:cNvSpPr>
            <a:spLocks/>
          </p:cNvSpPr>
          <p:nvPr/>
        </p:nvSpPr>
        <p:spPr bwMode="auto">
          <a:xfrm>
            <a:off x="6695326" y="2388299"/>
            <a:ext cx="96780" cy="157658"/>
          </a:xfrm>
          <a:custGeom>
            <a:avLst/>
            <a:gdLst>
              <a:gd name="T0" fmla="*/ 0 w 62"/>
              <a:gd name="T1" fmla="*/ 34 h 101"/>
              <a:gd name="T2" fmla="*/ 0 w 62"/>
              <a:gd name="T3" fmla="*/ 0 h 101"/>
              <a:gd name="T4" fmla="*/ 62 w 62"/>
              <a:gd name="T5" fmla="*/ 51 h 101"/>
              <a:gd name="T6" fmla="*/ 1 w 62"/>
              <a:gd name="T7" fmla="*/ 101 h 101"/>
              <a:gd name="T8" fmla="*/ 1 w 62"/>
              <a:gd name="T9" fmla="*/ 6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" h="101">
                <a:moveTo>
                  <a:pt x="0" y="34"/>
                </a:moveTo>
                <a:lnTo>
                  <a:pt x="0" y="0"/>
                </a:lnTo>
                <a:lnTo>
                  <a:pt x="62" y="51"/>
                </a:lnTo>
                <a:lnTo>
                  <a:pt x="1" y="101"/>
                </a:lnTo>
                <a:lnTo>
                  <a:pt x="1" y="67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2" name="Freeform 24">
            <a:extLst>
              <a:ext uri="{FF2B5EF4-FFF2-40B4-BE49-F238E27FC236}">
                <a16:creationId xmlns:a16="http://schemas.microsoft.com/office/drawing/2014/main" id="{F713D74F-8E2F-4FC1-93A1-0815069C3527}"/>
              </a:ext>
            </a:extLst>
          </p:cNvPr>
          <p:cNvSpPr>
            <a:spLocks/>
          </p:cNvSpPr>
          <p:nvPr/>
        </p:nvSpPr>
        <p:spPr bwMode="auto">
          <a:xfrm>
            <a:off x="3200309" y="4091321"/>
            <a:ext cx="157658" cy="96780"/>
          </a:xfrm>
          <a:custGeom>
            <a:avLst/>
            <a:gdLst>
              <a:gd name="T0" fmla="*/ 34 w 101"/>
              <a:gd name="T1" fmla="*/ 62 h 62"/>
              <a:gd name="T2" fmla="*/ 0 w 101"/>
              <a:gd name="T3" fmla="*/ 62 h 62"/>
              <a:gd name="T4" fmla="*/ 50 w 101"/>
              <a:gd name="T5" fmla="*/ 0 h 62"/>
              <a:gd name="T6" fmla="*/ 101 w 101"/>
              <a:gd name="T7" fmla="*/ 62 h 62"/>
              <a:gd name="T8" fmla="*/ 66 w 101"/>
              <a:gd name="T9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" h="62">
                <a:moveTo>
                  <a:pt x="34" y="62"/>
                </a:moveTo>
                <a:lnTo>
                  <a:pt x="0" y="62"/>
                </a:lnTo>
                <a:lnTo>
                  <a:pt x="50" y="0"/>
                </a:lnTo>
                <a:lnTo>
                  <a:pt x="101" y="62"/>
                </a:lnTo>
                <a:lnTo>
                  <a:pt x="66" y="62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3" name="Freeform 25">
            <a:extLst>
              <a:ext uri="{FF2B5EF4-FFF2-40B4-BE49-F238E27FC236}">
                <a16:creationId xmlns:a16="http://schemas.microsoft.com/office/drawing/2014/main" id="{BD521A51-18B9-4512-9461-5D6B02F28C60}"/>
              </a:ext>
            </a:extLst>
          </p:cNvPr>
          <p:cNvSpPr>
            <a:spLocks/>
          </p:cNvSpPr>
          <p:nvPr/>
        </p:nvSpPr>
        <p:spPr bwMode="auto">
          <a:xfrm>
            <a:off x="3206554" y="4077272"/>
            <a:ext cx="157658" cy="98341"/>
          </a:xfrm>
          <a:custGeom>
            <a:avLst/>
            <a:gdLst>
              <a:gd name="T0" fmla="*/ 34 w 101"/>
              <a:gd name="T1" fmla="*/ 63 h 63"/>
              <a:gd name="T2" fmla="*/ 0 w 101"/>
              <a:gd name="T3" fmla="*/ 63 h 63"/>
              <a:gd name="T4" fmla="*/ 51 w 101"/>
              <a:gd name="T5" fmla="*/ 0 h 63"/>
              <a:gd name="T6" fmla="*/ 101 w 101"/>
              <a:gd name="T7" fmla="*/ 63 h 63"/>
              <a:gd name="T8" fmla="*/ 67 w 101"/>
              <a:gd name="T9" fmla="*/ 63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" h="63">
                <a:moveTo>
                  <a:pt x="34" y="63"/>
                </a:moveTo>
                <a:lnTo>
                  <a:pt x="0" y="63"/>
                </a:lnTo>
                <a:lnTo>
                  <a:pt x="51" y="0"/>
                </a:lnTo>
                <a:lnTo>
                  <a:pt x="101" y="63"/>
                </a:lnTo>
                <a:lnTo>
                  <a:pt x="67" y="63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4" name="Freeform 26">
            <a:extLst>
              <a:ext uri="{FF2B5EF4-FFF2-40B4-BE49-F238E27FC236}">
                <a16:creationId xmlns:a16="http://schemas.microsoft.com/office/drawing/2014/main" id="{9804FCA1-B103-4C6A-B9C0-8870AC62F338}"/>
              </a:ext>
            </a:extLst>
          </p:cNvPr>
          <p:cNvSpPr>
            <a:spLocks/>
          </p:cNvSpPr>
          <p:nvPr/>
        </p:nvSpPr>
        <p:spPr bwMode="auto">
          <a:xfrm>
            <a:off x="6937276" y="4701661"/>
            <a:ext cx="159219" cy="96780"/>
          </a:xfrm>
          <a:custGeom>
            <a:avLst/>
            <a:gdLst>
              <a:gd name="T0" fmla="*/ 35 w 102"/>
              <a:gd name="T1" fmla="*/ 62 h 62"/>
              <a:gd name="T2" fmla="*/ 0 w 102"/>
              <a:gd name="T3" fmla="*/ 62 h 62"/>
              <a:gd name="T4" fmla="*/ 51 w 102"/>
              <a:gd name="T5" fmla="*/ 0 h 62"/>
              <a:gd name="T6" fmla="*/ 102 w 102"/>
              <a:gd name="T7" fmla="*/ 62 h 62"/>
              <a:gd name="T8" fmla="*/ 67 w 102"/>
              <a:gd name="T9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" h="62">
                <a:moveTo>
                  <a:pt x="35" y="62"/>
                </a:moveTo>
                <a:lnTo>
                  <a:pt x="0" y="62"/>
                </a:lnTo>
                <a:lnTo>
                  <a:pt x="51" y="0"/>
                </a:lnTo>
                <a:lnTo>
                  <a:pt x="102" y="62"/>
                </a:lnTo>
                <a:lnTo>
                  <a:pt x="67" y="62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5" name="Freeform 27">
            <a:extLst>
              <a:ext uri="{FF2B5EF4-FFF2-40B4-BE49-F238E27FC236}">
                <a16:creationId xmlns:a16="http://schemas.microsoft.com/office/drawing/2014/main" id="{CE8B6A98-B06B-4BCF-931F-952A2F7C5E7A}"/>
              </a:ext>
            </a:extLst>
          </p:cNvPr>
          <p:cNvSpPr>
            <a:spLocks/>
          </p:cNvSpPr>
          <p:nvPr/>
        </p:nvSpPr>
        <p:spPr bwMode="auto">
          <a:xfrm>
            <a:off x="5810255" y="5491512"/>
            <a:ext cx="99903" cy="156098"/>
          </a:xfrm>
          <a:custGeom>
            <a:avLst/>
            <a:gdLst>
              <a:gd name="T0" fmla="*/ 1 w 64"/>
              <a:gd name="T1" fmla="*/ 34 h 100"/>
              <a:gd name="T2" fmla="*/ 0 w 64"/>
              <a:gd name="T3" fmla="*/ 0 h 100"/>
              <a:gd name="T4" fmla="*/ 64 w 64"/>
              <a:gd name="T5" fmla="*/ 48 h 100"/>
              <a:gd name="T6" fmla="*/ 3 w 64"/>
              <a:gd name="T7" fmla="*/ 100 h 100"/>
              <a:gd name="T8" fmla="*/ 2 w 64"/>
              <a:gd name="T9" fmla="*/ 66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100">
                <a:moveTo>
                  <a:pt x="1" y="34"/>
                </a:moveTo>
                <a:lnTo>
                  <a:pt x="0" y="0"/>
                </a:lnTo>
                <a:lnTo>
                  <a:pt x="64" y="48"/>
                </a:lnTo>
                <a:lnTo>
                  <a:pt x="3" y="100"/>
                </a:lnTo>
                <a:lnTo>
                  <a:pt x="2" y="66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6" name="Freeform 28">
            <a:extLst>
              <a:ext uri="{FF2B5EF4-FFF2-40B4-BE49-F238E27FC236}">
                <a16:creationId xmlns:a16="http://schemas.microsoft.com/office/drawing/2014/main" id="{554F0E4D-75FF-4527-B496-D6522B7E696A}"/>
              </a:ext>
            </a:extLst>
          </p:cNvPr>
          <p:cNvSpPr>
            <a:spLocks/>
          </p:cNvSpPr>
          <p:nvPr/>
        </p:nvSpPr>
        <p:spPr bwMode="auto">
          <a:xfrm>
            <a:off x="8059616" y="4759417"/>
            <a:ext cx="157658" cy="96780"/>
          </a:xfrm>
          <a:custGeom>
            <a:avLst/>
            <a:gdLst>
              <a:gd name="T0" fmla="*/ 34 w 101"/>
              <a:gd name="T1" fmla="*/ 62 h 62"/>
              <a:gd name="T2" fmla="*/ 0 w 101"/>
              <a:gd name="T3" fmla="*/ 62 h 62"/>
              <a:gd name="T4" fmla="*/ 50 w 101"/>
              <a:gd name="T5" fmla="*/ 0 h 62"/>
              <a:gd name="T6" fmla="*/ 101 w 101"/>
              <a:gd name="T7" fmla="*/ 62 h 62"/>
              <a:gd name="T8" fmla="*/ 67 w 101"/>
              <a:gd name="T9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" h="62">
                <a:moveTo>
                  <a:pt x="34" y="62"/>
                </a:moveTo>
                <a:lnTo>
                  <a:pt x="0" y="62"/>
                </a:lnTo>
                <a:lnTo>
                  <a:pt x="50" y="0"/>
                </a:lnTo>
                <a:lnTo>
                  <a:pt x="101" y="62"/>
                </a:lnTo>
                <a:lnTo>
                  <a:pt x="67" y="62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7" name="Freeform 29">
            <a:extLst>
              <a:ext uri="{FF2B5EF4-FFF2-40B4-BE49-F238E27FC236}">
                <a16:creationId xmlns:a16="http://schemas.microsoft.com/office/drawing/2014/main" id="{507DBAD5-A488-425B-A7ED-BC047A5C1464}"/>
              </a:ext>
            </a:extLst>
          </p:cNvPr>
          <p:cNvSpPr>
            <a:spLocks/>
          </p:cNvSpPr>
          <p:nvPr/>
        </p:nvSpPr>
        <p:spPr bwMode="auto">
          <a:xfrm>
            <a:off x="7817665" y="5486830"/>
            <a:ext cx="96780" cy="159219"/>
          </a:xfrm>
          <a:custGeom>
            <a:avLst/>
            <a:gdLst>
              <a:gd name="T0" fmla="*/ 0 w 62"/>
              <a:gd name="T1" fmla="*/ 35 h 102"/>
              <a:gd name="T2" fmla="*/ 0 w 62"/>
              <a:gd name="T3" fmla="*/ 0 h 102"/>
              <a:gd name="T4" fmla="*/ 62 w 62"/>
              <a:gd name="T5" fmla="*/ 51 h 102"/>
              <a:gd name="T6" fmla="*/ 0 w 62"/>
              <a:gd name="T7" fmla="*/ 102 h 102"/>
              <a:gd name="T8" fmla="*/ 0 w 62"/>
              <a:gd name="T9" fmla="*/ 67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" h="102">
                <a:moveTo>
                  <a:pt x="0" y="35"/>
                </a:moveTo>
                <a:lnTo>
                  <a:pt x="0" y="0"/>
                </a:lnTo>
                <a:lnTo>
                  <a:pt x="62" y="51"/>
                </a:lnTo>
                <a:lnTo>
                  <a:pt x="0" y="102"/>
                </a:lnTo>
                <a:lnTo>
                  <a:pt x="0" y="67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8" name="Freeform 30">
            <a:extLst>
              <a:ext uri="{FF2B5EF4-FFF2-40B4-BE49-F238E27FC236}">
                <a16:creationId xmlns:a16="http://schemas.microsoft.com/office/drawing/2014/main" id="{32293AB0-5382-4621-9734-320EFA1D33F3}"/>
              </a:ext>
            </a:extLst>
          </p:cNvPr>
          <p:cNvSpPr>
            <a:spLocks/>
          </p:cNvSpPr>
          <p:nvPr/>
        </p:nvSpPr>
        <p:spPr bwMode="auto">
          <a:xfrm>
            <a:off x="4881476" y="4069467"/>
            <a:ext cx="157658" cy="96780"/>
          </a:xfrm>
          <a:custGeom>
            <a:avLst/>
            <a:gdLst>
              <a:gd name="T0" fmla="*/ 34 w 101"/>
              <a:gd name="T1" fmla="*/ 62 h 62"/>
              <a:gd name="T2" fmla="*/ 0 w 101"/>
              <a:gd name="T3" fmla="*/ 62 h 62"/>
              <a:gd name="T4" fmla="*/ 51 w 101"/>
              <a:gd name="T5" fmla="*/ 0 h 62"/>
              <a:gd name="T6" fmla="*/ 101 w 101"/>
              <a:gd name="T7" fmla="*/ 62 h 62"/>
              <a:gd name="T8" fmla="*/ 67 w 101"/>
              <a:gd name="T9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" h="62">
                <a:moveTo>
                  <a:pt x="34" y="62"/>
                </a:moveTo>
                <a:lnTo>
                  <a:pt x="0" y="62"/>
                </a:lnTo>
                <a:lnTo>
                  <a:pt x="51" y="0"/>
                </a:lnTo>
                <a:lnTo>
                  <a:pt x="101" y="62"/>
                </a:lnTo>
                <a:lnTo>
                  <a:pt x="67" y="62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9" name="Freeform 31">
            <a:extLst>
              <a:ext uri="{FF2B5EF4-FFF2-40B4-BE49-F238E27FC236}">
                <a16:creationId xmlns:a16="http://schemas.microsoft.com/office/drawing/2014/main" id="{95046F7C-6A49-476A-AE2E-1F6A564DA648}"/>
              </a:ext>
            </a:extLst>
          </p:cNvPr>
          <p:cNvSpPr>
            <a:spLocks/>
          </p:cNvSpPr>
          <p:nvPr/>
        </p:nvSpPr>
        <p:spPr bwMode="auto">
          <a:xfrm>
            <a:off x="4881476" y="4675125"/>
            <a:ext cx="157658" cy="96780"/>
          </a:xfrm>
          <a:custGeom>
            <a:avLst/>
            <a:gdLst>
              <a:gd name="T0" fmla="*/ 34 w 101"/>
              <a:gd name="T1" fmla="*/ 62 h 62"/>
              <a:gd name="T2" fmla="*/ 0 w 101"/>
              <a:gd name="T3" fmla="*/ 62 h 62"/>
              <a:gd name="T4" fmla="*/ 51 w 101"/>
              <a:gd name="T5" fmla="*/ 0 h 62"/>
              <a:gd name="T6" fmla="*/ 101 w 101"/>
              <a:gd name="T7" fmla="*/ 62 h 62"/>
              <a:gd name="T8" fmla="*/ 67 w 101"/>
              <a:gd name="T9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" h="62">
                <a:moveTo>
                  <a:pt x="34" y="62"/>
                </a:moveTo>
                <a:lnTo>
                  <a:pt x="0" y="62"/>
                </a:lnTo>
                <a:lnTo>
                  <a:pt x="51" y="0"/>
                </a:lnTo>
                <a:lnTo>
                  <a:pt x="101" y="62"/>
                </a:lnTo>
                <a:lnTo>
                  <a:pt x="67" y="62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0" name="Freeform 32">
            <a:extLst>
              <a:ext uri="{FF2B5EF4-FFF2-40B4-BE49-F238E27FC236}">
                <a16:creationId xmlns:a16="http://schemas.microsoft.com/office/drawing/2014/main" id="{C806E7D5-5E48-4CD2-8368-5C27C80DBE47}"/>
              </a:ext>
            </a:extLst>
          </p:cNvPr>
          <p:cNvSpPr>
            <a:spLocks/>
          </p:cNvSpPr>
          <p:nvPr/>
        </p:nvSpPr>
        <p:spPr bwMode="auto">
          <a:xfrm>
            <a:off x="6052206" y="4127223"/>
            <a:ext cx="157658" cy="101463"/>
          </a:xfrm>
          <a:custGeom>
            <a:avLst/>
            <a:gdLst>
              <a:gd name="T0" fmla="*/ 34 w 101"/>
              <a:gd name="T1" fmla="*/ 62 h 65"/>
              <a:gd name="T2" fmla="*/ 0 w 101"/>
              <a:gd name="T3" fmla="*/ 65 h 65"/>
              <a:gd name="T4" fmla="*/ 47 w 101"/>
              <a:gd name="T5" fmla="*/ 0 h 65"/>
              <a:gd name="T6" fmla="*/ 101 w 101"/>
              <a:gd name="T7" fmla="*/ 57 h 65"/>
              <a:gd name="T8" fmla="*/ 67 w 101"/>
              <a:gd name="T9" fmla="*/ 6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" h="65">
                <a:moveTo>
                  <a:pt x="34" y="62"/>
                </a:moveTo>
                <a:lnTo>
                  <a:pt x="0" y="65"/>
                </a:lnTo>
                <a:lnTo>
                  <a:pt x="47" y="0"/>
                </a:lnTo>
                <a:lnTo>
                  <a:pt x="101" y="57"/>
                </a:lnTo>
                <a:lnTo>
                  <a:pt x="67" y="60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1" name="Freeform 33">
            <a:extLst>
              <a:ext uri="{FF2B5EF4-FFF2-40B4-BE49-F238E27FC236}">
                <a16:creationId xmlns:a16="http://schemas.microsoft.com/office/drawing/2014/main" id="{E90FC589-A54C-476E-B193-B93C9C248FCA}"/>
              </a:ext>
            </a:extLst>
          </p:cNvPr>
          <p:cNvSpPr>
            <a:spLocks/>
          </p:cNvSpPr>
          <p:nvPr/>
        </p:nvSpPr>
        <p:spPr bwMode="auto">
          <a:xfrm>
            <a:off x="6053766" y="4751612"/>
            <a:ext cx="157658" cy="96780"/>
          </a:xfrm>
          <a:custGeom>
            <a:avLst/>
            <a:gdLst>
              <a:gd name="T0" fmla="*/ 34 w 101"/>
              <a:gd name="T1" fmla="*/ 62 h 62"/>
              <a:gd name="T2" fmla="*/ 0 w 101"/>
              <a:gd name="T3" fmla="*/ 62 h 62"/>
              <a:gd name="T4" fmla="*/ 50 w 101"/>
              <a:gd name="T5" fmla="*/ 0 h 62"/>
              <a:gd name="T6" fmla="*/ 101 w 101"/>
              <a:gd name="T7" fmla="*/ 62 h 62"/>
              <a:gd name="T8" fmla="*/ 67 w 101"/>
              <a:gd name="T9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" h="62">
                <a:moveTo>
                  <a:pt x="34" y="62"/>
                </a:moveTo>
                <a:lnTo>
                  <a:pt x="0" y="62"/>
                </a:lnTo>
                <a:lnTo>
                  <a:pt x="50" y="0"/>
                </a:lnTo>
                <a:lnTo>
                  <a:pt x="101" y="62"/>
                </a:lnTo>
                <a:lnTo>
                  <a:pt x="67" y="62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2" name="Freeform 34">
            <a:extLst>
              <a:ext uri="{FF2B5EF4-FFF2-40B4-BE49-F238E27FC236}">
                <a16:creationId xmlns:a16="http://schemas.microsoft.com/office/drawing/2014/main" id="{5A533002-0E29-4E1A-B2C5-5703CAB59D6E}"/>
              </a:ext>
            </a:extLst>
          </p:cNvPr>
          <p:cNvSpPr>
            <a:spLocks/>
          </p:cNvSpPr>
          <p:nvPr/>
        </p:nvSpPr>
        <p:spPr bwMode="auto">
          <a:xfrm>
            <a:off x="8059616" y="3560590"/>
            <a:ext cx="159219" cy="99903"/>
          </a:xfrm>
          <a:custGeom>
            <a:avLst/>
            <a:gdLst>
              <a:gd name="T0" fmla="*/ 35 w 102"/>
              <a:gd name="T1" fmla="*/ 61 h 64"/>
              <a:gd name="T2" fmla="*/ 0 w 102"/>
              <a:gd name="T3" fmla="*/ 60 h 64"/>
              <a:gd name="T4" fmla="*/ 53 w 102"/>
              <a:gd name="T5" fmla="*/ 0 h 64"/>
              <a:gd name="T6" fmla="*/ 102 w 102"/>
              <a:gd name="T7" fmla="*/ 64 h 64"/>
              <a:gd name="T8" fmla="*/ 67 w 102"/>
              <a:gd name="T9" fmla="*/ 62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" h="64">
                <a:moveTo>
                  <a:pt x="35" y="61"/>
                </a:moveTo>
                <a:lnTo>
                  <a:pt x="0" y="60"/>
                </a:lnTo>
                <a:lnTo>
                  <a:pt x="53" y="0"/>
                </a:lnTo>
                <a:lnTo>
                  <a:pt x="102" y="64"/>
                </a:lnTo>
                <a:lnTo>
                  <a:pt x="67" y="62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3" name="Freeform 35">
            <a:extLst>
              <a:ext uri="{FF2B5EF4-FFF2-40B4-BE49-F238E27FC236}">
                <a16:creationId xmlns:a16="http://schemas.microsoft.com/office/drawing/2014/main" id="{475D411F-C791-470A-AE73-8721143A0CF0}"/>
              </a:ext>
            </a:extLst>
          </p:cNvPr>
          <p:cNvSpPr>
            <a:spLocks/>
          </p:cNvSpPr>
          <p:nvPr/>
        </p:nvSpPr>
        <p:spPr bwMode="auto">
          <a:xfrm>
            <a:off x="8059616" y="4133467"/>
            <a:ext cx="157658" cy="99903"/>
          </a:xfrm>
          <a:custGeom>
            <a:avLst/>
            <a:gdLst>
              <a:gd name="T0" fmla="*/ 34 w 101"/>
              <a:gd name="T1" fmla="*/ 62 h 64"/>
              <a:gd name="T2" fmla="*/ 0 w 101"/>
              <a:gd name="T3" fmla="*/ 60 h 64"/>
              <a:gd name="T4" fmla="*/ 53 w 101"/>
              <a:gd name="T5" fmla="*/ 0 h 64"/>
              <a:gd name="T6" fmla="*/ 101 w 101"/>
              <a:gd name="T7" fmla="*/ 64 h 64"/>
              <a:gd name="T8" fmla="*/ 67 w 101"/>
              <a:gd name="T9" fmla="*/ 62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" h="64">
                <a:moveTo>
                  <a:pt x="34" y="62"/>
                </a:moveTo>
                <a:lnTo>
                  <a:pt x="0" y="60"/>
                </a:lnTo>
                <a:lnTo>
                  <a:pt x="53" y="0"/>
                </a:lnTo>
                <a:lnTo>
                  <a:pt x="101" y="64"/>
                </a:lnTo>
                <a:lnTo>
                  <a:pt x="67" y="62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4" name="Freeform 36">
            <a:extLst>
              <a:ext uri="{FF2B5EF4-FFF2-40B4-BE49-F238E27FC236}">
                <a16:creationId xmlns:a16="http://schemas.microsoft.com/office/drawing/2014/main" id="{2F6F5C70-42A6-442B-BD31-C87DE2D33DD4}"/>
              </a:ext>
            </a:extLst>
          </p:cNvPr>
          <p:cNvSpPr>
            <a:spLocks/>
          </p:cNvSpPr>
          <p:nvPr/>
        </p:nvSpPr>
        <p:spPr bwMode="auto">
          <a:xfrm>
            <a:off x="3200309" y="2816007"/>
            <a:ext cx="157658" cy="96780"/>
          </a:xfrm>
          <a:custGeom>
            <a:avLst/>
            <a:gdLst>
              <a:gd name="T0" fmla="*/ 34 w 101"/>
              <a:gd name="T1" fmla="*/ 62 h 62"/>
              <a:gd name="T2" fmla="*/ 0 w 101"/>
              <a:gd name="T3" fmla="*/ 62 h 62"/>
              <a:gd name="T4" fmla="*/ 50 w 101"/>
              <a:gd name="T5" fmla="*/ 0 h 62"/>
              <a:gd name="T6" fmla="*/ 101 w 101"/>
              <a:gd name="T7" fmla="*/ 62 h 62"/>
              <a:gd name="T8" fmla="*/ 66 w 101"/>
              <a:gd name="T9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" h="62">
                <a:moveTo>
                  <a:pt x="34" y="62"/>
                </a:moveTo>
                <a:lnTo>
                  <a:pt x="0" y="62"/>
                </a:lnTo>
                <a:lnTo>
                  <a:pt x="50" y="0"/>
                </a:lnTo>
                <a:lnTo>
                  <a:pt x="101" y="62"/>
                </a:lnTo>
                <a:lnTo>
                  <a:pt x="66" y="62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5" name="Freeform 37">
            <a:extLst>
              <a:ext uri="{FF2B5EF4-FFF2-40B4-BE49-F238E27FC236}">
                <a16:creationId xmlns:a16="http://schemas.microsoft.com/office/drawing/2014/main" id="{7BEDDD73-4525-4AAC-A81A-35D4FB4F6534}"/>
              </a:ext>
            </a:extLst>
          </p:cNvPr>
          <p:cNvSpPr>
            <a:spLocks/>
          </p:cNvSpPr>
          <p:nvPr/>
        </p:nvSpPr>
        <p:spPr bwMode="auto">
          <a:xfrm>
            <a:off x="3871528" y="4230247"/>
            <a:ext cx="96780" cy="157658"/>
          </a:xfrm>
          <a:custGeom>
            <a:avLst/>
            <a:gdLst>
              <a:gd name="T0" fmla="*/ 0 w 62"/>
              <a:gd name="T1" fmla="*/ 34 h 101"/>
              <a:gd name="T2" fmla="*/ 0 w 62"/>
              <a:gd name="T3" fmla="*/ 0 h 101"/>
              <a:gd name="T4" fmla="*/ 62 w 62"/>
              <a:gd name="T5" fmla="*/ 50 h 101"/>
              <a:gd name="T6" fmla="*/ 0 w 62"/>
              <a:gd name="T7" fmla="*/ 101 h 101"/>
              <a:gd name="T8" fmla="*/ 0 w 62"/>
              <a:gd name="T9" fmla="*/ 6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" h="101">
                <a:moveTo>
                  <a:pt x="0" y="34"/>
                </a:moveTo>
                <a:lnTo>
                  <a:pt x="0" y="0"/>
                </a:lnTo>
                <a:lnTo>
                  <a:pt x="62" y="50"/>
                </a:lnTo>
                <a:lnTo>
                  <a:pt x="0" y="101"/>
                </a:lnTo>
                <a:lnTo>
                  <a:pt x="0" y="67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6" name="Freeform 38">
            <a:extLst>
              <a:ext uri="{FF2B5EF4-FFF2-40B4-BE49-F238E27FC236}">
                <a16:creationId xmlns:a16="http://schemas.microsoft.com/office/drawing/2014/main" id="{42AFB6EE-7FF1-4673-BBBD-A2A4469DAFF1}"/>
              </a:ext>
            </a:extLst>
          </p:cNvPr>
          <p:cNvSpPr>
            <a:spLocks/>
          </p:cNvSpPr>
          <p:nvPr/>
        </p:nvSpPr>
        <p:spPr bwMode="auto">
          <a:xfrm>
            <a:off x="3712309" y="2703616"/>
            <a:ext cx="157658" cy="99903"/>
          </a:xfrm>
          <a:custGeom>
            <a:avLst/>
            <a:gdLst>
              <a:gd name="T0" fmla="*/ 67 w 101"/>
              <a:gd name="T1" fmla="*/ 1 h 64"/>
              <a:gd name="T2" fmla="*/ 101 w 101"/>
              <a:gd name="T3" fmla="*/ 0 h 64"/>
              <a:gd name="T4" fmla="*/ 54 w 101"/>
              <a:gd name="T5" fmla="*/ 64 h 64"/>
              <a:gd name="T6" fmla="*/ 0 w 101"/>
              <a:gd name="T7" fmla="*/ 5 h 64"/>
              <a:gd name="T8" fmla="*/ 34 w 101"/>
              <a:gd name="T9" fmla="*/ 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" h="64">
                <a:moveTo>
                  <a:pt x="67" y="1"/>
                </a:moveTo>
                <a:lnTo>
                  <a:pt x="101" y="0"/>
                </a:lnTo>
                <a:lnTo>
                  <a:pt x="54" y="64"/>
                </a:lnTo>
                <a:lnTo>
                  <a:pt x="0" y="5"/>
                </a:lnTo>
                <a:lnTo>
                  <a:pt x="34" y="3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9" name="Rectangle 41">
            <a:extLst>
              <a:ext uri="{FF2B5EF4-FFF2-40B4-BE49-F238E27FC236}">
                <a16:creationId xmlns:a16="http://schemas.microsoft.com/office/drawing/2014/main" id="{BAB073B8-6413-4404-BDD2-0920310B1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2206" y="2099520"/>
            <a:ext cx="1732679" cy="3593358"/>
          </a:xfrm>
          <a:prstGeom prst="rect">
            <a:avLst/>
          </a:prstGeom>
          <a:solidFill>
            <a:srgbClr val="049684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2">
                <a:extLst>
                  <a:ext uri="{FF2B5EF4-FFF2-40B4-BE49-F238E27FC236}">
                    <a16:creationId xmlns:a16="http://schemas.microsoft.com/office/drawing/2014/main" id="{F897C5A6-A8FD-4737-AD14-5C31BE8C1F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12179" y="3001173"/>
                <a:ext cx="601385" cy="600002"/>
              </a:xfrm>
              <a:prstGeom prst="ellipse">
                <a:avLst/>
              </a:prstGeom>
              <a:solidFill>
                <a:srgbClr val="D2EADC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50" name="Oval 42">
                <a:extLst>
                  <a:ext uri="{FF2B5EF4-FFF2-40B4-BE49-F238E27FC236}">
                    <a16:creationId xmlns:a16="http://schemas.microsoft.com/office/drawing/2014/main" id="{F897C5A6-A8FD-4737-AD14-5C31BE8C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12179" y="3001173"/>
                <a:ext cx="601385" cy="60000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44">
                <a:extLst>
                  <a:ext uri="{FF2B5EF4-FFF2-40B4-BE49-F238E27FC236}">
                    <a16:creationId xmlns:a16="http://schemas.microsoft.com/office/drawing/2014/main" id="{82924C29-8075-4C9D-B154-0EBA6D50E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39913" y="3029859"/>
                <a:ext cx="569755" cy="571316"/>
              </a:xfrm>
              <a:prstGeom prst="ellipse">
                <a:avLst/>
              </a:prstGeom>
              <a:solidFill>
                <a:srgbClr val="E7F0C9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52" name="Oval 44">
                <a:extLst>
                  <a:ext uri="{FF2B5EF4-FFF2-40B4-BE49-F238E27FC236}">
                    <a16:creationId xmlns:a16="http://schemas.microsoft.com/office/drawing/2014/main" id="{82924C29-8075-4C9D-B154-0EBA6D50E0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39913" y="3029859"/>
                <a:ext cx="569755" cy="57131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Freeform 46">
            <a:extLst>
              <a:ext uri="{FF2B5EF4-FFF2-40B4-BE49-F238E27FC236}">
                <a16:creationId xmlns:a16="http://schemas.microsoft.com/office/drawing/2014/main" id="{D847C06C-5C85-4A58-9F62-88C7EE5E9701}"/>
              </a:ext>
            </a:extLst>
          </p:cNvPr>
          <p:cNvSpPr>
            <a:spLocks/>
          </p:cNvSpPr>
          <p:nvPr/>
        </p:nvSpPr>
        <p:spPr bwMode="auto">
          <a:xfrm>
            <a:off x="6937276" y="3599614"/>
            <a:ext cx="159219" cy="98341"/>
          </a:xfrm>
          <a:custGeom>
            <a:avLst/>
            <a:gdLst>
              <a:gd name="T0" fmla="*/ 35 w 102"/>
              <a:gd name="T1" fmla="*/ 62 h 63"/>
              <a:gd name="T2" fmla="*/ 0 w 102"/>
              <a:gd name="T3" fmla="*/ 61 h 63"/>
              <a:gd name="T4" fmla="*/ 53 w 102"/>
              <a:gd name="T5" fmla="*/ 0 h 63"/>
              <a:gd name="T6" fmla="*/ 102 w 102"/>
              <a:gd name="T7" fmla="*/ 63 h 63"/>
              <a:gd name="T8" fmla="*/ 67 w 102"/>
              <a:gd name="T9" fmla="*/ 6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" h="63">
                <a:moveTo>
                  <a:pt x="35" y="62"/>
                </a:moveTo>
                <a:lnTo>
                  <a:pt x="0" y="61"/>
                </a:lnTo>
                <a:lnTo>
                  <a:pt x="53" y="0"/>
                </a:lnTo>
                <a:lnTo>
                  <a:pt x="102" y="63"/>
                </a:lnTo>
                <a:lnTo>
                  <a:pt x="67" y="62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9" name="Freeform 51">
            <a:extLst>
              <a:ext uri="{FF2B5EF4-FFF2-40B4-BE49-F238E27FC236}">
                <a16:creationId xmlns:a16="http://schemas.microsoft.com/office/drawing/2014/main" id="{E7B8DA62-965E-405D-8530-2D9B28C3250E}"/>
              </a:ext>
            </a:extLst>
          </p:cNvPr>
          <p:cNvSpPr>
            <a:spLocks/>
          </p:cNvSpPr>
          <p:nvPr/>
        </p:nvSpPr>
        <p:spPr bwMode="auto">
          <a:xfrm>
            <a:off x="6990350" y="1885667"/>
            <a:ext cx="714925" cy="351219"/>
          </a:xfrm>
          <a:custGeom>
            <a:avLst/>
            <a:gdLst>
              <a:gd name="T0" fmla="*/ 38 w 458"/>
              <a:gd name="T1" fmla="*/ 223 h 225"/>
              <a:gd name="T2" fmla="*/ 6 w 458"/>
              <a:gd name="T3" fmla="*/ 225 h 225"/>
              <a:gd name="T4" fmla="*/ 0 w 458"/>
              <a:gd name="T5" fmla="*/ 100 h 225"/>
              <a:gd name="T6" fmla="*/ 392 w 458"/>
              <a:gd name="T7" fmla="*/ 100 h 225"/>
              <a:gd name="T8" fmla="*/ 391 w 458"/>
              <a:gd name="T9" fmla="*/ 62 h 225"/>
              <a:gd name="T10" fmla="*/ 357 w 458"/>
              <a:gd name="T11" fmla="*/ 62 h 225"/>
              <a:gd name="T12" fmla="*/ 406 w 458"/>
              <a:gd name="T13" fmla="*/ 0 h 225"/>
              <a:gd name="T14" fmla="*/ 458 w 458"/>
              <a:gd name="T15" fmla="*/ 60 h 225"/>
              <a:gd name="T16" fmla="*/ 423 w 458"/>
              <a:gd name="T17" fmla="*/ 61 h 225"/>
              <a:gd name="T18" fmla="*/ 425 w 458"/>
              <a:gd name="T19" fmla="*/ 133 h 225"/>
              <a:gd name="T20" fmla="*/ 34 w 458"/>
              <a:gd name="T21" fmla="*/ 133 h 225"/>
              <a:gd name="T22" fmla="*/ 38 w 458"/>
              <a:gd name="T23" fmla="*/ 223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8" h="225">
                <a:moveTo>
                  <a:pt x="38" y="223"/>
                </a:moveTo>
                <a:lnTo>
                  <a:pt x="6" y="225"/>
                </a:lnTo>
                <a:lnTo>
                  <a:pt x="0" y="100"/>
                </a:lnTo>
                <a:lnTo>
                  <a:pt x="392" y="100"/>
                </a:lnTo>
                <a:lnTo>
                  <a:pt x="391" y="62"/>
                </a:lnTo>
                <a:lnTo>
                  <a:pt x="357" y="62"/>
                </a:lnTo>
                <a:lnTo>
                  <a:pt x="406" y="0"/>
                </a:lnTo>
                <a:lnTo>
                  <a:pt x="458" y="60"/>
                </a:lnTo>
                <a:lnTo>
                  <a:pt x="423" y="61"/>
                </a:lnTo>
                <a:lnTo>
                  <a:pt x="425" y="133"/>
                </a:lnTo>
                <a:lnTo>
                  <a:pt x="34" y="133"/>
                </a:lnTo>
                <a:lnTo>
                  <a:pt x="38" y="223"/>
                </a:lnTo>
                <a:close/>
              </a:path>
            </a:pathLst>
          </a:custGeom>
          <a:solidFill>
            <a:srgbClr val="8F6DB0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2" name="Freeform 54">
            <a:extLst>
              <a:ext uri="{FF2B5EF4-FFF2-40B4-BE49-F238E27FC236}">
                <a16:creationId xmlns:a16="http://schemas.microsoft.com/office/drawing/2014/main" id="{FC6BE2DA-C351-4CFE-9EC9-25D2F9F6FD50}"/>
              </a:ext>
            </a:extLst>
          </p:cNvPr>
          <p:cNvSpPr>
            <a:spLocks/>
          </p:cNvSpPr>
          <p:nvPr/>
        </p:nvSpPr>
        <p:spPr bwMode="auto">
          <a:xfrm>
            <a:off x="6099035" y="2388299"/>
            <a:ext cx="693072" cy="641560"/>
          </a:xfrm>
          <a:custGeom>
            <a:avLst/>
            <a:gdLst>
              <a:gd name="T0" fmla="*/ 33 w 444"/>
              <a:gd name="T1" fmla="*/ 411 h 411"/>
              <a:gd name="T2" fmla="*/ 0 w 444"/>
              <a:gd name="T3" fmla="*/ 410 h 411"/>
              <a:gd name="T4" fmla="*/ 6 w 444"/>
              <a:gd name="T5" fmla="*/ 39 h 411"/>
              <a:gd name="T6" fmla="*/ 382 w 444"/>
              <a:gd name="T7" fmla="*/ 34 h 411"/>
              <a:gd name="T8" fmla="*/ 382 w 444"/>
              <a:gd name="T9" fmla="*/ 0 h 411"/>
              <a:gd name="T10" fmla="*/ 444 w 444"/>
              <a:gd name="T11" fmla="*/ 51 h 411"/>
              <a:gd name="T12" fmla="*/ 383 w 444"/>
              <a:gd name="T13" fmla="*/ 101 h 411"/>
              <a:gd name="T14" fmla="*/ 383 w 444"/>
              <a:gd name="T15" fmla="*/ 67 h 411"/>
              <a:gd name="T16" fmla="*/ 38 w 444"/>
              <a:gd name="T17" fmla="*/ 71 h 411"/>
              <a:gd name="T18" fmla="*/ 33 w 444"/>
              <a:gd name="T19" fmla="*/ 411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4" h="411">
                <a:moveTo>
                  <a:pt x="33" y="411"/>
                </a:moveTo>
                <a:lnTo>
                  <a:pt x="0" y="410"/>
                </a:lnTo>
                <a:lnTo>
                  <a:pt x="6" y="39"/>
                </a:lnTo>
                <a:lnTo>
                  <a:pt x="382" y="34"/>
                </a:lnTo>
                <a:lnTo>
                  <a:pt x="382" y="0"/>
                </a:lnTo>
                <a:lnTo>
                  <a:pt x="444" y="51"/>
                </a:lnTo>
                <a:lnTo>
                  <a:pt x="383" y="101"/>
                </a:lnTo>
                <a:lnTo>
                  <a:pt x="383" y="67"/>
                </a:lnTo>
                <a:lnTo>
                  <a:pt x="38" y="71"/>
                </a:lnTo>
                <a:lnTo>
                  <a:pt x="33" y="411"/>
                </a:lnTo>
                <a:close/>
              </a:path>
            </a:pathLst>
          </a:custGeom>
          <a:solidFill>
            <a:srgbClr val="B89BC9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3" name="Freeform 55">
            <a:extLst>
              <a:ext uri="{FF2B5EF4-FFF2-40B4-BE49-F238E27FC236}">
                <a16:creationId xmlns:a16="http://schemas.microsoft.com/office/drawing/2014/main" id="{B73E5DF7-231A-45D4-9C15-C4CFBC11B896}"/>
              </a:ext>
            </a:extLst>
          </p:cNvPr>
          <p:cNvSpPr>
            <a:spLocks/>
          </p:cNvSpPr>
          <p:nvPr/>
        </p:nvSpPr>
        <p:spPr bwMode="auto">
          <a:xfrm>
            <a:off x="6937276" y="4701661"/>
            <a:ext cx="159219" cy="337169"/>
          </a:xfrm>
          <a:custGeom>
            <a:avLst/>
            <a:gdLst>
              <a:gd name="T0" fmla="*/ 71 w 102"/>
              <a:gd name="T1" fmla="*/ 215 h 216"/>
              <a:gd name="T2" fmla="*/ 39 w 102"/>
              <a:gd name="T3" fmla="*/ 216 h 216"/>
              <a:gd name="T4" fmla="*/ 35 w 102"/>
              <a:gd name="T5" fmla="*/ 108 h 216"/>
              <a:gd name="T6" fmla="*/ 35 w 102"/>
              <a:gd name="T7" fmla="*/ 62 h 216"/>
              <a:gd name="T8" fmla="*/ 0 w 102"/>
              <a:gd name="T9" fmla="*/ 62 h 216"/>
              <a:gd name="T10" fmla="*/ 51 w 102"/>
              <a:gd name="T11" fmla="*/ 0 h 216"/>
              <a:gd name="T12" fmla="*/ 102 w 102"/>
              <a:gd name="T13" fmla="*/ 62 h 216"/>
              <a:gd name="T14" fmla="*/ 67 w 102"/>
              <a:gd name="T15" fmla="*/ 62 h 216"/>
              <a:gd name="T16" fmla="*/ 67 w 102"/>
              <a:gd name="T17" fmla="*/ 107 h 216"/>
              <a:gd name="T18" fmla="*/ 71 w 102"/>
              <a:gd name="T19" fmla="*/ 215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2" h="216">
                <a:moveTo>
                  <a:pt x="71" y="215"/>
                </a:moveTo>
                <a:lnTo>
                  <a:pt x="39" y="216"/>
                </a:lnTo>
                <a:lnTo>
                  <a:pt x="35" y="108"/>
                </a:lnTo>
                <a:lnTo>
                  <a:pt x="35" y="62"/>
                </a:lnTo>
                <a:lnTo>
                  <a:pt x="0" y="62"/>
                </a:lnTo>
                <a:lnTo>
                  <a:pt x="51" y="0"/>
                </a:lnTo>
                <a:lnTo>
                  <a:pt x="102" y="62"/>
                </a:lnTo>
                <a:lnTo>
                  <a:pt x="67" y="62"/>
                </a:lnTo>
                <a:lnTo>
                  <a:pt x="67" y="107"/>
                </a:lnTo>
                <a:lnTo>
                  <a:pt x="71" y="215"/>
                </a:lnTo>
                <a:close/>
              </a:path>
            </a:pathLst>
          </a:custGeom>
          <a:solidFill>
            <a:srgbClr val="B9539F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Oval 56">
                <a:extLst>
                  <a:ext uri="{FF2B5EF4-FFF2-40B4-BE49-F238E27FC236}">
                    <a16:creationId xmlns:a16="http://schemas.microsoft.com/office/drawing/2014/main" id="{E78C28FA-C9F6-48F1-B3B5-9DC23AEE85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17180" y="5041952"/>
                <a:ext cx="613462" cy="611901"/>
              </a:xfrm>
              <a:prstGeom prst="ellipse">
                <a:avLst/>
              </a:prstGeom>
              <a:solidFill>
                <a:srgbClr val="75C044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̌"/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acc>
                            </m:e>
                            <m:sub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64" name="Oval 56">
                <a:extLst>
                  <a:ext uri="{FF2B5EF4-FFF2-40B4-BE49-F238E27FC236}">
                    <a16:creationId xmlns:a16="http://schemas.microsoft.com/office/drawing/2014/main" id="{E78C28FA-C9F6-48F1-B3B5-9DC23AEE85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17180" y="5041952"/>
                <a:ext cx="613462" cy="611901"/>
              </a:xfrm>
              <a:prstGeom prst="ellipse">
                <a:avLst/>
              </a:prstGeom>
              <a:blipFill>
                <a:blip r:embed="rId4"/>
                <a:stretch>
                  <a:fillRect r="-990"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Freeform 60">
            <a:extLst>
              <a:ext uri="{FF2B5EF4-FFF2-40B4-BE49-F238E27FC236}">
                <a16:creationId xmlns:a16="http://schemas.microsoft.com/office/drawing/2014/main" id="{08AE3EA4-266A-4048-83BB-F801A4D97288}"/>
              </a:ext>
            </a:extLst>
          </p:cNvPr>
          <p:cNvSpPr>
            <a:spLocks/>
          </p:cNvSpPr>
          <p:nvPr/>
        </p:nvSpPr>
        <p:spPr bwMode="auto">
          <a:xfrm>
            <a:off x="6045962" y="3604297"/>
            <a:ext cx="157658" cy="229463"/>
          </a:xfrm>
          <a:custGeom>
            <a:avLst/>
            <a:gdLst>
              <a:gd name="T0" fmla="*/ 67 w 101"/>
              <a:gd name="T1" fmla="*/ 147 h 147"/>
              <a:gd name="T2" fmla="*/ 34 w 101"/>
              <a:gd name="T3" fmla="*/ 147 h 147"/>
              <a:gd name="T4" fmla="*/ 34 w 101"/>
              <a:gd name="T5" fmla="*/ 62 h 147"/>
              <a:gd name="T6" fmla="*/ 0 w 101"/>
              <a:gd name="T7" fmla="*/ 62 h 147"/>
              <a:gd name="T8" fmla="*/ 51 w 101"/>
              <a:gd name="T9" fmla="*/ 0 h 147"/>
              <a:gd name="T10" fmla="*/ 101 w 101"/>
              <a:gd name="T11" fmla="*/ 62 h 147"/>
              <a:gd name="T12" fmla="*/ 67 w 101"/>
              <a:gd name="T13" fmla="*/ 62 h 147"/>
              <a:gd name="T14" fmla="*/ 67 w 101"/>
              <a:gd name="T15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1" h="147">
                <a:moveTo>
                  <a:pt x="67" y="147"/>
                </a:moveTo>
                <a:lnTo>
                  <a:pt x="34" y="147"/>
                </a:lnTo>
                <a:lnTo>
                  <a:pt x="34" y="62"/>
                </a:lnTo>
                <a:lnTo>
                  <a:pt x="0" y="62"/>
                </a:lnTo>
                <a:lnTo>
                  <a:pt x="51" y="0"/>
                </a:lnTo>
                <a:lnTo>
                  <a:pt x="101" y="62"/>
                </a:lnTo>
                <a:lnTo>
                  <a:pt x="67" y="62"/>
                </a:lnTo>
                <a:lnTo>
                  <a:pt x="67" y="147"/>
                </a:lnTo>
                <a:close/>
              </a:path>
            </a:pathLst>
          </a:custGeom>
          <a:solidFill>
            <a:srgbClr val="B89BC9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3" name="Freeform 65">
            <a:extLst>
              <a:ext uri="{FF2B5EF4-FFF2-40B4-BE49-F238E27FC236}">
                <a16:creationId xmlns:a16="http://schemas.microsoft.com/office/drawing/2014/main" id="{BE19423B-8BB1-4744-A017-B24E8DDF29F0}"/>
              </a:ext>
            </a:extLst>
          </p:cNvPr>
          <p:cNvSpPr>
            <a:spLocks/>
          </p:cNvSpPr>
          <p:nvPr/>
        </p:nvSpPr>
        <p:spPr bwMode="auto">
          <a:xfrm>
            <a:off x="6053766" y="4673563"/>
            <a:ext cx="159219" cy="362146"/>
          </a:xfrm>
          <a:custGeom>
            <a:avLst/>
            <a:gdLst>
              <a:gd name="T0" fmla="*/ 64 w 101"/>
              <a:gd name="T1" fmla="*/ 182 h 182"/>
              <a:gd name="T2" fmla="*/ 32 w 101"/>
              <a:gd name="T3" fmla="*/ 180 h 182"/>
              <a:gd name="T4" fmla="*/ 34 w 101"/>
              <a:gd name="T5" fmla="*/ 87 h 182"/>
              <a:gd name="T6" fmla="*/ 34 w 101"/>
              <a:gd name="T7" fmla="*/ 62 h 182"/>
              <a:gd name="T8" fmla="*/ 0 w 101"/>
              <a:gd name="T9" fmla="*/ 62 h 182"/>
              <a:gd name="T10" fmla="*/ 50 w 101"/>
              <a:gd name="T11" fmla="*/ 0 h 182"/>
              <a:gd name="T12" fmla="*/ 101 w 101"/>
              <a:gd name="T13" fmla="*/ 62 h 182"/>
              <a:gd name="T14" fmla="*/ 67 w 101"/>
              <a:gd name="T15" fmla="*/ 62 h 182"/>
              <a:gd name="T16" fmla="*/ 67 w 101"/>
              <a:gd name="T17" fmla="*/ 87 h 182"/>
              <a:gd name="T18" fmla="*/ 64 w 101"/>
              <a:gd name="T19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182">
                <a:moveTo>
                  <a:pt x="64" y="182"/>
                </a:moveTo>
                <a:lnTo>
                  <a:pt x="32" y="180"/>
                </a:lnTo>
                <a:lnTo>
                  <a:pt x="34" y="87"/>
                </a:lnTo>
                <a:lnTo>
                  <a:pt x="34" y="62"/>
                </a:lnTo>
                <a:lnTo>
                  <a:pt x="0" y="62"/>
                </a:lnTo>
                <a:lnTo>
                  <a:pt x="50" y="0"/>
                </a:lnTo>
                <a:lnTo>
                  <a:pt x="101" y="62"/>
                </a:lnTo>
                <a:lnTo>
                  <a:pt x="67" y="62"/>
                </a:lnTo>
                <a:lnTo>
                  <a:pt x="67" y="87"/>
                </a:lnTo>
                <a:lnTo>
                  <a:pt x="64" y="182"/>
                </a:lnTo>
                <a:close/>
              </a:path>
            </a:pathLst>
          </a:custGeom>
          <a:solidFill>
            <a:srgbClr val="B89BC9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4" name="Freeform 66">
            <a:extLst>
              <a:ext uri="{FF2B5EF4-FFF2-40B4-BE49-F238E27FC236}">
                <a16:creationId xmlns:a16="http://schemas.microsoft.com/office/drawing/2014/main" id="{B7FBEBAF-9BF3-4F4A-8008-E0BB54E37D46}"/>
              </a:ext>
            </a:extLst>
          </p:cNvPr>
          <p:cNvSpPr>
            <a:spLocks/>
          </p:cNvSpPr>
          <p:nvPr/>
        </p:nvSpPr>
        <p:spPr bwMode="auto">
          <a:xfrm>
            <a:off x="7240106" y="5486830"/>
            <a:ext cx="674340" cy="159219"/>
          </a:xfrm>
          <a:custGeom>
            <a:avLst/>
            <a:gdLst>
              <a:gd name="T0" fmla="*/ 0 w 432"/>
              <a:gd name="T1" fmla="*/ 67 h 102"/>
              <a:gd name="T2" fmla="*/ 0 w 432"/>
              <a:gd name="T3" fmla="*/ 35 h 102"/>
              <a:gd name="T4" fmla="*/ 216 w 432"/>
              <a:gd name="T5" fmla="*/ 35 h 102"/>
              <a:gd name="T6" fmla="*/ 370 w 432"/>
              <a:gd name="T7" fmla="*/ 35 h 102"/>
              <a:gd name="T8" fmla="*/ 370 w 432"/>
              <a:gd name="T9" fmla="*/ 0 h 102"/>
              <a:gd name="T10" fmla="*/ 432 w 432"/>
              <a:gd name="T11" fmla="*/ 51 h 102"/>
              <a:gd name="T12" fmla="*/ 370 w 432"/>
              <a:gd name="T13" fmla="*/ 102 h 102"/>
              <a:gd name="T14" fmla="*/ 370 w 432"/>
              <a:gd name="T15" fmla="*/ 67 h 102"/>
              <a:gd name="T16" fmla="*/ 216 w 432"/>
              <a:gd name="T17" fmla="*/ 67 h 102"/>
              <a:gd name="T18" fmla="*/ 0 w 432"/>
              <a:gd name="T19" fmla="*/ 67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2" h="102">
                <a:moveTo>
                  <a:pt x="0" y="67"/>
                </a:moveTo>
                <a:lnTo>
                  <a:pt x="0" y="35"/>
                </a:lnTo>
                <a:lnTo>
                  <a:pt x="216" y="35"/>
                </a:lnTo>
                <a:lnTo>
                  <a:pt x="370" y="35"/>
                </a:lnTo>
                <a:lnTo>
                  <a:pt x="370" y="0"/>
                </a:lnTo>
                <a:lnTo>
                  <a:pt x="432" y="51"/>
                </a:lnTo>
                <a:lnTo>
                  <a:pt x="370" y="102"/>
                </a:lnTo>
                <a:lnTo>
                  <a:pt x="370" y="67"/>
                </a:lnTo>
                <a:lnTo>
                  <a:pt x="216" y="67"/>
                </a:lnTo>
                <a:lnTo>
                  <a:pt x="0" y="67"/>
                </a:lnTo>
                <a:close/>
              </a:path>
            </a:pathLst>
          </a:custGeom>
          <a:solidFill>
            <a:srgbClr val="502D8D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5" name="Freeform 67">
            <a:extLst>
              <a:ext uri="{FF2B5EF4-FFF2-40B4-BE49-F238E27FC236}">
                <a16:creationId xmlns:a16="http://schemas.microsoft.com/office/drawing/2014/main" id="{CBD0DEE0-7422-4696-B436-DAB6689C5BCE}"/>
              </a:ext>
            </a:extLst>
          </p:cNvPr>
          <p:cNvSpPr>
            <a:spLocks/>
          </p:cNvSpPr>
          <p:nvPr/>
        </p:nvSpPr>
        <p:spPr bwMode="auto">
          <a:xfrm>
            <a:off x="6937276" y="3599614"/>
            <a:ext cx="159219" cy="234145"/>
          </a:xfrm>
          <a:custGeom>
            <a:avLst/>
            <a:gdLst>
              <a:gd name="T0" fmla="*/ 69 w 102"/>
              <a:gd name="T1" fmla="*/ 149 h 150"/>
              <a:gd name="T2" fmla="*/ 36 w 102"/>
              <a:gd name="T3" fmla="*/ 150 h 150"/>
              <a:gd name="T4" fmla="*/ 35 w 102"/>
              <a:gd name="T5" fmla="*/ 74 h 150"/>
              <a:gd name="T6" fmla="*/ 35 w 102"/>
              <a:gd name="T7" fmla="*/ 62 h 150"/>
              <a:gd name="T8" fmla="*/ 0 w 102"/>
              <a:gd name="T9" fmla="*/ 61 h 150"/>
              <a:gd name="T10" fmla="*/ 53 w 102"/>
              <a:gd name="T11" fmla="*/ 0 h 150"/>
              <a:gd name="T12" fmla="*/ 102 w 102"/>
              <a:gd name="T13" fmla="*/ 63 h 150"/>
              <a:gd name="T14" fmla="*/ 67 w 102"/>
              <a:gd name="T15" fmla="*/ 62 h 150"/>
              <a:gd name="T16" fmla="*/ 67 w 102"/>
              <a:gd name="T17" fmla="*/ 74 h 150"/>
              <a:gd name="T18" fmla="*/ 69 w 102"/>
              <a:gd name="T19" fmla="*/ 149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2" h="150">
                <a:moveTo>
                  <a:pt x="69" y="149"/>
                </a:moveTo>
                <a:lnTo>
                  <a:pt x="36" y="150"/>
                </a:lnTo>
                <a:lnTo>
                  <a:pt x="35" y="74"/>
                </a:lnTo>
                <a:lnTo>
                  <a:pt x="35" y="62"/>
                </a:lnTo>
                <a:lnTo>
                  <a:pt x="0" y="61"/>
                </a:lnTo>
                <a:lnTo>
                  <a:pt x="53" y="0"/>
                </a:lnTo>
                <a:lnTo>
                  <a:pt x="102" y="63"/>
                </a:lnTo>
                <a:lnTo>
                  <a:pt x="67" y="62"/>
                </a:lnTo>
                <a:lnTo>
                  <a:pt x="67" y="74"/>
                </a:lnTo>
                <a:lnTo>
                  <a:pt x="69" y="149"/>
                </a:lnTo>
                <a:close/>
              </a:path>
            </a:pathLst>
          </a:custGeom>
          <a:solidFill>
            <a:srgbClr val="B9539F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6" name="Freeform 68">
            <a:extLst>
              <a:ext uri="{FF2B5EF4-FFF2-40B4-BE49-F238E27FC236}">
                <a16:creationId xmlns:a16="http://schemas.microsoft.com/office/drawing/2014/main" id="{31F33049-19D8-4E69-AE75-6D876B5EABD4}"/>
              </a:ext>
            </a:extLst>
          </p:cNvPr>
          <p:cNvSpPr>
            <a:spLocks/>
          </p:cNvSpPr>
          <p:nvPr/>
        </p:nvSpPr>
        <p:spPr bwMode="auto">
          <a:xfrm>
            <a:off x="6938838" y="4175613"/>
            <a:ext cx="157658" cy="171707"/>
          </a:xfrm>
          <a:custGeom>
            <a:avLst/>
            <a:gdLst>
              <a:gd name="T0" fmla="*/ 68 w 101"/>
              <a:gd name="T1" fmla="*/ 109 h 110"/>
              <a:gd name="T2" fmla="*/ 35 w 101"/>
              <a:gd name="T3" fmla="*/ 110 h 110"/>
              <a:gd name="T4" fmla="*/ 34 w 101"/>
              <a:gd name="T5" fmla="*/ 62 h 110"/>
              <a:gd name="T6" fmla="*/ 0 w 101"/>
              <a:gd name="T7" fmla="*/ 63 h 110"/>
              <a:gd name="T8" fmla="*/ 50 w 101"/>
              <a:gd name="T9" fmla="*/ 0 h 110"/>
              <a:gd name="T10" fmla="*/ 101 w 101"/>
              <a:gd name="T11" fmla="*/ 62 h 110"/>
              <a:gd name="T12" fmla="*/ 67 w 101"/>
              <a:gd name="T13" fmla="*/ 62 h 110"/>
              <a:gd name="T14" fmla="*/ 68 w 101"/>
              <a:gd name="T15" fmla="*/ 10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1" h="110">
                <a:moveTo>
                  <a:pt x="68" y="109"/>
                </a:moveTo>
                <a:lnTo>
                  <a:pt x="35" y="110"/>
                </a:lnTo>
                <a:lnTo>
                  <a:pt x="34" y="62"/>
                </a:lnTo>
                <a:lnTo>
                  <a:pt x="0" y="63"/>
                </a:lnTo>
                <a:lnTo>
                  <a:pt x="50" y="0"/>
                </a:lnTo>
                <a:lnTo>
                  <a:pt x="101" y="62"/>
                </a:lnTo>
                <a:lnTo>
                  <a:pt x="67" y="62"/>
                </a:lnTo>
                <a:lnTo>
                  <a:pt x="68" y="109"/>
                </a:lnTo>
                <a:close/>
              </a:path>
            </a:pathLst>
          </a:custGeom>
          <a:solidFill>
            <a:srgbClr val="B9539F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7" name="Freeform 69">
            <a:extLst>
              <a:ext uri="{FF2B5EF4-FFF2-40B4-BE49-F238E27FC236}">
                <a16:creationId xmlns:a16="http://schemas.microsoft.com/office/drawing/2014/main" id="{08481BBE-6207-4D32-A943-52008B0D2272}"/>
              </a:ext>
            </a:extLst>
          </p:cNvPr>
          <p:cNvSpPr>
            <a:spLocks/>
          </p:cNvSpPr>
          <p:nvPr/>
        </p:nvSpPr>
        <p:spPr bwMode="auto">
          <a:xfrm>
            <a:off x="6952887" y="2698933"/>
            <a:ext cx="157658" cy="310633"/>
          </a:xfrm>
          <a:custGeom>
            <a:avLst/>
            <a:gdLst>
              <a:gd name="T0" fmla="*/ 59 w 101"/>
              <a:gd name="T1" fmla="*/ 140 h 141"/>
              <a:gd name="T2" fmla="*/ 26 w 101"/>
              <a:gd name="T3" fmla="*/ 141 h 141"/>
              <a:gd name="T4" fmla="*/ 24 w 101"/>
              <a:gd name="T5" fmla="*/ 57 h 141"/>
              <a:gd name="T6" fmla="*/ 34 w 101"/>
              <a:gd name="T7" fmla="*/ 57 h 141"/>
              <a:gd name="T8" fmla="*/ 34 w 101"/>
              <a:gd name="T9" fmla="*/ 63 h 141"/>
              <a:gd name="T10" fmla="*/ 0 w 101"/>
              <a:gd name="T11" fmla="*/ 66 h 141"/>
              <a:gd name="T12" fmla="*/ 47 w 101"/>
              <a:gd name="T13" fmla="*/ 0 h 141"/>
              <a:gd name="T14" fmla="*/ 101 w 101"/>
              <a:gd name="T15" fmla="*/ 58 h 141"/>
              <a:gd name="T16" fmla="*/ 67 w 101"/>
              <a:gd name="T17" fmla="*/ 61 h 141"/>
              <a:gd name="T18" fmla="*/ 70 w 101"/>
              <a:gd name="T19" fmla="*/ 90 h 141"/>
              <a:gd name="T20" fmla="*/ 57 w 101"/>
              <a:gd name="T21" fmla="*/ 90 h 141"/>
              <a:gd name="T22" fmla="*/ 59 w 101"/>
              <a:gd name="T23" fmla="*/ 14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1" h="141">
                <a:moveTo>
                  <a:pt x="59" y="140"/>
                </a:moveTo>
                <a:lnTo>
                  <a:pt x="26" y="141"/>
                </a:lnTo>
                <a:lnTo>
                  <a:pt x="24" y="57"/>
                </a:lnTo>
                <a:lnTo>
                  <a:pt x="34" y="57"/>
                </a:lnTo>
                <a:lnTo>
                  <a:pt x="34" y="63"/>
                </a:lnTo>
                <a:lnTo>
                  <a:pt x="0" y="66"/>
                </a:lnTo>
                <a:lnTo>
                  <a:pt x="47" y="0"/>
                </a:lnTo>
                <a:lnTo>
                  <a:pt x="101" y="58"/>
                </a:lnTo>
                <a:lnTo>
                  <a:pt x="67" y="61"/>
                </a:lnTo>
                <a:lnTo>
                  <a:pt x="70" y="90"/>
                </a:lnTo>
                <a:lnTo>
                  <a:pt x="57" y="90"/>
                </a:lnTo>
                <a:lnTo>
                  <a:pt x="59" y="140"/>
                </a:lnTo>
                <a:close/>
              </a:path>
            </a:pathLst>
          </a:custGeom>
          <a:solidFill>
            <a:srgbClr val="B9539F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8" name="Freeform 70">
            <a:extLst>
              <a:ext uri="{FF2B5EF4-FFF2-40B4-BE49-F238E27FC236}">
                <a16:creationId xmlns:a16="http://schemas.microsoft.com/office/drawing/2014/main" id="{07430A4E-F6CC-4072-AC04-016E7C27033B}"/>
              </a:ext>
            </a:extLst>
          </p:cNvPr>
          <p:cNvSpPr>
            <a:spLocks/>
          </p:cNvSpPr>
          <p:nvPr/>
        </p:nvSpPr>
        <p:spPr bwMode="auto">
          <a:xfrm>
            <a:off x="6714057" y="5486830"/>
            <a:ext cx="96780" cy="159219"/>
          </a:xfrm>
          <a:custGeom>
            <a:avLst/>
            <a:gdLst>
              <a:gd name="T0" fmla="*/ 0 w 62"/>
              <a:gd name="T1" fmla="*/ 35 h 102"/>
              <a:gd name="T2" fmla="*/ 0 w 62"/>
              <a:gd name="T3" fmla="*/ 0 h 102"/>
              <a:gd name="T4" fmla="*/ 62 w 62"/>
              <a:gd name="T5" fmla="*/ 51 h 102"/>
              <a:gd name="T6" fmla="*/ 0 w 62"/>
              <a:gd name="T7" fmla="*/ 102 h 102"/>
              <a:gd name="T8" fmla="*/ 0 w 62"/>
              <a:gd name="T9" fmla="*/ 67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" h="102">
                <a:moveTo>
                  <a:pt x="0" y="35"/>
                </a:moveTo>
                <a:lnTo>
                  <a:pt x="0" y="0"/>
                </a:lnTo>
                <a:lnTo>
                  <a:pt x="62" y="51"/>
                </a:lnTo>
                <a:lnTo>
                  <a:pt x="0" y="102"/>
                </a:lnTo>
                <a:lnTo>
                  <a:pt x="0" y="67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9" name="Freeform 71">
            <a:extLst>
              <a:ext uri="{FF2B5EF4-FFF2-40B4-BE49-F238E27FC236}">
                <a16:creationId xmlns:a16="http://schemas.microsoft.com/office/drawing/2014/main" id="{008527AC-3D7A-4B9A-B42F-3605C07AA78A}"/>
              </a:ext>
            </a:extLst>
          </p:cNvPr>
          <p:cNvSpPr>
            <a:spLocks/>
          </p:cNvSpPr>
          <p:nvPr/>
        </p:nvSpPr>
        <p:spPr bwMode="auto">
          <a:xfrm>
            <a:off x="6052206" y="4127223"/>
            <a:ext cx="157658" cy="220097"/>
          </a:xfrm>
          <a:custGeom>
            <a:avLst/>
            <a:gdLst>
              <a:gd name="T0" fmla="*/ 65 w 101"/>
              <a:gd name="T1" fmla="*/ 141 h 141"/>
              <a:gd name="T2" fmla="*/ 33 w 101"/>
              <a:gd name="T3" fmla="*/ 139 h 141"/>
              <a:gd name="T4" fmla="*/ 35 w 101"/>
              <a:gd name="T5" fmla="*/ 73 h 141"/>
              <a:gd name="T6" fmla="*/ 34 w 101"/>
              <a:gd name="T7" fmla="*/ 62 h 141"/>
              <a:gd name="T8" fmla="*/ 0 w 101"/>
              <a:gd name="T9" fmla="*/ 65 h 141"/>
              <a:gd name="T10" fmla="*/ 47 w 101"/>
              <a:gd name="T11" fmla="*/ 0 h 141"/>
              <a:gd name="T12" fmla="*/ 101 w 101"/>
              <a:gd name="T13" fmla="*/ 57 h 141"/>
              <a:gd name="T14" fmla="*/ 67 w 101"/>
              <a:gd name="T15" fmla="*/ 60 h 141"/>
              <a:gd name="T16" fmla="*/ 68 w 101"/>
              <a:gd name="T17" fmla="*/ 73 h 141"/>
              <a:gd name="T18" fmla="*/ 65 w 101"/>
              <a:gd name="T19" fmla="*/ 14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141">
                <a:moveTo>
                  <a:pt x="65" y="141"/>
                </a:moveTo>
                <a:lnTo>
                  <a:pt x="33" y="139"/>
                </a:lnTo>
                <a:lnTo>
                  <a:pt x="35" y="73"/>
                </a:lnTo>
                <a:lnTo>
                  <a:pt x="34" y="62"/>
                </a:lnTo>
                <a:lnTo>
                  <a:pt x="0" y="65"/>
                </a:lnTo>
                <a:lnTo>
                  <a:pt x="47" y="0"/>
                </a:lnTo>
                <a:lnTo>
                  <a:pt x="101" y="57"/>
                </a:lnTo>
                <a:lnTo>
                  <a:pt x="67" y="60"/>
                </a:lnTo>
                <a:lnTo>
                  <a:pt x="68" y="73"/>
                </a:lnTo>
                <a:lnTo>
                  <a:pt x="65" y="141"/>
                </a:lnTo>
                <a:close/>
              </a:path>
            </a:pathLst>
          </a:custGeom>
          <a:solidFill>
            <a:srgbClr val="B89BC9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0" name="Freeform 72">
            <a:extLst>
              <a:ext uri="{FF2B5EF4-FFF2-40B4-BE49-F238E27FC236}">
                <a16:creationId xmlns:a16="http://schemas.microsoft.com/office/drawing/2014/main" id="{E9B6AE28-3040-4EA4-897D-D046E6BA80A3}"/>
              </a:ext>
            </a:extLst>
          </p:cNvPr>
          <p:cNvSpPr>
            <a:spLocks/>
          </p:cNvSpPr>
          <p:nvPr/>
        </p:nvSpPr>
        <p:spPr bwMode="auto">
          <a:xfrm>
            <a:off x="6356596" y="5486830"/>
            <a:ext cx="454243" cy="159219"/>
          </a:xfrm>
          <a:custGeom>
            <a:avLst/>
            <a:gdLst>
              <a:gd name="T0" fmla="*/ 0 w 291"/>
              <a:gd name="T1" fmla="*/ 67 h 102"/>
              <a:gd name="T2" fmla="*/ 0 w 291"/>
              <a:gd name="T3" fmla="*/ 35 h 102"/>
              <a:gd name="T4" fmla="*/ 140 w 291"/>
              <a:gd name="T5" fmla="*/ 35 h 102"/>
              <a:gd name="T6" fmla="*/ 229 w 291"/>
              <a:gd name="T7" fmla="*/ 35 h 102"/>
              <a:gd name="T8" fmla="*/ 229 w 291"/>
              <a:gd name="T9" fmla="*/ 0 h 102"/>
              <a:gd name="T10" fmla="*/ 291 w 291"/>
              <a:gd name="T11" fmla="*/ 51 h 102"/>
              <a:gd name="T12" fmla="*/ 229 w 291"/>
              <a:gd name="T13" fmla="*/ 102 h 102"/>
              <a:gd name="T14" fmla="*/ 229 w 291"/>
              <a:gd name="T15" fmla="*/ 67 h 102"/>
              <a:gd name="T16" fmla="*/ 140 w 291"/>
              <a:gd name="T17" fmla="*/ 67 h 102"/>
              <a:gd name="T18" fmla="*/ 0 w 291"/>
              <a:gd name="T19" fmla="*/ 67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1" h="102">
                <a:moveTo>
                  <a:pt x="0" y="67"/>
                </a:moveTo>
                <a:lnTo>
                  <a:pt x="0" y="35"/>
                </a:lnTo>
                <a:lnTo>
                  <a:pt x="140" y="35"/>
                </a:lnTo>
                <a:lnTo>
                  <a:pt x="229" y="35"/>
                </a:lnTo>
                <a:lnTo>
                  <a:pt x="229" y="0"/>
                </a:lnTo>
                <a:lnTo>
                  <a:pt x="291" y="51"/>
                </a:lnTo>
                <a:lnTo>
                  <a:pt x="229" y="102"/>
                </a:lnTo>
                <a:lnTo>
                  <a:pt x="229" y="67"/>
                </a:lnTo>
                <a:lnTo>
                  <a:pt x="140" y="67"/>
                </a:lnTo>
                <a:lnTo>
                  <a:pt x="0" y="67"/>
                </a:lnTo>
                <a:close/>
              </a:path>
            </a:pathLst>
          </a:custGeom>
          <a:solidFill>
            <a:srgbClr val="502D8D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2" name="Freeform 74">
            <a:extLst>
              <a:ext uri="{FF2B5EF4-FFF2-40B4-BE49-F238E27FC236}">
                <a16:creationId xmlns:a16="http://schemas.microsoft.com/office/drawing/2014/main" id="{DF92DE13-BDD6-408B-A21D-1319481B74F1}"/>
              </a:ext>
            </a:extLst>
          </p:cNvPr>
          <p:cNvSpPr>
            <a:spLocks/>
          </p:cNvSpPr>
          <p:nvPr/>
        </p:nvSpPr>
        <p:spPr bwMode="auto">
          <a:xfrm>
            <a:off x="8891614" y="2552202"/>
            <a:ext cx="157658" cy="98341"/>
          </a:xfrm>
          <a:custGeom>
            <a:avLst/>
            <a:gdLst>
              <a:gd name="T0" fmla="*/ 67 w 101"/>
              <a:gd name="T1" fmla="*/ 1 h 63"/>
              <a:gd name="T2" fmla="*/ 101 w 101"/>
              <a:gd name="T3" fmla="*/ 1 h 63"/>
              <a:gd name="T4" fmla="*/ 49 w 101"/>
              <a:gd name="T5" fmla="*/ 63 h 63"/>
              <a:gd name="T6" fmla="*/ 0 w 101"/>
              <a:gd name="T7" fmla="*/ 0 h 63"/>
              <a:gd name="T8" fmla="*/ 34 w 101"/>
              <a:gd name="T9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" h="63">
                <a:moveTo>
                  <a:pt x="67" y="1"/>
                </a:moveTo>
                <a:lnTo>
                  <a:pt x="101" y="1"/>
                </a:lnTo>
                <a:lnTo>
                  <a:pt x="49" y="63"/>
                </a:lnTo>
                <a:lnTo>
                  <a:pt x="0" y="0"/>
                </a:lnTo>
                <a:lnTo>
                  <a:pt x="34" y="0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5" name="Freeform 77">
            <a:extLst>
              <a:ext uri="{FF2B5EF4-FFF2-40B4-BE49-F238E27FC236}">
                <a16:creationId xmlns:a16="http://schemas.microsoft.com/office/drawing/2014/main" id="{53475855-D37D-4FA3-9C5F-E0571CB0B49A}"/>
              </a:ext>
            </a:extLst>
          </p:cNvPr>
          <p:cNvSpPr>
            <a:spLocks/>
          </p:cNvSpPr>
          <p:nvPr/>
        </p:nvSpPr>
        <p:spPr bwMode="auto">
          <a:xfrm>
            <a:off x="8891614" y="1820106"/>
            <a:ext cx="1265948" cy="260682"/>
          </a:xfrm>
          <a:custGeom>
            <a:avLst/>
            <a:gdLst>
              <a:gd name="T0" fmla="*/ 753 w 811"/>
              <a:gd name="T1" fmla="*/ 0 h 167"/>
              <a:gd name="T2" fmla="*/ 811 w 811"/>
              <a:gd name="T3" fmla="*/ 28 h 167"/>
              <a:gd name="T4" fmla="*/ 67 w 811"/>
              <a:gd name="T5" fmla="*/ 28 h 167"/>
              <a:gd name="T6" fmla="*/ 67 w 811"/>
              <a:gd name="T7" fmla="*/ 105 h 167"/>
              <a:gd name="T8" fmla="*/ 101 w 811"/>
              <a:gd name="T9" fmla="*/ 105 h 167"/>
              <a:gd name="T10" fmla="*/ 50 w 811"/>
              <a:gd name="T11" fmla="*/ 167 h 167"/>
              <a:gd name="T12" fmla="*/ 0 w 811"/>
              <a:gd name="T13" fmla="*/ 105 h 167"/>
              <a:gd name="T14" fmla="*/ 34 w 811"/>
              <a:gd name="T15" fmla="*/ 105 h 167"/>
              <a:gd name="T16" fmla="*/ 34 w 811"/>
              <a:gd name="T17" fmla="*/ 0 h 167"/>
              <a:gd name="T18" fmla="*/ 753 w 811"/>
              <a:gd name="T19" fmla="*/ 0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11" h="167">
                <a:moveTo>
                  <a:pt x="753" y="0"/>
                </a:moveTo>
                <a:lnTo>
                  <a:pt x="811" y="28"/>
                </a:lnTo>
                <a:lnTo>
                  <a:pt x="67" y="28"/>
                </a:lnTo>
                <a:lnTo>
                  <a:pt x="67" y="105"/>
                </a:lnTo>
                <a:lnTo>
                  <a:pt x="101" y="105"/>
                </a:lnTo>
                <a:lnTo>
                  <a:pt x="50" y="167"/>
                </a:lnTo>
                <a:lnTo>
                  <a:pt x="0" y="105"/>
                </a:lnTo>
                <a:lnTo>
                  <a:pt x="34" y="105"/>
                </a:lnTo>
                <a:lnTo>
                  <a:pt x="34" y="0"/>
                </a:lnTo>
                <a:lnTo>
                  <a:pt x="753" y="0"/>
                </a:lnTo>
                <a:close/>
              </a:path>
            </a:pathLst>
          </a:custGeom>
          <a:solidFill>
            <a:srgbClr val="8AC652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6" name="Freeform 78">
            <a:extLst>
              <a:ext uri="{FF2B5EF4-FFF2-40B4-BE49-F238E27FC236}">
                <a16:creationId xmlns:a16="http://schemas.microsoft.com/office/drawing/2014/main" id="{9B72BB76-D531-4F4F-8D57-03ED5F98BE29}"/>
              </a:ext>
            </a:extLst>
          </p:cNvPr>
          <p:cNvSpPr>
            <a:spLocks/>
          </p:cNvSpPr>
          <p:nvPr/>
        </p:nvSpPr>
        <p:spPr bwMode="auto">
          <a:xfrm>
            <a:off x="8059616" y="4686052"/>
            <a:ext cx="129560" cy="360585"/>
          </a:xfrm>
          <a:custGeom>
            <a:avLst/>
            <a:gdLst>
              <a:gd name="T0" fmla="*/ 69 w 101"/>
              <a:gd name="T1" fmla="*/ 183 h 184"/>
              <a:gd name="T2" fmla="*/ 36 w 101"/>
              <a:gd name="T3" fmla="*/ 184 h 184"/>
              <a:gd name="T4" fmla="*/ 34 w 101"/>
              <a:gd name="T5" fmla="*/ 93 h 184"/>
              <a:gd name="T6" fmla="*/ 34 w 101"/>
              <a:gd name="T7" fmla="*/ 62 h 184"/>
              <a:gd name="T8" fmla="*/ 0 w 101"/>
              <a:gd name="T9" fmla="*/ 62 h 184"/>
              <a:gd name="T10" fmla="*/ 50 w 101"/>
              <a:gd name="T11" fmla="*/ 0 h 184"/>
              <a:gd name="T12" fmla="*/ 101 w 101"/>
              <a:gd name="T13" fmla="*/ 62 h 184"/>
              <a:gd name="T14" fmla="*/ 67 w 101"/>
              <a:gd name="T15" fmla="*/ 62 h 184"/>
              <a:gd name="T16" fmla="*/ 67 w 101"/>
              <a:gd name="T17" fmla="*/ 92 h 184"/>
              <a:gd name="T18" fmla="*/ 69 w 101"/>
              <a:gd name="T19" fmla="*/ 183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184">
                <a:moveTo>
                  <a:pt x="69" y="183"/>
                </a:moveTo>
                <a:lnTo>
                  <a:pt x="36" y="184"/>
                </a:lnTo>
                <a:lnTo>
                  <a:pt x="34" y="93"/>
                </a:lnTo>
                <a:lnTo>
                  <a:pt x="34" y="62"/>
                </a:lnTo>
                <a:lnTo>
                  <a:pt x="0" y="62"/>
                </a:lnTo>
                <a:lnTo>
                  <a:pt x="50" y="0"/>
                </a:lnTo>
                <a:lnTo>
                  <a:pt x="101" y="62"/>
                </a:lnTo>
                <a:lnTo>
                  <a:pt x="67" y="62"/>
                </a:lnTo>
                <a:lnTo>
                  <a:pt x="67" y="92"/>
                </a:lnTo>
                <a:lnTo>
                  <a:pt x="69" y="183"/>
                </a:lnTo>
                <a:close/>
              </a:path>
            </a:pathLst>
          </a:custGeom>
          <a:solidFill>
            <a:srgbClr val="F499C1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9" name="Freeform 81">
            <a:extLst>
              <a:ext uri="{FF2B5EF4-FFF2-40B4-BE49-F238E27FC236}">
                <a16:creationId xmlns:a16="http://schemas.microsoft.com/office/drawing/2014/main" id="{D792CD10-1C49-46A1-8FCD-7AFE235AE0CD}"/>
              </a:ext>
            </a:extLst>
          </p:cNvPr>
          <p:cNvSpPr>
            <a:spLocks/>
          </p:cNvSpPr>
          <p:nvPr/>
        </p:nvSpPr>
        <p:spPr bwMode="auto">
          <a:xfrm>
            <a:off x="8059616" y="3560590"/>
            <a:ext cx="159219" cy="257560"/>
          </a:xfrm>
          <a:custGeom>
            <a:avLst/>
            <a:gdLst>
              <a:gd name="T0" fmla="*/ 69 w 102"/>
              <a:gd name="T1" fmla="*/ 163 h 165"/>
              <a:gd name="T2" fmla="*/ 36 w 102"/>
              <a:gd name="T3" fmla="*/ 165 h 165"/>
              <a:gd name="T4" fmla="*/ 34 w 102"/>
              <a:gd name="T5" fmla="*/ 88 h 165"/>
              <a:gd name="T6" fmla="*/ 35 w 102"/>
              <a:gd name="T7" fmla="*/ 61 h 165"/>
              <a:gd name="T8" fmla="*/ 0 w 102"/>
              <a:gd name="T9" fmla="*/ 60 h 165"/>
              <a:gd name="T10" fmla="*/ 53 w 102"/>
              <a:gd name="T11" fmla="*/ 0 h 165"/>
              <a:gd name="T12" fmla="*/ 102 w 102"/>
              <a:gd name="T13" fmla="*/ 64 h 165"/>
              <a:gd name="T14" fmla="*/ 67 w 102"/>
              <a:gd name="T15" fmla="*/ 62 h 165"/>
              <a:gd name="T16" fmla="*/ 67 w 102"/>
              <a:gd name="T17" fmla="*/ 87 h 165"/>
              <a:gd name="T18" fmla="*/ 69 w 102"/>
              <a:gd name="T19" fmla="*/ 163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2" h="165">
                <a:moveTo>
                  <a:pt x="69" y="163"/>
                </a:moveTo>
                <a:lnTo>
                  <a:pt x="36" y="165"/>
                </a:lnTo>
                <a:lnTo>
                  <a:pt x="34" y="88"/>
                </a:lnTo>
                <a:lnTo>
                  <a:pt x="35" y="61"/>
                </a:lnTo>
                <a:lnTo>
                  <a:pt x="0" y="60"/>
                </a:lnTo>
                <a:lnTo>
                  <a:pt x="53" y="0"/>
                </a:lnTo>
                <a:lnTo>
                  <a:pt x="102" y="64"/>
                </a:lnTo>
                <a:lnTo>
                  <a:pt x="67" y="62"/>
                </a:lnTo>
                <a:lnTo>
                  <a:pt x="67" y="87"/>
                </a:lnTo>
                <a:lnTo>
                  <a:pt x="69" y="163"/>
                </a:lnTo>
                <a:close/>
              </a:path>
            </a:pathLst>
          </a:custGeom>
          <a:solidFill>
            <a:srgbClr val="F499C1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2" name="Freeform 84">
            <a:extLst>
              <a:ext uri="{FF2B5EF4-FFF2-40B4-BE49-F238E27FC236}">
                <a16:creationId xmlns:a16="http://schemas.microsoft.com/office/drawing/2014/main" id="{E996C3F2-F579-4EF6-A51C-12EA2A184F73}"/>
              </a:ext>
            </a:extLst>
          </p:cNvPr>
          <p:cNvSpPr>
            <a:spLocks/>
          </p:cNvSpPr>
          <p:nvPr/>
        </p:nvSpPr>
        <p:spPr bwMode="auto">
          <a:xfrm>
            <a:off x="8059616" y="4133467"/>
            <a:ext cx="157658" cy="221658"/>
          </a:xfrm>
          <a:custGeom>
            <a:avLst/>
            <a:gdLst>
              <a:gd name="T0" fmla="*/ 69 w 101"/>
              <a:gd name="T1" fmla="*/ 141 h 142"/>
              <a:gd name="T2" fmla="*/ 36 w 101"/>
              <a:gd name="T3" fmla="*/ 142 h 142"/>
              <a:gd name="T4" fmla="*/ 34 w 101"/>
              <a:gd name="T5" fmla="*/ 69 h 142"/>
              <a:gd name="T6" fmla="*/ 34 w 101"/>
              <a:gd name="T7" fmla="*/ 62 h 142"/>
              <a:gd name="T8" fmla="*/ 0 w 101"/>
              <a:gd name="T9" fmla="*/ 60 h 142"/>
              <a:gd name="T10" fmla="*/ 53 w 101"/>
              <a:gd name="T11" fmla="*/ 0 h 142"/>
              <a:gd name="T12" fmla="*/ 101 w 101"/>
              <a:gd name="T13" fmla="*/ 64 h 142"/>
              <a:gd name="T14" fmla="*/ 67 w 101"/>
              <a:gd name="T15" fmla="*/ 62 h 142"/>
              <a:gd name="T16" fmla="*/ 67 w 101"/>
              <a:gd name="T17" fmla="*/ 69 h 142"/>
              <a:gd name="T18" fmla="*/ 69 w 101"/>
              <a:gd name="T19" fmla="*/ 14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142">
                <a:moveTo>
                  <a:pt x="69" y="141"/>
                </a:moveTo>
                <a:lnTo>
                  <a:pt x="36" y="142"/>
                </a:lnTo>
                <a:lnTo>
                  <a:pt x="34" y="69"/>
                </a:lnTo>
                <a:lnTo>
                  <a:pt x="34" y="62"/>
                </a:lnTo>
                <a:lnTo>
                  <a:pt x="0" y="60"/>
                </a:lnTo>
                <a:lnTo>
                  <a:pt x="53" y="0"/>
                </a:lnTo>
                <a:lnTo>
                  <a:pt x="101" y="64"/>
                </a:lnTo>
                <a:lnTo>
                  <a:pt x="67" y="62"/>
                </a:lnTo>
                <a:lnTo>
                  <a:pt x="67" y="69"/>
                </a:lnTo>
                <a:lnTo>
                  <a:pt x="69" y="141"/>
                </a:lnTo>
                <a:close/>
              </a:path>
            </a:pathLst>
          </a:custGeom>
          <a:solidFill>
            <a:srgbClr val="F499C1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3" name="Freeform 85">
            <a:extLst>
              <a:ext uri="{FF2B5EF4-FFF2-40B4-BE49-F238E27FC236}">
                <a16:creationId xmlns:a16="http://schemas.microsoft.com/office/drawing/2014/main" id="{8E7AF8C0-E31A-4D89-ABB6-A2AFFEF85A92}"/>
              </a:ext>
            </a:extLst>
          </p:cNvPr>
          <p:cNvSpPr>
            <a:spLocks/>
          </p:cNvSpPr>
          <p:nvPr/>
        </p:nvSpPr>
        <p:spPr bwMode="auto">
          <a:xfrm>
            <a:off x="8640297" y="2803519"/>
            <a:ext cx="96780" cy="157658"/>
          </a:xfrm>
          <a:custGeom>
            <a:avLst/>
            <a:gdLst>
              <a:gd name="T0" fmla="*/ 0 w 62"/>
              <a:gd name="T1" fmla="*/ 34 h 101"/>
              <a:gd name="T2" fmla="*/ 0 w 62"/>
              <a:gd name="T3" fmla="*/ 0 h 101"/>
              <a:gd name="T4" fmla="*/ 62 w 62"/>
              <a:gd name="T5" fmla="*/ 51 h 101"/>
              <a:gd name="T6" fmla="*/ 0 w 62"/>
              <a:gd name="T7" fmla="*/ 101 h 101"/>
              <a:gd name="T8" fmla="*/ 0 w 62"/>
              <a:gd name="T9" fmla="*/ 6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" h="101">
                <a:moveTo>
                  <a:pt x="0" y="34"/>
                </a:moveTo>
                <a:lnTo>
                  <a:pt x="0" y="0"/>
                </a:lnTo>
                <a:lnTo>
                  <a:pt x="62" y="51"/>
                </a:lnTo>
                <a:lnTo>
                  <a:pt x="0" y="101"/>
                </a:lnTo>
                <a:lnTo>
                  <a:pt x="0" y="67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8" name="Freeform 90">
            <a:extLst>
              <a:ext uri="{FF2B5EF4-FFF2-40B4-BE49-F238E27FC236}">
                <a16:creationId xmlns:a16="http://schemas.microsoft.com/office/drawing/2014/main" id="{65E7DFB8-FD71-4981-9F2F-DA21C89D9799}"/>
              </a:ext>
            </a:extLst>
          </p:cNvPr>
          <p:cNvSpPr>
            <a:spLocks/>
          </p:cNvSpPr>
          <p:nvPr/>
        </p:nvSpPr>
        <p:spPr bwMode="auto">
          <a:xfrm>
            <a:off x="8943126" y="3114152"/>
            <a:ext cx="1013071" cy="2503800"/>
          </a:xfrm>
          <a:custGeom>
            <a:avLst/>
            <a:gdLst>
              <a:gd name="T0" fmla="*/ 0 w 649"/>
              <a:gd name="T1" fmla="*/ 0 h 1604"/>
              <a:gd name="T2" fmla="*/ 33 w 649"/>
              <a:gd name="T3" fmla="*/ 0 h 1604"/>
              <a:gd name="T4" fmla="*/ 34 w 649"/>
              <a:gd name="T5" fmla="*/ 1533 h 1604"/>
              <a:gd name="T6" fmla="*/ 587 w 649"/>
              <a:gd name="T7" fmla="*/ 1537 h 1604"/>
              <a:gd name="T8" fmla="*/ 587 w 649"/>
              <a:gd name="T9" fmla="*/ 1502 h 1604"/>
              <a:gd name="T10" fmla="*/ 649 w 649"/>
              <a:gd name="T11" fmla="*/ 1554 h 1604"/>
              <a:gd name="T12" fmla="*/ 586 w 649"/>
              <a:gd name="T13" fmla="*/ 1604 h 1604"/>
              <a:gd name="T14" fmla="*/ 586 w 649"/>
              <a:gd name="T15" fmla="*/ 1569 h 1604"/>
              <a:gd name="T16" fmla="*/ 1 w 649"/>
              <a:gd name="T17" fmla="*/ 1565 h 1604"/>
              <a:gd name="T18" fmla="*/ 0 w 649"/>
              <a:gd name="T19" fmla="*/ 0 h 1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49" h="1604">
                <a:moveTo>
                  <a:pt x="0" y="0"/>
                </a:moveTo>
                <a:lnTo>
                  <a:pt x="33" y="0"/>
                </a:lnTo>
                <a:lnTo>
                  <a:pt x="34" y="1533"/>
                </a:lnTo>
                <a:lnTo>
                  <a:pt x="587" y="1537"/>
                </a:lnTo>
                <a:lnTo>
                  <a:pt x="587" y="1502"/>
                </a:lnTo>
                <a:lnTo>
                  <a:pt x="649" y="1554"/>
                </a:lnTo>
                <a:lnTo>
                  <a:pt x="586" y="1604"/>
                </a:lnTo>
                <a:lnTo>
                  <a:pt x="586" y="1569"/>
                </a:lnTo>
                <a:lnTo>
                  <a:pt x="1" y="1565"/>
                </a:lnTo>
                <a:lnTo>
                  <a:pt x="0" y="0"/>
                </a:lnTo>
                <a:close/>
              </a:path>
            </a:pathLst>
          </a:custGeom>
          <a:solidFill>
            <a:srgbClr val="8AC652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9" name="Oval 91">
            <a:extLst>
              <a:ext uri="{FF2B5EF4-FFF2-40B4-BE49-F238E27FC236}">
                <a16:creationId xmlns:a16="http://schemas.microsoft.com/office/drawing/2014/main" id="{5488FE90-3C7F-46A7-9791-21557E375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0199" y="2653666"/>
            <a:ext cx="457364" cy="458926"/>
          </a:xfrm>
          <a:prstGeom prst="ellipse">
            <a:avLst/>
          </a:prstGeom>
          <a:solidFill>
            <a:srgbClr val="77ADDE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x</a:t>
            </a:r>
            <a:endParaRPr lang="id-ID" dirty="0"/>
          </a:p>
        </p:txBody>
      </p:sp>
      <p:sp>
        <p:nvSpPr>
          <p:cNvPr id="105" name="Freeform 97">
            <a:extLst>
              <a:ext uri="{FF2B5EF4-FFF2-40B4-BE49-F238E27FC236}">
                <a16:creationId xmlns:a16="http://schemas.microsoft.com/office/drawing/2014/main" id="{AF7A0AFF-DE55-47A9-8711-480EC52FF853}"/>
              </a:ext>
            </a:extLst>
          </p:cNvPr>
          <p:cNvSpPr>
            <a:spLocks/>
          </p:cNvSpPr>
          <p:nvPr/>
        </p:nvSpPr>
        <p:spPr bwMode="auto">
          <a:xfrm>
            <a:off x="8891614" y="2433568"/>
            <a:ext cx="157658" cy="216975"/>
          </a:xfrm>
          <a:custGeom>
            <a:avLst/>
            <a:gdLst>
              <a:gd name="T0" fmla="*/ 33 w 101"/>
              <a:gd name="T1" fmla="*/ 0 h 139"/>
              <a:gd name="T2" fmla="*/ 66 w 101"/>
              <a:gd name="T3" fmla="*/ 0 h 139"/>
              <a:gd name="T4" fmla="*/ 67 w 101"/>
              <a:gd name="T5" fmla="*/ 70 h 139"/>
              <a:gd name="T6" fmla="*/ 67 w 101"/>
              <a:gd name="T7" fmla="*/ 77 h 139"/>
              <a:gd name="T8" fmla="*/ 101 w 101"/>
              <a:gd name="T9" fmla="*/ 77 h 139"/>
              <a:gd name="T10" fmla="*/ 49 w 101"/>
              <a:gd name="T11" fmla="*/ 139 h 139"/>
              <a:gd name="T12" fmla="*/ 0 w 101"/>
              <a:gd name="T13" fmla="*/ 76 h 139"/>
              <a:gd name="T14" fmla="*/ 34 w 101"/>
              <a:gd name="T15" fmla="*/ 76 h 139"/>
              <a:gd name="T16" fmla="*/ 34 w 101"/>
              <a:gd name="T17" fmla="*/ 70 h 139"/>
              <a:gd name="T18" fmla="*/ 33 w 101"/>
              <a:gd name="T19" fmla="*/ 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139">
                <a:moveTo>
                  <a:pt x="33" y="0"/>
                </a:moveTo>
                <a:lnTo>
                  <a:pt x="66" y="0"/>
                </a:lnTo>
                <a:lnTo>
                  <a:pt x="67" y="70"/>
                </a:lnTo>
                <a:lnTo>
                  <a:pt x="67" y="77"/>
                </a:lnTo>
                <a:lnTo>
                  <a:pt x="101" y="77"/>
                </a:lnTo>
                <a:lnTo>
                  <a:pt x="49" y="139"/>
                </a:lnTo>
                <a:lnTo>
                  <a:pt x="0" y="76"/>
                </a:lnTo>
                <a:lnTo>
                  <a:pt x="34" y="76"/>
                </a:lnTo>
                <a:lnTo>
                  <a:pt x="34" y="70"/>
                </a:lnTo>
                <a:lnTo>
                  <a:pt x="33" y="0"/>
                </a:lnTo>
                <a:close/>
              </a:path>
            </a:pathLst>
          </a:custGeom>
          <a:solidFill>
            <a:srgbClr val="8AC652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6" name="Freeform 98">
            <a:extLst>
              <a:ext uri="{FF2B5EF4-FFF2-40B4-BE49-F238E27FC236}">
                <a16:creationId xmlns:a16="http://schemas.microsoft.com/office/drawing/2014/main" id="{7D7BFE36-1692-4838-8656-3A0F914F8F70}"/>
              </a:ext>
            </a:extLst>
          </p:cNvPr>
          <p:cNvSpPr>
            <a:spLocks/>
          </p:cNvSpPr>
          <p:nvPr/>
        </p:nvSpPr>
        <p:spPr bwMode="auto">
          <a:xfrm>
            <a:off x="8111128" y="2803519"/>
            <a:ext cx="625950" cy="184195"/>
          </a:xfrm>
          <a:custGeom>
            <a:avLst/>
            <a:gdLst>
              <a:gd name="T0" fmla="*/ 36 w 401"/>
              <a:gd name="T1" fmla="*/ 117 h 118"/>
              <a:gd name="T2" fmla="*/ 3 w 401"/>
              <a:gd name="T3" fmla="*/ 118 h 118"/>
              <a:gd name="T4" fmla="*/ 0 w 401"/>
              <a:gd name="T5" fmla="*/ 34 h 118"/>
              <a:gd name="T6" fmla="*/ 339 w 401"/>
              <a:gd name="T7" fmla="*/ 34 h 118"/>
              <a:gd name="T8" fmla="*/ 339 w 401"/>
              <a:gd name="T9" fmla="*/ 0 h 118"/>
              <a:gd name="T10" fmla="*/ 401 w 401"/>
              <a:gd name="T11" fmla="*/ 51 h 118"/>
              <a:gd name="T12" fmla="*/ 339 w 401"/>
              <a:gd name="T13" fmla="*/ 101 h 118"/>
              <a:gd name="T14" fmla="*/ 339 w 401"/>
              <a:gd name="T15" fmla="*/ 67 h 118"/>
              <a:gd name="T16" fmla="*/ 34 w 401"/>
              <a:gd name="T17" fmla="*/ 67 h 118"/>
              <a:gd name="T18" fmla="*/ 36 w 401"/>
              <a:gd name="T19" fmla="*/ 11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1" h="118">
                <a:moveTo>
                  <a:pt x="36" y="117"/>
                </a:moveTo>
                <a:lnTo>
                  <a:pt x="3" y="118"/>
                </a:lnTo>
                <a:lnTo>
                  <a:pt x="0" y="34"/>
                </a:lnTo>
                <a:lnTo>
                  <a:pt x="339" y="34"/>
                </a:lnTo>
                <a:lnTo>
                  <a:pt x="339" y="0"/>
                </a:lnTo>
                <a:lnTo>
                  <a:pt x="401" y="51"/>
                </a:lnTo>
                <a:lnTo>
                  <a:pt x="339" y="101"/>
                </a:lnTo>
                <a:lnTo>
                  <a:pt x="339" y="67"/>
                </a:lnTo>
                <a:lnTo>
                  <a:pt x="34" y="67"/>
                </a:lnTo>
                <a:lnTo>
                  <a:pt x="36" y="117"/>
                </a:lnTo>
                <a:close/>
              </a:path>
            </a:pathLst>
          </a:custGeom>
          <a:solidFill>
            <a:srgbClr val="F499C1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Oval 99">
                <a:extLst>
                  <a:ext uri="{FF2B5EF4-FFF2-40B4-BE49-F238E27FC236}">
                    <a16:creationId xmlns:a16="http://schemas.microsoft.com/office/drawing/2014/main" id="{3866B923-9A80-4A62-9E26-2BC1FD129E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4638" y="81183"/>
                <a:ext cx="931901" cy="930339"/>
              </a:xfrm>
              <a:prstGeom prst="ellipse">
                <a:avLst/>
              </a:prstGeom>
              <a:solidFill>
                <a:srgbClr val="FBF49C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07" name="Oval 99">
                <a:extLst>
                  <a:ext uri="{FF2B5EF4-FFF2-40B4-BE49-F238E27FC236}">
                    <a16:creationId xmlns:a16="http://schemas.microsoft.com/office/drawing/2014/main" id="{3866B923-9A80-4A62-9E26-2BC1FD129E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4638" y="81183"/>
                <a:ext cx="931901" cy="93033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Freeform 102">
            <a:extLst>
              <a:ext uri="{FF2B5EF4-FFF2-40B4-BE49-F238E27FC236}">
                <a16:creationId xmlns:a16="http://schemas.microsoft.com/office/drawing/2014/main" id="{8450F575-D92F-433A-B372-63829D63D6DD}"/>
              </a:ext>
            </a:extLst>
          </p:cNvPr>
          <p:cNvSpPr>
            <a:spLocks/>
          </p:cNvSpPr>
          <p:nvPr/>
        </p:nvSpPr>
        <p:spPr bwMode="auto">
          <a:xfrm>
            <a:off x="8944687" y="1005279"/>
            <a:ext cx="597853" cy="3805650"/>
          </a:xfrm>
          <a:custGeom>
            <a:avLst/>
            <a:gdLst>
              <a:gd name="T0" fmla="*/ 0 w 383"/>
              <a:gd name="T1" fmla="*/ 1413 h 2438"/>
              <a:gd name="T2" fmla="*/ 33 w 383"/>
              <a:gd name="T3" fmla="*/ 1413 h 2438"/>
              <a:gd name="T4" fmla="*/ 33 w 383"/>
              <a:gd name="T5" fmla="*/ 2407 h 2438"/>
              <a:gd name="T6" fmla="*/ 316 w 383"/>
              <a:gd name="T7" fmla="*/ 2407 h 2438"/>
              <a:gd name="T8" fmla="*/ 316 w 383"/>
              <a:gd name="T9" fmla="*/ 58 h 2438"/>
              <a:gd name="T10" fmla="*/ 282 w 383"/>
              <a:gd name="T11" fmla="*/ 58 h 2438"/>
              <a:gd name="T12" fmla="*/ 332 w 383"/>
              <a:gd name="T13" fmla="*/ 0 h 2438"/>
              <a:gd name="T14" fmla="*/ 383 w 383"/>
              <a:gd name="T15" fmla="*/ 58 h 2438"/>
              <a:gd name="T16" fmla="*/ 349 w 383"/>
              <a:gd name="T17" fmla="*/ 58 h 2438"/>
              <a:gd name="T18" fmla="*/ 349 w 383"/>
              <a:gd name="T19" fmla="*/ 2438 h 2438"/>
              <a:gd name="T20" fmla="*/ 0 w 383"/>
              <a:gd name="T21" fmla="*/ 2438 h 2438"/>
              <a:gd name="T22" fmla="*/ 0 w 383"/>
              <a:gd name="T23" fmla="*/ 1413 h 2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83" h="2438">
                <a:moveTo>
                  <a:pt x="0" y="1413"/>
                </a:moveTo>
                <a:lnTo>
                  <a:pt x="33" y="1413"/>
                </a:lnTo>
                <a:lnTo>
                  <a:pt x="33" y="2407"/>
                </a:lnTo>
                <a:lnTo>
                  <a:pt x="316" y="2407"/>
                </a:lnTo>
                <a:lnTo>
                  <a:pt x="316" y="58"/>
                </a:lnTo>
                <a:lnTo>
                  <a:pt x="282" y="58"/>
                </a:lnTo>
                <a:lnTo>
                  <a:pt x="332" y="0"/>
                </a:lnTo>
                <a:lnTo>
                  <a:pt x="383" y="58"/>
                </a:lnTo>
                <a:lnTo>
                  <a:pt x="349" y="58"/>
                </a:lnTo>
                <a:lnTo>
                  <a:pt x="349" y="2438"/>
                </a:lnTo>
                <a:lnTo>
                  <a:pt x="0" y="2438"/>
                </a:lnTo>
                <a:lnTo>
                  <a:pt x="0" y="1413"/>
                </a:lnTo>
                <a:close/>
              </a:path>
            </a:pathLst>
          </a:custGeom>
          <a:solidFill>
            <a:srgbClr val="8AC652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5" name="Oval 107">
            <a:extLst>
              <a:ext uri="{FF2B5EF4-FFF2-40B4-BE49-F238E27FC236}">
                <a16:creationId xmlns:a16="http://schemas.microsoft.com/office/drawing/2014/main" id="{96DB4A40-67C5-4619-96AA-A545DA4CE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9824" y="5969170"/>
            <a:ext cx="352780" cy="352780"/>
          </a:xfrm>
          <a:prstGeom prst="ellipse">
            <a:avLst/>
          </a:prstGeom>
          <a:solidFill>
            <a:srgbClr val="F89939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i="1" dirty="0"/>
              <a:t>W</a:t>
            </a:r>
            <a:endParaRPr lang="id-ID" i="1" dirty="0"/>
          </a:p>
        </p:txBody>
      </p:sp>
      <p:sp>
        <p:nvSpPr>
          <p:cNvPr id="117" name="Freeform 109">
            <a:extLst>
              <a:ext uri="{FF2B5EF4-FFF2-40B4-BE49-F238E27FC236}">
                <a16:creationId xmlns:a16="http://schemas.microsoft.com/office/drawing/2014/main" id="{67783111-C2C5-4DBE-A0F0-9F910EB1F96D}"/>
              </a:ext>
            </a:extLst>
          </p:cNvPr>
          <p:cNvSpPr>
            <a:spLocks/>
          </p:cNvSpPr>
          <p:nvPr/>
        </p:nvSpPr>
        <p:spPr bwMode="auto">
          <a:xfrm>
            <a:off x="3587431" y="4540881"/>
            <a:ext cx="638437" cy="440194"/>
          </a:xfrm>
          <a:custGeom>
            <a:avLst/>
            <a:gdLst>
              <a:gd name="T0" fmla="*/ 376 w 409"/>
              <a:gd name="T1" fmla="*/ 0 h 282"/>
              <a:gd name="T2" fmla="*/ 409 w 409"/>
              <a:gd name="T3" fmla="*/ 0 h 282"/>
              <a:gd name="T4" fmla="*/ 406 w 409"/>
              <a:gd name="T5" fmla="*/ 162 h 282"/>
              <a:gd name="T6" fmla="*/ 69 w 409"/>
              <a:gd name="T7" fmla="*/ 162 h 282"/>
              <a:gd name="T8" fmla="*/ 67 w 409"/>
              <a:gd name="T9" fmla="*/ 221 h 282"/>
              <a:gd name="T10" fmla="*/ 102 w 409"/>
              <a:gd name="T11" fmla="*/ 222 h 282"/>
              <a:gd name="T12" fmla="*/ 49 w 409"/>
              <a:gd name="T13" fmla="*/ 282 h 282"/>
              <a:gd name="T14" fmla="*/ 0 w 409"/>
              <a:gd name="T15" fmla="*/ 219 h 282"/>
              <a:gd name="T16" fmla="*/ 35 w 409"/>
              <a:gd name="T17" fmla="*/ 220 h 282"/>
              <a:gd name="T18" fmla="*/ 37 w 409"/>
              <a:gd name="T19" fmla="*/ 130 h 282"/>
              <a:gd name="T20" fmla="*/ 374 w 409"/>
              <a:gd name="T21" fmla="*/ 130 h 282"/>
              <a:gd name="T22" fmla="*/ 376 w 409"/>
              <a:gd name="T23" fmla="*/ 0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09" h="282">
                <a:moveTo>
                  <a:pt x="376" y="0"/>
                </a:moveTo>
                <a:lnTo>
                  <a:pt x="409" y="0"/>
                </a:lnTo>
                <a:lnTo>
                  <a:pt x="406" y="162"/>
                </a:lnTo>
                <a:lnTo>
                  <a:pt x="69" y="162"/>
                </a:lnTo>
                <a:lnTo>
                  <a:pt x="67" y="221"/>
                </a:lnTo>
                <a:lnTo>
                  <a:pt x="102" y="222"/>
                </a:lnTo>
                <a:lnTo>
                  <a:pt x="49" y="282"/>
                </a:lnTo>
                <a:lnTo>
                  <a:pt x="0" y="219"/>
                </a:lnTo>
                <a:lnTo>
                  <a:pt x="35" y="220"/>
                </a:lnTo>
                <a:lnTo>
                  <a:pt x="37" y="130"/>
                </a:lnTo>
                <a:lnTo>
                  <a:pt x="374" y="130"/>
                </a:lnTo>
                <a:lnTo>
                  <a:pt x="376" y="0"/>
                </a:lnTo>
                <a:close/>
              </a:path>
            </a:pathLst>
          </a:custGeom>
          <a:solidFill>
            <a:srgbClr val="C0A7D0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0" name="Freeform 112">
            <a:extLst>
              <a:ext uri="{FF2B5EF4-FFF2-40B4-BE49-F238E27FC236}">
                <a16:creationId xmlns:a16="http://schemas.microsoft.com/office/drawing/2014/main" id="{FE2181AF-9DE7-448F-869F-61C2106B30CF}"/>
              </a:ext>
            </a:extLst>
          </p:cNvPr>
          <p:cNvSpPr>
            <a:spLocks/>
          </p:cNvSpPr>
          <p:nvPr/>
        </p:nvSpPr>
        <p:spPr bwMode="auto">
          <a:xfrm>
            <a:off x="2574360" y="2328983"/>
            <a:ext cx="1699899" cy="3643309"/>
          </a:xfrm>
          <a:custGeom>
            <a:avLst/>
            <a:gdLst>
              <a:gd name="T0" fmla="*/ 32 w 1089"/>
              <a:gd name="T1" fmla="*/ 2334 h 2334"/>
              <a:gd name="T2" fmla="*/ 0 w 1089"/>
              <a:gd name="T3" fmla="*/ 2334 h 2334"/>
              <a:gd name="T4" fmla="*/ 0 w 1089"/>
              <a:gd name="T5" fmla="*/ 0 h 2334"/>
              <a:gd name="T6" fmla="*/ 49 w 1089"/>
              <a:gd name="T7" fmla="*/ 0 h 2334"/>
              <a:gd name="T8" fmla="*/ 1055 w 1089"/>
              <a:gd name="T9" fmla="*/ 0 h 2334"/>
              <a:gd name="T10" fmla="*/ 1055 w 1089"/>
              <a:gd name="T11" fmla="*/ 1053 h 2334"/>
              <a:gd name="T12" fmla="*/ 1089 w 1089"/>
              <a:gd name="T13" fmla="*/ 1053 h 2334"/>
              <a:gd name="T14" fmla="*/ 1039 w 1089"/>
              <a:gd name="T15" fmla="*/ 1115 h 2334"/>
              <a:gd name="T16" fmla="*/ 988 w 1089"/>
              <a:gd name="T17" fmla="*/ 1053 h 2334"/>
              <a:gd name="T18" fmla="*/ 1023 w 1089"/>
              <a:gd name="T19" fmla="*/ 1053 h 2334"/>
              <a:gd name="T20" fmla="*/ 1023 w 1089"/>
              <a:gd name="T21" fmla="*/ 33 h 2334"/>
              <a:gd name="T22" fmla="*/ 49 w 1089"/>
              <a:gd name="T23" fmla="*/ 33 h 2334"/>
              <a:gd name="T24" fmla="*/ 32 w 1089"/>
              <a:gd name="T25" fmla="*/ 33 h 2334"/>
              <a:gd name="T26" fmla="*/ 32 w 1089"/>
              <a:gd name="T27" fmla="*/ 2334 h 2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89" h="2334">
                <a:moveTo>
                  <a:pt x="32" y="2334"/>
                </a:moveTo>
                <a:lnTo>
                  <a:pt x="0" y="2334"/>
                </a:lnTo>
                <a:lnTo>
                  <a:pt x="0" y="0"/>
                </a:lnTo>
                <a:lnTo>
                  <a:pt x="49" y="0"/>
                </a:lnTo>
                <a:lnTo>
                  <a:pt x="1055" y="0"/>
                </a:lnTo>
                <a:lnTo>
                  <a:pt x="1055" y="1053"/>
                </a:lnTo>
                <a:lnTo>
                  <a:pt x="1089" y="1053"/>
                </a:lnTo>
                <a:lnTo>
                  <a:pt x="1039" y="1115"/>
                </a:lnTo>
                <a:lnTo>
                  <a:pt x="988" y="1053"/>
                </a:lnTo>
                <a:lnTo>
                  <a:pt x="1023" y="1053"/>
                </a:lnTo>
                <a:lnTo>
                  <a:pt x="1023" y="33"/>
                </a:lnTo>
                <a:lnTo>
                  <a:pt x="49" y="33"/>
                </a:lnTo>
                <a:lnTo>
                  <a:pt x="32" y="33"/>
                </a:lnTo>
                <a:lnTo>
                  <a:pt x="32" y="2334"/>
                </a:lnTo>
                <a:close/>
              </a:path>
            </a:pathLst>
          </a:custGeom>
          <a:solidFill>
            <a:srgbClr val="B9539F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1" name="Freeform 113">
            <a:extLst>
              <a:ext uri="{FF2B5EF4-FFF2-40B4-BE49-F238E27FC236}">
                <a16:creationId xmlns:a16="http://schemas.microsoft.com/office/drawing/2014/main" id="{A5764D8C-EBB1-4710-BE4D-3A65BE94252C}"/>
              </a:ext>
            </a:extLst>
          </p:cNvPr>
          <p:cNvSpPr>
            <a:spLocks/>
          </p:cNvSpPr>
          <p:nvPr/>
        </p:nvSpPr>
        <p:spPr bwMode="auto">
          <a:xfrm>
            <a:off x="3200309" y="4014053"/>
            <a:ext cx="120607" cy="2365653"/>
          </a:xfrm>
          <a:custGeom>
            <a:avLst/>
            <a:gdLst>
              <a:gd name="T0" fmla="*/ 66 w 101"/>
              <a:gd name="T1" fmla="*/ 1466 h 1466"/>
              <a:gd name="T2" fmla="*/ 34 w 101"/>
              <a:gd name="T3" fmla="*/ 1466 h 1466"/>
              <a:gd name="T4" fmla="*/ 34 w 101"/>
              <a:gd name="T5" fmla="*/ 194 h 1466"/>
              <a:gd name="T6" fmla="*/ 34 w 101"/>
              <a:gd name="T7" fmla="*/ 62 h 1466"/>
              <a:gd name="T8" fmla="*/ 0 w 101"/>
              <a:gd name="T9" fmla="*/ 62 h 1466"/>
              <a:gd name="T10" fmla="*/ 50 w 101"/>
              <a:gd name="T11" fmla="*/ 0 h 1466"/>
              <a:gd name="T12" fmla="*/ 101 w 101"/>
              <a:gd name="T13" fmla="*/ 62 h 1466"/>
              <a:gd name="T14" fmla="*/ 66 w 101"/>
              <a:gd name="T15" fmla="*/ 62 h 1466"/>
              <a:gd name="T16" fmla="*/ 66 w 101"/>
              <a:gd name="T17" fmla="*/ 194 h 1466"/>
              <a:gd name="T18" fmla="*/ 66 w 101"/>
              <a:gd name="T19" fmla="*/ 1466 h 1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1466">
                <a:moveTo>
                  <a:pt x="66" y="1466"/>
                </a:moveTo>
                <a:lnTo>
                  <a:pt x="34" y="1466"/>
                </a:lnTo>
                <a:lnTo>
                  <a:pt x="34" y="194"/>
                </a:lnTo>
                <a:lnTo>
                  <a:pt x="34" y="62"/>
                </a:lnTo>
                <a:lnTo>
                  <a:pt x="0" y="62"/>
                </a:lnTo>
                <a:lnTo>
                  <a:pt x="50" y="0"/>
                </a:lnTo>
                <a:lnTo>
                  <a:pt x="101" y="62"/>
                </a:lnTo>
                <a:lnTo>
                  <a:pt x="66" y="62"/>
                </a:lnTo>
                <a:lnTo>
                  <a:pt x="66" y="194"/>
                </a:lnTo>
                <a:lnTo>
                  <a:pt x="66" y="1466"/>
                </a:lnTo>
                <a:close/>
              </a:path>
            </a:pathLst>
          </a:custGeom>
          <a:solidFill>
            <a:srgbClr val="F58020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2" name="Freeform 114">
            <a:extLst>
              <a:ext uri="{FF2B5EF4-FFF2-40B4-BE49-F238E27FC236}">
                <a16:creationId xmlns:a16="http://schemas.microsoft.com/office/drawing/2014/main" id="{AEDF1681-E836-41F8-B0B9-7DCFF282C18D}"/>
              </a:ext>
            </a:extLst>
          </p:cNvPr>
          <p:cNvSpPr>
            <a:spLocks/>
          </p:cNvSpPr>
          <p:nvPr/>
        </p:nvSpPr>
        <p:spPr bwMode="auto">
          <a:xfrm>
            <a:off x="2037385" y="4014054"/>
            <a:ext cx="1314340" cy="1561752"/>
          </a:xfrm>
          <a:custGeom>
            <a:avLst/>
            <a:gdLst>
              <a:gd name="T0" fmla="*/ 0 w 850"/>
              <a:gd name="T1" fmla="*/ 958 h 960"/>
              <a:gd name="T2" fmla="*/ 0 w 850"/>
              <a:gd name="T3" fmla="*/ 925 h 960"/>
              <a:gd name="T4" fmla="*/ 779 w 850"/>
              <a:gd name="T5" fmla="*/ 927 h 960"/>
              <a:gd name="T6" fmla="*/ 783 w 850"/>
              <a:gd name="T7" fmla="*/ 63 h 960"/>
              <a:gd name="T8" fmla="*/ 749 w 850"/>
              <a:gd name="T9" fmla="*/ 63 h 960"/>
              <a:gd name="T10" fmla="*/ 800 w 850"/>
              <a:gd name="T11" fmla="*/ 0 h 960"/>
              <a:gd name="T12" fmla="*/ 850 w 850"/>
              <a:gd name="T13" fmla="*/ 63 h 960"/>
              <a:gd name="T14" fmla="*/ 816 w 850"/>
              <a:gd name="T15" fmla="*/ 63 h 960"/>
              <a:gd name="T16" fmla="*/ 811 w 850"/>
              <a:gd name="T17" fmla="*/ 960 h 960"/>
              <a:gd name="T18" fmla="*/ 0 w 850"/>
              <a:gd name="T19" fmla="*/ 958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50" h="960">
                <a:moveTo>
                  <a:pt x="0" y="958"/>
                </a:moveTo>
                <a:lnTo>
                  <a:pt x="0" y="925"/>
                </a:lnTo>
                <a:lnTo>
                  <a:pt x="779" y="927"/>
                </a:lnTo>
                <a:lnTo>
                  <a:pt x="783" y="63"/>
                </a:lnTo>
                <a:lnTo>
                  <a:pt x="749" y="63"/>
                </a:lnTo>
                <a:lnTo>
                  <a:pt x="800" y="0"/>
                </a:lnTo>
                <a:lnTo>
                  <a:pt x="850" y="63"/>
                </a:lnTo>
                <a:lnTo>
                  <a:pt x="816" y="63"/>
                </a:lnTo>
                <a:lnTo>
                  <a:pt x="811" y="960"/>
                </a:lnTo>
                <a:lnTo>
                  <a:pt x="0" y="958"/>
                </a:lnTo>
                <a:close/>
              </a:path>
            </a:pathLst>
          </a:custGeom>
          <a:solidFill>
            <a:srgbClr val="F89939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3" name="Oval 115">
            <a:extLst>
              <a:ext uri="{FF2B5EF4-FFF2-40B4-BE49-F238E27FC236}">
                <a16:creationId xmlns:a16="http://schemas.microsoft.com/office/drawing/2014/main" id="{9A9E15F8-2596-4985-9886-650A90B5C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3188" y="2500690"/>
            <a:ext cx="305951" cy="305951"/>
          </a:xfrm>
          <a:prstGeom prst="ellipse">
            <a:avLst/>
          </a:prstGeom>
          <a:solidFill>
            <a:srgbClr val="FBCCCD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/>
              <a:t>T</a:t>
            </a:r>
            <a:endParaRPr lang="id-ID" dirty="0"/>
          </a:p>
        </p:txBody>
      </p:sp>
      <p:sp>
        <p:nvSpPr>
          <p:cNvPr id="128" name="Freeform 120">
            <a:extLst>
              <a:ext uri="{FF2B5EF4-FFF2-40B4-BE49-F238E27FC236}">
                <a16:creationId xmlns:a16="http://schemas.microsoft.com/office/drawing/2014/main" id="{AC8E8128-4662-4DC9-AD1C-326F10FEC7E9}"/>
              </a:ext>
            </a:extLst>
          </p:cNvPr>
          <p:cNvSpPr>
            <a:spLocks/>
          </p:cNvSpPr>
          <p:nvPr/>
        </p:nvSpPr>
        <p:spPr bwMode="auto">
          <a:xfrm>
            <a:off x="3772641" y="3314616"/>
            <a:ext cx="195665" cy="1073289"/>
          </a:xfrm>
          <a:custGeom>
            <a:avLst/>
            <a:gdLst>
              <a:gd name="T0" fmla="*/ 5 w 132"/>
              <a:gd name="T1" fmla="*/ 0 h 620"/>
              <a:gd name="T2" fmla="*/ 38 w 132"/>
              <a:gd name="T3" fmla="*/ 0 h 620"/>
              <a:gd name="T4" fmla="*/ 34 w 132"/>
              <a:gd name="T5" fmla="*/ 553 h 620"/>
              <a:gd name="T6" fmla="*/ 70 w 132"/>
              <a:gd name="T7" fmla="*/ 553 h 620"/>
              <a:gd name="T8" fmla="*/ 70 w 132"/>
              <a:gd name="T9" fmla="*/ 519 h 620"/>
              <a:gd name="T10" fmla="*/ 132 w 132"/>
              <a:gd name="T11" fmla="*/ 569 h 620"/>
              <a:gd name="T12" fmla="*/ 70 w 132"/>
              <a:gd name="T13" fmla="*/ 620 h 620"/>
              <a:gd name="T14" fmla="*/ 70 w 132"/>
              <a:gd name="T15" fmla="*/ 586 h 620"/>
              <a:gd name="T16" fmla="*/ 0 w 132"/>
              <a:gd name="T17" fmla="*/ 586 h 620"/>
              <a:gd name="T18" fmla="*/ 5 w 132"/>
              <a:gd name="T19" fmla="*/ 0 h 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2" h="620">
                <a:moveTo>
                  <a:pt x="5" y="0"/>
                </a:moveTo>
                <a:lnTo>
                  <a:pt x="38" y="0"/>
                </a:lnTo>
                <a:lnTo>
                  <a:pt x="34" y="553"/>
                </a:lnTo>
                <a:lnTo>
                  <a:pt x="70" y="553"/>
                </a:lnTo>
                <a:lnTo>
                  <a:pt x="70" y="519"/>
                </a:lnTo>
                <a:lnTo>
                  <a:pt x="132" y="569"/>
                </a:lnTo>
                <a:lnTo>
                  <a:pt x="70" y="620"/>
                </a:lnTo>
                <a:lnTo>
                  <a:pt x="70" y="586"/>
                </a:lnTo>
                <a:lnTo>
                  <a:pt x="0" y="586"/>
                </a:lnTo>
                <a:lnTo>
                  <a:pt x="5" y="0"/>
                </a:lnTo>
                <a:close/>
              </a:path>
            </a:pathLst>
          </a:custGeom>
          <a:solidFill>
            <a:srgbClr val="B9539F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9" name="Freeform 121">
            <a:extLst>
              <a:ext uri="{FF2B5EF4-FFF2-40B4-BE49-F238E27FC236}">
                <a16:creationId xmlns:a16="http://schemas.microsoft.com/office/drawing/2014/main" id="{B102866C-18F2-4144-9B25-24452955B991}"/>
              </a:ext>
            </a:extLst>
          </p:cNvPr>
          <p:cNvSpPr>
            <a:spLocks/>
          </p:cNvSpPr>
          <p:nvPr/>
        </p:nvSpPr>
        <p:spPr bwMode="auto">
          <a:xfrm>
            <a:off x="3440699" y="2628689"/>
            <a:ext cx="429267" cy="174829"/>
          </a:xfrm>
          <a:custGeom>
            <a:avLst/>
            <a:gdLst>
              <a:gd name="T0" fmla="*/ 0 w 275"/>
              <a:gd name="T1" fmla="*/ 32 h 112"/>
              <a:gd name="T2" fmla="*/ 1 w 275"/>
              <a:gd name="T3" fmla="*/ 0 h 112"/>
              <a:gd name="T4" fmla="*/ 238 w 275"/>
              <a:gd name="T5" fmla="*/ 5 h 112"/>
              <a:gd name="T6" fmla="*/ 241 w 275"/>
              <a:gd name="T7" fmla="*/ 49 h 112"/>
              <a:gd name="T8" fmla="*/ 275 w 275"/>
              <a:gd name="T9" fmla="*/ 48 h 112"/>
              <a:gd name="T10" fmla="*/ 228 w 275"/>
              <a:gd name="T11" fmla="*/ 112 h 112"/>
              <a:gd name="T12" fmla="*/ 174 w 275"/>
              <a:gd name="T13" fmla="*/ 53 h 112"/>
              <a:gd name="T14" fmla="*/ 208 w 275"/>
              <a:gd name="T15" fmla="*/ 51 h 112"/>
              <a:gd name="T16" fmla="*/ 207 w 275"/>
              <a:gd name="T17" fmla="*/ 37 h 112"/>
              <a:gd name="T18" fmla="*/ 0 w 275"/>
              <a:gd name="T19" fmla="*/ 3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5" h="112">
                <a:moveTo>
                  <a:pt x="0" y="32"/>
                </a:moveTo>
                <a:lnTo>
                  <a:pt x="1" y="0"/>
                </a:lnTo>
                <a:lnTo>
                  <a:pt x="238" y="5"/>
                </a:lnTo>
                <a:lnTo>
                  <a:pt x="241" y="49"/>
                </a:lnTo>
                <a:lnTo>
                  <a:pt x="275" y="48"/>
                </a:lnTo>
                <a:lnTo>
                  <a:pt x="228" y="112"/>
                </a:lnTo>
                <a:lnTo>
                  <a:pt x="174" y="53"/>
                </a:lnTo>
                <a:lnTo>
                  <a:pt x="208" y="51"/>
                </a:lnTo>
                <a:lnTo>
                  <a:pt x="207" y="37"/>
                </a:lnTo>
                <a:lnTo>
                  <a:pt x="0" y="32"/>
                </a:lnTo>
                <a:close/>
              </a:path>
            </a:pathLst>
          </a:custGeom>
          <a:solidFill>
            <a:srgbClr val="EF3D39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Oval 122">
                <a:extLst>
                  <a:ext uri="{FF2B5EF4-FFF2-40B4-BE49-F238E27FC236}">
                    <a16:creationId xmlns:a16="http://schemas.microsoft.com/office/drawing/2014/main" id="{A7CFD4FB-97D6-437C-B5F8-16862B0DE1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40" y="6263778"/>
                <a:ext cx="593170" cy="594222"/>
              </a:xfrm>
              <a:prstGeom prst="ellipse">
                <a:avLst/>
              </a:prstGeom>
              <a:solidFill>
                <a:srgbClr val="D1E8C5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30" name="Oval 122">
                <a:extLst>
                  <a:ext uri="{FF2B5EF4-FFF2-40B4-BE49-F238E27FC236}">
                    <a16:creationId xmlns:a16="http://schemas.microsoft.com/office/drawing/2014/main" id="{A7CFD4FB-97D6-437C-B5F8-16862B0DE1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33740" y="6263778"/>
                <a:ext cx="593170" cy="59422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Freeform 125">
            <a:extLst>
              <a:ext uri="{FF2B5EF4-FFF2-40B4-BE49-F238E27FC236}">
                <a16:creationId xmlns:a16="http://schemas.microsoft.com/office/drawing/2014/main" id="{5DC1D045-8DB6-441B-B781-CFB788DA3282}"/>
              </a:ext>
            </a:extLst>
          </p:cNvPr>
          <p:cNvSpPr>
            <a:spLocks/>
          </p:cNvSpPr>
          <p:nvPr/>
        </p:nvSpPr>
        <p:spPr bwMode="auto">
          <a:xfrm>
            <a:off x="3200309" y="2816007"/>
            <a:ext cx="157658" cy="693852"/>
          </a:xfrm>
          <a:custGeom>
            <a:avLst/>
            <a:gdLst>
              <a:gd name="T0" fmla="*/ 66 w 101"/>
              <a:gd name="T1" fmla="*/ 411 h 411"/>
              <a:gd name="T2" fmla="*/ 34 w 101"/>
              <a:gd name="T3" fmla="*/ 411 h 411"/>
              <a:gd name="T4" fmla="*/ 34 w 101"/>
              <a:gd name="T5" fmla="*/ 97 h 411"/>
              <a:gd name="T6" fmla="*/ 34 w 101"/>
              <a:gd name="T7" fmla="*/ 62 h 411"/>
              <a:gd name="T8" fmla="*/ 0 w 101"/>
              <a:gd name="T9" fmla="*/ 62 h 411"/>
              <a:gd name="T10" fmla="*/ 50 w 101"/>
              <a:gd name="T11" fmla="*/ 0 h 411"/>
              <a:gd name="T12" fmla="*/ 101 w 101"/>
              <a:gd name="T13" fmla="*/ 62 h 411"/>
              <a:gd name="T14" fmla="*/ 66 w 101"/>
              <a:gd name="T15" fmla="*/ 62 h 411"/>
              <a:gd name="T16" fmla="*/ 66 w 101"/>
              <a:gd name="T17" fmla="*/ 97 h 411"/>
              <a:gd name="T18" fmla="*/ 66 w 101"/>
              <a:gd name="T19" fmla="*/ 411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411">
                <a:moveTo>
                  <a:pt x="66" y="411"/>
                </a:moveTo>
                <a:lnTo>
                  <a:pt x="34" y="411"/>
                </a:lnTo>
                <a:lnTo>
                  <a:pt x="34" y="97"/>
                </a:lnTo>
                <a:lnTo>
                  <a:pt x="34" y="62"/>
                </a:lnTo>
                <a:lnTo>
                  <a:pt x="0" y="62"/>
                </a:lnTo>
                <a:lnTo>
                  <a:pt x="50" y="0"/>
                </a:lnTo>
                <a:lnTo>
                  <a:pt x="101" y="62"/>
                </a:lnTo>
                <a:lnTo>
                  <a:pt x="66" y="62"/>
                </a:lnTo>
                <a:lnTo>
                  <a:pt x="66" y="97"/>
                </a:lnTo>
                <a:lnTo>
                  <a:pt x="66" y="411"/>
                </a:lnTo>
                <a:close/>
              </a:path>
            </a:pathLst>
          </a:custGeom>
          <a:solidFill>
            <a:srgbClr val="EF3D39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34" name="Freeform 126">
            <a:extLst>
              <a:ext uri="{FF2B5EF4-FFF2-40B4-BE49-F238E27FC236}">
                <a16:creationId xmlns:a16="http://schemas.microsoft.com/office/drawing/2014/main" id="{948EA56D-2313-45AB-8D07-94655A54E075}"/>
              </a:ext>
            </a:extLst>
          </p:cNvPr>
          <p:cNvSpPr>
            <a:spLocks/>
          </p:cNvSpPr>
          <p:nvPr/>
        </p:nvSpPr>
        <p:spPr bwMode="auto">
          <a:xfrm>
            <a:off x="7909763" y="1507912"/>
            <a:ext cx="2066727" cy="157658"/>
          </a:xfrm>
          <a:custGeom>
            <a:avLst/>
            <a:gdLst>
              <a:gd name="T0" fmla="*/ 0 w 1324"/>
              <a:gd name="T1" fmla="*/ 64 h 101"/>
              <a:gd name="T2" fmla="*/ 0 w 1324"/>
              <a:gd name="T3" fmla="*/ 31 h 101"/>
              <a:gd name="T4" fmla="*/ 820 w 1324"/>
              <a:gd name="T5" fmla="*/ 35 h 101"/>
              <a:gd name="T6" fmla="*/ 1262 w 1324"/>
              <a:gd name="T7" fmla="*/ 34 h 101"/>
              <a:gd name="T8" fmla="*/ 1262 w 1324"/>
              <a:gd name="T9" fmla="*/ 0 h 101"/>
              <a:gd name="T10" fmla="*/ 1324 w 1324"/>
              <a:gd name="T11" fmla="*/ 51 h 101"/>
              <a:gd name="T12" fmla="*/ 1262 w 1324"/>
              <a:gd name="T13" fmla="*/ 101 h 101"/>
              <a:gd name="T14" fmla="*/ 1262 w 1324"/>
              <a:gd name="T15" fmla="*/ 67 h 101"/>
              <a:gd name="T16" fmla="*/ 820 w 1324"/>
              <a:gd name="T17" fmla="*/ 68 h 101"/>
              <a:gd name="T18" fmla="*/ 0 w 1324"/>
              <a:gd name="T19" fmla="*/ 64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24" h="101">
                <a:moveTo>
                  <a:pt x="0" y="64"/>
                </a:moveTo>
                <a:lnTo>
                  <a:pt x="0" y="31"/>
                </a:lnTo>
                <a:lnTo>
                  <a:pt x="820" y="35"/>
                </a:lnTo>
                <a:lnTo>
                  <a:pt x="1262" y="34"/>
                </a:lnTo>
                <a:lnTo>
                  <a:pt x="1262" y="0"/>
                </a:lnTo>
                <a:lnTo>
                  <a:pt x="1324" y="51"/>
                </a:lnTo>
                <a:lnTo>
                  <a:pt x="1262" y="101"/>
                </a:lnTo>
                <a:lnTo>
                  <a:pt x="1262" y="67"/>
                </a:lnTo>
                <a:lnTo>
                  <a:pt x="820" y="68"/>
                </a:lnTo>
                <a:lnTo>
                  <a:pt x="0" y="64"/>
                </a:lnTo>
                <a:close/>
              </a:path>
            </a:pathLst>
          </a:custGeom>
          <a:solidFill>
            <a:srgbClr val="ED2224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Oval 128">
                <a:extLst>
                  <a:ext uri="{FF2B5EF4-FFF2-40B4-BE49-F238E27FC236}">
                    <a16:creationId xmlns:a16="http://schemas.microsoft.com/office/drawing/2014/main" id="{7A9BF719-5754-4867-A2F1-DD62D5C990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2606" y="1234741"/>
                <a:ext cx="675902" cy="675902"/>
              </a:xfrm>
              <a:prstGeom prst="ellipse">
                <a:avLst/>
              </a:prstGeom>
              <a:solidFill>
                <a:srgbClr val="F6EB16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36" name="Oval 128">
                <a:extLst>
                  <a:ext uri="{FF2B5EF4-FFF2-40B4-BE49-F238E27FC236}">
                    <a16:creationId xmlns:a16="http://schemas.microsoft.com/office/drawing/2014/main" id="{7A9BF719-5754-4867-A2F1-DD62D5C990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92606" y="1234741"/>
                <a:ext cx="675902" cy="67590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Oval 135">
                <a:extLst>
                  <a:ext uri="{FF2B5EF4-FFF2-40B4-BE49-F238E27FC236}">
                    <a16:creationId xmlns:a16="http://schemas.microsoft.com/office/drawing/2014/main" id="{6C6424C6-149C-44DE-898E-03E5F6DCCF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88" y="5261664"/>
                <a:ext cx="594730" cy="594730"/>
              </a:xfrm>
              <a:prstGeom prst="ellipse">
                <a:avLst/>
              </a:prstGeom>
              <a:solidFill>
                <a:srgbClr val="F89939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43" name="Oval 135">
                <a:extLst>
                  <a:ext uri="{FF2B5EF4-FFF2-40B4-BE49-F238E27FC236}">
                    <a16:creationId xmlns:a16="http://schemas.microsoft.com/office/drawing/2014/main" id="{6C6424C6-149C-44DE-898E-03E5F6DCCF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65288" y="5261664"/>
                <a:ext cx="594730" cy="594730"/>
              </a:xfrm>
              <a:prstGeom prst="ellipse">
                <a:avLst/>
              </a:prstGeom>
              <a:blipFill>
                <a:blip r:embed="rId8"/>
                <a:stretch>
                  <a:fillRect r="-11224"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Oval 137">
                <a:extLst>
                  <a:ext uri="{FF2B5EF4-FFF2-40B4-BE49-F238E27FC236}">
                    <a16:creationId xmlns:a16="http://schemas.microsoft.com/office/drawing/2014/main" id="{C9C7FFAC-F03B-4CBB-A55B-08EFF226B4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59377" y="1275326"/>
                <a:ext cx="675902" cy="679023"/>
              </a:xfrm>
              <a:prstGeom prst="ellipse">
                <a:avLst/>
              </a:prstGeom>
              <a:solidFill>
                <a:srgbClr val="F6EB16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45" name="Oval 137">
                <a:extLst>
                  <a:ext uri="{FF2B5EF4-FFF2-40B4-BE49-F238E27FC236}">
                    <a16:creationId xmlns:a16="http://schemas.microsoft.com/office/drawing/2014/main" id="{C9C7FFAC-F03B-4CBB-A55B-08EFF226B4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59377" y="1275326"/>
                <a:ext cx="675902" cy="67902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Oval 138">
                <a:extLst>
                  <a:ext uri="{FF2B5EF4-FFF2-40B4-BE49-F238E27FC236}">
                    <a16:creationId xmlns:a16="http://schemas.microsoft.com/office/drawing/2014/main" id="{6E1CFAE6-F230-4C6D-8243-1FE1B33953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44173" y="5223806"/>
                <a:ext cx="685266" cy="685266"/>
              </a:xfrm>
              <a:prstGeom prst="ellipse">
                <a:avLst/>
              </a:prstGeom>
              <a:solidFill>
                <a:srgbClr val="F89939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46" name="Oval 138">
                <a:extLst>
                  <a:ext uri="{FF2B5EF4-FFF2-40B4-BE49-F238E27FC236}">
                    <a16:creationId xmlns:a16="http://schemas.microsoft.com/office/drawing/2014/main" id="{6E1CFAE6-F230-4C6D-8243-1FE1B33953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44173" y="5223806"/>
                <a:ext cx="685266" cy="685266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Rectangle 143">
            <a:extLst>
              <a:ext uri="{FF2B5EF4-FFF2-40B4-BE49-F238E27FC236}">
                <a16:creationId xmlns:a16="http://schemas.microsoft.com/office/drawing/2014/main" id="{6FA03690-E5BB-49C1-95C2-FD3767C10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9965" y="2099520"/>
            <a:ext cx="916290" cy="3593358"/>
          </a:xfrm>
          <a:prstGeom prst="rect">
            <a:avLst/>
          </a:prstGeom>
          <a:solidFill>
            <a:srgbClr val="049684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/>
          </a:p>
        </p:txBody>
      </p:sp>
      <p:sp>
        <p:nvSpPr>
          <p:cNvPr id="152" name="Freeform 144">
            <a:extLst>
              <a:ext uri="{FF2B5EF4-FFF2-40B4-BE49-F238E27FC236}">
                <a16:creationId xmlns:a16="http://schemas.microsoft.com/office/drawing/2014/main" id="{30274928-BE98-4819-9C63-C3A52F0FB13F}"/>
              </a:ext>
            </a:extLst>
          </p:cNvPr>
          <p:cNvSpPr>
            <a:spLocks/>
          </p:cNvSpPr>
          <p:nvPr/>
        </p:nvSpPr>
        <p:spPr bwMode="auto">
          <a:xfrm>
            <a:off x="4934550" y="1815423"/>
            <a:ext cx="664974" cy="1081754"/>
          </a:xfrm>
          <a:custGeom>
            <a:avLst/>
            <a:gdLst>
              <a:gd name="T0" fmla="*/ 33 w 426"/>
              <a:gd name="T1" fmla="*/ 693 h 693"/>
              <a:gd name="T2" fmla="*/ 0 w 426"/>
              <a:gd name="T3" fmla="*/ 693 h 693"/>
              <a:gd name="T4" fmla="*/ 0 w 426"/>
              <a:gd name="T5" fmla="*/ 449 h 693"/>
              <a:gd name="T6" fmla="*/ 359 w 426"/>
              <a:gd name="T7" fmla="*/ 449 h 693"/>
              <a:gd name="T8" fmla="*/ 359 w 426"/>
              <a:gd name="T9" fmla="*/ 62 h 693"/>
              <a:gd name="T10" fmla="*/ 325 w 426"/>
              <a:gd name="T11" fmla="*/ 62 h 693"/>
              <a:gd name="T12" fmla="*/ 376 w 426"/>
              <a:gd name="T13" fmla="*/ 0 h 693"/>
              <a:gd name="T14" fmla="*/ 426 w 426"/>
              <a:gd name="T15" fmla="*/ 62 h 693"/>
              <a:gd name="T16" fmla="*/ 392 w 426"/>
              <a:gd name="T17" fmla="*/ 62 h 693"/>
              <a:gd name="T18" fmla="*/ 392 w 426"/>
              <a:gd name="T19" fmla="*/ 482 h 693"/>
              <a:gd name="T20" fmla="*/ 33 w 426"/>
              <a:gd name="T21" fmla="*/ 482 h 693"/>
              <a:gd name="T22" fmla="*/ 33 w 426"/>
              <a:gd name="T23" fmla="*/ 693 h 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6" h="693">
                <a:moveTo>
                  <a:pt x="33" y="693"/>
                </a:moveTo>
                <a:lnTo>
                  <a:pt x="0" y="693"/>
                </a:lnTo>
                <a:lnTo>
                  <a:pt x="0" y="449"/>
                </a:lnTo>
                <a:lnTo>
                  <a:pt x="359" y="449"/>
                </a:lnTo>
                <a:lnTo>
                  <a:pt x="359" y="62"/>
                </a:lnTo>
                <a:lnTo>
                  <a:pt x="325" y="62"/>
                </a:lnTo>
                <a:lnTo>
                  <a:pt x="376" y="0"/>
                </a:lnTo>
                <a:lnTo>
                  <a:pt x="426" y="62"/>
                </a:lnTo>
                <a:lnTo>
                  <a:pt x="392" y="62"/>
                </a:lnTo>
                <a:lnTo>
                  <a:pt x="392" y="482"/>
                </a:lnTo>
                <a:lnTo>
                  <a:pt x="33" y="482"/>
                </a:lnTo>
                <a:lnTo>
                  <a:pt x="33" y="693"/>
                </a:lnTo>
                <a:close/>
              </a:path>
            </a:pathLst>
          </a:custGeom>
          <a:solidFill>
            <a:srgbClr val="F499C1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59" name="Freeform 151">
            <a:extLst>
              <a:ext uri="{FF2B5EF4-FFF2-40B4-BE49-F238E27FC236}">
                <a16:creationId xmlns:a16="http://schemas.microsoft.com/office/drawing/2014/main" id="{614E0456-424D-4A57-8F93-CEE350601B29}"/>
              </a:ext>
            </a:extLst>
          </p:cNvPr>
          <p:cNvSpPr>
            <a:spLocks/>
          </p:cNvSpPr>
          <p:nvPr/>
        </p:nvSpPr>
        <p:spPr bwMode="auto">
          <a:xfrm>
            <a:off x="4879916" y="3502834"/>
            <a:ext cx="157658" cy="99903"/>
          </a:xfrm>
          <a:custGeom>
            <a:avLst/>
            <a:gdLst>
              <a:gd name="T0" fmla="*/ 34 w 101"/>
              <a:gd name="T1" fmla="*/ 62 h 64"/>
              <a:gd name="T2" fmla="*/ 0 w 101"/>
              <a:gd name="T3" fmla="*/ 64 h 64"/>
              <a:gd name="T4" fmla="*/ 47 w 101"/>
              <a:gd name="T5" fmla="*/ 0 h 64"/>
              <a:gd name="T6" fmla="*/ 101 w 101"/>
              <a:gd name="T7" fmla="*/ 59 h 64"/>
              <a:gd name="T8" fmla="*/ 67 w 101"/>
              <a:gd name="T9" fmla="*/ 61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" h="64">
                <a:moveTo>
                  <a:pt x="34" y="62"/>
                </a:moveTo>
                <a:lnTo>
                  <a:pt x="0" y="64"/>
                </a:lnTo>
                <a:lnTo>
                  <a:pt x="47" y="0"/>
                </a:lnTo>
                <a:lnTo>
                  <a:pt x="101" y="59"/>
                </a:lnTo>
                <a:lnTo>
                  <a:pt x="67" y="61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0" name="Freeform 152">
            <a:extLst>
              <a:ext uri="{FF2B5EF4-FFF2-40B4-BE49-F238E27FC236}">
                <a16:creationId xmlns:a16="http://schemas.microsoft.com/office/drawing/2014/main" id="{544EF231-5B8D-4100-A822-BB37883C684C}"/>
              </a:ext>
            </a:extLst>
          </p:cNvPr>
          <p:cNvSpPr>
            <a:spLocks/>
          </p:cNvSpPr>
          <p:nvPr/>
        </p:nvSpPr>
        <p:spPr bwMode="auto">
          <a:xfrm>
            <a:off x="3848113" y="5436878"/>
            <a:ext cx="872584" cy="157658"/>
          </a:xfrm>
          <a:custGeom>
            <a:avLst/>
            <a:gdLst>
              <a:gd name="T0" fmla="*/ 0 w 559"/>
              <a:gd name="T1" fmla="*/ 41 h 101"/>
              <a:gd name="T2" fmla="*/ 33 w 559"/>
              <a:gd name="T3" fmla="*/ 41 h 101"/>
              <a:gd name="T4" fmla="*/ 33 w 559"/>
              <a:gd name="T5" fmla="*/ 34 h 101"/>
              <a:gd name="T6" fmla="*/ 27 w 559"/>
              <a:gd name="T7" fmla="*/ 34 h 101"/>
              <a:gd name="T8" fmla="*/ 497 w 559"/>
              <a:gd name="T9" fmla="*/ 34 h 101"/>
              <a:gd name="T10" fmla="*/ 497 w 559"/>
              <a:gd name="T11" fmla="*/ 0 h 101"/>
              <a:gd name="T12" fmla="*/ 559 w 559"/>
              <a:gd name="T13" fmla="*/ 50 h 101"/>
              <a:gd name="T14" fmla="*/ 497 w 559"/>
              <a:gd name="T15" fmla="*/ 101 h 101"/>
              <a:gd name="T16" fmla="*/ 497 w 559"/>
              <a:gd name="T17" fmla="*/ 67 h 101"/>
              <a:gd name="T18" fmla="*/ 27 w 559"/>
              <a:gd name="T19" fmla="*/ 67 h 101"/>
              <a:gd name="T20" fmla="*/ 0 w 559"/>
              <a:gd name="T21" fmla="*/ 67 h 101"/>
              <a:gd name="T22" fmla="*/ 0 w 559"/>
              <a:gd name="T23" fmla="*/ 41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59" h="101">
                <a:moveTo>
                  <a:pt x="0" y="41"/>
                </a:moveTo>
                <a:lnTo>
                  <a:pt x="33" y="41"/>
                </a:lnTo>
                <a:lnTo>
                  <a:pt x="33" y="34"/>
                </a:lnTo>
                <a:lnTo>
                  <a:pt x="27" y="34"/>
                </a:lnTo>
                <a:lnTo>
                  <a:pt x="497" y="34"/>
                </a:lnTo>
                <a:lnTo>
                  <a:pt x="497" y="0"/>
                </a:lnTo>
                <a:lnTo>
                  <a:pt x="559" y="50"/>
                </a:lnTo>
                <a:lnTo>
                  <a:pt x="497" y="101"/>
                </a:lnTo>
                <a:lnTo>
                  <a:pt x="497" y="67"/>
                </a:lnTo>
                <a:lnTo>
                  <a:pt x="27" y="67"/>
                </a:lnTo>
                <a:lnTo>
                  <a:pt x="0" y="67"/>
                </a:lnTo>
                <a:lnTo>
                  <a:pt x="0" y="41"/>
                </a:lnTo>
                <a:close/>
              </a:path>
            </a:pathLst>
          </a:custGeom>
          <a:solidFill>
            <a:srgbClr val="C0A7D0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1" name="Freeform 153">
            <a:extLst>
              <a:ext uri="{FF2B5EF4-FFF2-40B4-BE49-F238E27FC236}">
                <a16:creationId xmlns:a16="http://schemas.microsoft.com/office/drawing/2014/main" id="{23424EE5-B7F7-44AE-A5CF-C754A98FDDFE}"/>
              </a:ext>
            </a:extLst>
          </p:cNvPr>
          <p:cNvSpPr>
            <a:spLocks/>
          </p:cNvSpPr>
          <p:nvPr/>
        </p:nvSpPr>
        <p:spPr bwMode="auto">
          <a:xfrm>
            <a:off x="4879916" y="3502834"/>
            <a:ext cx="157658" cy="255999"/>
          </a:xfrm>
          <a:custGeom>
            <a:avLst/>
            <a:gdLst>
              <a:gd name="T0" fmla="*/ 69 w 101"/>
              <a:gd name="T1" fmla="*/ 164 h 164"/>
              <a:gd name="T2" fmla="*/ 36 w 101"/>
              <a:gd name="T3" fmla="*/ 164 h 164"/>
              <a:gd name="T4" fmla="*/ 35 w 101"/>
              <a:gd name="T5" fmla="*/ 82 h 164"/>
              <a:gd name="T6" fmla="*/ 34 w 101"/>
              <a:gd name="T7" fmla="*/ 62 h 164"/>
              <a:gd name="T8" fmla="*/ 0 w 101"/>
              <a:gd name="T9" fmla="*/ 64 h 164"/>
              <a:gd name="T10" fmla="*/ 47 w 101"/>
              <a:gd name="T11" fmla="*/ 0 h 164"/>
              <a:gd name="T12" fmla="*/ 101 w 101"/>
              <a:gd name="T13" fmla="*/ 59 h 164"/>
              <a:gd name="T14" fmla="*/ 67 w 101"/>
              <a:gd name="T15" fmla="*/ 61 h 164"/>
              <a:gd name="T16" fmla="*/ 68 w 101"/>
              <a:gd name="T17" fmla="*/ 81 h 164"/>
              <a:gd name="T18" fmla="*/ 69 w 101"/>
              <a:gd name="T19" fmla="*/ 16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164">
                <a:moveTo>
                  <a:pt x="69" y="164"/>
                </a:moveTo>
                <a:lnTo>
                  <a:pt x="36" y="164"/>
                </a:lnTo>
                <a:lnTo>
                  <a:pt x="35" y="82"/>
                </a:lnTo>
                <a:lnTo>
                  <a:pt x="34" y="62"/>
                </a:lnTo>
                <a:lnTo>
                  <a:pt x="0" y="64"/>
                </a:lnTo>
                <a:lnTo>
                  <a:pt x="47" y="0"/>
                </a:lnTo>
                <a:lnTo>
                  <a:pt x="101" y="59"/>
                </a:lnTo>
                <a:lnTo>
                  <a:pt x="67" y="61"/>
                </a:lnTo>
                <a:lnTo>
                  <a:pt x="68" y="81"/>
                </a:lnTo>
                <a:lnTo>
                  <a:pt x="69" y="164"/>
                </a:lnTo>
                <a:close/>
              </a:path>
            </a:pathLst>
          </a:custGeom>
          <a:solidFill>
            <a:srgbClr val="F499C1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2" name="Freeform 154">
            <a:extLst>
              <a:ext uri="{FF2B5EF4-FFF2-40B4-BE49-F238E27FC236}">
                <a16:creationId xmlns:a16="http://schemas.microsoft.com/office/drawing/2014/main" id="{BA8DA1F9-78E9-473F-AB00-0008B469E691}"/>
              </a:ext>
            </a:extLst>
          </p:cNvPr>
          <p:cNvSpPr>
            <a:spLocks/>
          </p:cNvSpPr>
          <p:nvPr/>
        </p:nvSpPr>
        <p:spPr bwMode="auto">
          <a:xfrm>
            <a:off x="4881476" y="4069467"/>
            <a:ext cx="157658" cy="251316"/>
          </a:xfrm>
          <a:custGeom>
            <a:avLst/>
            <a:gdLst>
              <a:gd name="T0" fmla="*/ 68 w 101"/>
              <a:gd name="T1" fmla="*/ 161 h 161"/>
              <a:gd name="T2" fmla="*/ 35 w 101"/>
              <a:gd name="T3" fmla="*/ 161 h 161"/>
              <a:gd name="T4" fmla="*/ 34 w 101"/>
              <a:gd name="T5" fmla="*/ 77 h 161"/>
              <a:gd name="T6" fmla="*/ 34 w 101"/>
              <a:gd name="T7" fmla="*/ 62 h 161"/>
              <a:gd name="T8" fmla="*/ 0 w 101"/>
              <a:gd name="T9" fmla="*/ 62 h 161"/>
              <a:gd name="T10" fmla="*/ 51 w 101"/>
              <a:gd name="T11" fmla="*/ 0 h 161"/>
              <a:gd name="T12" fmla="*/ 101 w 101"/>
              <a:gd name="T13" fmla="*/ 62 h 161"/>
              <a:gd name="T14" fmla="*/ 67 w 101"/>
              <a:gd name="T15" fmla="*/ 62 h 161"/>
              <a:gd name="T16" fmla="*/ 67 w 101"/>
              <a:gd name="T17" fmla="*/ 77 h 161"/>
              <a:gd name="T18" fmla="*/ 68 w 101"/>
              <a:gd name="T19" fmla="*/ 161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161">
                <a:moveTo>
                  <a:pt x="68" y="161"/>
                </a:moveTo>
                <a:lnTo>
                  <a:pt x="35" y="161"/>
                </a:lnTo>
                <a:lnTo>
                  <a:pt x="34" y="77"/>
                </a:lnTo>
                <a:lnTo>
                  <a:pt x="34" y="62"/>
                </a:lnTo>
                <a:lnTo>
                  <a:pt x="0" y="62"/>
                </a:lnTo>
                <a:lnTo>
                  <a:pt x="51" y="0"/>
                </a:lnTo>
                <a:lnTo>
                  <a:pt x="101" y="62"/>
                </a:lnTo>
                <a:lnTo>
                  <a:pt x="67" y="62"/>
                </a:lnTo>
                <a:lnTo>
                  <a:pt x="67" y="77"/>
                </a:lnTo>
                <a:lnTo>
                  <a:pt x="68" y="161"/>
                </a:lnTo>
                <a:close/>
              </a:path>
            </a:pathLst>
          </a:custGeom>
          <a:solidFill>
            <a:srgbClr val="F499C1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5" name="Freeform 157">
            <a:extLst>
              <a:ext uri="{FF2B5EF4-FFF2-40B4-BE49-F238E27FC236}">
                <a16:creationId xmlns:a16="http://schemas.microsoft.com/office/drawing/2014/main" id="{02D1C741-B0A4-4739-BB64-9CDFDD35553C}"/>
              </a:ext>
            </a:extLst>
          </p:cNvPr>
          <p:cNvSpPr>
            <a:spLocks/>
          </p:cNvSpPr>
          <p:nvPr/>
        </p:nvSpPr>
        <p:spPr bwMode="auto">
          <a:xfrm>
            <a:off x="4881476" y="4675125"/>
            <a:ext cx="157658" cy="290340"/>
          </a:xfrm>
          <a:custGeom>
            <a:avLst/>
            <a:gdLst>
              <a:gd name="T0" fmla="*/ 65 w 101"/>
              <a:gd name="T1" fmla="*/ 186 h 186"/>
              <a:gd name="T2" fmla="*/ 33 w 101"/>
              <a:gd name="T3" fmla="*/ 185 h 186"/>
              <a:gd name="T4" fmla="*/ 34 w 101"/>
              <a:gd name="T5" fmla="*/ 92 h 186"/>
              <a:gd name="T6" fmla="*/ 34 w 101"/>
              <a:gd name="T7" fmla="*/ 62 h 186"/>
              <a:gd name="T8" fmla="*/ 0 w 101"/>
              <a:gd name="T9" fmla="*/ 62 h 186"/>
              <a:gd name="T10" fmla="*/ 51 w 101"/>
              <a:gd name="T11" fmla="*/ 0 h 186"/>
              <a:gd name="T12" fmla="*/ 101 w 101"/>
              <a:gd name="T13" fmla="*/ 62 h 186"/>
              <a:gd name="T14" fmla="*/ 67 w 101"/>
              <a:gd name="T15" fmla="*/ 62 h 186"/>
              <a:gd name="T16" fmla="*/ 67 w 101"/>
              <a:gd name="T17" fmla="*/ 93 h 186"/>
              <a:gd name="T18" fmla="*/ 65 w 101"/>
              <a:gd name="T19" fmla="*/ 186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186">
                <a:moveTo>
                  <a:pt x="65" y="186"/>
                </a:moveTo>
                <a:lnTo>
                  <a:pt x="33" y="185"/>
                </a:lnTo>
                <a:lnTo>
                  <a:pt x="34" y="92"/>
                </a:lnTo>
                <a:lnTo>
                  <a:pt x="34" y="62"/>
                </a:lnTo>
                <a:lnTo>
                  <a:pt x="0" y="62"/>
                </a:lnTo>
                <a:lnTo>
                  <a:pt x="51" y="0"/>
                </a:lnTo>
                <a:lnTo>
                  <a:pt x="101" y="62"/>
                </a:lnTo>
                <a:lnTo>
                  <a:pt x="67" y="62"/>
                </a:lnTo>
                <a:lnTo>
                  <a:pt x="67" y="93"/>
                </a:lnTo>
                <a:lnTo>
                  <a:pt x="65" y="186"/>
                </a:lnTo>
                <a:close/>
              </a:path>
            </a:pathLst>
          </a:custGeom>
          <a:solidFill>
            <a:srgbClr val="F499C1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Oval 149">
                <a:extLst>
                  <a:ext uri="{FF2B5EF4-FFF2-40B4-BE49-F238E27FC236}">
                    <a16:creationId xmlns:a16="http://schemas.microsoft.com/office/drawing/2014/main" id="{D635AFCF-EB7F-4DDC-9B82-AAABDC6A9E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697" y="2904982"/>
                <a:ext cx="594730" cy="594730"/>
              </a:xfrm>
              <a:prstGeom prst="ellipse">
                <a:avLst/>
              </a:prstGeom>
              <a:solidFill>
                <a:srgbClr val="ABDFE9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57" name="Oval 149">
                <a:extLst>
                  <a:ext uri="{FF2B5EF4-FFF2-40B4-BE49-F238E27FC236}">
                    <a16:creationId xmlns:a16="http://schemas.microsoft.com/office/drawing/2014/main" id="{D635AFCF-EB7F-4DDC-9B82-AAABDC6A9E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56697" y="2904982"/>
                <a:ext cx="594730" cy="59473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Oval 145">
                <a:extLst>
                  <a:ext uri="{FF2B5EF4-FFF2-40B4-BE49-F238E27FC236}">
                    <a16:creationId xmlns:a16="http://schemas.microsoft.com/office/drawing/2014/main" id="{D47ADCB7-AAAF-4188-9D53-1F67344FD9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4843" y="4967026"/>
                <a:ext cx="646242" cy="646242"/>
              </a:xfrm>
              <a:prstGeom prst="ellipse">
                <a:avLst/>
              </a:prstGeom>
              <a:solidFill>
                <a:srgbClr val="75C044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53" name="Oval 145">
                <a:extLst>
                  <a:ext uri="{FF2B5EF4-FFF2-40B4-BE49-F238E27FC236}">
                    <a16:creationId xmlns:a16="http://schemas.microsoft.com/office/drawing/2014/main" id="{D47ADCB7-AAAF-4188-9D53-1F67344FD9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34843" y="4967026"/>
                <a:ext cx="646242" cy="646242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Oval 58">
                <a:extLst>
                  <a:ext uri="{FF2B5EF4-FFF2-40B4-BE49-F238E27FC236}">
                    <a16:creationId xmlns:a16="http://schemas.microsoft.com/office/drawing/2014/main" id="{1C753C4D-7714-43BC-BE02-ED8B5E26A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3377" y="5035709"/>
                <a:ext cx="629071" cy="629071"/>
              </a:xfrm>
              <a:prstGeom prst="ellipse">
                <a:avLst/>
              </a:prstGeom>
              <a:solidFill>
                <a:srgbClr val="75C044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66" name="Oval 58">
                <a:extLst>
                  <a:ext uri="{FF2B5EF4-FFF2-40B4-BE49-F238E27FC236}">
                    <a16:creationId xmlns:a16="http://schemas.microsoft.com/office/drawing/2014/main" id="{1C753C4D-7714-43BC-BE02-ED8B5E26A4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13377" y="5035709"/>
                <a:ext cx="629071" cy="629071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6" name="Group 185">
            <a:extLst>
              <a:ext uri="{FF2B5EF4-FFF2-40B4-BE49-F238E27FC236}">
                <a16:creationId xmlns:a16="http://schemas.microsoft.com/office/drawing/2014/main" id="{7C2FAEFD-E912-4B93-A2B6-A1FD8EB39A81}"/>
              </a:ext>
            </a:extLst>
          </p:cNvPr>
          <p:cNvGrpSpPr/>
          <p:nvPr/>
        </p:nvGrpSpPr>
        <p:grpSpPr>
          <a:xfrm>
            <a:off x="7836397" y="5049757"/>
            <a:ext cx="611901" cy="611901"/>
            <a:chOff x="5721461" y="4434792"/>
            <a:chExt cx="489857" cy="4898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Oval 79">
                  <a:extLst>
                    <a:ext uri="{FF2B5EF4-FFF2-40B4-BE49-F238E27FC236}">
                      <a16:creationId xmlns:a16="http://schemas.microsoft.com/office/drawing/2014/main" id="{40C0C2C4-E2AE-4832-8951-F6BA5A857E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21461" y="4434792"/>
                  <a:ext cx="489857" cy="489857"/>
                </a:xfrm>
                <a:prstGeom prst="ellipse">
                  <a:avLst/>
                </a:prstGeom>
                <a:solidFill>
                  <a:srgbClr val="75C044"/>
                </a:solidFill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id-ID" i="0">
                                <a:latin typeface="Cambria Math" panose="02040503050406030204" pitchFamily="18" charset="0"/>
                              </a:rPr>
                              <m:t>o</m:t>
                            </m:r>
                          </m:sup>
                        </m:sSubSup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87" name="Oval 79">
                  <a:extLst>
                    <a:ext uri="{FF2B5EF4-FFF2-40B4-BE49-F238E27FC236}">
                      <a16:creationId xmlns:a16="http://schemas.microsoft.com/office/drawing/2014/main" id="{40C0C2C4-E2AE-4832-8951-F6BA5A857E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21461" y="4434792"/>
                  <a:ext cx="489857" cy="489857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C4AA2F25-28C9-45F4-B2BB-62053E71DE76}"/>
                </a:ext>
              </a:extLst>
            </p:cNvPr>
            <p:cNvSpPr/>
            <p:nvPr/>
          </p:nvSpPr>
          <p:spPr>
            <a:xfrm>
              <a:off x="5753081" y="4484778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id-ID" dirty="0"/>
            </a:p>
          </p:txBody>
        </p:sp>
      </p:grpSp>
      <p:sp>
        <p:nvSpPr>
          <p:cNvPr id="190" name="Oval 91">
            <a:extLst>
              <a:ext uri="{FF2B5EF4-FFF2-40B4-BE49-F238E27FC236}">
                <a16:creationId xmlns:a16="http://schemas.microsoft.com/office/drawing/2014/main" id="{37A17BBE-F461-49D8-9D7A-248EA10CA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2741" y="2247360"/>
            <a:ext cx="457364" cy="458926"/>
          </a:xfrm>
          <a:prstGeom prst="ellipse">
            <a:avLst/>
          </a:prstGeom>
          <a:solidFill>
            <a:srgbClr val="77ADDE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x</a:t>
            </a:r>
            <a:endParaRPr lang="id-ID" dirty="0"/>
          </a:p>
        </p:txBody>
      </p:sp>
      <p:sp>
        <p:nvSpPr>
          <p:cNvPr id="191" name="Oval 91">
            <a:extLst>
              <a:ext uri="{FF2B5EF4-FFF2-40B4-BE49-F238E27FC236}">
                <a16:creationId xmlns:a16="http://schemas.microsoft.com/office/drawing/2014/main" id="{560127BB-7CFB-4BD2-9C2B-5D6778D5C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7436" y="1358059"/>
            <a:ext cx="457364" cy="458926"/>
          </a:xfrm>
          <a:prstGeom prst="ellipse">
            <a:avLst/>
          </a:prstGeom>
          <a:solidFill>
            <a:srgbClr val="77ADDE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/>
              <a:t>x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Freeform 47">
                <a:extLst>
                  <a:ext uri="{FF2B5EF4-FFF2-40B4-BE49-F238E27FC236}">
                    <a16:creationId xmlns:a16="http://schemas.microsoft.com/office/drawing/2014/main" id="{8BACB28F-1332-4D57-A4A7-9E553AB7C1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81355" y="2070438"/>
                <a:ext cx="776569" cy="340292"/>
              </a:xfrm>
              <a:custGeom>
                <a:avLst/>
                <a:gdLst>
                  <a:gd name="T0" fmla="*/ 40 w 428"/>
                  <a:gd name="T1" fmla="*/ 0 h 266"/>
                  <a:gd name="T2" fmla="*/ 388 w 428"/>
                  <a:gd name="T3" fmla="*/ 0 h 266"/>
                  <a:gd name="T4" fmla="*/ 428 w 428"/>
                  <a:gd name="T5" fmla="*/ 39 h 266"/>
                  <a:gd name="T6" fmla="*/ 428 w 428"/>
                  <a:gd name="T7" fmla="*/ 226 h 266"/>
                  <a:gd name="T8" fmla="*/ 388 w 428"/>
                  <a:gd name="T9" fmla="*/ 266 h 266"/>
                  <a:gd name="T10" fmla="*/ 40 w 428"/>
                  <a:gd name="T11" fmla="*/ 266 h 266"/>
                  <a:gd name="T12" fmla="*/ 0 w 428"/>
                  <a:gd name="T13" fmla="*/ 226 h 266"/>
                  <a:gd name="T14" fmla="*/ 0 w 428"/>
                  <a:gd name="T15" fmla="*/ 39 h 266"/>
                  <a:gd name="T16" fmla="*/ 40 w 428"/>
                  <a:gd name="T17" fmla="*/ 0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8" h="266">
                    <a:moveTo>
                      <a:pt x="40" y="0"/>
                    </a:moveTo>
                    <a:cubicBezTo>
                      <a:pt x="388" y="0"/>
                      <a:pt x="388" y="0"/>
                      <a:pt x="388" y="0"/>
                    </a:cubicBezTo>
                    <a:cubicBezTo>
                      <a:pt x="410" y="0"/>
                      <a:pt x="428" y="17"/>
                      <a:pt x="428" y="39"/>
                    </a:cubicBezTo>
                    <a:cubicBezTo>
                      <a:pt x="428" y="226"/>
                      <a:pt x="428" y="226"/>
                      <a:pt x="428" y="226"/>
                    </a:cubicBezTo>
                    <a:cubicBezTo>
                      <a:pt x="428" y="248"/>
                      <a:pt x="410" y="266"/>
                      <a:pt x="388" y="266"/>
                    </a:cubicBezTo>
                    <a:cubicBezTo>
                      <a:pt x="40" y="266"/>
                      <a:pt x="40" y="266"/>
                      <a:pt x="40" y="266"/>
                    </a:cubicBezTo>
                    <a:cubicBezTo>
                      <a:pt x="18" y="266"/>
                      <a:pt x="0" y="248"/>
                      <a:pt x="0" y="226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17"/>
                      <a:pt x="18" y="0"/>
                      <a:pt x="40" y="0"/>
                    </a:cubicBezTo>
                    <a:close/>
                  </a:path>
                </a:pathLst>
              </a:custGeom>
              <a:solidFill>
                <a:srgbClr val="CECBE6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smtClean="0"/>
                        <m:t>t</m:t>
                      </m:r>
                      <m:r>
                        <m:rPr>
                          <m:nor/>
                        </m:rPr>
                        <a:rPr lang="en-US" i="1"/>
                        <m:t>anh</m:t>
                      </m:r>
                    </m:oMath>
                  </m:oMathPara>
                </a14:m>
                <a:endParaRPr lang="id-ID" i="1" dirty="0"/>
              </a:p>
            </p:txBody>
          </p:sp>
        </mc:Choice>
        <mc:Fallback xmlns="">
          <p:sp>
            <p:nvSpPr>
              <p:cNvPr id="192" name="Freeform 47">
                <a:extLst>
                  <a:ext uri="{FF2B5EF4-FFF2-40B4-BE49-F238E27FC236}">
                    <a16:creationId xmlns:a16="http://schemas.microsoft.com/office/drawing/2014/main" id="{8BACB28F-1332-4D57-A4A7-9E553AB7C1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81355" y="2070438"/>
                <a:ext cx="776569" cy="340292"/>
              </a:xfrm>
              <a:custGeom>
                <a:avLst/>
                <a:gdLst>
                  <a:gd name="T0" fmla="*/ 40 w 428"/>
                  <a:gd name="T1" fmla="*/ 0 h 266"/>
                  <a:gd name="T2" fmla="*/ 388 w 428"/>
                  <a:gd name="T3" fmla="*/ 0 h 266"/>
                  <a:gd name="T4" fmla="*/ 428 w 428"/>
                  <a:gd name="T5" fmla="*/ 39 h 266"/>
                  <a:gd name="T6" fmla="*/ 428 w 428"/>
                  <a:gd name="T7" fmla="*/ 226 h 266"/>
                  <a:gd name="T8" fmla="*/ 388 w 428"/>
                  <a:gd name="T9" fmla="*/ 266 h 266"/>
                  <a:gd name="T10" fmla="*/ 40 w 428"/>
                  <a:gd name="T11" fmla="*/ 266 h 266"/>
                  <a:gd name="T12" fmla="*/ 0 w 428"/>
                  <a:gd name="T13" fmla="*/ 226 h 266"/>
                  <a:gd name="T14" fmla="*/ 0 w 428"/>
                  <a:gd name="T15" fmla="*/ 39 h 266"/>
                  <a:gd name="T16" fmla="*/ 40 w 428"/>
                  <a:gd name="T17" fmla="*/ 0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8" h="266">
                    <a:moveTo>
                      <a:pt x="40" y="0"/>
                    </a:moveTo>
                    <a:cubicBezTo>
                      <a:pt x="388" y="0"/>
                      <a:pt x="388" y="0"/>
                      <a:pt x="388" y="0"/>
                    </a:cubicBezTo>
                    <a:cubicBezTo>
                      <a:pt x="410" y="0"/>
                      <a:pt x="428" y="17"/>
                      <a:pt x="428" y="39"/>
                    </a:cubicBezTo>
                    <a:cubicBezTo>
                      <a:pt x="428" y="226"/>
                      <a:pt x="428" y="226"/>
                      <a:pt x="428" y="226"/>
                    </a:cubicBezTo>
                    <a:cubicBezTo>
                      <a:pt x="428" y="248"/>
                      <a:pt x="410" y="266"/>
                      <a:pt x="388" y="266"/>
                    </a:cubicBezTo>
                    <a:cubicBezTo>
                      <a:pt x="40" y="266"/>
                      <a:pt x="40" y="266"/>
                      <a:pt x="40" y="266"/>
                    </a:cubicBezTo>
                    <a:cubicBezTo>
                      <a:pt x="18" y="266"/>
                      <a:pt x="0" y="248"/>
                      <a:pt x="0" y="226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17"/>
                      <a:pt x="18" y="0"/>
                      <a:pt x="40" y="0"/>
                    </a:cubicBezTo>
                    <a:close/>
                  </a:path>
                </a:pathLst>
              </a:custGeom>
              <a:blipFill>
                <a:blip r:embed="rId15"/>
                <a:stretch>
                  <a:fillRect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Oval 91">
            <a:extLst>
              <a:ext uri="{FF2B5EF4-FFF2-40B4-BE49-F238E27FC236}">
                <a16:creationId xmlns:a16="http://schemas.microsoft.com/office/drawing/2014/main" id="{BFD1C0B5-E25A-4E7E-883B-3EDEEE41A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3715" y="4055417"/>
            <a:ext cx="457364" cy="458926"/>
          </a:xfrm>
          <a:prstGeom prst="ellipse">
            <a:avLst/>
          </a:prstGeom>
          <a:solidFill>
            <a:srgbClr val="77ADDE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x</a:t>
            </a:r>
            <a:endParaRPr lang="id-ID" dirty="0"/>
          </a:p>
        </p:txBody>
      </p:sp>
      <p:sp>
        <p:nvSpPr>
          <p:cNvPr id="81" name="Freeform 73">
            <a:extLst>
              <a:ext uri="{FF2B5EF4-FFF2-40B4-BE49-F238E27FC236}">
                <a16:creationId xmlns:a16="http://schemas.microsoft.com/office/drawing/2014/main" id="{A8AB8BCB-21C9-4B26-98A7-E66705A1C40A}"/>
              </a:ext>
            </a:extLst>
          </p:cNvPr>
          <p:cNvSpPr>
            <a:spLocks/>
          </p:cNvSpPr>
          <p:nvPr/>
        </p:nvSpPr>
        <p:spPr bwMode="auto">
          <a:xfrm>
            <a:off x="5096890" y="5491512"/>
            <a:ext cx="813266" cy="156098"/>
          </a:xfrm>
          <a:custGeom>
            <a:avLst/>
            <a:gdLst>
              <a:gd name="T0" fmla="*/ 0 w 521"/>
              <a:gd name="T1" fmla="*/ 76 h 100"/>
              <a:gd name="T2" fmla="*/ 0 w 521"/>
              <a:gd name="T3" fmla="*/ 43 h 100"/>
              <a:gd name="T4" fmla="*/ 152 w 521"/>
              <a:gd name="T5" fmla="*/ 43 h 100"/>
              <a:gd name="T6" fmla="*/ 458 w 521"/>
              <a:gd name="T7" fmla="*/ 34 h 100"/>
              <a:gd name="T8" fmla="*/ 457 w 521"/>
              <a:gd name="T9" fmla="*/ 0 h 100"/>
              <a:gd name="T10" fmla="*/ 521 w 521"/>
              <a:gd name="T11" fmla="*/ 48 h 100"/>
              <a:gd name="T12" fmla="*/ 460 w 521"/>
              <a:gd name="T13" fmla="*/ 100 h 100"/>
              <a:gd name="T14" fmla="*/ 459 w 521"/>
              <a:gd name="T15" fmla="*/ 66 h 100"/>
              <a:gd name="T16" fmla="*/ 153 w 521"/>
              <a:gd name="T17" fmla="*/ 76 h 100"/>
              <a:gd name="T18" fmla="*/ 0 w 521"/>
              <a:gd name="T19" fmla="*/ 76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21" h="100">
                <a:moveTo>
                  <a:pt x="0" y="76"/>
                </a:moveTo>
                <a:lnTo>
                  <a:pt x="0" y="43"/>
                </a:lnTo>
                <a:lnTo>
                  <a:pt x="152" y="43"/>
                </a:lnTo>
                <a:lnTo>
                  <a:pt x="458" y="34"/>
                </a:lnTo>
                <a:lnTo>
                  <a:pt x="457" y="0"/>
                </a:lnTo>
                <a:lnTo>
                  <a:pt x="521" y="48"/>
                </a:lnTo>
                <a:lnTo>
                  <a:pt x="460" y="100"/>
                </a:lnTo>
                <a:lnTo>
                  <a:pt x="459" y="66"/>
                </a:lnTo>
                <a:lnTo>
                  <a:pt x="153" y="76"/>
                </a:lnTo>
                <a:lnTo>
                  <a:pt x="0" y="76"/>
                </a:lnTo>
                <a:close/>
              </a:path>
            </a:pathLst>
          </a:custGeom>
          <a:solidFill>
            <a:srgbClr val="502D8D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99" name="Freeform 73">
            <a:extLst>
              <a:ext uri="{FF2B5EF4-FFF2-40B4-BE49-F238E27FC236}">
                <a16:creationId xmlns:a16="http://schemas.microsoft.com/office/drawing/2014/main" id="{1ADBBBFB-46BC-4B7B-8247-1B679D7D70BC}"/>
              </a:ext>
            </a:extLst>
          </p:cNvPr>
          <p:cNvSpPr>
            <a:spLocks/>
          </p:cNvSpPr>
          <p:nvPr/>
        </p:nvSpPr>
        <p:spPr bwMode="auto">
          <a:xfrm>
            <a:off x="190500" y="1490047"/>
            <a:ext cx="1310692" cy="159219"/>
          </a:xfrm>
          <a:custGeom>
            <a:avLst/>
            <a:gdLst>
              <a:gd name="T0" fmla="*/ 0 w 521"/>
              <a:gd name="T1" fmla="*/ 76 h 100"/>
              <a:gd name="T2" fmla="*/ 0 w 521"/>
              <a:gd name="T3" fmla="*/ 43 h 100"/>
              <a:gd name="T4" fmla="*/ 152 w 521"/>
              <a:gd name="T5" fmla="*/ 43 h 100"/>
              <a:gd name="T6" fmla="*/ 458 w 521"/>
              <a:gd name="T7" fmla="*/ 34 h 100"/>
              <a:gd name="T8" fmla="*/ 457 w 521"/>
              <a:gd name="T9" fmla="*/ 0 h 100"/>
              <a:gd name="T10" fmla="*/ 521 w 521"/>
              <a:gd name="T11" fmla="*/ 48 h 100"/>
              <a:gd name="T12" fmla="*/ 460 w 521"/>
              <a:gd name="T13" fmla="*/ 100 h 100"/>
              <a:gd name="T14" fmla="*/ 459 w 521"/>
              <a:gd name="T15" fmla="*/ 66 h 100"/>
              <a:gd name="T16" fmla="*/ 153 w 521"/>
              <a:gd name="T17" fmla="*/ 76 h 100"/>
              <a:gd name="T18" fmla="*/ 0 w 521"/>
              <a:gd name="T19" fmla="*/ 76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21" h="100">
                <a:moveTo>
                  <a:pt x="0" y="76"/>
                </a:moveTo>
                <a:lnTo>
                  <a:pt x="0" y="43"/>
                </a:lnTo>
                <a:lnTo>
                  <a:pt x="152" y="43"/>
                </a:lnTo>
                <a:lnTo>
                  <a:pt x="458" y="34"/>
                </a:lnTo>
                <a:lnTo>
                  <a:pt x="457" y="0"/>
                </a:lnTo>
                <a:lnTo>
                  <a:pt x="521" y="48"/>
                </a:lnTo>
                <a:lnTo>
                  <a:pt x="460" y="100"/>
                </a:lnTo>
                <a:lnTo>
                  <a:pt x="459" y="66"/>
                </a:lnTo>
                <a:lnTo>
                  <a:pt x="153" y="76"/>
                </a:lnTo>
                <a:lnTo>
                  <a:pt x="0" y="76"/>
                </a:lnTo>
                <a:close/>
              </a:path>
            </a:pathLst>
          </a:custGeom>
          <a:solidFill>
            <a:srgbClr val="FF0000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0" name="Freeform 73">
            <a:extLst>
              <a:ext uri="{FF2B5EF4-FFF2-40B4-BE49-F238E27FC236}">
                <a16:creationId xmlns:a16="http://schemas.microsoft.com/office/drawing/2014/main" id="{D6A77A30-4D81-41B9-8CE4-A555B66BABF1}"/>
              </a:ext>
            </a:extLst>
          </p:cNvPr>
          <p:cNvSpPr>
            <a:spLocks/>
          </p:cNvSpPr>
          <p:nvPr/>
        </p:nvSpPr>
        <p:spPr bwMode="auto">
          <a:xfrm>
            <a:off x="164226" y="5491609"/>
            <a:ext cx="1310692" cy="159219"/>
          </a:xfrm>
          <a:custGeom>
            <a:avLst/>
            <a:gdLst>
              <a:gd name="T0" fmla="*/ 0 w 521"/>
              <a:gd name="T1" fmla="*/ 76 h 100"/>
              <a:gd name="T2" fmla="*/ 0 w 521"/>
              <a:gd name="T3" fmla="*/ 43 h 100"/>
              <a:gd name="T4" fmla="*/ 152 w 521"/>
              <a:gd name="T5" fmla="*/ 43 h 100"/>
              <a:gd name="T6" fmla="*/ 458 w 521"/>
              <a:gd name="T7" fmla="*/ 34 h 100"/>
              <a:gd name="T8" fmla="*/ 457 w 521"/>
              <a:gd name="T9" fmla="*/ 0 h 100"/>
              <a:gd name="T10" fmla="*/ 521 w 521"/>
              <a:gd name="T11" fmla="*/ 48 h 100"/>
              <a:gd name="T12" fmla="*/ 460 w 521"/>
              <a:gd name="T13" fmla="*/ 100 h 100"/>
              <a:gd name="T14" fmla="*/ 459 w 521"/>
              <a:gd name="T15" fmla="*/ 66 h 100"/>
              <a:gd name="T16" fmla="*/ 153 w 521"/>
              <a:gd name="T17" fmla="*/ 76 h 100"/>
              <a:gd name="T18" fmla="*/ 0 w 521"/>
              <a:gd name="T19" fmla="*/ 76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21" h="100">
                <a:moveTo>
                  <a:pt x="0" y="76"/>
                </a:moveTo>
                <a:lnTo>
                  <a:pt x="0" y="43"/>
                </a:lnTo>
                <a:lnTo>
                  <a:pt x="152" y="43"/>
                </a:lnTo>
                <a:lnTo>
                  <a:pt x="458" y="34"/>
                </a:lnTo>
                <a:lnTo>
                  <a:pt x="457" y="0"/>
                </a:lnTo>
                <a:lnTo>
                  <a:pt x="521" y="48"/>
                </a:lnTo>
                <a:lnTo>
                  <a:pt x="460" y="100"/>
                </a:lnTo>
                <a:lnTo>
                  <a:pt x="459" y="66"/>
                </a:lnTo>
                <a:lnTo>
                  <a:pt x="153" y="76"/>
                </a:lnTo>
                <a:lnTo>
                  <a:pt x="0" y="76"/>
                </a:lnTo>
                <a:close/>
              </a:path>
            </a:pathLst>
          </a:custGeom>
          <a:solidFill>
            <a:srgbClr val="D7AF07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1" name="Freeform 73">
            <a:extLst>
              <a:ext uri="{FF2B5EF4-FFF2-40B4-BE49-F238E27FC236}">
                <a16:creationId xmlns:a16="http://schemas.microsoft.com/office/drawing/2014/main" id="{1FAD0D18-014A-4E9A-9A98-B19B10A85857}"/>
              </a:ext>
            </a:extLst>
          </p:cNvPr>
          <p:cNvSpPr>
            <a:spLocks/>
          </p:cNvSpPr>
          <p:nvPr/>
        </p:nvSpPr>
        <p:spPr bwMode="auto">
          <a:xfrm>
            <a:off x="10655713" y="1477858"/>
            <a:ext cx="1310692" cy="159219"/>
          </a:xfrm>
          <a:custGeom>
            <a:avLst/>
            <a:gdLst>
              <a:gd name="T0" fmla="*/ 0 w 521"/>
              <a:gd name="T1" fmla="*/ 76 h 100"/>
              <a:gd name="T2" fmla="*/ 0 w 521"/>
              <a:gd name="T3" fmla="*/ 43 h 100"/>
              <a:gd name="T4" fmla="*/ 152 w 521"/>
              <a:gd name="T5" fmla="*/ 43 h 100"/>
              <a:gd name="T6" fmla="*/ 458 w 521"/>
              <a:gd name="T7" fmla="*/ 34 h 100"/>
              <a:gd name="T8" fmla="*/ 457 w 521"/>
              <a:gd name="T9" fmla="*/ 0 h 100"/>
              <a:gd name="T10" fmla="*/ 521 w 521"/>
              <a:gd name="T11" fmla="*/ 48 h 100"/>
              <a:gd name="T12" fmla="*/ 460 w 521"/>
              <a:gd name="T13" fmla="*/ 100 h 100"/>
              <a:gd name="T14" fmla="*/ 459 w 521"/>
              <a:gd name="T15" fmla="*/ 66 h 100"/>
              <a:gd name="T16" fmla="*/ 153 w 521"/>
              <a:gd name="T17" fmla="*/ 76 h 100"/>
              <a:gd name="T18" fmla="*/ 0 w 521"/>
              <a:gd name="T19" fmla="*/ 76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21" h="100">
                <a:moveTo>
                  <a:pt x="0" y="76"/>
                </a:moveTo>
                <a:lnTo>
                  <a:pt x="0" y="43"/>
                </a:lnTo>
                <a:lnTo>
                  <a:pt x="152" y="43"/>
                </a:lnTo>
                <a:lnTo>
                  <a:pt x="458" y="34"/>
                </a:lnTo>
                <a:lnTo>
                  <a:pt x="457" y="0"/>
                </a:lnTo>
                <a:lnTo>
                  <a:pt x="521" y="48"/>
                </a:lnTo>
                <a:lnTo>
                  <a:pt x="460" y="100"/>
                </a:lnTo>
                <a:lnTo>
                  <a:pt x="459" y="66"/>
                </a:lnTo>
                <a:lnTo>
                  <a:pt x="153" y="76"/>
                </a:lnTo>
                <a:lnTo>
                  <a:pt x="0" y="76"/>
                </a:lnTo>
                <a:close/>
              </a:path>
            </a:pathLst>
          </a:custGeom>
          <a:solidFill>
            <a:srgbClr val="FF0000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2" name="Freeform 73">
            <a:extLst>
              <a:ext uri="{FF2B5EF4-FFF2-40B4-BE49-F238E27FC236}">
                <a16:creationId xmlns:a16="http://schemas.microsoft.com/office/drawing/2014/main" id="{4FA69B0D-21F8-46F6-A1CF-72D6A5658B60}"/>
              </a:ext>
            </a:extLst>
          </p:cNvPr>
          <p:cNvSpPr>
            <a:spLocks/>
          </p:cNvSpPr>
          <p:nvPr/>
        </p:nvSpPr>
        <p:spPr bwMode="auto">
          <a:xfrm>
            <a:off x="10629439" y="5479420"/>
            <a:ext cx="1310692" cy="159219"/>
          </a:xfrm>
          <a:custGeom>
            <a:avLst/>
            <a:gdLst>
              <a:gd name="T0" fmla="*/ 0 w 521"/>
              <a:gd name="T1" fmla="*/ 76 h 100"/>
              <a:gd name="T2" fmla="*/ 0 w 521"/>
              <a:gd name="T3" fmla="*/ 43 h 100"/>
              <a:gd name="T4" fmla="*/ 152 w 521"/>
              <a:gd name="T5" fmla="*/ 43 h 100"/>
              <a:gd name="T6" fmla="*/ 458 w 521"/>
              <a:gd name="T7" fmla="*/ 34 h 100"/>
              <a:gd name="T8" fmla="*/ 457 w 521"/>
              <a:gd name="T9" fmla="*/ 0 h 100"/>
              <a:gd name="T10" fmla="*/ 521 w 521"/>
              <a:gd name="T11" fmla="*/ 48 h 100"/>
              <a:gd name="T12" fmla="*/ 460 w 521"/>
              <a:gd name="T13" fmla="*/ 100 h 100"/>
              <a:gd name="T14" fmla="*/ 459 w 521"/>
              <a:gd name="T15" fmla="*/ 66 h 100"/>
              <a:gd name="T16" fmla="*/ 153 w 521"/>
              <a:gd name="T17" fmla="*/ 76 h 100"/>
              <a:gd name="T18" fmla="*/ 0 w 521"/>
              <a:gd name="T19" fmla="*/ 76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21" h="100">
                <a:moveTo>
                  <a:pt x="0" y="76"/>
                </a:moveTo>
                <a:lnTo>
                  <a:pt x="0" y="43"/>
                </a:lnTo>
                <a:lnTo>
                  <a:pt x="152" y="43"/>
                </a:lnTo>
                <a:lnTo>
                  <a:pt x="458" y="34"/>
                </a:lnTo>
                <a:lnTo>
                  <a:pt x="457" y="0"/>
                </a:lnTo>
                <a:lnTo>
                  <a:pt x="521" y="48"/>
                </a:lnTo>
                <a:lnTo>
                  <a:pt x="460" y="100"/>
                </a:lnTo>
                <a:lnTo>
                  <a:pt x="459" y="66"/>
                </a:lnTo>
                <a:lnTo>
                  <a:pt x="153" y="76"/>
                </a:lnTo>
                <a:lnTo>
                  <a:pt x="0" y="76"/>
                </a:lnTo>
                <a:close/>
              </a:path>
            </a:pathLst>
          </a:custGeom>
          <a:solidFill>
            <a:srgbClr val="D7AF07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4" name="Oval 107">
            <a:extLst>
              <a:ext uri="{FF2B5EF4-FFF2-40B4-BE49-F238E27FC236}">
                <a16:creationId xmlns:a16="http://schemas.microsoft.com/office/drawing/2014/main" id="{C0525292-032B-4823-A14A-3F5627880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9824" y="5969170"/>
            <a:ext cx="352780" cy="352780"/>
          </a:xfrm>
          <a:prstGeom prst="ellipse">
            <a:avLst/>
          </a:prstGeom>
          <a:solidFill>
            <a:srgbClr val="F89939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i="1" dirty="0"/>
              <a:t>W</a:t>
            </a:r>
            <a:endParaRPr lang="id-ID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Oval 105">
                <a:extLst>
                  <a:ext uri="{FF2B5EF4-FFF2-40B4-BE49-F238E27FC236}">
                    <a16:creationId xmlns:a16="http://schemas.microsoft.com/office/drawing/2014/main" id="{310ED521-5F0D-4208-B926-4AB71107C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4493" y="3470765"/>
                <a:ext cx="567873" cy="567873"/>
              </a:xfrm>
              <a:prstGeom prst="ellipse">
                <a:avLst/>
              </a:prstGeom>
              <a:solidFill>
                <a:srgbClr val="D5E7D3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27" name="Oval 105">
                <a:extLst>
                  <a:ext uri="{FF2B5EF4-FFF2-40B4-BE49-F238E27FC236}">
                    <a16:creationId xmlns:a16="http://schemas.microsoft.com/office/drawing/2014/main" id="{310ED521-5F0D-4208-B926-4AB71107C4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94493" y="3470765"/>
                <a:ext cx="567873" cy="567873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Oval 117">
                <a:extLst>
                  <a:ext uri="{FF2B5EF4-FFF2-40B4-BE49-F238E27FC236}">
                    <a16:creationId xmlns:a16="http://schemas.microsoft.com/office/drawing/2014/main" id="{0A069FE5-B6E6-4A18-8192-D1AA4A152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9530" y="2798180"/>
                <a:ext cx="515119" cy="516436"/>
              </a:xfrm>
              <a:prstGeom prst="ellipse">
                <a:avLst/>
              </a:prstGeom>
              <a:solidFill>
                <a:srgbClr val="D5E7D3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25" name="Oval 117">
                <a:extLst>
                  <a:ext uri="{FF2B5EF4-FFF2-40B4-BE49-F238E27FC236}">
                    <a16:creationId xmlns:a16="http://schemas.microsoft.com/office/drawing/2014/main" id="{0A069FE5-B6E6-4A18-8192-D1AA4A1526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19530" y="2798180"/>
                <a:ext cx="515119" cy="516436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Oval 103">
                <a:extLst>
                  <a:ext uri="{FF2B5EF4-FFF2-40B4-BE49-F238E27FC236}">
                    <a16:creationId xmlns:a16="http://schemas.microsoft.com/office/drawing/2014/main" id="{ED06221B-DAFA-45D1-A7E5-D8808BD82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9537" y="4985998"/>
                <a:ext cx="610340" cy="611901"/>
              </a:xfrm>
              <a:prstGeom prst="ellipse">
                <a:avLst/>
              </a:prstGeom>
              <a:solidFill>
                <a:srgbClr val="D1E8C5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32" name="Oval 103">
                <a:extLst>
                  <a:ext uri="{FF2B5EF4-FFF2-40B4-BE49-F238E27FC236}">
                    <a16:creationId xmlns:a16="http://schemas.microsoft.com/office/drawing/2014/main" id="{ED06221B-DAFA-45D1-A7E5-D8808BD82A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59537" y="4985998"/>
                <a:ext cx="610340" cy="611901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Oval 103">
                <a:extLst>
                  <a:ext uri="{FF2B5EF4-FFF2-40B4-BE49-F238E27FC236}">
                    <a16:creationId xmlns:a16="http://schemas.microsoft.com/office/drawing/2014/main" id="{42BA04F2-B708-4610-AB45-CD16A79DE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9006" y="4982800"/>
                <a:ext cx="610340" cy="611901"/>
              </a:xfrm>
              <a:prstGeom prst="ellipse">
                <a:avLst/>
              </a:prstGeom>
              <a:solidFill>
                <a:srgbClr val="D1E8C5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35" name="Oval 103">
                <a:extLst>
                  <a:ext uri="{FF2B5EF4-FFF2-40B4-BE49-F238E27FC236}">
                    <a16:creationId xmlns:a16="http://schemas.microsoft.com/office/drawing/2014/main" id="{42BA04F2-B708-4610-AB45-CD16A79DEF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59006" y="4982800"/>
                <a:ext cx="610340" cy="611901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Oval 103">
                <a:extLst>
                  <a:ext uri="{FF2B5EF4-FFF2-40B4-BE49-F238E27FC236}">
                    <a16:creationId xmlns:a16="http://schemas.microsoft.com/office/drawing/2014/main" id="{2D04E8B3-C2D9-4B02-8403-40608592AA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969" y="4992935"/>
                <a:ext cx="610340" cy="611901"/>
              </a:xfrm>
              <a:prstGeom prst="ellipse">
                <a:avLst/>
              </a:prstGeom>
              <a:solidFill>
                <a:srgbClr val="D1E8C5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39" name="Oval 103">
                <a:extLst>
                  <a:ext uri="{FF2B5EF4-FFF2-40B4-BE49-F238E27FC236}">
                    <a16:creationId xmlns:a16="http://schemas.microsoft.com/office/drawing/2014/main" id="{2D04E8B3-C2D9-4B02-8403-40608592AA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60969" y="4992935"/>
                <a:ext cx="610340" cy="611901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Oval 103">
                <a:extLst>
                  <a:ext uri="{FF2B5EF4-FFF2-40B4-BE49-F238E27FC236}">
                    <a16:creationId xmlns:a16="http://schemas.microsoft.com/office/drawing/2014/main" id="{3095C946-1819-4922-BDF8-79F58403EE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9529" y="4984197"/>
                <a:ext cx="610340" cy="611901"/>
              </a:xfrm>
              <a:prstGeom prst="ellipse">
                <a:avLst/>
              </a:prstGeom>
              <a:solidFill>
                <a:srgbClr val="D1E8C5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11" name="Oval 103">
                <a:extLst>
                  <a:ext uri="{FF2B5EF4-FFF2-40B4-BE49-F238E27FC236}">
                    <a16:creationId xmlns:a16="http://schemas.microsoft.com/office/drawing/2014/main" id="{3095C946-1819-4922-BDF8-79F58403EE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59529" y="4984197"/>
                <a:ext cx="610340" cy="611901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Freeform 47">
                <a:extLst>
                  <a:ext uri="{FF2B5EF4-FFF2-40B4-BE49-F238E27FC236}">
                    <a16:creationId xmlns:a16="http://schemas.microsoft.com/office/drawing/2014/main" id="{A4D7A4DB-C0C3-4FA1-AF13-73D2E5E707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27439" y="3835862"/>
                <a:ext cx="776569" cy="340292"/>
              </a:xfrm>
              <a:custGeom>
                <a:avLst/>
                <a:gdLst>
                  <a:gd name="T0" fmla="*/ 40 w 428"/>
                  <a:gd name="T1" fmla="*/ 0 h 266"/>
                  <a:gd name="T2" fmla="*/ 388 w 428"/>
                  <a:gd name="T3" fmla="*/ 0 h 266"/>
                  <a:gd name="T4" fmla="*/ 428 w 428"/>
                  <a:gd name="T5" fmla="*/ 39 h 266"/>
                  <a:gd name="T6" fmla="*/ 428 w 428"/>
                  <a:gd name="T7" fmla="*/ 226 h 266"/>
                  <a:gd name="T8" fmla="*/ 388 w 428"/>
                  <a:gd name="T9" fmla="*/ 266 h 266"/>
                  <a:gd name="T10" fmla="*/ 40 w 428"/>
                  <a:gd name="T11" fmla="*/ 266 h 266"/>
                  <a:gd name="T12" fmla="*/ 0 w 428"/>
                  <a:gd name="T13" fmla="*/ 226 h 266"/>
                  <a:gd name="T14" fmla="*/ 0 w 428"/>
                  <a:gd name="T15" fmla="*/ 39 h 266"/>
                  <a:gd name="T16" fmla="*/ 40 w 428"/>
                  <a:gd name="T17" fmla="*/ 0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8" h="266">
                    <a:moveTo>
                      <a:pt x="40" y="0"/>
                    </a:moveTo>
                    <a:cubicBezTo>
                      <a:pt x="388" y="0"/>
                      <a:pt x="388" y="0"/>
                      <a:pt x="388" y="0"/>
                    </a:cubicBezTo>
                    <a:cubicBezTo>
                      <a:pt x="410" y="0"/>
                      <a:pt x="428" y="17"/>
                      <a:pt x="428" y="39"/>
                    </a:cubicBezTo>
                    <a:cubicBezTo>
                      <a:pt x="428" y="226"/>
                      <a:pt x="428" y="226"/>
                      <a:pt x="428" y="226"/>
                    </a:cubicBezTo>
                    <a:cubicBezTo>
                      <a:pt x="428" y="248"/>
                      <a:pt x="410" y="266"/>
                      <a:pt x="388" y="266"/>
                    </a:cubicBezTo>
                    <a:cubicBezTo>
                      <a:pt x="40" y="266"/>
                      <a:pt x="40" y="266"/>
                      <a:pt x="40" y="266"/>
                    </a:cubicBezTo>
                    <a:cubicBezTo>
                      <a:pt x="18" y="266"/>
                      <a:pt x="0" y="248"/>
                      <a:pt x="0" y="226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17"/>
                      <a:pt x="18" y="0"/>
                      <a:pt x="40" y="0"/>
                    </a:cubicBezTo>
                    <a:close/>
                  </a:path>
                </a:pathLst>
              </a:custGeom>
              <a:solidFill>
                <a:srgbClr val="CECBE6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smtClean="0"/>
                        <m:t>t</m:t>
                      </m:r>
                      <m:r>
                        <m:rPr>
                          <m:nor/>
                        </m:rPr>
                        <a:rPr lang="en-US" i="1"/>
                        <m:t>anh</m:t>
                      </m:r>
                    </m:oMath>
                  </m:oMathPara>
                </a14:m>
                <a:endParaRPr lang="id-ID" i="1" dirty="0"/>
              </a:p>
            </p:txBody>
          </p:sp>
        </mc:Choice>
        <mc:Fallback xmlns="">
          <p:sp>
            <p:nvSpPr>
              <p:cNvPr id="55" name="Freeform 47">
                <a:extLst>
                  <a:ext uri="{FF2B5EF4-FFF2-40B4-BE49-F238E27FC236}">
                    <a16:creationId xmlns:a16="http://schemas.microsoft.com/office/drawing/2014/main" id="{A4D7A4DB-C0C3-4FA1-AF13-73D2E5E70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27439" y="3835862"/>
                <a:ext cx="776569" cy="340292"/>
              </a:xfrm>
              <a:custGeom>
                <a:avLst/>
                <a:gdLst>
                  <a:gd name="T0" fmla="*/ 40 w 428"/>
                  <a:gd name="T1" fmla="*/ 0 h 266"/>
                  <a:gd name="T2" fmla="*/ 388 w 428"/>
                  <a:gd name="T3" fmla="*/ 0 h 266"/>
                  <a:gd name="T4" fmla="*/ 428 w 428"/>
                  <a:gd name="T5" fmla="*/ 39 h 266"/>
                  <a:gd name="T6" fmla="*/ 428 w 428"/>
                  <a:gd name="T7" fmla="*/ 226 h 266"/>
                  <a:gd name="T8" fmla="*/ 388 w 428"/>
                  <a:gd name="T9" fmla="*/ 266 h 266"/>
                  <a:gd name="T10" fmla="*/ 40 w 428"/>
                  <a:gd name="T11" fmla="*/ 266 h 266"/>
                  <a:gd name="T12" fmla="*/ 0 w 428"/>
                  <a:gd name="T13" fmla="*/ 226 h 266"/>
                  <a:gd name="T14" fmla="*/ 0 w 428"/>
                  <a:gd name="T15" fmla="*/ 39 h 266"/>
                  <a:gd name="T16" fmla="*/ 40 w 428"/>
                  <a:gd name="T17" fmla="*/ 0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8" h="266">
                    <a:moveTo>
                      <a:pt x="40" y="0"/>
                    </a:moveTo>
                    <a:cubicBezTo>
                      <a:pt x="388" y="0"/>
                      <a:pt x="388" y="0"/>
                      <a:pt x="388" y="0"/>
                    </a:cubicBezTo>
                    <a:cubicBezTo>
                      <a:pt x="410" y="0"/>
                      <a:pt x="428" y="17"/>
                      <a:pt x="428" y="39"/>
                    </a:cubicBezTo>
                    <a:cubicBezTo>
                      <a:pt x="428" y="226"/>
                      <a:pt x="428" y="226"/>
                      <a:pt x="428" y="226"/>
                    </a:cubicBezTo>
                    <a:cubicBezTo>
                      <a:pt x="428" y="248"/>
                      <a:pt x="410" y="266"/>
                      <a:pt x="388" y="266"/>
                    </a:cubicBezTo>
                    <a:cubicBezTo>
                      <a:pt x="40" y="266"/>
                      <a:pt x="40" y="266"/>
                      <a:pt x="40" y="266"/>
                    </a:cubicBezTo>
                    <a:cubicBezTo>
                      <a:pt x="18" y="266"/>
                      <a:pt x="0" y="248"/>
                      <a:pt x="0" y="226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17"/>
                      <a:pt x="18" y="0"/>
                      <a:pt x="40" y="0"/>
                    </a:cubicBezTo>
                    <a:close/>
                  </a:path>
                </a:pathLst>
              </a:custGeom>
              <a:blipFill>
                <a:blip r:embed="rId22"/>
                <a:stretch>
                  <a:fillRect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Freeform 155">
            <a:extLst>
              <a:ext uri="{FF2B5EF4-FFF2-40B4-BE49-F238E27FC236}">
                <a16:creationId xmlns:a16="http://schemas.microsoft.com/office/drawing/2014/main" id="{531337F2-DF40-4DDD-B1B1-C3D115CC051A}"/>
              </a:ext>
            </a:extLst>
          </p:cNvPr>
          <p:cNvSpPr>
            <a:spLocks/>
          </p:cNvSpPr>
          <p:nvPr/>
        </p:nvSpPr>
        <p:spPr bwMode="auto">
          <a:xfrm>
            <a:off x="4700404" y="4322345"/>
            <a:ext cx="522925" cy="351219"/>
          </a:xfrm>
          <a:custGeom>
            <a:avLst/>
            <a:gdLst>
              <a:gd name="T0" fmla="*/ 41 w 410"/>
              <a:gd name="T1" fmla="*/ 0 h 275"/>
              <a:gd name="T2" fmla="*/ 368 w 410"/>
              <a:gd name="T3" fmla="*/ 0 h 275"/>
              <a:gd name="T4" fmla="*/ 410 w 410"/>
              <a:gd name="T5" fmla="*/ 41 h 275"/>
              <a:gd name="T6" fmla="*/ 410 w 410"/>
              <a:gd name="T7" fmla="*/ 234 h 275"/>
              <a:gd name="T8" fmla="*/ 368 w 410"/>
              <a:gd name="T9" fmla="*/ 275 h 275"/>
              <a:gd name="T10" fmla="*/ 41 w 410"/>
              <a:gd name="T11" fmla="*/ 275 h 275"/>
              <a:gd name="T12" fmla="*/ 0 w 410"/>
              <a:gd name="T13" fmla="*/ 234 h 275"/>
              <a:gd name="T14" fmla="*/ 0 w 410"/>
              <a:gd name="T15" fmla="*/ 41 h 275"/>
              <a:gd name="T16" fmla="*/ 41 w 410"/>
              <a:gd name="T17" fmla="*/ 0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0" h="275">
                <a:moveTo>
                  <a:pt x="41" y="0"/>
                </a:moveTo>
                <a:cubicBezTo>
                  <a:pt x="368" y="0"/>
                  <a:pt x="368" y="0"/>
                  <a:pt x="368" y="0"/>
                </a:cubicBezTo>
                <a:cubicBezTo>
                  <a:pt x="391" y="0"/>
                  <a:pt x="410" y="19"/>
                  <a:pt x="410" y="41"/>
                </a:cubicBezTo>
                <a:cubicBezTo>
                  <a:pt x="410" y="234"/>
                  <a:pt x="410" y="234"/>
                  <a:pt x="410" y="234"/>
                </a:cubicBezTo>
                <a:cubicBezTo>
                  <a:pt x="410" y="256"/>
                  <a:pt x="391" y="275"/>
                  <a:pt x="368" y="275"/>
                </a:cubicBezTo>
                <a:cubicBezTo>
                  <a:pt x="41" y="275"/>
                  <a:pt x="41" y="275"/>
                  <a:pt x="41" y="275"/>
                </a:cubicBezTo>
                <a:cubicBezTo>
                  <a:pt x="19" y="275"/>
                  <a:pt x="0" y="256"/>
                  <a:pt x="0" y="234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19"/>
                  <a:pt x="19" y="0"/>
                  <a:pt x="41" y="0"/>
                </a:cubicBezTo>
                <a:close/>
              </a:path>
            </a:pathLst>
          </a:custGeom>
          <a:solidFill>
            <a:srgbClr val="D2EDF3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1+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Freeform 147">
                <a:extLst>
                  <a:ext uri="{FF2B5EF4-FFF2-40B4-BE49-F238E27FC236}">
                    <a16:creationId xmlns:a16="http://schemas.microsoft.com/office/drawing/2014/main" id="{E44E0A74-1D5D-4A63-AE1D-85C51A1051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6745" y="3760395"/>
                <a:ext cx="707120" cy="305951"/>
              </a:xfrm>
              <a:custGeom>
                <a:avLst/>
                <a:gdLst>
                  <a:gd name="T0" fmla="*/ 36 w 555"/>
                  <a:gd name="T1" fmla="*/ 0 h 240"/>
                  <a:gd name="T2" fmla="*/ 519 w 555"/>
                  <a:gd name="T3" fmla="*/ 0 h 240"/>
                  <a:gd name="T4" fmla="*/ 555 w 555"/>
                  <a:gd name="T5" fmla="*/ 36 h 240"/>
                  <a:gd name="T6" fmla="*/ 555 w 555"/>
                  <a:gd name="T7" fmla="*/ 204 h 240"/>
                  <a:gd name="T8" fmla="*/ 519 w 555"/>
                  <a:gd name="T9" fmla="*/ 240 h 240"/>
                  <a:gd name="T10" fmla="*/ 36 w 555"/>
                  <a:gd name="T11" fmla="*/ 240 h 240"/>
                  <a:gd name="T12" fmla="*/ 0 w 555"/>
                  <a:gd name="T13" fmla="*/ 204 h 240"/>
                  <a:gd name="T14" fmla="*/ 0 w 555"/>
                  <a:gd name="T15" fmla="*/ 36 h 240"/>
                  <a:gd name="T16" fmla="*/ 36 w 555"/>
                  <a:gd name="T17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55" h="240">
                    <a:moveTo>
                      <a:pt x="36" y="0"/>
                    </a:moveTo>
                    <a:cubicBezTo>
                      <a:pt x="519" y="0"/>
                      <a:pt x="519" y="0"/>
                      <a:pt x="519" y="0"/>
                    </a:cubicBezTo>
                    <a:cubicBezTo>
                      <a:pt x="539" y="0"/>
                      <a:pt x="555" y="16"/>
                      <a:pt x="555" y="36"/>
                    </a:cubicBezTo>
                    <a:cubicBezTo>
                      <a:pt x="555" y="204"/>
                      <a:pt x="555" y="204"/>
                      <a:pt x="555" y="204"/>
                    </a:cubicBezTo>
                    <a:cubicBezTo>
                      <a:pt x="555" y="224"/>
                      <a:pt x="539" y="240"/>
                      <a:pt x="519" y="240"/>
                    </a:cubicBezTo>
                    <a:cubicBezTo>
                      <a:pt x="36" y="240"/>
                      <a:pt x="36" y="240"/>
                      <a:pt x="36" y="240"/>
                    </a:cubicBezTo>
                    <a:cubicBezTo>
                      <a:pt x="17" y="240"/>
                      <a:pt x="0" y="224"/>
                      <a:pt x="0" y="204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16"/>
                      <a:pt x="17" y="0"/>
                      <a:pt x="36" y="0"/>
                    </a:cubicBezTo>
                    <a:close/>
                  </a:path>
                </a:pathLst>
              </a:custGeom>
              <a:solidFill>
                <a:srgbClr val="FBF49C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55" name="Freeform 147">
                <a:extLst>
                  <a:ext uri="{FF2B5EF4-FFF2-40B4-BE49-F238E27FC236}">
                    <a16:creationId xmlns:a16="http://schemas.microsoft.com/office/drawing/2014/main" id="{E44E0A74-1D5D-4A63-AE1D-85C51A1051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06745" y="3760395"/>
                <a:ext cx="707120" cy="305951"/>
              </a:xfrm>
              <a:custGeom>
                <a:avLst/>
                <a:gdLst>
                  <a:gd name="T0" fmla="*/ 36 w 555"/>
                  <a:gd name="T1" fmla="*/ 0 h 240"/>
                  <a:gd name="T2" fmla="*/ 519 w 555"/>
                  <a:gd name="T3" fmla="*/ 0 h 240"/>
                  <a:gd name="T4" fmla="*/ 555 w 555"/>
                  <a:gd name="T5" fmla="*/ 36 h 240"/>
                  <a:gd name="T6" fmla="*/ 555 w 555"/>
                  <a:gd name="T7" fmla="*/ 204 h 240"/>
                  <a:gd name="T8" fmla="*/ 519 w 555"/>
                  <a:gd name="T9" fmla="*/ 240 h 240"/>
                  <a:gd name="T10" fmla="*/ 36 w 555"/>
                  <a:gd name="T11" fmla="*/ 240 h 240"/>
                  <a:gd name="T12" fmla="*/ 0 w 555"/>
                  <a:gd name="T13" fmla="*/ 204 h 240"/>
                  <a:gd name="T14" fmla="*/ 0 w 555"/>
                  <a:gd name="T15" fmla="*/ 36 h 240"/>
                  <a:gd name="T16" fmla="*/ 36 w 555"/>
                  <a:gd name="T17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55" h="240">
                    <a:moveTo>
                      <a:pt x="36" y="0"/>
                    </a:moveTo>
                    <a:cubicBezTo>
                      <a:pt x="519" y="0"/>
                      <a:pt x="519" y="0"/>
                      <a:pt x="519" y="0"/>
                    </a:cubicBezTo>
                    <a:cubicBezTo>
                      <a:pt x="539" y="0"/>
                      <a:pt x="555" y="16"/>
                      <a:pt x="555" y="36"/>
                    </a:cubicBezTo>
                    <a:cubicBezTo>
                      <a:pt x="555" y="204"/>
                      <a:pt x="555" y="204"/>
                      <a:pt x="555" y="204"/>
                    </a:cubicBezTo>
                    <a:cubicBezTo>
                      <a:pt x="555" y="224"/>
                      <a:pt x="539" y="240"/>
                      <a:pt x="519" y="240"/>
                    </a:cubicBezTo>
                    <a:cubicBezTo>
                      <a:pt x="36" y="240"/>
                      <a:pt x="36" y="240"/>
                      <a:pt x="36" y="240"/>
                    </a:cubicBezTo>
                    <a:cubicBezTo>
                      <a:pt x="17" y="240"/>
                      <a:pt x="0" y="224"/>
                      <a:pt x="0" y="204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16"/>
                      <a:pt x="17" y="0"/>
                      <a:pt x="36" y="0"/>
                    </a:cubicBezTo>
                    <a:close/>
                  </a:path>
                </a:pathLst>
              </a:custGeom>
              <a:blipFill>
                <a:blip r:embed="rId23"/>
                <a:stretch>
                  <a:fillRect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Freeform 82">
                <a:extLst>
                  <a:ext uri="{FF2B5EF4-FFF2-40B4-BE49-F238E27FC236}">
                    <a16:creationId xmlns:a16="http://schemas.microsoft.com/office/drawing/2014/main" id="{830D0CF1-6A2C-4570-8E25-8209A742A2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3323" y="3819711"/>
                <a:ext cx="719608" cy="312194"/>
              </a:xfrm>
              <a:custGeom>
                <a:avLst/>
                <a:gdLst>
                  <a:gd name="T0" fmla="*/ 36 w 565"/>
                  <a:gd name="T1" fmla="*/ 0 h 245"/>
                  <a:gd name="T2" fmla="*/ 528 w 565"/>
                  <a:gd name="T3" fmla="*/ 0 h 245"/>
                  <a:gd name="T4" fmla="*/ 565 w 565"/>
                  <a:gd name="T5" fmla="*/ 37 h 245"/>
                  <a:gd name="T6" fmla="*/ 565 w 565"/>
                  <a:gd name="T7" fmla="*/ 208 h 245"/>
                  <a:gd name="T8" fmla="*/ 528 w 565"/>
                  <a:gd name="T9" fmla="*/ 245 h 245"/>
                  <a:gd name="T10" fmla="*/ 36 w 565"/>
                  <a:gd name="T11" fmla="*/ 245 h 245"/>
                  <a:gd name="T12" fmla="*/ 0 w 565"/>
                  <a:gd name="T13" fmla="*/ 208 h 245"/>
                  <a:gd name="T14" fmla="*/ 0 w 565"/>
                  <a:gd name="T15" fmla="*/ 37 h 245"/>
                  <a:gd name="T16" fmla="*/ 36 w 565"/>
                  <a:gd name="T17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5" h="245">
                    <a:moveTo>
                      <a:pt x="36" y="0"/>
                    </a:moveTo>
                    <a:cubicBezTo>
                      <a:pt x="528" y="0"/>
                      <a:pt x="528" y="0"/>
                      <a:pt x="528" y="0"/>
                    </a:cubicBezTo>
                    <a:cubicBezTo>
                      <a:pt x="548" y="0"/>
                      <a:pt x="565" y="16"/>
                      <a:pt x="565" y="37"/>
                    </a:cubicBezTo>
                    <a:cubicBezTo>
                      <a:pt x="565" y="208"/>
                      <a:pt x="565" y="208"/>
                      <a:pt x="565" y="208"/>
                    </a:cubicBezTo>
                    <a:cubicBezTo>
                      <a:pt x="565" y="228"/>
                      <a:pt x="548" y="245"/>
                      <a:pt x="528" y="245"/>
                    </a:cubicBezTo>
                    <a:cubicBezTo>
                      <a:pt x="36" y="245"/>
                      <a:pt x="36" y="245"/>
                      <a:pt x="36" y="245"/>
                    </a:cubicBezTo>
                    <a:cubicBezTo>
                      <a:pt x="16" y="245"/>
                      <a:pt x="0" y="228"/>
                      <a:pt x="0" y="208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16"/>
                      <a:pt x="16" y="0"/>
                      <a:pt x="36" y="0"/>
                    </a:cubicBezTo>
                    <a:close/>
                  </a:path>
                </a:pathLst>
              </a:custGeom>
              <a:solidFill>
                <a:srgbClr val="FBF49C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90" name="Freeform 82">
                <a:extLst>
                  <a:ext uri="{FF2B5EF4-FFF2-40B4-BE49-F238E27FC236}">
                    <a16:creationId xmlns:a16="http://schemas.microsoft.com/office/drawing/2014/main" id="{830D0CF1-6A2C-4570-8E25-8209A742A2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83323" y="3819711"/>
                <a:ext cx="719608" cy="312194"/>
              </a:xfrm>
              <a:custGeom>
                <a:avLst/>
                <a:gdLst>
                  <a:gd name="T0" fmla="*/ 36 w 565"/>
                  <a:gd name="T1" fmla="*/ 0 h 245"/>
                  <a:gd name="T2" fmla="*/ 528 w 565"/>
                  <a:gd name="T3" fmla="*/ 0 h 245"/>
                  <a:gd name="T4" fmla="*/ 565 w 565"/>
                  <a:gd name="T5" fmla="*/ 37 h 245"/>
                  <a:gd name="T6" fmla="*/ 565 w 565"/>
                  <a:gd name="T7" fmla="*/ 208 h 245"/>
                  <a:gd name="T8" fmla="*/ 528 w 565"/>
                  <a:gd name="T9" fmla="*/ 245 h 245"/>
                  <a:gd name="T10" fmla="*/ 36 w 565"/>
                  <a:gd name="T11" fmla="*/ 245 h 245"/>
                  <a:gd name="T12" fmla="*/ 0 w 565"/>
                  <a:gd name="T13" fmla="*/ 208 h 245"/>
                  <a:gd name="T14" fmla="*/ 0 w 565"/>
                  <a:gd name="T15" fmla="*/ 37 h 245"/>
                  <a:gd name="T16" fmla="*/ 36 w 565"/>
                  <a:gd name="T17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5" h="245">
                    <a:moveTo>
                      <a:pt x="36" y="0"/>
                    </a:moveTo>
                    <a:cubicBezTo>
                      <a:pt x="528" y="0"/>
                      <a:pt x="528" y="0"/>
                      <a:pt x="528" y="0"/>
                    </a:cubicBezTo>
                    <a:cubicBezTo>
                      <a:pt x="548" y="0"/>
                      <a:pt x="565" y="16"/>
                      <a:pt x="565" y="37"/>
                    </a:cubicBezTo>
                    <a:cubicBezTo>
                      <a:pt x="565" y="208"/>
                      <a:pt x="565" y="208"/>
                      <a:pt x="565" y="208"/>
                    </a:cubicBezTo>
                    <a:cubicBezTo>
                      <a:pt x="565" y="228"/>
                      <a:pt x="548" y="245"/>
                      <a:pt x="528" y="245"/>
                    </a:cubicBezTo>
                    <a:cubicBezTo>
                      <a:pt x="36" y="245"/>
                      <a:pt x="36" y="245"/>
                      <a:pt x="36" y="245"/>
                    </a:cubicBezTo>
                    <a:cubicBezTo>
                      <a:pt x="16" y="245"/>
                      <a:pt x="0" y="228"/>
                      <a:pt x="0" y="208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16"/>
                      <a:pt x="16" y="0"/>
                      <a:pt x="36" y="0"/>
                    </a:cubicBezTo>
                    <a:close/>
                  </a:path>
                </a:pathLst>
              </a:custGeom>
              <a:blipFill>
                <a:blip r:embed="rId24"/>
                <a:stretch>
                  <a:fillRect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Freeform 61">
                <a:extLst>
                  <a:ext uri="{FF2B5EF4-FFF2-40B4-BE49-F238E27FC236}">
                    <a16:creationId xmlns:a16="http://schemas.microsoft.com/office/drawing/2014/main" id="{E9FA51A0-39E1-4120-9C65-6B2CCF1242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93084" y="3835321"/>
                <a:ext cx="664974" cy="288780"/>
              </a:xfrm>
              <a:custGeom>
                <a:avLst/>
                <a:gdLst>
                  <a:gd name="T0" fmla="*/ 34 w 522"/>
                  <a:gd name="T1" fmla="*/ 0 h 226"/>
                  <a:gd name="T2" fmla="*/ 488 w 522"/>
                  <a:gd name="T3" fmla="*/ 0 h 226"/>
                  <a:gd name="T4" fmla="*/ 522 w 522"/>
                  <a:gd name="T5" fmla="*/ 33 h 226"/>
                  <a:gd name="T6" fmla="*/ 522 w 522"/>
                  <a:gd name="T7" fmla="*/ 192 h 226"/>
                  <a:gd name="T8" fmla="*/ 488 w 522"/>
                  <a:gd name="T9" fmla="*/ 226 h 226"/>
                  <a:gd name="T10" fmla="*/ 34 w 522"/>
                  <a:gd name="T11" fmla="*/ 226 h 226"/>
                  <a:gd name="T12" fmla="*/ 0 w 522"/>
                  <a:gd name="T13" fmla="*/ 192 h 226"/>
                  <a:gd name="T14" fmla="*/ 0 w 522"/>
                  <a:gd name="T15" fmla="*/ 33 h 226"/>
                  <a:gd name="T16" fmla="*/ 34 w 522"/>
                  <a:gd name="T17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2" h="226">
                    <a:moveTo>
                      <a:pt x="34" y="0"/>
                    </a:moveTo>
                    <a:cubicBezTo>
                      <a:pt x="488" y="0"/>
                      <a:pt x="488" y="0"/>
                      <a:pt x="488" y="0"/>
                    </a:cubicBezTo>
                    <a:cubicBezTo>
                      <a:pt x="507" y="0"/>
                      <a:pt x="522" y="15"/>
                      <a:pt x="522" y="33"/>
                    </a:cubicBezTo>
                    <a:cubicBezTo>
                      <a:pt x="522" y="192"/>
                      <a:pt x="522" y="192"/>
                      <a:pt x="522" y="192"/>
                    </a:cubicBezTo>
                    <a:cubicBezTo>
                      <a:pt x="522" y="210"/>
                      <a:pt x="507" y="226"/>
                      <a:pt x="488" y="226"/>
                    </a:cubicBezTo>
                    <a:cubicBezTo>
                      <a:pt x="34" y="226"/>
                      <a:pt x="34" y="226"/>
                      <a:pt x="34" y="226"/>
                    </a:cubicBezTo>
                    <a:cubicBezTo>
                      <a:pt x="15" y="226"/>
                      <a:pt x="0" y="210"/>
                      <a:pt x="0" y="19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15"/>
                      <a:pt x="15" y="0"/>
                      <a:pt x="34" y="0"/>
                    </a:cubicBezTo>
                    <a:close/>
                  </a:path>
                </a:pathLst>
              </a:custGeom>
              <a:solidFill>
                <a:srgbClr val="FBF49C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69" name="Freeform 61">
                <a:extLst>
                  <a:ext uri="{FF2B5EF4-FFF2-40B4-BE49-F238E27FC236}">
                    <a16:creationId xmlns:a16="http://schemas.microsoft.com/office/drawing/2014/main" id="{E9FA51A0-39E1-4120-9C65-6B2CCF1242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3084" y="3835321"/>
                <a:ext cx="664974" cy="288780"/>
              </a:xfrm>
              <a:custGeom>
                <a:avLst/>
                <a:gdLst>
                  <a:gd name="T0" fmla="*/ 34 w 522"/>
                  <a:gd name="T1" fmla="*/ 0 h 226"/>
                  <a:gd name="T2" fmla="*/ 488 w 522"/>
                  <a:gd name="T3" fmla="*/ 0 h 226"/>
                  <a:gd name="T4" fmla="*/ 522 w 522"/>
                  <a:gd name="T5" fmla="*/ 33 h 226"/>
                  <a:gd name="T6" fmla="*/ 522 w 522"/>
                  <a:gd name="T7" fmla="*/ 192 h 226"/>
                  <a:gd name="T8" fmla="*/ 488 w 522"/>
                  <a:gd name="T9" fmla="*/ 226 h 226"/>
                  <a:gd name="T10" fmla="*/ 34 w 522"/>
                  <a:gd name="T11" fmla="*/ 226 h 226"/>
                  <a:gd name="T12" fmla="*/ 0 w 522"/>
                  <a:gd name="T13" fmla="*/ 192 h 226"/>
                  <a:gd name="T14" fmla="*/ 0 w 522"/>
                  <a:gd name="T15" fmla="*/ 33 h 226"/>
                  <a:gd name="T16" fmla="*/ 34 w 522"/>
                  <a:gd name="T17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2" h="226">
                    <a:moveTo>
                      <a:pt x="34" y="0"/>
                    </a:moveTo>
                    <a:cubicBezTo>
                      <a:pt x="488" y="0"/>
                      <a:pt x="488" y="0"/>
                      <a:pt x="488" y="0"/>
                    </a:cubicBezTo>
                    <a:cubicBezTo>
                      <a:pt x="507" y="0"/>
                      <a:pt x="522" y="15"/>
                      <a:pt x="522" y="33"/>
                    </a:cubicBezTo>
                    <a:cubicBezTo>
                      <a:pt x="522" y="192"/>
                      <a:pt x="522" y="192"/>
                      <a:pt x="522" y="192"/>
                    </a:cubicBezTo>
                    <a:cubicBezTo>
                      <a:pt x="522" y="210"/>
                      <a:pt x="507" y="226"/>
                      <a:pt x="488" y="226"/>
                    </a:cubicBezTo>
                    <a:cubicBezTo>
                      <a:pt x="34" y="226"/>
                      <a:pt x="34" y="226"/>
                      <a:pt x="34" y="226"/>
                    </a:cubicBezTo>
                    <a:cubicBezTo>
                      <a:pt x="15" y="226"/>
                      <a:pt x="0" y="210"/>
                      <a:pt x="0" y="19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15"/>
                      <a:pt x="15" y="0"/>
                      <a:pt x="34" y="0"/>
                    </a:cubicBezTo>
                    <a:close/>
                  </a:path>
                </a:pathLst>
              </a:custGeom>
              <a:blipFill>
                <a:blip r:embed="rId25"/>
                <a:stretch>
                  <a:fillRect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" name="Freeform 155">
            <a:extLst>
              <a:ext uri="{FF2B5EF4-FFF2-40B4-BE49-F238E27FC236}">
                <a16:creationId xmlns:a16="http://schemas.microsoft.com/office/drawing/2014/main" id="{79838AC8-C2A3-4F5F-BDC2-76D61927455A}"/>
              </a:ext>
            </a:extLst>
          </p:cNvPr>
          <p:cNvSpPr>
            <a:spLocks/>
          </p:cNvSpPr>
          <p:nvPr/>
        </p:nvSpPr>
        <p:spPr bwMode="auto">
          <a:xfrm>
            <a:off x="6758176" y="4345896"/>
            <a:ext cx="522925" cy="351219"/>
          </a:xfrm>
          <a:custGeom>
            <a:avLst/>
            <a:gdLst>
              <a:gd name="T0" fmla="*/ 41 w 410"/>
              <a:gd name="T1" fmla="*/ 0 h 275"/>
              <a:gd name="T2" fmla="*/ 368 w 410"/>
              <a:gd name="T3" fmla="*/ 0 h 275"/>
              <a:gd name="T4" fmla="*/ 410 w 410"/>
              <a:gd name="T5" fmla="*/ 41 h 275"/>
              <a:gd name="T6" fmla="*/ 410 w 410"/>
              <a:gd name="T7" fmla="*/ 234 h 275"/>
              <a:gd name="T8" fmla="*/ 368 w 410"/>
              <a:gd name="T9" fmla="*/ 275 h 275"/>
              <a:gd name="T10" fmla="*/ 41 w 410"/>
              <a:gd name="T11" fmla="*/ 275 h 275"/>
              <a:gd name="T12" fmla="*/ 0 w 410"/>
              <a:gd name="T13" fmla="*/ 234 h 275"/>
              <a:gd name="T14" fmla="*/ 0 w 410"/>
              <a:gd name="T15" fmla="*/ 41 h 275"/>
              <a:gd name="T16" fmla="*/ 41 w 410"/>
              <a:gd name="T17" fmla="*/ 0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0" h="275">
                <a:moveTo>
                  <a:pt x="41" y="0"/>
                </a:moveTo>
                <a:cubicBezTo>
                  <a:pt x="368" y="0"/>
                  <a:pt x="368" y="0"/>
                  <a:pt x="368" y="0"/>
                </a:cubicBezTo>
                <a:cubicBezTo>
                  <a:pt x="391" y="0"/>
                  <a:pt x="410" y="19"/>
                  <a:pt x="410" y="41"/>
                </a:cubicBezTo>
                <a:cubicBezTo>
                  <a:pt x="410" y="234"/>
                  <a:pt x="410" y="234"/>
                  <a:pt x="410" y="234"/>
                </a:cubicBezTo>
                <a:cubicBezTo>
                  <a:pt x="410" y="256"/>
                  <a:pt x="391" y="275"/>
                  <a:pt x="368" y="275"/>
                </a:cubicBezTo>
                <a:cubicBezTo>
                  <a:pt x="41" y="275"/>
                  <a:pt x="41" y="275"/>
                  <a:pt x="41" y="275"/>
                </a:cubicBezTo>
                <a:cubicBezTo>
                  <a:pt x="19" y="275"/>
                  <a:pt x="0" y="256"/>
                  <a:pt x="0" y="234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19"/>
                  <a:pt x="19" y="0"/>
                  <a:pt x="41" y="0"/>
                </a:cubicBezTo>
                <a:close/>
              </a:path>
            </a:pathLst>
          </a:custGeom>
          <a:solidFill>
            <a:srgbClr val="D2EDF3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1+</a:t>
            </a:r>
            <a:endParaRPr lang="id-ID" dirty="0"/>
          </a:p>
        </p:txBody>
      </p:sp>
      <p:sp>
        <p:nvSpPr>
          <p:cNvPr id="174" name="Freeform 155">
            <a:extLst>
              <a:ext uri="{FF2B5EF4-FFF2-40B4-BE49-F238E27FC236}">
                <a16:creationId xmlns:a16="http://schemas.microsoft.com/office/drawing/2014/main" id="{C12C33D3-9AC7-478F-8E82-7AD3DCA97989}"/>
              </a:ext>
            </a:extLst>
          </p:cNvPr>
          <p:cNvSpPr>
            <a:spLocks/>
          </p:cNvSpPr>
          <p:nvPr/>
        </p:nvSpPr>
        <p:spPr bwMode="auto">
          <a:xfrm>
            <a:off x="5873474" y="4346986"/>
            <a:ext cx="522925" cy="351219"/>
          </a:xfrm>
          <a:custGeom>
            <a:avLst/>
            <a:gdLst>
              <a:gd name="T0" fmla="*/ 41 w 410"/>
              <a:gd name="T1" fmla="*/ 0 h 275"/>
              <a:gd name="T2" fmla="*/ 368 w 410"/>
              <a:gd name="T3" fmla="*/ 0 h 275"/>
              <a:gd name="T4" fmla="*/ 410 w 410"/>
              <a:gd name="T5" fmla="*/ 41 h 275"/>
              <a:gd name="T6" fmla="*/ 410 w 410"/>
              <a:gd name="T7" fmla="*/ 234 h 275"/>
              <a:gd name="T8" fmla="*/ 368 w 410"/>
              <a:gd name="T9" fmla="*/ 275 h 275"/>
              <a:gd name="T10" fmla="*/ 41 w 410"/>
              <a:gd name="T11" fmla="*/ 275 h 275"/>
              <a:gd name="T12" fmla="*/ 0 w 410"/>
              <a:gd name="T13" fmla="*/ 234 h 275"/>
              <a:gd name="T14" fmla="*/ 0 w 410"/>
              <a:gd name="T15" fmla="*/ 41 h 275"/>
              <a:gd name="T16" fmla="*/ 41 w 410"/>
              <a:gd name="T17" fmla="*/ 0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0" h="275">
                <a:moveTo>
                  <a:pt x="41" y="0"/>
                </a:moveTo>
                <a:cubicBezTo>
                  <a:pt x="368" y="0"/>
                  <a:pt x="368" y="0"/>
                  <a:pt x="368" y="0"/>
                </a:cubicBezTo>
                <a:cubicBezTo>
                  <a:pt x="391" y="0"/>
                  <a:pt x="410" y="19"/>
                  <a:pt x="410" y="41"/>
                </a:cubicBezTo>
                <a:cubicBezTo>
                  <a:pt x="410" y="234"/>
                  <a:pt x="410" y="234"/>
                  <a:pt x="410" y="234"/>
                </a:cubicBezTo>
                <a:cubicBezTo>
                  <a:pt x="410" y="256"/>
                  <a:pt x="391" y="275"/>
                  <a:pt x="368" y="275"/>
                </a:cubicBezTo>
                <a:cubicBezTo>
                  <a:pt x="41" y="275"/>
                  <a:pt x="41" y="275"/>
                  <a:pt x="41" y="275"/>
                </a:cubicBezTo>
                <a:cubicBezTo>
                  <a:pt x="19" y="275"/>
                  <a:pt x="0" y="256"/>
                  <a:pt x="0" y="234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19"/>
                  <a:pt x="19" y="0"/>
                  <a:pt x="41" y="0"/>
                </a:cubicBezTo>
                <a:close/>
              </a:path>
            </a:pathLst>
          </a:custGeom>
          <a:solidFill>
            <a:srgbClr val="D2EDF3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1+</a:t>
            </a:r>
            <a:endParaRPr lang="id-ID" dirty="0"/>
          </a:p>
        </p:txBody>
      </p:sp>
      <p:sp>
        <p:nvSpPr>
          <p:cNvPr id="175" name="Freeform 155">
            <a:extLst>
              <a:ext uri="{FF2B5EF4-FFF2-40B4-BE49-F238E27FC236}">
                <a16:creationId xmlns:a16="http://schemas.microsoft.com/office/drawing/2014/main" id="{E2281169-0836-41D4-BC96-3215E345A53E}"/>
              </a:ext>
            </a:extLst>
          </p:cNvPr>
          <p:cNvSpPr>
            <a:spLocks/>
          </p:cNvSpPr>
          <p:nvPr/>
        </p:nvSpPr>
        <p:spPr bwMode="auto">
          <a:xfrm>
            <a:off x="7885065" y="4342638"/>
            <a:ext cx="522925" cy="351219"/>
          </a:xfrm>
          <a:custGeom>
            <a:avLst/>
            <a:gdLst>
              <a:gd name="T0" fmla="*/ 41 w 410"/>
              <a:gd name="T1" fmla="*/ 0 h 275"/>
              <a:gd name="T2" fmla="*/ 368 w 410"/>
              <a:gd name="T3" fmla="*/ 0 h 275"/>
              <a:gd name="T4" fmla="*/ 410 w 410"/>
              <a:gd name="T5" fmla="*/ 41 h 275"/>
              <a:gd name="T6" fmla="*/ 410 w 410"/>
              <a:gd name="T7" fmla="*/ 234 h 275"/>
              <a:gd name="T8" fmla="*/ 368 w 410"/>
              <a:gd name="T9" fmla="*/ 275 h 275"/>
              <a:gd name="T10" fmla="*/ 41 w 410"/>
              <a:gd name="T11" fmla="*/ 275 h 275"/>
              <a:gd name="T12" fmla="*/ 0 w 410"/>
              <a:gd name="T13" fmla="*/ 234 h 275"/>
              <a:gd name="T14" fmla="*/ 0 w 410"/>
              <a:gd name="T15" fmla="*/ 41 h 275"/>
              <a:gd name="T16" fmla="*/ 41 w 410"/>
              <a:gd name="T17" fmla="*/ 0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0" h="275">
                <a:moveTo>
                  <a:pt x="41" y="0"/>
                </a:moveTo>
                <a:cubicBezTo>
                  <a:pt x="368" y="0"/>
                  <a:pt x="368" y="0"/>
                  <a:pt x="368" y="0"/>
                </a:cubicBezTo>
                <a:cubicBezTo>
                  <a:pt x="391" y="0"/>
                  <a:pt x="410" y="19"/>
                  <a:pt x="410" y="41"/>
                </a:cubicBezTo>
                <a:cubicBezTo>
                  <a:pt x="410" y="234"/>
                  <a:pt x="410" y="234"/>
                  <a:pt x="410" y="234"/>
                </a:cubicBezTo>
                <a:cubicBezTo>
                  <a:pt x="410" y="256"/>
                  <a:pt x="391" y="275"/>
                  <a:pt x="368" y="275"/>
                </a:cubicBezTo>
                <a:cubicBezTo>
                  <a:pt x="41" y="275"/>
                  <a:pt x="41" y="275"/>
                  <a:pt x="41" y="275"/>
                </a:cubicBezTo>
                <a:cubicBezTo>
                  <a:pt x="19" y="275"/>
                  <a:pt x="0" y="256"/>
                  <a:pt x="0" y="234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19"/>
                  <a:pt x="19" y="0"/>
                  <a:pt x="41" y="0"/>
                </a:cubicBezTo>
                <a:close/>
              </a:path>
            </a:pathLst>
          </a:custGeom>
          <a:solidFill>
            <a:srgbClr val="D2EDF3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1+</a:t>
            </a:r>
            <a:endParaRPr lang="id-ID" dirty="0"/>
          </a:p>
        </p:txBody>
      </p:sp>
      <p:sp>
        <p:nvSpPr>
          <p:cNvPr id="22" name="Oval 14">
            <a:extLst>
              <a:ext uri="{FF2B5EF4-FFF2-40B4-BE49-F238E27FC236}">
                <a16:creationId xmlns:a16="http://schemas.microsoft.com/office/drawing/2014/main" id="{EA2B2015-8301-4C22-B9AF-3CBB62D49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0642" y="1297181"/>
            <a:ext cx="585365" cy="585365"/>
          </a:xfrm>
          <a:prstGeom prst="ellipse">
            <a:avLst/>
          </a:prstGeom>
          <a:solidFill>
            <a:srgbClr val="FBF49C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+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Oval 137">
                <a:extLst>
                  <a:ext uri="{FF2B5EF4-FFF2-40B4-BE49-F238E27FC236}">
                    <a16:creationId xmlns:a16="http://schemas.microsoft.com/office/drawing/2014/main" id="{F2A897AD-0276-4308-AF88-5BE44BECD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70244" y="1294134"/>
                <a:ext cx="675902" cy="679023"/>
              </a:xfrm>
              <a:prstGeom prst="ellipse">
                <a:avLst/>
              </a:prstGeom>
              <a:solidFill>
                <a:srgbClr val="F6EB16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40" name="Oval 137">
                <a:extLst>
                  <a:ext uri="{FF2B5EF4-FFF2-40B4-BE49-F238E27FC236}">
                    <a16:creationId xmlns:a16="http://schemas.microsoft.com/office/drawing/2014/main" id="{F2A897AD-0276-4308-AF88-5BE44BECDB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70244" y="1294134"/>
                <a:ext cx="675902" cy="679023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Oval 93">
                <a:extLst>
                  <a:ext uri="{FF2B5EF4-FFF2-40B4-BE49-F238E27FC236}">
                    <a16:creationId xmlns:a16="http://schemas.microsoft.com/office/drawing/2014/main" id="{8064B3A4-5B0C-4668-9DFC-56AC09179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58251" y="2989274"/>
                <a:ext cx="568194" cy="568194"/>
              </a:xfrm>
              <a:prstGeom prst="ellipse">
                <a:avLst/>
              </a:prstGeom>
              <a:solidFill>
                <a:srgbClr val="A7CF38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01" name="Oval 93">
                <a:extLst>
                  <a:ext uri="{FF2B5EF4-FFF2-40B4-BE49-F238E27FC236}">
                    <a16:creationId xmlns:a16="http://schemas.microsoft.com/office/drawing/2014/main" id="{8064B3A4-5B0C-4668-9DFC-56AC09179C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58251" y="2989274"/>
                <a:ext cx="568194" cy="568194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Oval 91">
            <a:extLst>
              <a:ext uri="{FF2B5EF4-FFF2-40B4-BE49-F238E27FC236}">
                <a16:creationId xmlns:a16="http://schemas.microsoft.com/office/drawing/2014/main" id="{EF8C1027-7B32-4E3A-BF90-50DE94361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0199" y="2636720"/>
            <a:ext cx="457364" cy="458926"/>
          </a:xfrm>
          <a:prstGeom prst="ellipse">
            <a:avLst/>
          </a:prstGeom>
          <a:solidFill>
            <a:srgbClr val="77ADDE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x</a:t>
            </a:r>
            <a:endParaRPr lang="id-ID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6A5D276-28CC-4EDC-B436-0D629A829C61}"/>
              </a:ext>
            </a:extLst>
          </p:cNvPr>
          <p:cNvGrpSpPr/>
          <p:nvPr/>
        </p:nvGrpSpPr>
        <p:grpSpPr>
          <a:xfrm>
            <a:off x="-9068144" y="81183"/>
            <a:ext cx="9180858" cy="6776817"/>
            <a:chOff x="1470072" y="82356"/>
            <a:chExt cx="9180858" cy="677681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857BCB2-BCF2-48CA-BA42-E5DE896FE19D}"/>
                </a:ext>
              </a:extLst>
            </p:cNvPr>
            <p:cNvGrpSpPr/>
            <p:nvPr/>
          </p:nvGrpSpPr>
          <p:grpSpPr>
            <a:xfrm>
              <a:off x="1470072" y="82356"/>
              <a:ext cx="9180858" cy="6776817"/>
              <a:chOff x="-9129022" y="109281"/>
              <a:chExt cx="9180858" cy="677681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8" name="Oval 42">
                    <a:extLst>
                      <a:ext uri="{FF2B5EF4-FFF2-40B4-BE49-F238E27FC236}">
                        <a16:creationId xmlns:a16="http://schemas.microsoft.com/office/drawing/2014/main" id="{A7268F18-2177-41AB-B24C-38F06D2FDA9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3882131" y="3029271"/>
                    <a:ext cx="601385" cy="600002"/>
                  </a:xfrm>
                  <a:prstGeom prst="ellipse">
                    <a:avLst/>
                  </a:prstGeom>
                  <a:solidFill>
                    <a:srgbClr val="D2EADC"/>
                  </a:solid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̌"/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acc>
                            </m:e>
                            <m:sub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188" name="Oval 42">
                    <a:extLst>
                      <a:ext uri="{FF2B5EF4-FFF2-40B4-BE49-F238E27FC236}">
                        <a16:creationId xmlns:a16="http://schemas.microsoft.com/office/drawing/2014/main" id="{A7268F18-2177-41AB-B24C-38F06D2FDA9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-3882131" y="3029271"/>
                    <a:ext cx="601385" cy="600002"/>
                  </a:xfrm>
                  <a:prstGeom prst="ellipse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9" name="Oval 44">
                    <a:extLst>
                      <a:ext uri="{FF2B5EF4-FFF2-40B4-BE49-F238E27FC236}">
                        <a16:creationId xmlns:a16="http://schemas.microsoft.com/office/drawing/2014/main" id="{B2887800-6C47-47F5-BBFC-47C8F09A12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4754397" y="3057957"/>
                    <a:ext cx="569755" cy="571316"/>
                  </a:xfrm>
                  <a:prstGeom prst="ellipse">
                    <a:avLst/>
                  </a:prstGeom>
                  <a:solidFill>
                    <a:srgbClr val="E7F0C9"/>
                  </a:solid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189" name="Oval 44">
                    <a:extLst>
                      <a:ext uri="{FF2B5EF4-FFF2-40B4-BE49-F238E27FC236}">
                        <a16:creationId xmlns:a16="http://schemas.microsoft.com/office/drawing/2014/main" id="{B2887800-6C47-47F5-BBFC-47C8F09A12F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-4754397" y="3057957"/>
                    <a:ext cx="569755" cy="571316"/>
                  </a:xfrm>
                  <a:prstGeom prst="ellipse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4" name="Oval 56">
                    <a:extLst>
                      <a:ext uri="{FF2B5EF4-FFF2-40B4-BE49-F238E27FC236}">
                        <a16:creationId xmlns:a16="http://schemas.microsoft.com/office/drawing/2014/main" id="{20E1F194-0BE6-4DE8-BDAF-A72F64B8796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3877130" y="5070050"/>
                    <a:ext cx="613462" cy="611901"/>
                  </a:xfrm>
                  <a:prstGeom prst="ellipse">
                    <a:avLst/>
                  </a:prstGeom>
                  <a:solidFill>
                    <a:srgbClr val="75C044"/>
                  </a:solid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id-ID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̌"/>
                                      <m:ctrlP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p>
                          </m:sSubSup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194" name="Oval 56">
                    <a:extLst>
                      <a:ext uri="{FF2B5EF4-FFF2-40B4-BE49-F238E27FC236}">
                        <a16:creationId xmlns:a16="http://schemas.microsoft.com/office/drawing/2014/main" id="{20E1F194-0BE6-4DE8-BDAF-A72F64B8796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-3877130" y="5070050"/>
                    <a:ext cx="613462" cy="611901"/>
                  </a:xfrm>
                  <a:prstGeom prst="ellipse">
                    <a:avLst/>
                  </a:prstGeom>
                  <a:blipFill>
                    <a:blip r:embed="rId30"/>
                    <a:stretch>
                      <a:fillRect r="-990"/>
                    </a:stretch>
                  </a:blip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6" name="Oval 99">
                    <a:extLst>
                      <a:ext uri="{FF2B5EF4-FFF2-40B4-BE49-F238E27FC236}">
                        <a16:creationId xmlns:a16="http://schemas.microsoft.com/office/drawing/2014/main" id="{C1CEB5B8-90B6-477C-8866-4E4CC083EEC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1599672" y="109281"/>
                    <a:ext cx="931901" cy="930339"/>
                  </a:xfrm>
                  <a:prstGeom prst="ellipse">
                    <a:avLst/>
                  </a:prstGeom>
                  <a:solidFill>
                    <a:srgbClr val="FBF49C"/>
                  </a:solid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196" name="Oval 99">
                    <a:extLst>
                      <a:ext uri="{FF2B5EF4-FFF2-40B4-BE49-F238E27FC236}">
                        <a16:creationId xmlns:a16="http://schemas.microsoft.com/office/drawing/2014/main" id="{C1CEB5B8-90B6-477C-8866-4E4CC083EEC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-1599672" y="109281"/>
                    <a:ext cx="931901" cy="930339"/>
                  </a:xfrm>
                  <a:prstGeom prst="ellipse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7" name="Oval 122">
                    <a:extLst>
                      <a:ext uri="{FF2B5EF4-FFF2-40B4-BE49-F238E27FC236}">
                        <a16:creationId xmlns:a16="http://schemas.microsoft.com/office/drawing/2014/main" id="{C6780F26-57E0-4EEE-BA2B-322EA73657B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7660570" y="6291876"/>
                    <a:ext cx="593170" cy="594222"/>
                  </a:xfrm>
                  <a:prstGeom prst="ellipse">
                    <a:avLst/>
                  </a:prstGeom>
                  <a:solidFill>
                    <a:srgbClr val="D1E8C5"/>
                  </a:solid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197" name="Oval 122">
                    <a:extLst>
                      <a:ext uri="{FF2B5EF4-FFF2-40B4-BE49-F238E27FC236}">
                        <a16:creationId xmlns:a16="http://schemas.microsoft.com/office/drawing/2014/main" id="{C6780F26-57E0-4EEE-BA2B-322EA73657B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-7660570" y="6291876"/>
                    <a:ext cx="593170" cy="594222"/>
                  </a:xfrm>
                  <a:prstGeom prst="ellipse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Oval 128">
                    <a:extLst>
                      <a:ext uri="{FF2B5EF4-FFF2-40B4-BE49-F238E27FC236}">
                        <a16:creationId xmlns:a16="http://schemas.microsoft.com/office/drawing/2014/main" id="{06C256CF-18AF-4F6B-88E6-DFE5E7EB98F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9101704" y="1262839"/>
                    <a:ext cx="675902" cy="675902"/>
                  </a:xfrm>
                  <a:prstGeom prst="ellipse">
                    <a:avLst/>
                  </a:prstGeom>
                  <a:solidFill>
                    <a:srgbClr val="F6EB16"/>
                  </a:solid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198" name="Oval 128">
                    <a:extLst>
                      <a:ext uri="{FF2B5EF4-FFF2-40B4-BE49-F238E27FC236}">
                        <a16:creationId xmlns:a16="http://schemas.microsoft.com/office/drawing/2014/main" id="{06C256CF-18AF-4F6B-88E6-DFE5E7EB98F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-9101704" y="1262839"/>
                    <a:ext cx="675902" cy="675902"/>
                  </a:xfrm>
                  <a:prstGeom prst="ellipse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3" name="Oval 135">
                    <a:extLst>
                      <a:ext uri="{FF2B5EF4-FFF2-40B4-BE49-F238E27FC236}">
                        <a16:creationId xmlns:a16="http://schemas.microsoft.com/office/drawing/2014/main" id="{633502EA-F0C5-4FDB-8E95-527427F57A2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9129022" y="5289762"/>
                    <a:ext cx="594730" cy="594730"/>
                  </a:xfrm>
                  <a:prstGeom prst="ellipse">
                    <a:avLst/>
                  </a:prstGeom>
                  <a:solidFill>
                    <a:srgbClr val="F89939"/>
                  </a:solid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203" name="Oval 135">
                    <a:extLst>
                      <a:ext uri="{FF2B5EF4-FFF2-40B4-BE49-F238E27FC236}">
                        <a16:creationId xmlns:a16="http://schemas.microsoft.com/office/drawing/2014/main" id="{633502EA-F0C5-4FDB-8E95-527427F57A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-9129022" y="5289762"/>
                    <a:ext cx="594730" cy="594730"/>
                  </a:xfrm>
                  <a:prstGeom prst="ellipse">
                    <a:avLst/>
                  </a:prstGeom>
                  <a:blipFill>
                    <a:blip r:embed="rId34"/>
                    <a:stretch>
                      <a:fillRect r="-11224"/>
                    </a:stretch>
                  </a:blip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4" name="Oval 138">
                    <a:extLst>
                      <a:ext uri="{FF2B5EF4-FFF2-40B4-BE49-F238E27FC236}">
                        <a16:creationId xmlns:a16="http://schemas.microsoft.com/office/drawing/2014/main" id="{AC879105-C1BD-4ED4-B324-174B62178ED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633430" y="5235514"/>
                    <a:ext cx="685266" cy="685266"/>
                  </a:xfrm>
                  <a:prstGeom prst="ellipse">
                    <a:avLst/>
                  </a:prstGeom>
                  <a:solidFill>
                    <a:srgbClr val="F89939"/>
                  </a:solid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204" name="Oval 138">
                    <a:extLst>
                      <a:ext uri="{FF2B5EF4-FFF2-40B4-BE49-F238E27FC236}">
                        <a16:creationId xmlns:a16="http://schemas.microsoft.com/office/drawing/2014/main" id="{AC879105-C1BD-4ED4-B324-174B62178ED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-633430" y="5235514"/>
                    <a:ext cx="685266" cy="685266"/>
                  </a:xfrm>
                  <a:prstGeom prst="ellipse">
                    <a:avLst/>
                  </a:prstGeom>
                  <a:blipFill>
                    <a:blip r:embed="rId35"/>
                    <a:stretch>
                      <a:fillRect/>
                    </a:stretch>
                  </a:blip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Oval 149">
                    <a:extLst>
                      <a:ext uri="{FF2B5EF4-FFF2-40B4-BE49-F238E27FC236}">
                        <a16:creationId xmlns:a16="http://schemas.microsoft.com/office/drawing/2014/main" id="{43FC8C9C-A472-476D-806B-1E94BA6CDC8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5937613" y="2933080"/>
                    <a:ext cx="594730" cy="594730"/>
                  </a:xfrm>
                  <a:prstGeom prst="ellipse">
                    <a:avLst/>
                  </a:prstGeom>
                  <a:solidFill>
                    <a:srgbClr val="ABDFE9"/>
                  </a:solid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205" name="Oval 149">
                    <a:extLst>
                      <a:ext uri="{FF2B5EF4-FFF2-40B4-BE49-F238E27FC236}">
                        <a16:creationId xmlns:a16="http://schemas.microsoft.com/office/drawing/2014/main" id="{43FC8C9C-A472-476D-806B-1E94BA6CDC8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-5937613" y="2933080"/>
                    <a:ext cx="594730" cy="594730"/>
                  </a:xfrm>
                  <a:prstGeom prst="ellipse">
                    <a:avLst/>
                  </a:prstGeom>
                  <a:blipFill>
                    <a:blip r:embed="rId36"/>
                    <a:stretch>
                      <a:fillRect/>
                    </a:stretch>
                  </a:blip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6" name="Oval 145">
                    <a:extLst>
                      <a:ext uri="{FF2B5EF4-FFF2-40B4-BE49-F238E27FC236}">
                        <a16:creationId xmlns:a16="http://schemas.microsoft.com/office/drawing/2014/main" id="{3E930F2F-D201-489A-8B15-D68D1798F6B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5959467" y="4995124"/>
                    <a:ext cx="646242" cy="646242"/>
                  </a:xfrm>
                  <a:prstGeom prst="ellipse">
                    <a:avLst/>
                  </a:prstGeom>
                  <a:solidFill>
                    <a:srgbClr val="75C044"/>
                  </a:solid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206" name="Oval 145">
                    <a:extLst>
                      <a:ext uri="{FF2B5EF4-FFF2-40B4-BE49-F238E27FC236}">
                        <a16:creationId xmlns:a16="http://schemas.microsoft.com/office/drawing/2014/main" id="{3E930F2F-D201-489A-8B15-D68D1798F6B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-5959467" y="4995124"/>
                    <a:ext cx="646242" cy="646242"/>
                  </a:xfrm>
                  <a:prstGeom prst="ellipse">
                    <a:avLst/>
                  </a:prstGeom>
                  <a:blipFill>
                    <a:blip r:embed="rId37"/>
                    <a:stretch>
                      <a:fillRect/>
                    </a:stretch>
                  </a:blip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7" name="Oval 58">
                    <a:extLst>
                      <a:ext uri="{FF2B5EF4-FFF2-40B4-BE49-F238E27FC236}">
                        <a16:creationId xmlns:a16="http://schemas.microsoft.com/office/drawing/2014/main" id="{5B370BD9-8970-486C-BB27-3AC63051519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4780933" y="5063807"/>
                    <a:ext cx="629071" cy="629071"/>
                  </a:xfrm>
                  <a:prstGeom prst="ellipse">
                    <a:avLst/>
                  </a:prstGeom>
                  <a:solidFill>
                    <a:srgbClr val="75C044"/>
                  </a:solid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207" name="Oval 58">
                    <a:extLst>
                      <a:ext uri="{FF2B5EF4-FFF2-40B4-BE49-F238E27FC236}">
                        <a16:creationId xmlns:a16="http://schemas.microsoft.com/office/drawing/2014/main" id="{5B370BD9-8970-486C-BB27-3AC63051519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-4780933" y="5063807"/>
                    <a:ext cx="629071" cy="629071"/>
                  </a:xfrm>
                  <a:prstGeom prst="ellipse">
                    <a:avLst/>
                  </a:prstGeom>
                  <a:blipFill>
                    <a:blip r:embed="rId38"/>
                    <a:stretch>
                      <a:fillRect/>
                    </a:stretch>
                  </a:blip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08" name="Group 207">
                <a:extLst>
                  <a:ext uri="{FF2B5EF4-FFF2-40B4-BE49-F238E27FC236}">
                    <a16:creationId xmlns:a16="http://schemas.microsoft.com/office/drawing/2014/main" id="{BAA22C7B-5EEE-494A-A473-B1A52F344829}"/>
                  </a:ext>
                </a:extLst>
              </p:cNvPr>
              <p:cNvGrpSpPr/>
              <p:nvPr/>
            </p:nvGrpSpPr>
            <p:grpSpPr>
              <a:xfrm>
                <a:off x="-2757913" y="5077855"/>
                <a:ext cx="611901" cy="611901"/>
                <a:chOff x="5721461" y="4434792"/>
                <a:chExt cx="489857" cy="48985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9" name="Oval 79">
                      <a:extLst>
                        <a:ext uri="{FF2B5EF4-FFF2-40B4-BE49-F238E27FC236}">
                          <a16:creationId xmlns:a16="http://schemas.microsoft.com/office/drawing/2014/main" id="{C1B6E73D-CD1E-40FD-9EBE-FF5538590A2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721461" y="4434792"/>
                      <a:ext cx="489857" cy="489857"/>
                    </a:xfrm>
                    <a:prstGeom prst="ellipse">
                      <a:avLst/>
                    </a:prstGeom>
                    <a:solidFill>
                      <a:srgbClr val="75C044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id-ID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id-ID" i="0"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</m:sup>
                            </m:sSubSup>
                          </m:oMath>
                        </m:oMathPara>
                      </a14:m>
                      <a:endParaRPr lang="id-ID" dirty="0"/>
                    </a:p>
                  </p:txBody>
                </p:sp>
              </mc:Choice>
              <mc:Fallback xmlns="">
                <p:sp>
                  <p:nvSpPr>
                    <p:cNvPr id="209" name="Oval 79">
                      <a:extLst>
                        <a:ext uri="{FF2B5EF4-FFF2-40B4-BE49-F238E27FC236}">
                          <a16:creationId xmlns:a16="http://schemas.microsoft.com/office/drawing/2014/main" id="{C1B6E73D-CD1E-40FD-9EBE-FF5538590A2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5721461" y="4434792"/>
                      <a:ext cx="489857" cy="489857"/>
                    </a:xfrm>
                    <a:prstGeom prst="ellipse">
                      <a:avLst/>
                    </a:prstGeom>
                    <a:blipFill>
                      <a:blip r:embed="rId39"/>
                      <a:stretch>
                        <a:fillRect/>
                      </a:stretch>
                    </a:blip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id-ID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3333789F-C3AF-4B0B-A62D-652F04C1AF39}"/>
                    </a:ext>
                  </a:extLst>
                </p:cNvPr>
                <p:cNvSpPr/>
                <p:nvPr/>
              </p:nvSpPr>
              <p:spPr>
                <a:xfrm>
                  <a:off x="5753081" y="4484778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id-ID" dirty="0"/>
                </a:p>
              </p:txBody>
            </p:sp>
          </p:grpSp>
          <p:sp>
            <p:nvSpPr>
              <p:cNvPr id="211" name="Oval 91">
                <a:extLst>
                  <a:ext uri="{FF2B5EF4-FFF2-40B4-BE49-F238E27FC236}">
                    <a16:creationId xmlns:a16="http://schemas.microsoft.com/office/drawing/2014/main" id="{36A454BF-FF90-4EF5-A28F-36186BF9CF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811569" y="2275458"/>
                <a:ext cx="457364" cy="458926"/>
              </a:xfrm>
              <a:prstGeom prst="ellipse">
                <a:avLst/>
              </a:prstGeom>
              <a:solidFill>
                <a:srgbClr val="77ADDE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dirty="0"/>
                  <a:t>x</a:t>
                </a:r>
                <a:endParaRPr lang="id-ID" dirty="0"/>
              </a:p>
            </p:txBody>
          </p:sp>
          <p:sp>
            <p:nvSpPr>
              <p:cNvPr id="212" name="Oval 91">
                <a:extLst>
                  <a:ext uri="{FF2B5EF4-FFF2-40B4-BE49-F238E27FC236}">
                    <a16:creationId xmlns:a16="http://schemas.microsoft.com/office/drawing/2014/main" id="{1B6F8DB3-340B-4D88-A3CC-16007072FB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316874" y="1386157"/>
                <a:ext cx="457364" cy="458926"/>
              </a:xfrm>
              <a:prstGeom prst="ellipse">
                <a:avLst/>
              </a:prstGeom>
              <a:solidFill>
                <a:srgbClr val="77ADDE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dirty="0"/>
                  <a:t>x</a:t>
                </a:r>
                <a:endParaRPr lang="id-ID" dirty="0"/>
              </a:p>
            </p:txBody>
          </p:sp>
          <p:sp>
            <p:nvSpPr>
              <p:cNvPr id="213" name="Oval 107">
                <a:extLst>
                  <a:ext uri="{FF2B5EF4-FFF2-40B4-BE49-F238E27FC236}">
                    <a16:creationId xmlns:a16="http://schemas.microsoft.com/office/drawing/2014/main" id="{90475301-CC5C-4A89-8965-EA2C45EBBC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8174486" y="5997268"/>
                <a:ext cx="352780" cy="352780"/>
              </a:xfrm>
              <a:prstGeom prst="ellipse">
                <a:avLst/>
              </a:prstGeom>
              <a:solidFill>
                <a:srgbClr val="F89939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i="1" dirty="0"/>
                  <a:t>W</a:t>
                </a:r>
                <a:endParaRPr lang="id-ID" i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4" name="Oval 105">
                    <a:extLst>
                      <a:ext uri="{FF2B5EF4-FFF2-40B4-BE49-F238E27FC236}">
                        <a16:creationId xmlns:a16="http://schemas.microsoft.com/office/drawing/2014/main" id="{41B1D297-F96A-4228-BAEF-DDBAC0C9448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7599817" y="3498863"/>
                    <a:ext cx="567873" cy="567873"/>
                  </a:xfrm>
                  <a:prstGeom prst="ellipse">
                    <a:avLst/>
                  </a:prstGeom>
                  <a:solidFill>
                    <a:srgbClr val="D5E7D3"/>
                  </a:solid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214" name="Oval 105">
                    <a:extLst>
                      <a:ext uri="{FF2B5EF4-FFF2-40B4-BE49-F238E27FC236}">
                        <a16:creationId xmlns:a16="http://schemas.microsoft.com/office/drawing/2014/main" id="{41B1D297-F96A-4228-BAEF-DDBAC0C9448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-7599817" y="3498863"/>
                    <a:ext cx="567873" cy="567873"/>
                  </a:xfrm>
                  <a:prstGeom prst="ellipse">
                    <a:avLst/>
                  </a:prstGeom>
                  <a:blipFill>
                    <a:blip r:embed="rId40"/>
                    <a:stretch>
                      <a:fillRect/>
                    </a:stretch>
                  </a:blip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5" name="Oval 117">
                    <a:extLst>
                      <a:ext uri="{FF2B5EF4-FFF2-40B4-BE49-F238E27FC236}">
                        <a16:creationId xmlns:a16="http://schemas.microsoft.com/office/drawing/2014/main" id="{83C06D5F-0F45-40EA-9C21-551E1843F4D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7074780" y="2826278"/>
                    <a:ext cx="515119" cy="516436"/>
                  </a:xfrm>
                  <a:prstGeom prst="ellipse">
                    <a:avLst/>
                  </a:prstGeom>
                  <a:solidFill>
                    <a:srgbClr val="D5E7D3"/>
                  </a:solid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215" name="Oval 117">
                    <a:extLst>
                      <a:ext uri="{FF2B5EF4-FFF2-40B4-BE49-F238E27FC236}">
                        <a16:creationId xmlns:a16="http://schemas.microsoft.com/office/drawing/2014/main" id="{83C06D5F-0F45-40EA-9C21-551E1843F4D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-7074780" y="2826278"/>
                    <a:ext cx="515119" cy="516436"/>
                  </a:xfrm>
                  <a:prstGeom prst="ellipse">
                    <a:avLst/>
                  </a:prstGeom>
                  <a:blipFill>
                    <a:blip r:embed="rId41"/>
                    <a:stretch>
                      <a:fillRect/>
                    </a:stretch>
                  </a:blip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6" name="Oval 103">
                    <a:extLst>
                      <a:ext uri="{FF2B5EF4-FFF2-40B4-BE49-F238E27FC236}">
                        <a16:creationId xmlns:a16="http://schemas.microsoft.com/office/drawing/2014/main" id="{843DE82E-1FC1-4F60-99E7-18658BED1DB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7234781" y="5012295"/>
                    <a:ext cx="610340" cy="611901"/>
                  </a:xfrm>
                  <a:prstGeom prst="ellipse">
                    <a:avLst/>
                  </a:prstGeom>
                  <a:solidFill>
                    <a:srgbClr val="D1E8C5"/>
                  </a:solid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216" name="Oval 103">
                    <a:extLst>
                      <a:ext uri="{FF2B5EF4-FFF2-40B4-BE49-F238E27FC236}">
                        <a16:creationId xmlns:a16="http://schemas.microsoft.com/office/drawing/2014/main" id="{843DE82E-1FC1-4F60-99E7-18658BED1DB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-7234781" y="5012295"/>
                    <a:ext cx="610340" cy="611901"/>
                  </a:xfrm>
                  <a:prstGeom prst="ellipse">
                    <a:avLst/>
                  </a:prstGeom>
                  <a:blipFill>
                    <a:blip r:embed="rId42"/>
                    <a:stretch>
                      <a:fillRect/>
                    </a:stretch>
                  </a:blip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7" name="Oval 14">
                <a:extLst>
                  <a:ext uri="{FF2B5EF4-FFF2-40B4-BE49-F238E27FC236}">
                    <a16:creationId xmlns:a16="http://schemas.microsoft.com/office/drawing/2014/main" id="{DCA18F3E-5C44-4482-B544-FB5AE7B3E6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263668" y="1325279"/>
                <a:ext cx="585365" cy="585365"/>
              </a:xfrm>
              <a:prstGeom prst="ellipse">
                <a:avLst/>
              </a:prstGeom>
              <a:solidFill>
                <a:srgbClr val="FBF49C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dirty="0"/>
                  <a:t>+</a:t>
                </a:r>
                <a:endParaRPr lang="id-ID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8" name="Oval 137">
                    <a:extLst>
                      <a:ext uri="{FF2B5EF4-FFF2-40B4-BE49-F238E27FC236}">
                        <a16:creationId xmlns:a16="http://schemas.microsoft.com/office/drawing/2014/main" id="{3977079E-110A-476B-8E90-3D7EFAD09C0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624066" y="1275327"/>
                    <a:ext cx="675902" cy="679023"/>
                  </a:xfrm>
                  <a:prstGeom prst="ellipse">
                    <a:avLst/>
                  </a:prstGeom>
                  <a:solidFill>
                    <a:srgbClr val="F6EB16"/>
                  </a:solid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218" name="Oval 137">
                    <a:extLst>
                      <a:ext uri="{FF2B5EF4-FFF2-40B4-BE49-F238E27FC236}">
                        <a16:creationId xmlns:a16="http://schemas.microsoft.com/office/drawing/2014/main" id="{3977079E-110A-476B-8E90-3D7EFAD09C0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-624066" y="1275327"/>
                    <a:ext cx="675902" cy="679023"/>
                  </a:xfrm>
                  <a:prstGeom prst="ellipse">
                    <a:avLst/>
                  </a:prstGeom>
                  <a:blipFill>
                    <a:blip r:embed="rId43"/>
                    <a:stretch>
                      <a:fillRect/>
                    </a:stretch>
                  </a:blip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9" name="Oval 93">
                    <a:extLst>
                      <a:ext uri="{FF2B5EF4-FFF2-40B4-BE49-F238E27FC236}">
                        <a16:creationId xmlns:a16="http://schemas.microsoft.com/office/drawing/2014/main" id="{07C99E5F-E7E2-4940-BFAE-7ADCD5371FA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2736059" y="3017372"/>
                    <a:ext cx="568194" cy="568194"/>
                  </a:xfrm>
                  <a:prstGeom prst="ellipse">
                    <a:avLst/>
                  </a:prstGeom>
                  <a:solidFill>
                    <a:srgbClr val="A7CF38"/>
                  </a:solid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219" name="Oval 93">
                    <a:extLst>
                      <a:ext uri="{FF2B5EF4-FFF2-40B4-BE49-F238E27FC236}">
                        <a16:creationId xmlns:a16="http://schemas.microsoft.com/office/drawing/2014/main" id="{07C99E5F-E7E2-4940-BFAE-7ADCD5371FA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-2736059" y="3017372"/>
                    <a:ext cx="568194" cy="568194"/>
                  </a:xfrm>
                  <a:prstGeom prst="ellipse">
                    <a:avLst/>
                  </a:prstGeom>
                  <a:blipFill>
                    <a:blip r:embed="rId44"/>
                    <a:stretch>
                      <a:fillRect/>
                    </a:stretch>
                  </a:blip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0" name="Oval 91">
                <a:extLst>
                  <a:ext uri="{FF2B5EF4-FFF2-40B4-BE49-F238E27FC236}">
                    <a16:creationId xmlns:a16="http://schemas.microsoft.com/office/drawing/2014/main" id="{D5482E64-9B7C-4086-BF2A-E32034A898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854111" y="2664818"/>
                <a:ext cx="457364" cy="458926"/>
              </a:xfrm>
              <a:prstGeom prst="ellipse">
                <a:avLst/>
              </a:prstGeom>
              <a:solidFill>
                <a:srgbClr val="77ADDE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dirty="0"/>
                  <a:t>x</a:t>
                </a:r>
                <a:endParaRPr lang="id-ID" dirty="0"/>
              </a:p>
            </p:txBody>
          </p:sp>
        </p:grpSp>
        <p:sp>
          <p:nvSpPr>
            <p:cNvPr id="221" name="Oval 91">
              <a:extLst>
                <a:ext uri="{FF2B5EF4-FFF2-40B4-BE49-F238E27FC236}">
                  <a16:creationId xmlns:a16="http://schemas.microsoft.com/office/drawing/2014/main" id="{38787D09-5AC4-4438-B6F1-A87899BF8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4335" y="4055936"/>
              <a:ext cx="457364" cy="458926"/>
            </a:xfrm>
            <a:prstGeom prst="ellipse">
              <a:avLst/>
            </a:prstGeom>
            <a:solidFill>
              <a:srgbClr val="77ADDE"/>
            </a:solidFill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x</a:t>
              </a:r>
              <a:endParaRPr lang="id-ID" dirty="0"/>
            </a:p>
          </p:txBody>
        </p:sp>
      </p:grpSp>
    </p:spTree>
    <p:extLst>
      <p:ext uri="{BB962C8B-B14F-4D97-AF65-F5344CB8AC3E}">
        <p14:creationId xmlns:p14="http://schemas.microsoft.com/office/powerpoint/2010/main" val="138772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007 L 0.12344 -0.00209 L 0.12266 -0.2632 L 0.12422 -0.26042 " pathEditMode="relative" ptsTypes="AAAA">
                                      <p:cBhvr>
                                        <p:cTn id="6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4 -0.00949 L 0.00378 -0.40532 L 0.00456 -0.40532 " pathEditMode="relative" ptsTypes="AAA">
                                      <p:cBhvr>
                                        <p:cTn id="8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"/>
                                            </p:cond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857 L -0.00091 -0.16088 L 0.04128 -0.16088 L 0.04128 -0.10393 L 0.04206 -0.10393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0" y="-847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0.00162 L 0.00195 0.18079 L 0.0332 0.18218 L 0.0332 0.18218 " pathEditMode="relative" ptsTypes="AAAA">
                                      <p:cBhvr>
                                        <p:cTn id="16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"/>
                                            </p:cond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0116 L 0.00039 -0.55439 L 0.13086 -0.55439 L 0.13164 -0.27662 L 0.13164 -0.27662 " pathEditMode="relative" ptsTypes="AAAAA">
                                      <p:cBhvr>
                                        <p:cTn id="18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1273 L 0.00143 0.07106 L -0.04232 0.07106 L -0.04076 0.14884 " pathEditMode="relative" ptsTypes="AAAA">
                                      <p:cBhvr>
                                        <p:cTn id="22" dur="2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"/>
                                            </p:cond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0208 L 0.36823 0.0118 L 0.36823 0.01203 " pathEditMode="relative" rAng="0" ptsTypes="AAA">
                                      <p:cBhvr>
                                        <p:cTn id="26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98" y="48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"/>
                                            </p:cond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116 L 0.27604 0.00811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28" y="34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7"/>
                                            </p:cond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20261 0.00208 L 0.20261 0.00231 " pathEditMode="relative" rAng="0" ptsTypes="AAA">
                                      <p:cBhvr>
                                        <p:cTn id="30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78" y="6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"/>
                                            </p:cond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231 L 0.10651 0.00092 " pathEditMode="relative" ptsTypes="AA">
                                      <p:cBhvr>
                                        <p:cTn id="32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1"/>
                                            </p:cond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0.0037 L 0.00013 -0.3173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606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5"/>
                                            </p:cond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-0.0037 L -0.00104 -0.29537 " pathEditMode="relative" ptsTypes="AA">
                                      <p:cBhvr>
                                        <p:cTn id="40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9"/>
                                            </p:cond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 -0.00046 L -0.00182 -0.29213 " pathEditMode="relative" ptsTypes="AA">
                                      <p:cBhvr>
                                        <p:cTn id="4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3"/>
                                            </p:cond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69 0.00115 L -0.00143 -0.30301 L -0.00143 -0.30301 " pathEditMode="relative" ptsTypes="AAA">
                                      <p:cBhvr>
                                        <p:cTn id="48" dur="2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7"/>
                                            </p:cond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0023 L 0 -0.09468 L 0.04688 -0.09607 L 0.04609 -0.23634 L 0.04609 -0.23634 " pathEditMode="relative" ptsTypes="AAAAA">
                                      <p:cBhvr>
                                        <p:cTn id="52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1"/>
                                            </p:cond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254 L 0.303 0.00254 " pathEditMode="relative" ptsTypes="AA">
                                      <p:cBhvr>
                                        <p:cTn id="54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3"/>
                                            </p:cond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0.00695 L -3.75E-6 -0.12222 L 0.07188 -0.12361 L 0.07266 -0.12361 " pathEditMode="relative" ptsTypes="AAAA">
                                      <p:cBhvr>
                                        <p:cTn id="5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7"/>
                                            </p:cond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764 L -0.00091 -0.11875 " pathEditMode="relative" ptsTypes="AA">
                                      <p:cBhvr>
                                        <p:cTn id="6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9"/>
                                            </p:cond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0.00417 L 0.00143 -0.05972 L 0.05065 -0.06111 L 0.05065 -0.12778 " pathEditMode="relative" ptsTypes="AAAA">
                                      <p:cBhvr>
                                        <p:cTn id="64" dur="2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3"/>
                                            </p:cond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0092 L 0.17344 0.00046 " pathEditMode="relative" ptsTypes="AA">
                                      <p:cBhvr>
                                        <p:cTn id="66" dur="2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5"/>
                                            </p:cond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162 L 0.22318 -0.00115 " pathEditMode="relative" ptsTypes="AA">
                                      <p:cBhvr>
                                        <p:cTn id="7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9"/>
                                            </p:cond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.00325 L 0.00091 -0.05925 L 0.0681 -0.05787 " pathEditMode="relative" ptsTypes="AAA">
                                      <p:cBhvr>
                                        <p:cTn id="74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3"/>
                                            </p:cond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393 L 0.00196 0.02871 L -0.10989 0.03102 L -0.11106 0.18403 " pathEditMode="relative" rAng="0" ptsTypes="AAAA">
                                      <p:cBhvr>
                                        <p:cTn id="76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04" y="939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5"/>
                                            </p:cond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0185 L 0.00091 0.27986 L 0.04062 0.27986 L 0.03971 -0.29004 " pathEditMode="relative" rAng="0" ptsTypes="AAAA">
                                      <p:cBhvr>
                                        <p:cTn id="80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8" y="-69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9"/>
                                            </p:cond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0.0044 L -0.00052 0.39329 L 0.10807 0.3919 " pathEditMode="relative" rAng="0" ptsTypes="AAA">
                                      <p:cBhvr>
                                        <p:cTn id="82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69" y="1944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1"/>
                                            </p:cond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86 -0.00046 L 0.20612 -0.00046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43" y="0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0.00602 L 0.19154 -0.0125 C 0.20547 -0.01042 0.20052 -0.01042 0.20638 -0.01042 L 0.20508 -0.01042 " pathEditMode="relative" rAng="0" ptsTypes="AAAA">
                                      <p:cBhvr>
                                        <p:cTn id="88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78" y="-324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82 0.01527 L 0.86315 -0.00023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398" y="-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2" grpId="0" animBg="1"/>
      <p:bldP spid="64" grpId="0" animBg="1"/>
      <p:bldP spid="99" grpId="0" animBg="1"/>
      <p:bldP spid="130" grpId="0" animBg="1"/>
      <p:bldP spid="136" grpId="0" animBg="1"/>
      <p:bldP spid="143" grpId="0" animBg="1"/>
      <p:bldP spid="145" grpId="0" animBg="1"/>
      <p:bldP spid="146" grpId="0" animBg="1"/>
      <p:bldP spid="157" grpId="0" animBg="1"/>
      <p:bldP spid="153" grpId="0" animBg="1"/>
      <p:bldP spid="66" grpId="0" animBg="1"/>
      <p:bldP spid="190" grpId="0" animBg="1"/>
      <p:bldP spid="191" grpId="0" animBg="1"/>
      <p:bldP spid="193" grpId="0" animBg="1"/>
      <p:bldP spid="124" grpId="0" animBg="1"/>
      <p:bldP spid="127" grpId="0" animBg="1"/>
      <p:bldP spid="125" grpId="0" animBg="1"/>
      <p:bldP spid="132" grpId="0" animBg="1"/>
      <p:bldP spid="135" grpId="0" animBg="1"/>
      <p:bldP spid="139" grpId="0" animBg="1"/>
      <p:bldP spid="111" grpId="0" animBg="1"/>
      <p:bldP spid="22" grpId="0" animBg="1"/>
      <p:bldP spid="140" grpId="0" animBg="1"/>
      <p:bldP spid="101" grpId="0" animBg="1"/>
      <p:bldP spid="14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E8760AC8-7DE8-4B62-AAE0-A4EDF97B09CE}"/>
              </a:ext>
            </a:extLst>
          </p:cNvPr>
          <p:cNvGrpSpPr/>
          <p:nvPr/>
        </p:nvGrpSpPr>
        <p:grpSpPr>
          <a:xfrm>
            <a:off x="158400" y="5005390"/>
            <a:ext cx="11701470" cy="371475"/>
            <a:chOff x="374650" y="5019678"/>
            <a:chExt cx="12269796" cy="371475"/>
          </a:xfrm>
        </p:grpSpPr>
        <p:sp>
          <p:nvSpPr>
            <p:cNvPr id="23" name="Line 20">
              <a:extLst>
                <a:ext uri="{FF2B5EF4-FFF2-40B4-BE49-F238E27FC236}">
                  <a16:creationId xmlns:a16="http://schemas.microsoft.com/office/drawing/2014/main" id="{64AD89AD-3966-4F2D-95B6-E6A5A968B0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" y="5075240"/>
              <a:ext cx="12161846" cy="0"/>
            </a:xfrm>
            <a:prstGeom prst="line">
              <a:avLst/>
            </a:prstGeom>
            <a:noFill/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199D1D6F-006A-4C94-BA69-C2F053F7A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01571" y="5019678"/>
              <a:ext cx="142875" cy="111125"/>
            </a:xfrm>
            <a:custGeom>
              <a:avLst/>
              <a:gdLst>
                <a:gd name="T0" fmla="*/ 90 w 90"/>
                <a:gd name="T1" fmla="*/ 35 h 70"/>
                <a:gd name="T2" fmla="*/ 0 w 90"/>
                <a:gd name="T3" fmla="*/ 70 h 70"/>
                <a:gd name="T4" fmla="*/ 22 w 90"/>
                <a:gd name="T5" fmla="*/ 35 h 70"/>
                <a:gd name="T6" fmla="*/ 0 w 90"/>
                <a:gd name="T7" fmla="*/ 0 h 70"/>
                <a:gd name="T8" fmla="*/ 90 w 9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70">
                  <a:moveTo>
                    <a:pt x="90" y="35"/>
                  </a:moveTo>
                  <a:lnTo>
                    <a:pt x="0" y="70"/>
                  </a:lnTo>
                  <a:lnTo>
                    <a:pt x="22" y="35"/>
                  </a:lnTo>
                  <a:lnTo>
                    <a:pt x="0" y="0"/>
                  </a:lnTo>
                  <a:lnTo>
                    <a:pt x="90" y="35"/>
                  </a:lnTo>
                  <a:close/>
                </a:path>
              </a:pathLst>
            </a:custGeom>
            <a:solidFill>
              <a:srgbClr val="010101"/>
            </a:solidFill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Rectangle 22">
              <a:extLst>
                <a:ext uri="{FF2B5EF4-FFF2-40B4-BE49-F238E27FC236}">
                  <a16:creationId xmlns:a16="http://schemas.microsoft.com/office/drawing/2014/main" id="{E57EBC34-4460-449A-A339-5044BA550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55470" y="5137153"/>
              <a:ext cx="200025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d-ID" altLang="id-ID" sz="1500" b="0" i="0" u="none" strike="noStrike" cap="none" normalizeH="0" baseline="0">
                  <a:ln>
                    <a:noFill/>
                  </a:ln>
                  <a:solidFill>
                    <a:srgbClr val="010101"/>
                  </a:solidFill>
                  <a:effectLst/>
                  <a:latin typeface="Arial" panose="020B0604020202020204" pitchFamily="34" charset="0"/>
                </a:rPr>
                <a:t>T</a:t>
              </a:r>
              <a:endParaRPr kumimoji="0" lang="id-ID" altLang="id-ID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ABBFDA39-3D31-45A1-9A34-249ECE880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5008" y="5137153"/>
              <a:ext cx="392113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d-ID" altLang="id-ID" sz="15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Arial" panose="020B0604020202020204" pitchFamily="34" charset="0"/>
                </a:rPr>
                <a:t>ime</a:t>
              </a:r>
              <a:endParaRPr kumimoji="0" lang="id-ID" altLang="id-ID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7" name="Line 24">
            <a:extLst>
              <a:ext uri="{FF2B5EF4-FFF2-40B4-BE49-F238E27FC236}">
                <a16:creationId xmlns:a16="http://schemas.microsoft.com/office/drawing/2014/main" id="{2E78AB00-8CDC-4471-825D-14ECB49267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84510" y="2925764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8" name="Line 25">
            <a:extLst>
              <a:ext uri="{FF2B5EF4-FFF2-40B4-BE49-F238E27FC236}">
                <a16:creationId xmlns:a16="http://schemas.microsoft.com/office/drawing/2014/main" id="{227A4548-169A-4046-87B3-1B5351298E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84510" y="2925764"/>
            <a:ext cx="0" cy="0"/>
          </a:xfrm>
          <a:prstGeom prst="line">
            <a:avLst/>
          </a:prstGeom>
          <a:noFill/>
          <a:ln w="1588" cap="flat">
            <a:solidFill>
              <a:srgbClr val="ED222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FB74F3A4-8795-43BD-A4DF-E528ECDE390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84510" y="2549527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0" name="Line 27">
            <a:extLst>
              <a:ext uri="{FF2B5EF4-FFF2-40B4-BE49-F238E27FC236}">
                <a16:creationId xmlns:a16="http://schemas.microsoft.com/office/drawing/2014/main" id="{89FE3834-A082-45A6-9FF2-ACAC7FED0E6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84510" y="2549527"/>
            <a:ext cx="0" cy="0"/>
          </a:xfrm>
          <a:prstGeom prst="line">
            <a:avLst/>
          </a:prstGeom>
          <a:noFill/>
          <a:ln w="1588" cap="flat">
            <a:solidFill>
              <a:srgbClr val="ED222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1ED1B77-B902-4C07-B177-2FB39B7459A3}"/>
              </a:ext>
            </a:extLst>
          </p:cNvPr>
          <p:cNvGrpSpPr/>
          <p:nvPr/>
        </p:nvGrpSpPr>
        <p:grpSpPr>
          <a:xfrm>
            <a:off x="1116000" y="2051052"/>
            <a:ext cx="9920291" cy="2678113"/>
            <a:chOff x="1116000" y="2051052"/>
            <a:chExt cx="9920291" cy="2678113"/>
          </a:xfrm>
        </p:grpSpPr>
        <p:sp>
          <p:nvSpPr>
            <p:cNvPr id="34" name="Freeform 31">
              <a:extLst>
                <a:ext uri="{FF2B5EF4-FFF2-40B4-BE49-F238E27FC236}">
                  <a16:creationId xmlns:a16="http://schemas.microsoft.com/office/drawing/2014/main" id="{446DB724-60BA-42C3-A4D1-995AFF757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000" y="3705227"/>
              <a:ext cx="717550" cy="0"/>
            </a:xfrm>
            <a:custGeom>
              <a:avLst/>
              <a:gdLst>
                <a:gd name="T0" fmla="*/ 0 w 452"/>
                <a:gd name="T1" fmla="*/ 452 w 452"/>
                <a:gd name="T2" fmla="*/ 0 w 4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52">
                  <a:moveTo>
                    <a:pt x="0" y="0"/>
                  </a:moveTo>
                  <a:lnTo>
                    <a:pt x="4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1615478-8D97-4E7A-BC1D-CD038023D2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14" y="3052764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E004B7BD-6306-473E-B517-F3E4556BC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14" y="3697290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10345194-4C7E-4BAC-BCDF-37CCDD64B1D9}"/>
                </a:ext>
              </a:extLst>
            </p:cNvPr>
            <p:cNvGrpSpPr/>
            <p:nvPr/>
          </p:nvGrpSpPr>
          <p:grpSpPr>
            <a:xfrm flipH="1" flipV="1">
              <a:off x="3365489" y="2425702"/>
              <a:ext cx="134938" cy="460375"/>
              <a:chOff x="2247901" y="2530477"/>
              <a:chExt cx="134938" cy="460375"/>
            </a:xfrm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FECEE12F-6757-4F08-9481-87AC394212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3464" y="2614614"/>
                <a:ext cx="79375" cy="376238"/>
              </a:xfrm>
              <a:custGeom>
                <a:avLst/>
                <a:gdLst>
                  <a:gd name="T0" fmla="*/ 50 w 50"/>
                  <a:gd name="T1" fmla="*/ 237 h 237"/>
                  <a:gd name="T2" fmla="*/ 0 w 50"/>
                  <a:gd name="T3" fmla="*/ 237 h 237"/>
                  <a:gd name="T4" fmla="*/ 0 w 50"/>
                  <a:gd name="T5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0" h="237">
                    <a:moveTo>
                      <a:pt x="50" y="237"/>
                    </a:moveTo>
                    <a:lnTo>
                      <a:pt x="0" y="237"/>
                    </a:lnTo>
                    <a:lnTo>
                      <a:pt x="0" y="0"/>
                    </a:lnTo>
                  </a:path>
                </a:pathLst>
              </a:custGeom>
              <a:noFill/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6A854D05-6D85-4C2F-8EBE-1EBB2223F4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7901" y="2530477"/>
                <a:ext cx="111125" cy="111125"/>
              </a:xfrm>
              <a:custGeom>
                <a:avLst/>
                <a:gdLst>
                  <a:gd name="T0" fmla="*/ 35 w 70"/>
                  <a:gd name="T1" fmla="*/ 0 h 70"/>
                  <a:gd name="T2" fmla="*/ 70 w 70"/>
                  <a:gd name="T3" fmla="*/ 70 h 70"/>
                  <a:gd name="T4" fmla="*/ 35 w 70"/>
                  <a:gd name="T5" fmla="*/ 53 h 70"/>
                  <a:gd name="T6" fmla="*/ 0 w 70"/>
                  <a:gd name="T7" fmla="*/ 70 h 70"/>
                  <a:gd name="T8" fmla="*/ 35 w 7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35" y="0"/>
                    </a:moveTo>
                    <a:lnTo>
                      <a:pt x="70" y="70"/>
                    </a:lnTo>
                    <a:lnTo>
                      <a:pt x="35" y="53"/>
                    </a:lnTo>
                    <a:lnTo>
                      <a:pt x="0" y="7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10101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7CBB3784-AD70-454D-846A-5D9967113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7688" y="2874964"/>
              <a:ext cx="1635126" cy="1069975"/>
            </a:xfrm>
            <a:custGeom>
              <a:avLst/>
              <a:gdLst>
                <a:gd name="T0" fmla="*/ 363 w 4141"/>
                <a:gd name="T1" fmla="*/ 0 h 2707"/>
                <a:gd name="T2" fmla="*/ 3667 w 4141"/>
                <a:gd name="T3" fmla="*/ 0 h 2707"/>
                <a:gd name="T4" fmla="*/ 4141 w 4141"/>
                <a:gd name="T5" fmla="*/ 384 h 2707"/>
                <a:gd name="T6" fmla="*/ 4141 w 4141"/>
                <a:gd name="T7" fmla="*/ 2278 h 2707"/>
                <a:gd name="T8" fmla="*/ 3771 w 4141"/>
                <a:gd name="T9" fmla="*/ 2705 h 2707"/>
                <a:gd name="T10" fmla="*/ 363 w 4141"/>
                <a:gd name="T11" fmla="*/ 2707 h 2707"/>
                <a:gd name="T12" fmla="*/ 0 w 4141"/>
                <a:gd name="T13" fmla="*/ 2301 h 2707"/>
                <a:gd name="T14" fmla="*/ 0 w 4141"/>
                <a:gd name="T15" fmla="*/ 406 h 2707"/>
                <a:gd name="T16" fmla="*/ 363 w 4141"/>
                <a:gd name="T17" fmla="*/ 0 h 2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41" h="2707">
                  <a:moveTo>
                    <a:pt x="363" y="0"/>
                  </a:moveTo>
                  <a:cubicBezTo>
                    <a:pt x="3667" y="0"/>
                    <a:pt x="3667" y="0"/>
                    <a:pt x="3667" y="0"/>
                  </a:cubicBezTo>
                  <a:cubicBezTo>
                    <a:pt x="4141" y="17"/>
                    <a:pt x="4141" y="384"/>
                    <a:pt x="4141" y="384"/>
                  </a:cubicBezTo>
                  <a:cubicBezTo>
                    <a:pt x="4141" y="2278"/>
                    <a:pt x="4141" y="2278"/>
                    <a:pt x="4141" y="2278"/>
                  </a:cubicBezTo>
                  <a:cubicBezTo>
                    <a:pt x="4141" y="2503"/>
                    <a:pt x="3972" y="2705"/>
                    <a:pt x="3771" y="2705"/>
                  </a:cubicBezTo>
                  <a:cubicBezTo>
                    <a:pt x="363" y="2707"/>
                    <a:pt x="363" y="2707"/>
                    <a:pt x="363" y="2707"/>
                  </a:cubicBezTo>
                  <a:cubicBezTo>
                    <a:pt x="162" y="2707"/>
                    <a:pt x="0" y="2525"/>
                    <a:pt x="0" y="2301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0" y="182"/>
                    <a:pt x="162" y="0"/>
                    <a:pt x="363" y="0"/>
                  </a:cubicBezTo>
                  <a:close/>
                </a:path>
              </a:pathLst>
            </a:custGeom>
            <a:solidFill>
              <a:srgbClr val="047368"/>
            </a:solidFill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Freeform 14">
                  <a:extLst>
                    <a:ext uri="{FF2B5EF4-FFF2-40B4-BE49-F238E27FC236}">
                      <a16:creationId xmlns:a16="http://schemas.microsoft.com/office/drawing/2014/main" id="{E103FC71-91B8-43AB-BCB1-E8FCD94A4E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11501" y="2066927"/>
                  <a:ext cx="477838" cy="477838"/>
                </a:xfrm>
                <a:custGeom>
                  <a:avLst/>
                  <a:gdLst>
                    <a:gd name="T0" fmla="*/ 604 w 1209"/>
                    <a:gd name="T1" fmla="*/ 0 h 1209"/>
                    <a:gd name="T2" fmla="*/ 1209 w 1209"/>
                    <a:gd name="T3" fmla="*/ 604 h 1209"/>
                    <a:gd name="T4" fmla="*/ 604 w 1209"/>
                    <a:gd name="T5" fmla="*/ 1209 h 1209"/>
                    <a:gd name="T6" fmla="*/ 0 w 1209"/>
                    <a:gd name="T7" fmla="*/ 604 h 1209"/>
                    <a:gd name="T8" fmla="*/ 604 w 1209"/>
                    <a:gd name="T9" fmla="*/ 0 h 12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09" h="1209">
                      <a:moveTo>
                        <a:pt x="604" y="0"/>
                      </a:moveTo>
                      <a:cubicBezTo>
                        <a:pt x="938" y="0"/>
                        <a:pt x="1209" y="271"/>
                        <a:pt x="1209" y="604"/>
                      </a:cubicBezTo>
                      <a:cubicBezTo>
                        <a:pt x="1209" y="939"/>
                        <a:pt x="938" y="1209"/>
                        <a:pt x="604" y="1209"/>
                      </a:cubicBezTo>
                      <a:cubicBezTo>
                        <a:pt x="270" y="1209"/>
                        <a:pt x="0" y="939"/>
                        <a:pt x="0" y="604"/>
                      </a:cubicBezTo>
                      <a:cubicBezTo>
                        <a:pt x="0" y="271"/>
                        <a:pt x="270" y="0"/>
                        <a:pt x="604" y="0"/>
                      </a:cubicBezTo>
                      <a:close/>
                    </a:path>
                  </a:pathLst>
                </a:custGeom>
                <a:solidFill>
                  <a:srgbClr val="FBF49C"/>
                </a:solid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17" name="Freeform 14">
                  <a:extLst>
                    <a:ext uri="{FF2B5EF4-FFF2-40B4-BE49-F238E27FC236}">
                      <a16:creationId xmlns:a16="http://schemas.microsoft.com/office/drawing/2014/main" id="{E103FC71-91B8-43AB-BCB1-E8FCD94A4E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11501" y="2066927"/>
                  <a:ext cx="477838" cy="477838"/>
                </a:xfrm>
                <a:custGeom>
                  <a:avLst/>
                  <a:gdLst>
                    <a:gd name="T0" fmla="*/ 604 w 1209"/>
                    <a:gd name="T1" fmla="*/ 0 h 1209"/>
                    <a:gd name="T2" fmla="*/ 1209 w 1209"/>
                    <a:gd name="T3" fmla="*/ 604 h 1209"/>
                    <a:gd name="T4" fmla="*/ 604 w 1209"/>
                    <a:gd name="T5" fmla="*/ 1209 h 1209"/>
                    <a:gd name="T6" fmla="*/ 0 w 1209"/>
                    <a:gd name="T7" fmla="*/ 604 h 1209"/>
                    <a:gd name="T8" fmla="*/ 604 w 1209"/>
                    <a:gd name="T9" fmla="*/ 0 h 12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09" h="1209">
                      <a:moveTo>
                        <a:pt x="604" y="0"/>
                      </a:moveTo>
                      <a:cubicBezTo>
                        <a:pt x="938" y="0"/>
                        <a:pt x="1209" y="271"/>
                        <a:pt x="1209" y="604"/>
                      </a:cubicBezTo>
                      <a:cubicBezTo>
                        <a:pt x="1209" y="939"/>
                        <a:pt x="938" y="1209"/>
                        <a:pt x="604" y="1209"/>
                      </a:cubicBezTo>
                      <a:cubicBezTo>
                        <a:pt x="270" y="1209"/>
                        <a:pt x="0" y="939"/>
                        <a:pt x="0" y="604"/>
                      </a:cubicBezTo>
                      <a:cubicBezTo>
                        <a:pt x="0" y="271"/>
                        <a:pt x="270" y="0"/>
                        <a:pt x="604" y="0"/>
                      </a:cubicBezTo>
                      <a:close/>
                    </a:path>
                  </a:pathLst>
                </a:custGeom>
                <a:blipFill>
                  <a:blip r:embed="rId2"/>
                  <a:stretch>
                    <a:fillRect/>
                  </a:stretch>
                </a:blip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2AAE153D-4C2A-4A9A-A136-54D555110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0888" y="4027490"/>
              <a:ext cx="17463" cy="206375"/>
            </a:xfrm>
            <a:custGeom>
              <a:avLst/>
              <a:gdLst>
                <a:gd name="T0" fmla="*/ 0 w 11"/>
                <a:gd name="T1" fmla="*/ 130 h 130"/>
                <a:gd name="T2" fmla="*/ 10 w 11"/>
                <a:gd name="T3" fmla="*/ 130 h 130"/>
                <a:gd name="T4" fmla="*/ 11 w 11"/>
                <a:gd name="T5" fmla="*/ 0 h 130"/>
                <a:gd name="T6" fmla="*/ 0 w 11"/>
                <a:gd name="T7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30">
                  <a:moveTo>
                    <a:pt x="0" y="130"/>
                  </a:moveTo>
                  <a:lnTo>
                    <a:pt x="10" y="130"/>
                  </a:lnTo>
                  <a:lnTo>
                    <a:pt x="11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E98C220-A57E-4985-997D-B63F8E010372}"/>
                </a:ext>
              </a:extLst>
            </p:cNvPr>
            <p:cNvGrpSpPr/>
            <p:nvPr/>
          </p:nvGrpSpPr>
          <p:grpSpPr>
            <a:xfrm flipV="1">
              <a:off x="2082788" y="3944940"/>
              <a:ext cx="111125" cy="288925"/>
              <a:chOff x="2082788" y="3944940"/>
              <a:chExt cx="111125" cy="288925"/>
            </a:xfrm>
          </p:grpSpPr>
          <p:sp>
            <p:nvSpPr>
              <p:cNvPr id="19" name="Freeform 16">
                <a:extLst>
                  <a:ext uri="{FF2B5EF4-FFF2-40B4-BE49-F238E27FC236}">
                    <a16:creationId xmlns:a16="http://schemas.microsoft.com/office/drawing/2014/main" id="{45A7AB20-9163-4315-A57A-2F41271AFB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0888" y="4027490"/>
                <a:ext cx="17463" cy="206375"/>
              </a:xfrm>
              <a:custGeom>
                <a:avLst/>
                <a:gdLst>
                  <a:gd name="T0" fmla="*/ 0 w 11"/>
                  <a:gd name="T1" fmla="*/ 130 h 130"/>
                  <a:gd name="T2" fmla="*/ 10 w 11"/>
                  <a:gd name="T3" fmla="*/ 130 h 130"/>
                  <a:gd name="T4" fmla="*/ 11 w 11"/>
                  <a:gd name="T5" fmla="*/ 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30">
                    <a:moveTo>
                      <a:pt x="0" y="130"/>
                    </a:moveTo>
                    <a:lnTo>
                      <a:pt x="10" y="130"/>
                    </a:lnTo>
                    <a:lnTo>
                      <a:pt x="11" y="0"/>
                    </a:lnTo>
                  </a:path>
                </a:pathLst>
              </a:cu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0" name="Freeform 17">
                <a:extLst>
                  <a:ext uri="{FF2B5EF4-FFF2-40B4-BE49-F238E27FC236}">
                    <a16:creationId xmlns:a16="http://schemas.microsoft.com/office/drawing/2014/main" id="{79471145-41DC-4BB4-80A0-5EF28EA6E9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788" y="3944940"/>
                <a:ext cx="111125" cy="111125"/>
              </a:xfrm>
              <a:custGeom>
                <a:avLst/>
                <a:gdLst>
                  <a:gd name="T0" fmla="*/ 35 w 70"/>
                  <a:gd name="T1" fmla="*/ 0 h 70"/>
                  <a:gd name="T2" fmla="*/ 70 w 70"/>
                  <a:gd name="T3" fmla="*/ 70 h 70"/>
                  <a:gd name="T4" fmla="*/ 35 w 70"/>
                  <a:gd name="T5" fmla="*/ 52 h 70"/>
                  <a:gd name="T6" fmla="*/ 0 w 70"/>
                  <a:gd name="T7" fmla="*/ 70 h 70"/>
                  <a:gd name="T8" fmla="*/ 35 w 7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35" y="0"/>
                    </a:moveTo>
                    <a:lnTo>
                      <a:pt x="70" y="70"/>
                    </a:lnTo>
                    <a:lnTo>
                      <a:pt x="35" y="52"/>
                    </a:lnTo>
                    <a:lnTo>
                      <a:pt x="0" y="7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18">
                  <a:extLst>
                    <a:ext uri="{FF2B5EF4-FFF2-40B4-BE49-F238E27FC236}">
                      <a16:creationId xmlns:a16="http://schemas.microsoft.com/office/drawing/2014/main" id="{FBFBDD5B-E9C2-410F-8F01-0BC0A5E50F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81176" y="4251327"/>
                  <a:ext cx="477838" cy="477838"/>
                </a:xfrm>
                <a:prstGeom prst="ellipse">
                  <a:avLst/>
                </a:prstGeom>
                <a:solidFill>
                  <a:srgbClr val="D1E8C5"/>
                </a:solid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21" name="Oval 18">
                  <a:extLst>
                    <a:ext uri="{FF2B5EF4-FFF2-40B4-BE49-F238E27FC236}">
                      <a16:creationId xmlns:a16="http://schemas.microsoft.com/office/drawing/2014/main" id="{FBFBDD5B-E9C2-410F-8F01-0BC0A5E50F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81176" y="4251327"/>
                  <a:ext cx="477838" cy="477838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19">
              <a:extLst>
                <a:ext uri="{FF2B5EF4-FFF2-40B4-BE49-F238E27FC236}">
                  <a16:creationId xmlns:a16="http://schemas.microsoft.com/office/drawing/2014/main" id="{4701530E-50D5-44D8-AD85-0D88A4DD3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088" y="3197227"/>
              <a:ext cx="1223963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d-ID" altLang="id-ID" sz="30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LSTM</a:t>
              </a:r>
              <a:endParaRPr kumimoji="0" lang="id-ID" altLang="id-ID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Freeform 28">
              <a:extLst>
                <a:ext uri="{FF2B5EF4-FFF2-40B4-BE49-F238E27FC236}">
                  <a16:creationId xmlns:a16="http://schemas.microsoft.com/office/drawing/2014/main" id="{A0A414DA-D956-49C6-86AC-8EFB094D0E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3463" y="3052764"/>
              <a:ext cx="717550" cy="0"/>
            </a:xfrm>
            <a:custGeom>
              <a:avLst/>
              <a:gdLst>
                <a:gd name="T0" fmla="*/ 0 w 452"/>
                <a:gd name="T1" fmla="*/ 452 w 452"/>
                <a:gd name="T2" fmla="*/ 0 w 4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52">
                  <a:moveTo>
                    <a:pt x="0" y="0"/>
                  </a:moveTo>
                  <a:lnTo>
                    <a:pt x="4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C0BA770-FAB2-4B0B-82DD-4718ABCE6AC2}"/>
                </a:ext>
              </a:extLst>
            </p:cNvPr>
            <p:cNvGrpSpPr/>
            <p:nvPr/>
          </p:nvGrpSpPr>
          <p:grpSpPr>
            <a:xfrm flipH="1">
              <a:off x="1116000" y="2995614"/>
              <a:ext cx="819151" cy="765176"/>
              <a:chOff x="1116000" y="2995614"/>
              <a:chExt cx="819151" cy="765176"/>
            </a:xfrm>
          </p:grpSpPr>
          <p:sp>
            <p:nvSpPr>
              <p:cNvPr id="35" name="Line 32">
                <a:extLst>
                  <a:ext uri="{FF2B5EF4-FFF2-40B4-BE49-F238E27FC236}">
                    <a16:creationId xmlns:a16="http://schemas.microsoft.com/office/drawing/2014/main" id="{7692F278-475D-4688-BDA4-D37A5E849C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6000" y="3705227"/>
                <a:ext cx="717550" cy="0"/>
              </a:xfrm>
              <a:prstGeom prst="lin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2" name="Line 29">
                <a:extLst>
                  <a:ext uri="{FF2B5EF4-FFF2-40B4-BE49-F238E27FC236}">
                    <a16:creationId xmlns:a16="http://schemas.microsoft.com/office/drawing/2014/main" id="{0B78208C-370A-4410-AC39-651F1253A3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463" y="3052764"/>
                <a:ext cx="717550" cy="0"/>
              </a:xfrm>
              <a:prstGeom prst="lin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3" name="Freeform 30">
                <a:extLst>
                  <a:ext uri="{FF2B5EF4-FFF2-40B4-BE49-F238E27FC236}">
                    <a16:creationId xmlns:a16="http://schemas.microsoft.com/office/drawing/2014/main" id="{52778F4B-C3BA-41E6-89FD-245E9B0DAC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2438" y="2995614"/>
                <a:ext cx="112713" cy="112713"/>
              </a:xfrm>
              <a:custGeom>
                <a:avLst/>
                <a:gdLst>
                  <a:gd name="T0" fmla="*/ 71 w 71"/>
                  <a:gd name="T1" fmla="*/ 36 h 71"/>
                  <a:gd name="T2" fmla="*/ 0 w 71"/>
                  <a:gd name="T3" fmla="*/ 71 h 71"/>
                  <a:gd name="T4" fmla="*/ 18 w 71"/>
                  <a:gd name="T5" fmla="*/ 36 h 71"/>
                  <a:gd name="T6" fmla="*/ 0 w 71"/>
                  <a:gd name="T7" fmla="*/ 0 h 71"/>
                  <a:gd name="T8" fmla="*/ 71 w 71"/>
                  <a:gd name="T9" fmla="*/ 3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71">
                    <a:moveTo>
                      <a:pt x="71" y="36"/>
                    </a:moveTo>
                    <a:lnTo>
                      <a:pt x="0" y="71"/>
                    </a:lnTo>
                    <a:lnTo>
                      <a:pt x="18" y="36"/>
                    </a:lnTo>
                    <a:lnTo>
                      <a:pt x="0" y="0"/>
                    </a:lnTo>
                    <a:lnTo>
                      <a:pt x="71" y="36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6" name="Freeform 33">
                <a:extLst>
                  <a:ext uri="{FF2B5EF4-FFF2-40B4-BE49-F238E27FC236}">
                    <a16:creationId xmlns:a16="http://schemas.microsoft.com/office/drawing/2014/main" id="{C94A4D05-D53D-462E-8CC2-9E212DA266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6563" y="3649665"/>
                <a:ext cx="111125" cy="111125"/>
              </a:xfrm>
              <a:custGeom>
                <a:avLst/>
                <a:gdLst>
                  <a:gd name="T0" fmla="*/ 70 w 70"/>
                  <a:gd name="T1" fmla="*/ 35 h 70"/>
                  <a:gd name="T2" fmla="*/ 0 w 70"/>
                  <a:gd name="T3" fmla="*/ 70 h 70"/>
                  <a:gd name="T4" fmla="*/ 17 w 70"/>
                  <a:gd name="T5" fmla="*/ 35 h 70"/>
                  <a:gd name="T6" fmla="*/ 0 w 70"/>
                  <a:gd name="T7" fmla="*/ 0 h 70"/>
                  <a:gd name="T8" fmla="*/ 70 w 70"/>
                  <a:gd name="T9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70" y="35"/>
                    </a:moveTo>
                    <a:lnTo>
                      <a:pt x="0" y="70"/>
                    </a:lnTo>
                    <a:lnTo>
                      <a:pt x="17" y="35"/>
                    </a:lnTo>
                    <a:lnTo>
                      <a:pt x="0" y="0"/>
                    </a:lnTo>
                    <a:lnTo>
                      <a:pt x="7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97ECC91-97ED-420C-8ED3-8C1745B8FC65}"/>
                </a:ext>
              </a:extLst>
            </p:cNvPr>
            <p:cNvGrpSpPr/>
            <p:nvPr/>
          </p:nvGrpSpPr>
          <p:grpSpPr>
            <a:xfrm flipH="1">
              <a:off x="3552814" y="3002759"/>
              <a:ext cx="636592" cy="755651"/>
              <a:chOff x="3552814" y="3002759"/>
              <a:chExt cx="636592" cy="755651"/>
            </a:xfrm>
          </p:grpSpPr>
          <p:sp>
            <p:nvSpPr>
              <p:cNvPr id="11" name="Line 8">
                <a:extLst>
                  <a:ext uri="{FF2B5EF4-FFF2-40B4-BE49-F238E27FC236}">
                    <a16:creationId xmlns:a16="http://schemas.microsoft.com/office/drawing/2014/main" id="{A787BE6A-3F50-477D-B1CD-B6287C22C0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814" y="3052764"/>
                <a:ext cx="565150" cy="7938"/>
              </a:xfrm>
              <a:prstGeom prst="lin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25F636A-7813-45DC-B704-39155C0E8D4C}"/>
                  </a:ext>
                </a:extLst>
              </p:cNvPr>
              <p:cNvGrpSpPr/>
              <p:nvPr/>
            </p:nvGrpSpPr>
            <p:grpSpPr>
              <a:xfrm>
                <a:off x="3552814" y="3002759"/>
                <a:ext cx="636592" cy="755651"/>
                <a:chOff x="3552814" y="3002759"/>
                <a:chExt cx="636592" cy="755651"/>
              </a:xfrm>
            </p:grpSpPr>
            <p:sp>
              <p:nvSpPr>
                <p:cNvPr id="14" name="Line 11">
                  <a:extLst>
                    <a:ext uri="{FF2B5EF4-FFF2-40B4-BE49-F238E27FC236}">
                      <a16:creationId xmlns:a16="http://schemas.microsoft.com/office/drawing/2014/main" id="{FEDEC217-E0DD-48A0-BA51-0BB88373C1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52814" y="3697290"/>
                  <a:ext cx="565150" cy="7938"/>
                </a:xfrm>
                <a:prstGeom prst="line">
                  <a:avLst/>
                </a:prstGeom>
                <a:noFill/>
                <a:ln w="158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03" name="Freeform 9">
                  <a:extLst>
                    <a:ext uri="{FF2B5EF4-FFF2-40B4-BE49-F238E27FC236}">
                      <a16:creationId xmlns:a16="http://schemas.microsoft.com/office/drawing/2014/main" id="{A588CB95-040C-46CF-85E6-2ACBB6EC93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79915" y="3002759"/>
                  <a:ext cx="109491" cy="111125"/>
                </a:xfrm>
                <a:custGeom>
                  <a:avLst/>
                  <a:gdLst>
                    <a:gd name="T0" fmla="*/ 70 w 70"/>
                    <a:gd name="T1" fmla="*/ 35 h 70"/>
                    <a:gd name="T2" fmla="*/ 0 w 70"/>
                    <a:gd name="T3" fmla="*/ 70 h 70"/>
                    <a:gd name="T4" fmla="*/ 18 w 70"/>
                    <a:gd name="T5" fmla="*/ 35 h 70"/>
                    <a:gd name="T6" fmla="*/ 0 w 70"/>
                    <a:gd name="T7" fmla="*/ 0 h 70"/>
                    <a:gd name="T8" fmla="*/ 70 w 70"/>
                    <a:gd name="T9" fmla="*/ 35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" h="70">
                      <a:moveTo>
                        <a:pt x="70" y="35"/>
                      </a:moveTo>
                      <a:lnTo>
                        <a:pt x="0" y="70"/>
                      </a:lnTo>
                      <a:lnTo>
                        <a:pt x="18" y="35"/>
                      </a:lnTo>
                      <a:lnTo>
                        <a:pt x="0" y="0"/>
                      </a:lnTo>
                      <a:lnTo>
                        <a:pt x="7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58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05" name="Freeform 12">
                  <a:extLst>
                    <a:ext uri="{FF2B5EF4-FFF2-40B4-BE49-F238E27FC236}">
                      <a16:creationId xmlns:a16="http://schemas.microsoft.com/office/drawing/2014/main" id="{974D4ECC-E6FB-455E-BEC7-DFE0FA31C6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78281" y="3647285"/>
                  <a:ext cx="111125" cy="111125"/>
                </a:xfrm>
                <a:custGeom>
                  <a:avLst/>
                  <a:gdLst>
                    <a:gd name="T0" fmla="*/ 70 w 70"/>
                    <a:gd name="T1" fmla="*/ 35 h 70"/>
                    <a:gd name="T2" fmla="*/ 0 w 70"/>
                    <a:gd name="T3" fmla="*/ 70 h 70"/>
                    <a:gd name="T4" fmla="*/ 18 w 70"/>
                    <a:gd name="T5" fmla="*/ 35 h 70"/>
                    <a:gd name="T6" fmla="*/ 0 w 70"/>
                    <a:gd name="T7" fmla="*/ 0 h 70"/>
                    <a:gd name="T8" fmla="*/ 70 w 70"/>
                    <a:gd name="T9" fmla="*/ 35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" h="70">
                      <a:moveTo>
                        <a:pt x="70" y="35"/>
                      </a:moveTo>
                      <a:lnTo>
                        <a:pt x="0" y="70"/>
                      </a:lnTo>
                      <a:lnTo>
                        <a:pt x="18" y="35"/>
                      </a:lnTo>
                      <a:lnTo>
                        <a:pt x="0" y="0"/>
                      </a:lnTo>
                      <a:lnTo>
                        <a:pt x="7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58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</p:grp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19498FC0-0134-4EDB-A6B4-A7E1F29E3C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2941" y="3046414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" name="Freeform 39">
              <a:extLst>
                <a:ext uri="{FF2B5EF4-FFF2-40B4-BE49-F238E27FC236}">
                  <a16:creationId xmlns:a16="http://schemas.microsoft.com/office/drawing/2014/main" id="{9AF208CF-2609-47D3-9EA2-EAF969589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2941" y="3692527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2BFF757-B6D3-40C9-911A-6AD5BEF6BE61}"/>
                </a:ext>
              </a:extLst>
            </p:cNvPr>
            <p:cNvGrpSpPr/>
            <p:nvPr/>
          </p:nvGrpSpPr>
          <p:grpSpPr>
            <a:xfrm flipH="1" flipV="1">
              <a:off x="5635616" y="2420939"/>
              <a:ext cx="136525" cy="458788"/>
              <a:chOff x="5664191" y="2525714"/>
              <a:chExt cx="136525" cy="458788"/>
            </a:xfrm>
          </p:grpSpPr>
          <p:sp>
            <p:nvSpPr>
              <p:cNvPr id="37" name="Freeform 34">
                <a:extLst>
                  <a:ext uri="{FF2B5EF4-FFF2-40B4-BE49-F238E27FC236}">
                    <a16:creationId xmlns:a16="http://schemas.microsoft.com/office/drawing/2014/main" id="{A7B52A9C-28D7-4571-83A6-DF3C05D8D8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9753" y="2608264"/>
                <a:ext cx="80963" cy="376238"/>
              </a:xfrm>
              <a:custGeom>
                <a:avLst/>
                <a:gdLst>
                  <a:gd name="T0" fmla="*/ 51 w 51"/>
                  <a:gd name="T1" fmla="*/ 237 h 237"/>
                  <a:gd name="T2" fmla="*/ 0 w 51"/>
                  <a:gd name="T3" fmla="*/ 237 h 237"/>
                  <a:gd name="T4" fmla="*/ 0 w 51"/>
                  <a:gd name="T5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1" h="237">
                    <a:moveTo>
                      <a:pt x="51" y="237"/>
                    </a:moveTo>
                    <a:lnTo>
                      <a:pt x="0" y="237"/>
                    </a:lnTo>
                    <a:lnTo>
                      <a:pt x="0" y="0"/>
                    </a:lnTo>
                  </a:path>
                </a:pathLst>
              </a:custGeom>
              <a:noFill/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8" name="Freeform 35">
                <a:extLst>
                  <a:ext uri="{FF2B5EF4-FFF2-40B4-BE49-F238E27FC236}">
                    <a16:creationId xmlns:a16="http://schemas.microsoft.com/office/drawing/2014/main" id="{F33EFFC7-5630-4073-A3DB-814E06AFB2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4191" y="2525714"/>
                <a:ext cx="111125" cy="111125"/>
              </a:xfrm>
              <a:custGeom>
                <a:avLst/>
                <a:gdLst>
                  <a:gd name="T0" fmla="*/ 35 w 70"/>
                  <a:gd name="T1" fmla="*/ 0 h 70"/>
                  <a:gd name="T2" fmla="*/ 70 w 70"/>
                  <a:gd name="T3" fmla="*/ 70 h 70"/>
                  <a:gd name="T4" fmla="*/ 35 w 70"/>
                  <a:gd name="T5" fmla="*/ 52 h 70"/>
                  <a:gd name="T6" fmla="*/ 0 w 70"/>
                  <a:gd name="T7" fmla="*/ 70 h 70"/>
                  <a:gd name="T8" fmla="*/ 35 w 7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35" y="0"/>
                    </a:moveTo>
                    <a:lnTo>
                      <a:pt x="70" y="70"/>
                    </a:lnTo>
                    <a:lnTo>
                      <a:pt x="35" y="52"/>
                    </a:lnTo>
                    <a:lnTo>
                      <a:pt x="0" y="7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10101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45" name="Freeform 42">
              <a:extLst>
                <a:ext uri="{FF2B5EF4-FFF2-40B4-BE49-F238E27FC236}">
                  <a16:creationId xmlns:a16="http://schemas.microsoft.com/office/drawing/2014/main" id="{902A2A8E-1068-40A0-B3D8-2E645FA52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7815" y="2870202"/>
              <a:ext cx="1635126" cy="1068388"/>
            </a:xfrm>
            <a:custGeom>
              <a:avLst/>
              <a:gdLst>
                <a:gd name="T0" fmla="*/ 363 w 4141"/>
                <a:gd name="T1" fmla="*/ 0 h 2706"/>
                <a:gd name="T2" fmla="*/ 3667 w 4141"/>
                <a:gd name="T3" fmla="*/ 0 h 2706"/>
                <a:gd name="T4" fmla="*/ 4141 w 4141"/>
                <a:gd name="T5" fmla="*/ 383 h 2706"/>
                <a:gd name="T6" fmla="*/ 4141 w 4141"/>
                <a:gd name="T7" fmla="*/ 2278 h 2706"/>
                <a:gd name="T8" fmla="*/ 3771 w 4141"/>
                <a:gd name="T9" fmla="*/ 2704 h 2706"/>
                <a:gd name="T10" fmla="*/ 363 w 4141"/>
                <a:gd name="T11" fmla="*/ 2706 h 2706"/>
                <a:gd name="T12" fmla="*/ 0 w 4141"/>
                <a:gd name="T13" fmla="*/ 2300 h 2706"/>
                <a:gd name="T14" fmla="*/ 0 w 4141"/>
                <a:gd name="T15" fmla="*/ 406 h 2706"/>
                <a:gd name="T16" fmla="*/ 363 w 4141"/>
                <a:gd name="T17" fmla="*/ 0 h 2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41" h="2706">
                  <a:moveTo>
                    <a:pt x="363" y="0"/>
                  </a:moveTo>
                  <a:cubicBezTo>
                    <a:pt x="3667" y="0"/>
                    <a:pt x="3667" y="0"/>
                    <a:pt x="3667" y="0"/>
                  </a:cubicBezTo>
                  <a:cubicBezTo>
                    <a:pt x="4141" y="16"/>
                    <a:pt x="4141" y="383"/>
                    <a:pt x="4141" y="383"/>
                  </a:cubicBezTo>
                  <a:cubicBezTo>
                    <a:pt x="4141" y="2278"/>
                    <a:pt x="4141" y="2278"/>
                    <a:pt x="4141" y="2278"/>
                  </a:cubicBezTo>
                  <a:cubicBezTo>
                    <a:pt x="4141" y="2502"/>
                    <a:pt x="3972" y="2704"/>
                    <a:pt x="3771" y="2704"/>
                  </a:cubicBezTo>
                  <a:cubicBezTo>
                    <a:pt x="363" y="2706"/>
                    <a:pt x="363" y="2706"/>
                    <a:pt x="363" y="2706"/>
                  </a:cubicBezTo>
                  <a:cubicBezTo>
                    <a:pt x="162" y="2706"/>
                    <a:pt x="0" y="2524"/>
                    <a:pt x="0" y="2300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0" y="181"/>
                    <a:pt x="162" y="0"/>
                    <a:pt x="363" y="0"/>
                  </a:cubicBezTo>
                  <a:close/>
                </a:path>
              </a:pathLst>
            </a:custGeom>
            <a:solidFill>
              <a:srgbClr val="047368"/>
            </a:solidFill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Oval 43">
                  <a:extLst>
                    <a:ext uri="{FF2B5EF4-FFF2-40B4-BE49-F238E27FC236}">
                      <a16:creationId xmlns:a16="http://schemas.microsoft.com/office/drawing/2014/main" id="{1272CC0B-B1A0-4FD0-94D7-68346CAC34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81628" y="2062164"/>
                  <a:ext cx="477838" cy="477838"/>
                </a:xfrm>
                <a:prstGeom prst="ellipse">
                  <a:avLst/>
                </a:prstGeom>
                <a:solidFill>
                  <a:srgbClr val="FBF49C"/>
                </a:solid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46" name="Oval 43">
                  <a:extLst>
                    <a:ext uri="{FF2B5EF4-FFF2-40B4-BE49-F238E27FC236}">
                      <a16:creationId xmlns:a16="http://schemas.microsoft.com/office/drawing/2014/main" id="{1272CC0B-B1A0-4FD0-94D7-68346CAC34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481628" y="2062164"/>
                  <a:ext cx="477838" cy="477838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Freeform 44">
              <a:extLst>
                <a:ext uri="{FF2B5EF4-FFF2-40B4-BE49-F238E27FC236}">
                  <a16:creationId xmlns:a16="http://schemas.microsoft.com/office/drawing/2014/main" id="{F5E25C0A-FA9D-4878-B722-903353212B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1015" y="4022727"/>
              <a:ext cx="17463" cy="204788"/>
            </a:xfrm>
            <a:custGeom>
              <a:avLst/>
              <a:gdLst>
                <a:gd name="T0" fmla="*/ 0 w 11"/>
                <a:gd name="T1" fmla="*/ 129 h 129"/>
                <a:gd name="T2" fmla="*/ 10 w 11"/>
                <a:gd name="T3" fmla="*/ 129 h 129"/>
                <a:gd name="T4" fmla="*/ 11 w 11"/>
                <a:gd name="T5" fmla="*/ 0 h 129"/>
                <a:gd name="T6" fmla="*/ 0 w 11"/>
                <a:gd name="T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29">
                  <a:moveTo>
                    <a:pt x="0" y="129"/>
                  </a:moveTo>
                  <a:lnTo>
                    <a:pt x="10" y="129"/>
                  </a:lnTo>
                  <a:lnTo>
                    <a:pt x="11" y="0"/>
                  </a:lnTo>
                  <a:lnTo>
                    <a:pt x="0" y="1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4ACDB292-AF12-4CED-88AD-5889119E4DCF}"/>
                </a:ext>
              </a:extLst>
            </p:cNvPr>
            <p:cNvGrpSpPr/>
            <p:nvPr/>
          </p:nvGrpSpPr>
          <p:grpSpPr>
            <a:xfrm flipV="1">
              <a:off x="4352915" y="3938590"/>
              <a:ext cx="111125" cy="288925"/>
              <a:chOff x="4352915" y="3938590"/>
              <a:chExt cx="111125" cy="288925"/>
            </a:xfrm>
          </p:grpSpPr>
          <p:sp>
            <p:nvSpPr>
              <p:cNvPr id="48" name="Freeform 45">
                <a:extLst>
                  <a:ext uri="{FF2B5EF4-FFF2-40B4-BE49-F238E27FC236}">
                    <a16:creationId xmlns:a16="http://schemas.microsoft.com/office/drawing/2014/main" id="{AD5E6E0B-0D48-444E-988A-F51A93F061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1015" y="4022727"/>
                <a:ext cx="17463" cy="204788"/>
              </a:xfrm>
              <a:custGeom>
                <a:avLst/>
                <a:gdLst>
                  <a:gd name="T0" fmla="*/ 0 w 11"/>
                  <a:gd name="T1" fmla="*/ 129 h 129"/>
                  <a:gd name="T2" fmla="*/ 10 w 11"/>
                  <a:gd name="T3" fmla="*/ 129 h 129"/>
                  <a:gd name="T4" fmla="*/ 11 w 11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29">
                    <a:moveTo>
                      <a:pt x="0" y="129"/>
                    </a:moveTo>
                    <a:lnTo>
                      <a:pt x="10" y="129"/>
                    </a:lnTo>
                    <a:lnTo>
                      <a:pt x="11" y="0"/>
                    </a:lnTo>
                  </a:path>
                </a:pathLst>
              </a:cu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9" name="Freeform 46">
                <a:extLst>
                  <a:ext uri="{FF2B5EF4-FFF2-40B4-BE49-F238E27FC236}">
                    <a16:creationId xmlns:a16="http://schemas.microsoft.com/office/drawing/2014/main" id="{B52E9846-1B55-451F-B297-21DD2143A0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2915" y="3938590"/>
                <a:ext cx="111125" cy="111125"/>
              </a:xfrm>
              <a:custGeom>
                <a:avLst/>
                <a:gdLst>
                  <a:gd name="T0" fmla="*/ 35 w 70"/>
                  <a:gd name="T1" fmla="*/ 0 h 70"/>
                  <a:gd name="T2" fmla="*/ 70 w 70"/>
                  <a:gd name="T3" fmla="*/ 70 h 70"/>
                  <a:gd name="T4" fmla="*/ 35 w 70"/>
                  <a:gd name="T5" fmla="*/ 53 h 70"/>
                  <a:gd name="T6" fmla="*/ 0 w 70"/>
                  <a:gd name="T7" fmla="*/ 70 h 70"/>
                  <a:gd name="T8" fmla="*/ 35 w 7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35" y="0"/>
                    </a:moveTo>
                    <a:lnTo>
                      <a:pt x="70" y="70"/>
                    </a:lnTo>
                    <a:lnTo>
                      <a:pt x="35" y="53"/>
                    </a:lnTo>
                    <a:lnTo>
                      <a:pt x="0" y="7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Oval 47">
                  <a:extLst>
                    <a:ext uri="{FF2B5EF4-FFF2-40B4-BE49-F238E27FC236}">
                      <a16:creationId xmlns:a16="http://schemas.microsoft.com/office/drawing/2014/main" id="{7C0E1D44-5ADB-4CF3-B8DF-FFF5188F4B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52890" y="4244977"/>
                  <a:ext cx="476250" cy="477838"/>
                </a:xfrm>
                <a:prstGeom prst="ellipse">
                  <a:avLst/>
                </a:prstGeom>
                <a:solidFill>
                  <a:srgbClr val="D1E8C5"/>
                </a:solid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50" name="Oval 47">
                  <a:extLst>
                    <a:ext uri="{FF2B5EF4-FFF2-40B4-BE49-F238E27FC236}">
                      <a16:creationId xmlns:a16="http://schemas.microsoft.com/office/drawing/2014/main" id="{7C0E1D44-5ADB-4CF3-B8DF-FFF5188F4B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52890" y="4244977"/>
                  <a:ext cx="476250" cy="477838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tangle 48">
              <a:extLst>
                <a:ext uri="{FF2B5EF4-FFF2-40B4-BE49-F238E27FC236}">
                  <a16:creationId xmlns:a16="http://schemas.microsoft.com/office/drawing/2014/main" id="{235820BF-274B-4695-B5C7-BBF04FB64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040" y="3192465"/>
              <a:ext cx="1223963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d-ID" altLang="id-ID" sz="30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LSTM</a:t>
              </a:r>
              <a:endParaRPr kumimoji="0" lang="id-ID" altLang="id-ID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5907D34-C77B-48B3-84D2-1A886D2C4B93}"/>
                </a:ext>
              </a:extLst>
            </p:cNvPr>
            <p:cNvGrpSpPr/>
            <p:nvPr/>
          </p:nvGrpSpPr>
          <p:grpSpPr>
            <a:xfrm flipH="1">
              <a:off x="5822941" y="3002733"/>
              <a:ext cx="658464" cy="755651"/>
              <a:chOff x="5822941" y="3002733"/>
              <a:chExt cx="658464" cy="755651"/>
            </a:xfrm>
          </p:grpSpPr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C604E9B8-D69A-465D-A50E-91886E02FC07}"/>
                  </a:ext>
                </a:extLst>
              </p:cNvPr>
              <p:cNvGrpSpPr/>
              <p:nvPr/>
            </p:nvGrpSpPr>
            <p:grpSpPr>
              <a:xfrm>
                <a:off x="5822941" y="3002733"/>
                <a:ext cx="658464" cy="111125"/>
                <a:chOff x="4676778" y="3002733"/>
                <a:chExt cx="658464" cy="111125"/>
              </a:xfrm>
            </p:grpSpPr>
            <p:sp>
              <p:nvSpPr>
                <p:cNvPr id="40" name="Line 37">
                  <a:extLst>
                    <a:ext uri="{FF2B5EF4-FFF2-40B4-BE49-F238E27FC236}">
                      <a16:creationId xmlns:a16="http://schemas.microsoft.com/office/drawing/2014/main" id="{416BFC77-F838-44AA-82BC-CF58D33B97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76778" y="3046414"/>
                  <a:ext cx="565150" cy="7938"/>
                </a:xfrm>
                <a:prstGeom prst="line">
                  <a:avLst/>
                </a:prstGeom>
                <a:noFill/>
                <a:ln w="158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07" name="Freeform 9">
                  <a:extLst>
                    <a:ext uri="{FF2B5EF4-FFF2-40B4-BE49-F238E27FC236}">
                      <a16:creationId xmlns:a16="http://schemas.microsoft.com/office/drawing/2014/main" id="{C22BA9DE-F1C2-40E1-B3BA-58695B84E3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4117" y="3002733"/>
                  <a:ext cx="111125" cy="111125"/>
                </a:xfrm>
                <a:custGeom>
                  <a:avLst/>
                  <a:gdLst>
                    <a:gd name="T0" fmla="*/ 70 w 70"/>
                    <a:gd name="T1" fmla="*/ 35 h 70"/>
                    <a:gd name="T2" fmla="*/ 0 w 70"/>
                    <a:gd name="T3" fmla="*/ 70 h 70"/>
                    <a:gd name="T4" fmla="*/ 18 w 70"/>
                    <a:gd name="T5" fmla="*/ 35 h 70"/>
                    <a:gd name="T6" fmla="*/ 0 w 70"/>
                    <a:gd name="T7" fmla="*/ 0 h 70"/>
                    <a:gd name="T8" fmla="*/ 70 w 70"/>
                    <a:gd name="T9" fmla="*/ 35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" h="70">
                      <a:moveTo>
                        <a:pt x="70" y="35"/>
                      </a:moveTo>
                      <a:lnTo>
                        <a:pt x="0" y="70"/>
                      </a:lnTo>
                      <a:lnTo>
                        <a:pt x="18" y="35"/>
                      </a:lnTo>
                      <a:lnTo>
                        <a:pt x="0" y="0"/>
                      </a:lnTo>
                      <a:lnTo>
                        <a:pt x="7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58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8E40870D-A33B-469F-AE42-9091757BF2BD}"/>
                  </a:ext>
                </a:extLst>
              </p:cNvPr>
              <p:cNvGrpSpPr/>
              <p:nvPr/>
            </p:nvGrpSpPr>
            <p:grpSpPr>
              <a:xfrm>
                <a:off x="5822941" y="3647259"/>
                <a:ext cx="658464" cy="111125"/>
                <a:chOff x="4676778" y="3647259"/>
                <a:chExt cx="658464" cy="111125"/>
              </a:xfrm>
            </p:grpSpPr>
            <p:sp>
              <p:nvSpPr>
                <p:cNvPr id="43" name="Line 40">
                  <a:extLst>
                    <a:ext uri="{FF2B5EF4-FFF2-40B4-BE49-F238E27FC236}">
                      <a16:creationId xmlns:a16="http://schemas.microsoft.com/office/drawing/2014/main" id="{9A7E8BEC-4955-414B-83B8-CCB75CC176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76778" y="3692527"/>
                  <a:ext cx="565150" cy="7938"/>
                </a:xfrm>
                <a:prstGeom prst="line">
                  <a:avLst/>
                </a:prstGeom>
                <a:noFill/>
                <a:ln w="158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09" name="Freeform 12">
                  <a:extLst>
                    <a:ext uri="{FF2B5EF4-FFF2-40B4-BE49-F238E27FC236}">
                      <a16:creationId xmlns:a16="http://schemas.microsoft.com/office/drawing/2014/main" id="{25926D74-585E-4E54-BB01-04AEE3CA67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4117" y="3647259"/>
                  <a:ext cx="111125" cy="111125"/>
                </a:xfrm>
                <a:custGeom>
                  <a:avLst/>
                  <a:gdLst>
                    <a:gd name="T0" fmla="*/ 70 w 70"/>
                    <a:gd name="T1" fmla="*/ 35 h 70"/>
                    <a:gd name="T2" fmla="*/ 0 w 70"/>
                    <a:gd name="T3" fmla="*/ 70 h 70"/>
                    <a:gd name="T4" fmla="*/ 18 w 70"/>
                    <a:gd name="T5" fmla="*/ 35 h 70"/>
                    <a:gd name="T6" fmla="*/ 0 w 70"/>
                    <a:gd name="T7" fmla="*/ 0 h 70"/>
                    <a:gd name="T8" fmla="*/ 70 w 70"/>
                    <a:gd name="T9" fmla="*/ 35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" h="70">
                      <a:moveTo>
                        <a:pt x="70" y="35"/>
                      </a:moveTo>
                      <a:lnTo>
                        <a:pt x="0" y="70"/>
                      </a:lnTo>
                      <a:lnTo>
                        <a:pt x="18" y="35"/>
                      </a:lnTo>
                      <a:lnTo>
                        <a:pt x="0" y="0"/>
                      </a:lnTo>
                      <a:lnTo>
                        <a:pt x="7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58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</p:grpSp>
        <p:sp>
          <p:nvSpPr>
            <p:cNvPr id="69" name="Freeform 66">
              <a:extLst>
                <a:ext uri="{FF2B5EF4-FFF2-40B4-BE49-F238E27FC236}">
                  <a16:creationId xmlns:a16="http://schemas.microsoft.com/office/drawing/2014/main" id="{B0812133-922B-4762-B91F-6A9896BC845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6880" y="3052764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2" name="Freeform 69">
              <a:extLst>
                <a:ext uri="{FF2B5EF4-FFF2-40B4-BE49-F238E27FC236}">
                  <a16:creationId xmlns:a16="http://schemas.microsoft.com/office/drawing/2014/main" id="{2B538D10-1B2E-44AC-A8D7-B8E20EB38EF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6880" y="3697290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Oval 77">
                  <a:extLst>
                    <a:ext uri="{FF2B5EF4-FFF2-40B4-BE49-F238E27FC236}">
                      <a16:creationId xmlns:a16="http://schemas.microsoft.com/office/drawing/2014/main" id="{04C5F06F-14FD-43B2-9258-08FA49EFFE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46829" y="4251327"/>
                  <a:ext cx="476250" cy="477838"/>
                </a:xfrm>
                <a:prstGeom prst="ellipse">
                  <a:avLst/>
                </a:prstGeom>
                <a:solidFill>
                  <a:srgbClr val="D1E8C5"/>
                </a:solid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80" name="Oval 77">
                  <a:extLst>
                    <a:ext uri="{FF2B5EF4-FFF2-40B4-BE49-F238E27FC236}">
                      <a16:creationId xmlns:a16="http://schemas.microsoft.com/office/drawing/2014/main" id="{04C5F06F-14FD-43B2-9258-08FA49EFFE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446829" y="4251327"/>
                  <a:ext cx="476250" cy="477838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E16E0D8-5F58-4286-B806-D1A0BC67B4CA}"/>
                </a:ext>
              </a:extLst>
            </p:cNvPr>
            <p:cNvGrpSpPr/>
            <p:nvPr/>
          </p:nvGrpSpPr>
          <p:grpSpPr>
            <a:xfrm flipH="1" flipV="1">
              <a:off x="7929555" y="2425702"/>
              <a:ext cx="136525" cy="460375"/>
              <a:chOff x="7958130" y="2530477"/>
              <a:chExt cx="136525" cy="460375"/>
            </a:xfrm>
          </p:grpSpPr>
          <p:sp>
            <p:nvSpPr>
              <p:cNvPr id="67" name="Freeform 64">
                <a:extLst>
                  <a:ext uri="{FF2B5EF4-FFF2-40B4-BE49-F238E27FC236}">
                    <a16:creationId xmlns:a16="http://schemas.microsoft.com/office/drawing/2014/main" id="{245A3780-C1DC-4E88-A01F-4D2D4BB700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13692" y="2614614"/>
                <a:ext cx="80963" cy="376238"/>
              </a:xfrm>
              <a:custGeom>
                <a:avLst/>
                <a:gdLst>
                  <a:gd name="T0" fmla="*/ 51 w 51"/>
                  <a:gd name="T1" fmla="*/ 237 h 237"/>
                  <a:gd name="T2" fmla="*/ 0 w 51"/>
                  <a:gd name="T3" fmla="*/ 237 h 237"/>
                  <a:gd name="T4" fmla="*/ 0 w 51"/>
                  <a:gd name="T5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1" h="237">
                    <a:moveTo>
                      <a:pt x="51" y="237"/>
                    </a:moveTo>
                    <a:lnTo>
                      <a:pt x="0" y="237"/>
                    </a:lnTo>
                    <a:lnTo>
                      <a:pt x="0" y="0"/>
                    </a:lnTo>
                  </a:path>
                </a:pathLst>
              </a:custGeom>
              <a:noFill/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8" name="Freeform 65">
                <a:extLst>
                  <a:ext uri="{FF2B5EF4-FFF2-40B4-BE49-F238E27FC236}">
                    <a16:creationId xmlns:a16="http://schemas.microsoft.com/office/drawing/2014/main" id="{21AC07EC-68A5-4B48-B417-1A842501F2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8130" y="2530477"/>
                <a:ext cx="111125" cy="111125"/>
              </a:xfrm>
              <a:custGeom>
                <a:avLst/>
                <a:gdLst>
                  <a:gd name="T0" fmla="*/ 35 w 70"/>
                  <a:gd name="T1" fmla="*/ 0 h 70"/>
                  <a:gd name="T2" fmla="*/ 70 w 70"/>
                  <a:gd name="T3" fmla="*/ 70 h 70"/>
                  <a:gd name="T4" fmla="*/ 35 w 70"/>
                  <a:gd name="T5" fmla="*/ 53 h 70"/>
                  <a:gd name="T6" fmla="*/ 0 w 70"/>
                  <a:gd name="T7" fmla="*/ 70 h 70"/>
                  <a:gd name="T8" fmla="*/ 35 w 7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35" y="0"/>
                    </a:moveTo>
                    <a:lnTo>
                      <a:pt x="70" y="70"/>
                    </a:lnTo>
                    <a:lnTo>
                      <a:pt x="35" y="53"/>
                    </a:lnTo>
                    <a:lnTo>
                      <a:pt x="0" y="7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10101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75" name="Freeform 72">
              <a:extLst>
                <a:ext uri="{FF2B5EF4-FFF2-40B4-BE49-F238E27FC236}">
                  <a16:creationId xmlns:a16="http://schemas.microsoft.com/office/drawing/2014/main" id="{D45E987D-091D-4DD9-B8E0-39F8DEEEF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1754" y="2874964"/>
              <a:ext cx="1635126" cy="1069975"/>
            </a:xfrm>
            <a:custGeom>
              <a:avLst/>
              <a:gdLst>
                <a:gd name="T0" fmla="*/ 363 w 4141"/>
                <a:gd name="T1" fmla="*/ 0 h 2707"/>
                <a:gd name="T2" fmla="*/ 3667 w 4141"/>
                <a:gd name="T3" fmla="*/ 0 h 2707"/>
                <a:gd name="T4" fmla="*/ 4141 w 4141"/>
                <a:gd name="T5" fmla="*/ 384 h 2707"/>
                <a:gd name="T6" fmla="*/ 4141 w 4141"/>
                <a:gd name="T7" fmla="*/ 2278 h 2707"/>
                <a:gd name="T8" fmla="*/ 3771 w 4141"/>
                <a:gd name="T9" fmla="*/ 2705 h 2707"/>
                <a:gd name="T10" fmla="*/ 363 w 4141"/>
                <a:gd name="T11" fmla="*/ 2707 h 2707"/>
                <a:gd name="T12" fmla="*/ 0 w 4141"/>
                <a:gd name="T13" fmla="*/ 2301 h 2707"/>
                <a:gd name="T14" fmla="*/ 0 w 4141"/>
                <a:gd name="T15" fmla="*/ 406 h 2707"/>
                <a:gd name="T16" fmla="*/ 363 w 4141"/>
                <a:gd name="T17" fmla="*/ 0 h 2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41" h="2707">
                  <a:moveTo>
                    <a:pt x="363" y="0"/>
                  </a:moveTo>
                  <a:cubicBezTo>
                    <a:pt x="3667" y="0"/>
                    <a:pt x="3667" y="0"/>
                    <a:pt x="3667" y="0"/>
                  </a:cubicBezTo>
                  <a:cubicBezTo>
                    <a:pt x="4141" y="17"/>
                    <a:pt x="4141" y="384"/>
                    <a:pt x="4141" y="384"/>
                  </a:cubicBezTo>
                  <a:cubicBezTo>
                    <a:pt x="4141" y="2278"/>
                    <a:pt x="4141" y="2278"/>
                    <a:pt x="4141" y="2278"/>
                  </a:cubicBezTo>
                  <a:cubicBezTo>
                    <a:pt x="4141" y="2503"/>
                    <a:pt x="3972" y="2705"/>
                    <a:pt x="3771" y="2705"/>
                  </a:cubicBezTo>
                  <a:cubicBezTo>
                    <a:pt x="363" y="2707"/>
                    <a:pt x="363" y="2707"/>
                    <a:pt x="363" y="2707"/>
                  </a:cubicBezTo>
                  <a:cubicBezTo>
                    <a:pt x="162" y="2707"/>
                    <a:pt x="0" y="2525"/>
                    <a:pt x="0" y="2301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0" y="182"/>
                    <a:pt x="162" y="0"/>
                    <a:pt x="363" y="0"/>
                  </a:cubicBezTo>
                  <a:close/>
                </a:path>
              </a:pathLst>
            </a:custGeom>
            <a:solidFill>
              <a:srgbClr val="047368"/>
            </a:solidFill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Freeform 73">
                  <a:extLst>
                    <a:ext uri="{FF2B5EF4-FFF2-40B4-BE49-F238E27FC236}">
                      <a16:creationId xmlns:a16="http://schemas.microsoft.com/office/drawing/2014/main" id="{4EB2AC02-FE5C-4225-9455-DBAD06E84B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75567" y="2066927"/>
                  <a:ext cx="477838" cy="477838"/>
                </a:xfrm>
                <a:custGeom>
                  <a:avLst/>
                  <a:gdLst>
                    <a:gd name="T0" fmla="*/ 604 w 1209"/>
                    <a:gd name="T1" fmla="*/ 0 h 1209"/>
                    <a:gd name="T2" fmla="*/ 1209 w 1209"/>
                    <a:gd name="T3" fmla="*/ 604 h 1209"/>
                    <a:gd name="T4" fmla="*/ 604 w 1209"/>
                    <a:gd name="T5" fmla="*/ 1209 h 1209"/>
                    <a:gd name="T6" fmla="*/ 0 w 1209"/>
                    <a:gd name="T7" fmla="*/ 604 h 1209"/>
                    <a:gd name="T8" fmla="*/ 604 w 1209"/>
                    <a:gd name="T9" fmla="*/ 0 h 12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09" h="1209">
                      <a:moveTo>
                        <a:pt x="604" y="0"/>
                      </a:moveTo>
                      <a:cubicBezTo>
                        <a:pt x="938" y="0"/>
                        <a:pt x="1209" y="271"/>
                        <a:pt x="1209" y="604"/>
                      </a:cubicBezTo>
                      <a:cubicBezTo>
                        <a:pt x="1209" y="939"/>
                        <a:pt x="938" y="1209"/>
                        <a:pt x="604" y="1209"/>
                      </a:cubicBezTo>
                      <a:cubicBezTo>
                        <a:pt x="270" y="1209"/>
                        <a:pt x="0" y="939"/>
                        <a:pt x="0" y="604"/>
                      </a:cubicBezTo>
                      <a:cubicBezTo>
                        <a:pt x="0" y="271"/>
                        <a:pt x="270" y="0"/>
                        <a:pt x="604" y="0"/>
                      </a:cubicBezTo>
                      <a:close/>
                    </a:path>
                  </a:pathLst>
                </a:custGeom>
                <a:solidFill>
                  <a:srgbClr val="FBF49C"/>
                </a:solid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76" name="Freeform 73">
                  <a:extLst>
                    <a:ext uri="{FF2B5EF4-FFF2-40B4-BE49-F238E27FC236}">
                      <a16:creationId xmlns:a16="http://schemas.microsoft.com/office/drawing/2014/main" id="{4EB2AC02-FE5C-4225-9455-DBAD06E84B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775567" y="2066927"/>
                  <a:ext cx="477838" cy="477838"/>
                </a:xfrm>
                <a:custGeom>
                  <a:avLst/>
                  <a:gdLst>
                    <a:gd name="T0" fmla="*/ 604 w 1209"/>
                    <a:gd name="T1" fmla="*/ 0 h 1209"/>
                    <a:gd name="T2" fmla="*/ 1209 w 1209"/>
                    <a:gd name="T3" fmla="*/ 604 h 1209"/>
                    <a:gd name="T4" fmla="*/ 604 w 1209"/>
                    <a:gd name="T5" fmla="*/ 1209 h 1209"/>
                    <a:gd name="T6" fmla="*/ 0 w 1209"/>
                    <a:gd name="T7" fmla="*/ 604 h 1209"/>
                    <a:gd name="T8" fmla="*/ 604 w 1209"/>
                    <a:gd name="T9" fmla="*/ 0 h 12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09" h="1209">
                      <a:moveTo>
                        <a:pt x="604" y="0"/>
                      </a:moveTo>
                      <a:cubicBezTo>
                        <a:pt x="938" y="0"/>
                        <a:pt x="1209" y="271"/>
                        <a:pt x="1209" y="604"/>
                      </a:cubicBezTo>
                      <a:cubicBezTo>
                        <a:pt x="1209" y="939"/>
                        <a:pt x="938" y="1209"/>
                        <a:pt x="604" y="1209"/>
                      </a:cubicBezTo>
                      <a:cubicBezTo>
                        <a:pt x="270" y="1209"/>
                        <a:pt x="0" y="939"/>
                        <a:pt x="0" y="604"/>
                      </a:cubicBezTo>
                      <a:cubicBezTo>
                        <a:pt x="0" y="271"/>
                        <a:pt x="270" y="0"/>
                        <a:pt x="604" y="0"/>
                      </a:cubicBezTo>
                      <a:close/>
                    </a:path>
                  </a:pathLst>
                </a:custGeom>
                <a:blipFill>
                  <a:blip r:embed="rId7"/>
                  <a:stretch>
                    <a:fillRect/>
                  </a:stretch>
                </a:blip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Freeform 74">
              <a:extLst>
                <a:ext uri="{FF2B5EF4-FFF2-40B4-BE49-F238E27FC236}">
                  <a16:creationId xmlns:a16="http://schemas.microsoft.com/office/drawing/2014/main" id="{FBBAEF6C-2E17-470F-B30E-96025EA8E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4954" y="4027490"/>
              <a:ext cx="17463" cy="206375"/>
            </a:xfrm>
            <a:custGeom>
              <a:avLst/>
              <a:gdLst>
                <a:gd name="T0" fmla="*/ 0 w 11"/>
                <a:gd name="T1" fmla="*/ 130 h 130"/>
                <a:gd name="T2" fmla="*/ 10 w 11"/>
                <a:gd name="T3" fmla="*/ 130 h 130"/>
                <a:gd name="T4" fmla="*/ 11 w 11"/>
                <a:gd name="T5" fmla="*/ 0 h 130"/>
                <a:gd name="T6" fmla="*/ 0 w 11"/>
                <a:gd name="T7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30">
                  <a:moveTo>
                    <a:pt x="0" y="130"/>
                  </a:moveTo>
                  <a:lnTo>
                    <a:pt x="10" y="130"/>
                  </a:lnTo>
                  <a:lnTo>
                    <a:pt x="11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3B63C26-1DD3-4ABD-8F1C-C12E135A7DDC}"/>
                </a:ext>
              </a:extLst>
            </p:cNvPr>
            <p:cNvGrpSpPr/>
            <p:nvPr/>
          </p:nvGrpSpPr>
          <p:grpSpPr>
            <a:xfrm flipV="1">
              <a:off x="6646854" y="3944940"/>
              <a:ext cx="112713" cy="288925"/>
              <a:chOff x="6646854" y="3944940"/>
              <a:chExt cx="112713" cy="288925"/>
            </a:xfrm>
          </p:grpSpPr>
          <p:sp>
            <p:nvSpPr>
              <p:cNvPr id="78" name="Freeform 75">
                <a:extLst>
                  <a:ext uri="{FF2B5EF4-FFF2-40B4-BE49-F238E27FC236}">
                    <a16:creationId xmlns:a16="http://schemas.microsoft.com/office/drawing/2014/main" id="{31F471E0-1A3B-4661-B44B-5E46B86E54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4954" y="4027490"/>
                <a:ext cx="17463" cy="206375"/>
              </a:xfrm>
              <a:custGeom>
                <a:avLst/>
                <a:gdLst>
                  <a:gd name="T0" fmla="*/ 0 w 11"/>
                  <a:gd name="T1" fmla="*/ 130 h 130"/>
                  <a:gd name="T2" fmla="*/ 10 w 11"/>
                  <a:gd name="T3" fmla="*/ 130 h 130"/>
                  <a:gd name="T4" fmla="*/ 11 w 11"/>
                  <a:gd name="T5" fmla="*/ 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30">
                    <a:moveTo>
                      <a:pt x="0" y="130"/>
                    </a:moveTo>
                    <a:lnTo>
                      <a:pt x="10" y="130"/>
                    </a:lnTo>
                    <a:lnTo>
                      <a:pt x="11" y="0"/>
                    </a:lnTo>
                  </a:path>
                </a:pathLst>
              </a:cu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9" name="Freeform 76">
                <a:extLst>
                  <a:ext uri="{FF2B5EF4-FFF2-40B4-BE49-F238E27FC236}">
                    <a16:creationId xmlns:a16="http://schemas.microsoft.com/office/drawing/2014/main" id="{DBA9B7D7-EADC-4A70-8415-B37D4F42A2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6854" y="3944940"/>
                <a:ext cx="112713" cy="111125"/>
              </a:xfrm>
              <a:custGeom>
                <a:avLst/>
                <a:gdLst>
                  <a:gd name="T0" fmla="*/ 35 w 71"/>
                  <a:gd name="T1" fmla="*/ 0 h 70"/>
                  <a:gd name="T2" fmla="*/ 71 w 71"/>
                  <a:gd name="T3" fmla="*/ 70 h 70"/>
                  <a:gd name="T4" fmla="*/ 35 w 71"/>
                  <a:gd name="T5" fmla="*/ 52 h 70"/>
                  <a:gd name="T6" fmla="*/ 0 w 71"/>
                  <a:gd name="T7" fmla="*/ 70 h 70"/>
                  <a:gd name="T8" fmla="*/ 35 w 71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70">
                    <a:moveTo>
                      <a:pt x="35" y="0"/>
                    </a:moveTo>
                    <a:lnTo>
                      <a:pt x="71" y="70"/>
                    </a:lnTo>
                    <a:lnTo>
                      <a:pt x="35" y="52"/>
                    </a:lnTo>
                    <a:lnTo>
                      <a:pt x="0" y="7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81" name="Rectangle 78">
              <a:extLst>
                <a:ext uri="{FF2B5EF4-FFF2-40B4-BE49-F238E27FC236}">
                  <a16:creationId xmlns:a16="http://schemas.microsoft.com/office/drawing/2014/main" id="{88A97156-AAB5-4BBA-A92B-CE7F4870A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7979" y="3197227"/>
              <a:ext cx="1223963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d-ID" altLang="id-ID" sz="30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LSTM</a:t>
              </a:r>
              <a:endParaRPr kumimoji="0" lang="id-ID" altLang="id-ID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475B522-B8C9-4B2E-8BF8-10CCB54651DC}"/>
                </a:ext>
              </a:extLst>
            </p:cNvPr>
            <p:cNvGrpSpPr/>
            <p:nvPr/>
          </p:nvGrpSpPr>
          <p:grpSpPr>
            <a:xfrm flipH="1">
              <a:off x="8116880" y="3005139"/>
              <a:ext cx="647700" cy="755651"/>
              <a:chOff x="8116880" y="3005139"/>
              <a:chExt cx="647700" cy="755651"/>
            </a:xfrm>
          </p:grpSpPr>
          <p:sp>
            <p:nvSpPr>
              <p:cNvPr id="70" name="Line 67">
                <a:extLst>
                  <a:ext uri="{FF2B5EF4-FFF2-40B4-BE49-F238E27FC236}">
                    <a16:creationId xmlns:a16="http://schemas.microsoft.com/office/drawing/2014/main" id="{60D654CF-2399-4EDF-9C6A-1D9CF2400E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16880" y="3052764"/>
                <a:ext cx="565150" cy="7938"/>
              </a:xfrm>
              <a:prstGeom prst="lin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3" name="Line 70">
                <a:extLst>
                  <a:ext uri="{FF2B5EF4-FFF2-40B4-BE49-F238E27FC236}">
                    <a16:creationId xmlns:a16="http://schemas.microsoft.com/office/drawing/2014/main" id="{8B9AD5C5-424C-4E3E-8E81-D7549DF1DE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16880" y="3697290"/>
                <a:ext cx="565150" cy="7938"/>
              </a:xfrm>
              <a:prstGeom prst="lin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1" name="Freeform 68">
                <a:extLst>
                  <a:ext uri="{FF2B5EF4-FFF2-40B4-BE49-F238E27FC236}">
                    <a16:creationId xmlns:a16="http://schemas.microsoft.com/office/drawing/2014/main" id="{FC8E6212-C158-4BCD-AE0F-61671909B4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53455" y="3005139"/>
                <a:ext cx="111125" cy="111125"/>
              </a:xfrm>
              <a:custGeom>
                <a:avLst/>
                <a:gdLst>
                  <a:gd name="T0" fmla="*/ 70 w 70"/>
                  <a:gd name="T1" fmla="*/ 35 h 70"/>
                  <a:gd name="T2" fmla="*/ 0 w 70"/>
                  <a:gd name="T3" fmla="*/ 70 h 70"/>
                  <a:gd name="T4" fmla="*/ 18 w 70"/>
                  <a:gd name="T5" fmla="*/ 35 h 70"/>
                  <a:gd name="T6" fmla="*/ 0 w 70"/>
                  <a:gd name="T7" fmla="*/ 0 h 70"/>
                  <a:gd name="T8" fmla="*/ 70 w 70"/>
                  <a:gd name="T9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70" y="35"/>
                    </a:moveTo>
                    <a:lnTo>
                      <a:pt x="0" y="70"/>
                    </a:lnTo>
                    <a:lnTo>
                      <a:pt x="18" y="35"/>
                    </a:lnTo>
                    <a:lnTo>
                      <a:pt x="0" y="0"/>
                    </a:lnTo>
                    <a:lnTo>
                      <a:pt x="7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4" name="Freeform 71">
                <a:extLst>
                  <a:ext uri="{FF2B5EF4-FFF2-40B4-BE49-F238E27FC236}">
                    <a16:creationId xmlns:a16="http://schemas.microsoft.com/office/drawing/2014/main" id="{85FE7FAB-B0C1-467E-BA32-D8E9217EBA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53455" y="3649665"/>
                <a:ext cx="111125" cy="111125"/>
              </a:xfrm>
              <a:custGeom>
                <a:avLst/>
                <a:gdLst>
                  <a:gd name="T0" fmla="*/ 70 w 70"/>
                  <a:gd name="T1" fmla="*/ 35 h 70"/>
                  <a:gd name="T2" fmla="*/ 0 w 70"/>
                  <a:gd name="T3" fmla="*/ 70 h 70"/>
                  <a:gd name="T4" fmla="*/ 18 w 70"/>
                  <a:gd name="T5" fmla="*/ 35 h 70"/>
                  <a:gd name="T6" fmla="*/ 0 w 70"/>
                  <a:gd name="T7" fmla="*/ 0 h 70"/>
                  <a:gd name="T8" fmla="*/ 70 w 70"/>
                  <a:gd name="T9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70" y="35"/>
                    </a:moveTo>
                    <a:lnTo>
                      <a:pt x="0" y="70"/>
                    </a:lnTo>
                    <a:lnTo>
                      <a:pt x="18" y="35"/>
                    </a:lnTo>
                    <a:lnTo>
                      <a:pt x="0" y="0"/>
                    </a:lnTo>
                    <a:lnTo>
                      <a:pt x="7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124" name="Freeform 51">
              <a:extLst>
                <a:ext uri="{FF2B5EF4-FFF2-40B4-BE49-F238E27FC236}">
                  <a16:creationId xmlns:a16="http://schemas.microsoft.com/office/drawing/2014/main" id="{AD51779E-05B9-4997-B0C5-05528FDF4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7006" y="3035302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6" name="Freeform 54">
              <a:extLst>
                <a:ext uri="{FF2B5EF4-FFF2-40B4-BE49-F238E27FC236}">
                  <a16:creationId xmlns:a16="http://schemas.microsoft.com/office/drawing/2014/main" id="{923C90E8-5DA2-482E-B597-E1509690B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7006" y="3681415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07912410-E69E-427F-8A69-42E67FE740C4}"/>
                </a:ext>
              </a:extLst>
            </p:cNvPr>
            <p:cNvGrpSpPr/>
            <p:nvPr/>
          </p:nvGrpSpPr>
          <p:grpSpPr>
            <a:xfrm flipH="1" flipV="1">
              <a:off x="10201269" y="2409827"/>
              <a:ext cx="134937" cy="460375"/>
              <a:chOff x="10229844" y="2514602"/>
              <a:chExt cx="134937" cy="460375"/>
            </a:xfrm>
          </p:grpSpPr>
          <p:sp>
            <p:nvSpPr>
              <p:cNvPr id="129" name="Freeform 49">
                <a:extLst>
                  <a:ext uri="{FF2B5EF4-FFF2-40B4-BE49-F238E27FC236}">
                    <a16:creationId xmlns:a16="http://schemas.microsoft.com/office/drawing/2014/main" id="{6E446032-9E15-4226-8625-11116E591E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85406" y="2597152"/>
                <a:ext cx="79375" cy="377825"/>
              </a:xfrm>
              <a:custGeom>
                <a:avLst/>
                <a:gdLst>
                  <a:gd name="T0" fmla="*/ 50 w 50"/>
                  <a:gd name="T1" fmla="*/ 238 h 238"/>
                  <a:gd name="T2" fmla="*/ 0 w 50"/>
                  <a:gd name="T3" fmla="*/ 238 h 238"/>
                  <a:gd name="T4" fmla="*/ 0 w 50"/>
                  <a:gd name="T5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0" h="238">
                    <a:moveTo>
                      <a:pt x="50" y="238"/>
                    </a:moveTo>
                    <a:lnTo>
                      <a:pt x="0" y="238"/>
                    </a:lnTo>
                    <a:lnTo>
                      <a:pt x="0" y="0"/>
                    </a:lnTo>
                  </a:path>
                </a:pathLst>
              </a:custGeom>
              <a:noFill/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0" name="Freeform 50">
                <a:extLst>
                  <a:ext uri="{FF2B5EF4-FFF2-40B4-BE49-F238E27FC236}">
                    <a16:creationId xmlns:a16="http://schemas.microsoft.com/office/drawing/2014/main" id="{976FD9AE-7233-44F6-8964-D6BC761EF3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29844" y="2514602"/>
                <a:ext cx="111125" cy="111125"/>
              </a:xfrm>
              <a:custGeom>
                <a:avLst/>
                <a:gdLst>
                  <a:gd name="T0" fmla="*/ 35 w 70"/>
                  <a:gd name="T1" fmla="*/ 0 h 70"/>
                  <a:gd name="T2" fmla="*/ 70 w 70"/>
                  <a:gd name="T3" fmla="*/ 70 h 70"/>
                  <a:gd name="T4" fmla="*/ 35 w 70"/>
                  <a:gd name="T5" fmla="*/ 52 h 70"/>
                  <a:gd name="T6" fmla="*/ 0 w 70"/>
                  <a:gd name="T7" fmla="*/ 70 h 70"/>
                  <a:gd name="T8" fmla="*/ 35 w 7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35" y="0"/>
                    </a:moveTo>
                    <a:lnTo>
                      <a:pt x="70" y="70"/>
                    </a:lnTo>
                    <a:lnTo>
                      <a:pt x="35" y="52"/>
                    </a:lnTo>
                    <a:lnTo>
                      <a:pt x="0" y="7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10101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131" name="Freeform 57">
              <a:extLst>
                <a:ext uri="{FF2B5EF4-FFF2-40B4-BE49-F238E27FC236}">
                  <a16:creationId xmlns:a16="http://schemas.microsoft.com/office/drawing/2014/main" id="{1D70D6F3-8C18-4BA3-9FFB-3B09B5CE4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1880" y="2859089"/>
              <a:ext cx="1635126" cy="1068388"/>
            </a:xfrm>
            <a:custGeom>
              <a:avLst/>
              <a:gdLst>
                <a:gd name="T0" fmla="*/ 363 w 4141"/>
                <a:gd name="T1" fmla="*/ 0 h 2706"/>
                <a:gd name="T2" fmla="*/ 3667 w 4141"/>
                <a:gd name="T3" fmla="*/ 0 h 2706"/>
                <a:gd name="T4" fmla="*/ 4141 w 4141"/>
                <a:gd name="T5" fmla="*/ 383 h 2706"/>
                <a:gd name="T6" fmla="*/ 4141 w 4141"/>
                <a:gd name="T7" fmla="*/ 2278 h 2706"/>
                <a:gd name="T8" fmla="*/ 3771 w 4141"/>
                <a:gd name="T9" fmla="*/ 2704 h 2706"/>
                <a:gd name="T10" fmla="*/ 363 w 4141"/>
                <a:gd name="T11" fmla="*/ 2706 h 2706"/>
                <a:gd name="T12" fmla="*/ 0 w 4141"/>
                <a:gd name="T13" fmla="*/ 2300 h 2706"/>
                <a:gd name="T14" fmla="*/ 0 w 4141"/>
                <a:gd name="T15" fmla="*/ 406 h 2706"/>
                <a:gd name="T16" fmla="*/ 363 w 4141"/>
                <a:gd name="T17" fmla="*/ 0 h 2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41" h="2706">
                  <a:moveTo>
                    <a:pt x="363" y="0"/>
                  </a:moveTo>
                  <a:cubicBezTo>
                    <a:pt x="3667" y="0"/>
                    <a:pt x="3667" y="0"/>
                    <a:pt x="3667" y="0"/>
                  </a:cubicBezTo>
                  <a:cubicBezTo>
                    <a:pt x="4141" y="16"/>
                    <a:pt x="4141" y="383"/>
                    <a:pt x="4141" y="383"/>
                  </a:cubicBezTo>
                  <a:cubicBezTo>
                    <a:pt x="4141" y="2278"/>
                    <a:pt x="4141" y="2278"/>
                    <a:pt x="4141" y="2278"/>
                  </a:cubicBezTo>
                  <a:cubicBezTo>
                    <a:pt x="4141" y="2502"/>
                    <a:pt x="3972" y="2704"/>
                    <a:pt x="3771" y="2704"/>
                  </a:cubicBezTo>
                  <a:cubicBezTo>
                    <a:pt x="363" y="2706"/>
                    <a:pt x="363" y="2706"/>
                    <a:pt x="363" y="2706"/>
                  </a:cubicBezTo>
                  <a:cubicBezTo>
                    <a:pt x="162" y="2706"/>
                    <a:pt x="0" y="2525"/>
                    <a:pt x="0" y="2300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0" y="181"/>
                    <a:pt x="162" y="0"/>
                    <a:pt x="363" y="0"/>
                  </a:cubicBezTo>
                  <a:close/>
                </a:path>
              </a:pathLst>
            </a:custGeom>
            <a:solidFill>
              <a:srgbClr val="047368"/>
            </a:solidFill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Oval 58">
                  <a:extLst>
                    <a:ext uri="{FF2B5EF4-FFF2-40B4-BE49-F238E27FC236}">
                      <a16:creationId xmlns:a16="http://schemas.microsoft.com/office/drawing/2014/main" id="{8E6DE9CB-DED1-4FFE-A3F8-9F3C8D6500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5694" y="2051052"/>
                  <a:ext cx="477838" cy="477838"/>
                </a:xfrm>
                <a:prstGeom prst="ellipse">
                  <a:avLst/>
                </a:prstGeom>
                <a:solidFill>
                  <a:srgbClr val="FBF49C"/>
                </a:solid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132" name="Oval 58">
                  <a:extLst>
                    <a:ext uri="{FF2B5EF4-FFF2-40B4-BE49-F238E27FC236}">
                      <a16:creationId xmlns:a16="http://schemas.microsoft.com/office/drawing/2014/main" id="{8E6DE9CB-DED1-4FFE-A3F8-9F3C8D6500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045694" y="2051052"/>
                  <a:ext cx="477838" cy="477838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" name="Freeform 59">
              <a:extLst>
                <a:ext uri="{FF2B5EF4-FFF2-40B4-BE49-F238E27FC236}">
                  <a16:creationId xmlns:a16="http://schemas.microsoft.com/office/drawing/2014/main" id="{8EB16779-0A76-463B-9219-F3C68E6FA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5080" y="4011615"/>
              <a:ext cx="19050" cy="204788"/>
            </a:xfrm>
            <a:custGeom>
              <a:avLst/>
              <a:gdLst>
                <a:gd name="T0" fmla="*/ 0 w 12"/>
                <a:gd name="T1" fmla="*/ 129 h 129"/>
                <a:gd name="T2" fmla="*/ 10 w 12"/>
                <a:gd name="T3" fmla="*/ 129 h 129"/>
                <a:gd name="T4" fmla="*/ 12 w 12"/>
                <a:gd name="T5" fmla="*/ 0 h 129"/>
                <a:gd name="T6" fmla="*/ 0 w 12"/>
                <a:gd name="T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9">
                  <a:moveTo>
                    <a:pt x="0" y="129"/>
                  </a:moveTo>
                  <a:lnTo>
                    <a:pt x="10" y="129"/>
                  </a:lnTo>
                  <a:lnTo>
                    <a:pt x="12" y="0"/>
                  </a:lnTo>
                  <a:lnTo>
                    <a:pt x="0" y="1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507070D-F5DF-46A8-83F6-EBA692BAB67B}"/>
                </a:ext>
              </a:extLst>
            </p:cNvPr>
            <p:cNvGrpSpPr/>
            <p:nvPr/>
          </p:nvGrpSpPr>
          <p:grpSpPr>
            <a:xfrm flipV="1">
              <a:off x="8916980" y="3927477"/>
              <a:ext cx="112713" cy="288926"/>
              <a:chOff x="8916980" y="3927477"/>
              <a:chExt cx="112713" cy="288926"/>
            </a:xfrm>
          </p:grpSpPr>
          <p:sp>
            <p:nvSpPr>
              <p:cNvPr id="134" name="Freeform 60">
                <a:extLst>
                  <a:ext uri="{FF2B5EF4-FFF2-40B4-BE49-F238E27FC236}">
                    <a16:creationId xmlns:a16="http://schemas.microsoft.com/office/drawing/2014/main" id="{3E4E3DE6-E543-4AB4-A76B-9A82CF521D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55080" y="4011615"/>
                <a:ext cx="19050" cy="204788"/>
              </a:xfrm>
              <a:custGeom>
                <a:avLst/>
                <a:gdLst>
                  <a:gd name="T0" fmla="*/ 0 w 12"/>
                  <a:gd name="T1" fmla="*/ 129 h 129"/>
                  <a:gd name="T2" fmla="*/ 10 w 12"/>
                  <a:gd name="T3" fmla="*/ 129 h 129"/>
                  <a:gd name="T4" fmla="*/ 12 w 12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29">
                    <a:moveTo>
                      <a:pt x="0" y="129"/>
                    </a:moveTo>
                    <a:lnTo>
                      <a:pt x="10" y="129"/>
                    </a:lnTo>
                    <a:lnTo>
                      <a:pt x="12" y="0"/>
                    </a:lnTo>
                  </a:path>
                </a:pathLst>
              </a:cu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5" name="Freeform 61">
                <a:extLst>
                  <a:ext uri="{FF2B5EF4-FFF2-40B4-BE49-F238E27FC236}">
                    <a16:creationId xmlns:a16="http://schemas.microsoft.com/office/drawing/2014/main" id="{8E420580-D8E2-4CA5-A859-52FE764403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16980" y="3927477"/>
                <a:ext cx="112713" cy="112713"/>
              </a:xfrm>
              <a:custGeom>
                <a:avLst/>
                <a:gdLst>
                  <a:gd name="T0" fmla="*/ 36 w 71"/>
                  <a:gd name="T1" fmla="*/ 0 h 71"/>
                  <a:gd name="T2" fmla="*/ 71 w 71"/>
                  <a:gd name="T3" fmla="*/ 71 h 71"/>
                  <a:gd name="T4" fmla="*/ 36 w 71"/>
                  <a:gd name="T5" fmla="*/ 53 h 71"/>
                  <a:gd name="T6" fmla="*/ 0 w 71"/>
                  <a:gd name="T7" fmla="*/ 71 h 71"/>
                  <a:gd name="T8" fmla="*/ 36 w 71"/>
                  <a:gd name="T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71">
                    <a:moveTo>
                      <a:pt x="36" y="0"/>
                    </a:moveTo>
                    <a:lnTo>
                      <a:pt x="71" y="71"/>
                    </a:lnTo>
                    <a:lnTo>
                      <a:pt x="36" y="53"/>
                    </a:lnTo>
                    <a:lnTo>
                      <a:pt x="0" y="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Oval 62">
                  <a:extLst>
                    <a:ext uri="{FF2B5EF4-FFF2-40B4-BE49-F238E27FC236}">
                      <a16:creationId xmlns:a16="http://schemas.microsoft.com/office/drawing/2014/main" id="{3F0C1013-725A-4AD7-89E8-37874C20FF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16955" y="4233865"/>
                  <a:ext cx="477838" cy="477838"/>
                </a:xfrm>
                <a:prstGeom prst="ellipse">
                  <a:avLst/>
                </a:prstGeom>
                <a:solidFill>
                  <a:srgbClr val="D1E8C5"/>
                </a:solid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136" name="Oval 62">
                  <a:extLst>
                    <a:ext uri="{FF2B5EF4-FFF2-40B4-BE49-F238E27FC236}">
                      <a16:creationId xmlns:a16="http://schemas.microsoft.com/office/drawing/2014/main" id="{3F0C1013-725A-4AD7-89E8-37874C20FF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716955" y="4233865"/>
                  <a:ext cx="477838" cy="477838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7" name="Rectangle 63">
              <a:extLst>
                <a:ext uri="{FF2B5EF4-FFF2-40B4-BE49-F238E27FC236}">
                  <a16:creationId xmlns:a16="http://schemas.microsoft.com/office/drawing/2014/main" id="{9D534A41-036A-4229-83D4-90BE572AF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9693" y="3181352"/>
              <a:ext cx="1222376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d-ID" altLang="id-ID" sz="3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LSTM</a:t>
              </a:r>
              <a:endParaRPr kumimoji="0" lang="id-ID" altLang="id-ID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FAAF1F0-4E3E-4870-9334-8E10C346F8C8}"/>
                </a:ext>
              </a:extLst>
            </p:cNvPr>
            <p:cNvGrpSpPr/>
            <p:nvPr/>
          </p:nvGrpSpPr>
          <p:grpSpPr>
            <a:xfrm flipH="1">
              <a:off x="10387006" y="2985295"/>
              <a:ext cx="649285" cy="755651"/>
              <a:chOff x="10387006" y="2985295"/>
              <a:chExt cx="649285" cy="755651"/>
            </a:xfrm>
          </p:grpSpPr>
          <p:sp>
            <p:nvSpPr>
              <p:cNvPr id="125" name="Line 52">
                <a:extLst>
                  <a:ext uri="{FF2B5EF4-FFF2-40B4-BE49-F238E27FC236}">
                    <a16:creationId xmlns:a16="http://schemas.microsoft.com/office/drawing/2014/main" id="{10E7727D-41AB-4FD1-8DC5-28D76BD3EB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87006" y="3035302"/>
                <a:ext cx="565150" cy="7938"/>
              </a:xfrm>
              <a:prstGeom prst="lin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7" name="Line 55">
                <a:extLst>
                  <a:ext uri="{FF2B5EF4-FFF2-40B4-BE49-F238E27FC236}">
                    <a16:creationId xmlns:a16="http://schemas.microsoft.com/office/drawing/2014/main" id="{D5EA17DD-5D13-45BE-9165-0FF5FD4E44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87006" y="3681415"/>
                <a:ext cx="565150" cy="7938"/>
              </a:xfrm>
              <a:prstGeom prst="lin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8" name="Freeform 9">
                <a:extLst>
                  <a:ext uri="{FF2B5EF4-FFF2-40B4-BE49-F238E27FC236}">
                    <a16:creationId xmlns:a16="http://schemas.microsoft.com/office/drawing/2014/main" id="{FFF11AF8-A6F6-4583-99F1-4796D98097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25166" y="2985295"/>
                <a:ext cx="111125" cy="111125"/>
              </a:xfrm>
              <a:custGeom>
                <a:avLst/>
                <a:gdLst>
                  <a:gd name="T0" fmla="*/ 70 w 70"/>
                  <a:gd name="T1" fmla="*/ 35 h 70"/>
                  <a:gd name="T2" fmla="*/ 0 w 70"/>
                  <a:gd name="T3" fmla="*/ 70 h 70"/>
                  <a:gd name="T4" fmla="*/ 18 w 70"/>
                  <a:gd name="T5" fmla="*/ 35 h 70"/>
                  <a:gd name="T6" fmla="*/ 0 w 70"/>
                  <a:gd name="T7" fmla="*/ 0 h 70"/>
                  <a:gd name="T8" fmla="*/ 70 w 70"/>
                  <a:gd name="T9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70" y="35"/>
                    </a:moveTo>
                    <a:lnTo>
                      <a:pt x="0" y="70"/>
                    </a:lnTo>
                    <a:lnTo>
                      <a:pt x="18" y="35"/>
                    </a:lnTo>
                    <a:lnTo>
                      <a:pt x="0" y="0"/>
                    </a:lnTo>
                    <a:lnTo>
                      <a:pt x="7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9" name="Freeform 12">
                <a:extLst>
                  <a:ext uri="{FF2B5EF4-FFF2-40B4-BE49-F238E27FC236}">
                    <a16:creationId xmlns:a16="http://schemas.microsoft.com/office/drawing/2014/main" id="{3F706644-B9B7-4A60-89CF-3B39052706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25166" y="3629821"/>
                <a:ext cx="111125" cy="111125"/>
              </a:xfrm>
              <a:custGeom>
                <a:avLst/>
                <a:gdLst>
                  <a:gd name="T0" fmla="*/ 70 w 70"/>
                  <a:gd name="T1" fmla="*/ 35 h 70"/>
                  <a:gd name="T2" fmla="*/ 0 w 70"/>
                  <a:gd name="T3" fmla="*/ 70 h 70"/>
                  <a:gd name="T4" fmla="*/ 18 w 70"/>
                  <a:gd name="T5" fmla="*/ 35 h 70"/>
                  <a:gd name="T6" fmla="*/ 0 w 70"/>
                  <a:gd name="T7" fmla="*/ 0 h 70"/>
                  <a:gd name="T8" fmla="*/ 70 w 70"/>
                  <a:gd name="T9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70" y="35"/>
                    </a:moveTo>
                    <a:lnTo>
                      <a:pt x="0" y="70"/>
                    </a:lnTo>
                    <a:lnTo>
                      <a:pt x="18" y="35"/>
                    </a:lnTo>
                    <a:lnTo>
                      <a:pt x="0" y="0"/>
                    </a:lnTo>
                    <a:lnTo>
                      <a:pt x="7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035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E8760AC8-7DE8-4B62-AAE0-A4EDF97B09CE}"/>
              </a:ext>
            </a:extLst>
          </p:cNvPr>
          <p:cNvGrpSpPr/>
          <p:nvPr/>
        </p:nvGrpSpPr>
        <p:grpSpPr>
          <a:xfrm>
            <a:off x="158400" y="5005390"/>
            <a:ext cx="11701470" cy="371475"/>
            <a:chOff x="374650" y="5019678"/>
            <a:chExt cx="12269796" cy="371475"/>
          </a:xfrm>
        </p:grpSpPr>
        <p:sp>
          <p:nvSpPr>
            <p:cNvPr id="23" name="Line 20">
              <a:extLst>
                <a:ext uri="{FF2B5EF4-FFF2-40B4-BE49-F238E27FC236}">
                  <a16:creationId xmlns:a16="http://schemas.microsoft.com/office/drawing/2014/main" id="{64AD89AD-3966-4F2D-95B6-E6A5A968B0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" y="5075240"/>
              <a:ext cx="12161846" cy="0"/>
            </a:xfrm>
            <a:prstGeom prst="line">
              <a:avLst/>
            </a:prstGeom>
            <a:noFill/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199D1D6F-006A-4C94-BA69-C2F053F7A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01571" y="5019678"/>
              <a:ext cx="142875" cy="111125"/>
            </a:xfrm>
            <a:custGeom>
              <a:avLst/>
              <a:gdLst>
                <a:gd name="T0" fmla="*/ 90 w 90"/>
                <a:gd name="T1" fmla="*/ 35 h 70"/>
                <a:gd name="T2" fmla="*/ 0 w 90"/>
                <a:gd name="T3" fmla="*/ 70 h 70"/>
                <a:gd name="T4" fmla="*/ 22 w 90"/>
                <a:gd name="T5" fmla="*/ 35 h 70"/>
                <a:gd name="T6" fmla="*/ 0 w 90"/>
                <a:gd name="T7" fmla="*/ 0 h 70"/>
                <a:gd name="T8" fmla="*/ 90 w 9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70">
                  <a:moveTo>
                    <a:pt x="90" y="35"/>
                  </a:moveTo>
                  <a:lnTo>
                    <a:pt x="0" y="70"/>
                  </a:lnTo>
                  <a:lnTo>
                    <a:pt x="22" y="35"/>
                  </a:lnTo>
                  <a:lnTo>
                    <a:pt x="0" y="0"/>
                  </a:lnTo>
                  <a:lnTo>
                    <a:pt x="90" y="35"/>
                  </a:lnTo>
                  <a:close/>
                </a:path>
              </a:pathLst>
            </a:custGeom>
            <a:solidFill>
              <a:srgbClr val="010101"/>
            </a:solidFill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Rectangle 22">
              <a:extLst>
                <a:ext uri="{FF2B5EF4-FFF2-40B4-BE49-F238E27FC236}">
                  <a16:creationId xmlns:a16="http://schemas.microsoft.com/office/drawing/2014/main" id="{E57EBC34-4460-449A-A339-5044BA550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55470" y="5137153"/>
              <a:ext cx="200025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d-ID" altLang="id-ID" sz="1500" b="0" i="0" u="none" strike="noStrike" cap="none" normalizeH="0" baseline="0">
                  <a:ln>
                    <a:noFill/>
                  </a:ln>
                  <a:solidFill>
                    <a:srgbClr val="010101"/>
                  </a:solidFill>
                  <a:effectLst/>
                  <a:latin typeface="Arial" panose="020B0604020202020204" pitchFamily="34" charset="0"/>
                </a:rPr>
                <a:t>T</a:t>
              </a:r>
              <a:endParaRPr kumimoji="0" lang="id-ID" altLang="id-ID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ABBFDA39-3D31-45A1-9A34-249ECE880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5008" y="5137153"/>
              <a:ext cx="392113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d-ID" altLang="id-ID" sz="15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Arial" panose="020B0604020202020204" pitchFamily="34" charset="0"/>
                </a:rPr>
                <a:t>ime</a:t>
              </a:r>
              <a:endParaRPr kumimoji="0" lang="id-ID" altLang="id-ID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7" name="Line 24">
            <a:extLst>
              <a:ext uri="{FF2B5EF4-FFF2-40B4-BE49-F238E27FC236}">
                <a16:creationId xmlns:a16="http://schemas.microsoft.com/office/drawing/2014/main" id="{2E78AB00-8CDC-4471-825D-14ECB49267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84510" y="2925764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8" name="Line 25">
            <a:extLst>
              <a:ext uri="{FF2B5EF4-FFF2-40B4-BE49-F238E27FC236}">
                <a16:creationId xmlns:a16="http://schemas.microsoft.com/office/drawing/2014/main" id="{227A4548-169A-4046-87B3-1B5351298E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84510" y="2925764"/>
            <a:ext cx="0" cy="0"/>
          </a:xfrm>
          <a:prstGeom prst="line">
            <a:avLst/>
          </a:prstGeom>
          <a:noFill/>
          <a:ln w="1588" cap="flat">
            <a:solidFill>
              <a:srgbClr val="ED222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FB74F3A4-8795-43BD-A4DF-E528ECDE390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84510" y="2549527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0" name="Line 27">
            <a:extLst>
              <a:ext uri="{FF2B5EF4-FFF2-40B4-BE49-F238E27FC236}">
                <a16:creationId xmlns:a16="http://schemas.microsoft.com/office/drawing/2014/main" id="{89FE3834-A082-45A6-9FF2-ACAC7FED0E6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84510" y="2549527"/>
            <a:ext cx="0" cy="0"/>
          </a:xfrm>
          <a:prstGeom prst="line">
            <a:avLst/>
          </a:prstGeom>
          <a:noFill/>
          <a:ln w="1588" cap="flat">
            <a:solidFill>
              <a:srgbClr val="ED222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4" name="Freeform 31">
            <a:extLst>
              <a:ext uri="{FF2B5EF4-FFF2-40B4-BE49-F238E27FC236}">
                <a16:creationId xmlns:a16="http://schemas.microsoft.com/office/drawing/2014/main" id="{446DB724-60BA-42C3-A4D1-995AFF7574DA}"/>
              </a:ext>
            </a:extLst>
          </p:cNvPr>
          <p:cNvSpPr>
            <a:spLocks/>
          </p:cNvSpPr>
          <p:nvPr/>
        </p:nvSpPr>
        <p:spPr bwMode="auto">
          <a:xfrm>
            <a:off x="1116000" y="3705227"/>
            <a:ext cx="717550" cy="0"/>
          </a:xfrm>
          <a:custGeom>
            <a:avLst/>
            <a:gdLst>
              <a:gd name="T0" fmla="*/ 0 w 452"/>
              <a:gd name="T1" fmla="*/ 452 w 452"/>
              <a:gd name="T2" fmla="*/ 0 w 45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52">
                <a:moveTo>
                  <a:pt x="0" y="0"/>
                </a:moveTo>
                <a:lnTo>
                  <a:pt x="452" y="0"/>
                </a:lnTo>
                <a:lnTo>
                  <a:pt x="0" y="0"/>
                </a:lnTo>
                <a:close/>
              </a:path>
            </a:pathLst>
          </a:custGeom>
          <a:solidFill>
            <a:srgbClr val="4E4E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C1615478-8D97-4E7A-BC1D-CD038023D2AA}"/>
              </a:ext>
            </a:extLst>
          </p:cNvPr>
          <p:cNvSpPr>
            <a:spLocks/>
          </p:cNvSpPr>
          <p:nvPr/>
        </p:nvSpPr>
        <p:spPr bwMode="auto">
          <a:xfrm>
            <a:off x="3552814" y="3052764"/>
            <a:ext cx="565150" cy="7938"/>
          </a:xfrm>
          <a:custGeom>
            <a:avLst/>
            <a:gdLst>
              <a:gd name="T0" fmla="*/ 0 w 356"/>
              <a:gd name="T1" fmla="*/ 0 h 5"/>
              <a:gd name="T2" fmla="*/ 356 w 356"/>
              <a:gd name="T3" fmla="*/ 5 h 5"/>
              <a:gd name="T4" fmla="*/ 0 w 356"/>
              <a:gd name="T5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6" h="5">
                <a:moveTo>
                  <a:pt x="0" y="0"/>
                </a:moveTo>
                <a:lnTo>
                  <a:pt x="356" y="5"/>
                </a:lnTo>
                <a:lnTo>
                  <a:pt x="0" y="0"/>
                </a:lnTo>
                <a:close/>
              </a:path>
            </a:pathLst>
          </a:custGeom>
          <a:solidFill>
            <a:srgbClr val="4E4E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3" name="Freeform 10">
            <a:extLst>
              <a:ext uri="{FF2B5EF4-FFF2-40B4-BE49-F238E27FC236}">
                <a16:creationId xmlns:a16="http://schemas.microsoft.com/office/drawing/2014/main" id="{E004B7BD-6306-473E-B517-F3E4556BCB17}"/>
              </a:ext>
            </a:extLst>
          </p:cNvPr>
          <p:cNvSpPr>
            <a:spLocks/>
          </p:cNvSpPr>
          <p:nvPr/>
        </p:nvSpPr>
        <p:spPr bwMode="auto">
          <a:xfrm>
            <a:off x="3552814" y="3697290"/>
            <a:ext cx="565150" cy="7938"/>
          </a:xfrm>
          <a:custGeom>
            <a:avLst/>
            <a:gdLst>
              <a:gd name="T0" fmla="*/ 0 w 356"/>
              <a:gd name="T1" fmla="*/ 0 h 5"/>
              <a:gd name="T2" fmla="*/ 356 w 356"/>
              <a:gd name="T3" fmla="*/ 5 h 5"/>
              <a:gd name="T4" fmla="*/ 0 w 356"/>
              <a:gd name="T5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6" h="5">
                <a:moveTo>
                  <a:pt x="0" y="0"/>
                </a:moveTo>
                <a:lnTo>
                  <a:pt x="356" y="5"/>
                </a:lnTo>
                <a:lnTo>
                  <a:pt x="0" y="0"/>
                </a:lnTo>
                <a:close/>
              </a:path>
            </a:pathLst>
          </a:custGeom>
          <a:solidFill>
            <a:srgbClr val="4E4E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10345194-4C7E-4BAC-BCDF-37CCDD64B1D9}"/>
              </a:ext>
            </a:extLst>
          </p:cNvPr>
          <p:cNvGrpSpPr/>
          <p:nvPr/>
        </p:nvGrpSpPr>
        <p:grpSpPr>
          <a:xfrm flipH="1" flipV="1">
            <a:off x="3365489" y="2425702"/>
            <a:ext cx="134938" cy="460375"/>
            <a:chOff x="2247901" y="2530477"/>
            <a:chExt cx="134938" cy="460375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FECEE12F-6757-4F08-9481-87AC394212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3464" y="2614614"/>
              <a:ext cx="79375" cy="376238"/>
            </a:xfrm>
            <a:custGeom>
              <a:avLst/>
              <a:gdLst>
                <a:gd name="T0" fmla="*/ 50 w 50"/>
                <a:gd name="T1" fmla="*/ 237 h 237"/>
                <a:gd name="T2" fmla="*/ 0 w 50"/>
                <a:gd name="T3" fmla="*/ 237 h 237"/>
                <a:gd name="T4" fmla="*/ 0 w 50"/>
                <a:gd name="T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237">
                  <a:moveTo>
                    <a:pt x="50" y="237"/>
                  </a:moveTo>
                  <a:lnTo>
                    <a:pt x="0" y="237"/>
                  </a:lnTo>
                  <a:lnTo>
                    <a:pt x="0" y="0"/>
                  </a:lnTo>
                </a:path>
              </a:pathLst>
            </a:custGeom>
            <a:noFill/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6A854D05-6D85-4C2F-8EBE-1EBB2223F4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7901" y="2530477"/>
              <a:ext cx="111125" cy="111125"/>
            </a:xfrm>
            <a:custGeom>
              <a:avLst/>
              <a:gdLst>
                <a:gd name="T0" fmla="*/ 35 w 70"/>
                <a:gd name="T1" fmla="*/ 0 h 70"/>
                <a:gd name="T2" fmla="*/ 70 w 70"/>
                <a:gd name="T3" fmla="*/ 70 h 70"/>
                <a:gd name="T4" fmla="*/ 35 w 70"/>
                <a:gd name="T5" fmla="*/ 53 h 70"/>
                <a:gd name="T6" fmla="*/ 0 w 70"/>
                <a:gd name="T7" fmla="*/ 70 h 70"/>
                <a:gd name="T8" fmla="*/ 35 w 70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lnTo>
                    <a:pt x="70" y="70"/>
                  </a:lnTo>
                  <a:lnTo>
                    <a:pt x="35" y="53"/>
                  </a:lnTo>
                  <a:lnTo>
                    <a:pt x="0" y="7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10101"/>
            </a:solidFill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6" name="Freeform 13">
            <a:extLst>
              <a:ext uri="{FF2B5EF4-FFF2-40B4-BE49-F238E27FC236}">
                <a16:creationId xmlns:a16="http://schemas.microsoft.com/office/drawing/2014/main" id="{7CBB3784-AD70-454D-846A-5D99671131A4}"/>
              </a:ext>
            </a:extLst>
          </p:cNvPr>
          <p:cNvSpPr>
            <a:spLocks/>
          </p:cNvSpPr>
          <p:nvPr/>
        </p:nvSpPr>
        <p:spPr bwMode="auto">
          <a:xfrm>
            <a:off x="1917688" y="2874964"/>
            <a:ext cx="1635126" cy="1069975"/>
          </a:xfrm>
          <a:custGeom>
            <a:avLst/>
            <a:gdLst>
              <a:gd name="T0" fmla="*/ 363 w 4141"/>
              <a:gd name="T1" fmla="*/ 0 h 2707"/>
              <a:gd name="T2" fmla="*/ 3667 w 4141"/>
              <a:gd name="T3" fmla="*/ 0 h 2707"/>
              <a:gd name="T4" fmla="*/ 4141 w 4141"/>
              <a:gd name="T5" fmla="*/ 384 h 2707"/>
              <a:gd name="T6" fmla="*/ 4141 w 4141"/>
              <a:gd name="T7" fmla="*/ 2278 h 2707"/>
              <a:gd name="T8" fmla="*/ 3771 w 4141"/>
              <a:gd name="T9" fmla="*/ 2705 h 2707"/>
              <a:gd name="T10" fmla="*/ 363 w 4141"/>
              <a:gd name="T11" fmla="*/ 2707 h 2707"/>
              <a:gd name="T12" fmla="*/ 0 w 4141"/>
              <a:gd name="T13" fmla="*/ 2301 h 2707"/>
              <a:gd name="T14" fmla="*/ 0 w 4141"/>
              <a:gd name="T15" fmla="*/ 406 h 2707"/>
              <a:gd name="T16" fmla="*/ 363 w 4141"/>
              <a:gd name="T17" fmla="*/ 0 h 2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41" h="2707">
                <a:moveTo>
                  <a:pt x="363" y="0"/>
                </a:moveTo>
                <a:cubicBezTo>
                  <a:pt x="3667" y="0"/>
                  <a:pt x="3667" y="0"/>
                  <a:pt x="3667" y="0"/>
                </a:cubicBezTo>
                <a:cubicBezTo>
                  <a:pt x="4141" y="17"/>
                  <a:pt x="4141" y="384"/>
                  <a:pt x="4141" y="384"/>
                </a:cubicBezTo>
                <a:cubicBezTo>
                  <a:pt x="4141" y="2278"/>
                  <a:pt x="4141" y="2278"/>
                  <a:pt x="4141" y="2278"/>
                </a:cubicBezTo>
                <a:cubicBezTo>
                  <a:pt x="4141" y="2503"/>
                  <a:pt x="3972" y="2705"/>
                  <a:pt x="3771" y="2705"/>
                </a:cubicBezTo>
                <a:cubicBezTo>
                  <a:pt x="363" y="2707"/>
                  <a:pt x="363" y="2707"/>
                  <a:pt x="363" y="2707"/>
                </a:cubicBezTo>
                <a:cubicBezTo>
                  <a:pt x="162" y="2707"/>
                  <a:pt x="0" y="2525"/>
                  <a:pt x="0" y="2301"/>
                </a:cubicBezTo>
                <a:cubicBezTo>
                  <a:pt x="0" y="406"/>
                  <a:pt x="0" y="406"/>
                  <a:pt x="0" y="406"/>
                </a:cubicBezTo>
                <a:cubicBezTo>
                  <a:pt x="0" y="182"/>
                  <a:pt x="162" y="0"/>
                  <a:pt x="363" y="0"/>
                </a:cubicBezTo>
                <a:close/>
              </a:path>
            </a:pathLst>
          </a:custGeom>
          <a:solidFill>
            <a:srgbClr val="047368"/>
          </a:solidFill>
          <a:ln w="1588" cap="flat">
            <a:solidFill>
              <a:srgbClr val="01010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reeform 14">
                <a:extLst>
                  <a:ext uri="{FF2B5EF4-FFF2-40B4-BE49-F238E27FC236}">
                    <a16:creationId xmlns:a16="http://schemas.microsoft.com/office/drawing/2014/main" id="{E103FC71-91B8-43AB-BCB1-E8FCD94A4E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1501" y="2066927"/>
                <a:ext cx="477838" cy="477838"/>
              </a:xfrm>
              <a:custGeom>
                <a:avLst/>
                <a:gdLst>
                  <a:gd name="T0" fmla="*/ 604 w 1209"/>
                  <a:gd name="T1" fmla="*/ 0 h 1209"/>
                  <a:gd name="T2" fmla="*/ 1209 w 1209"/>
                  <a:gd name="T3" fmla="*/ 604 h 1209"/>
                  <a:gd name="T4" fmla="*/ 604 w 1209"/>
                  <a:gd name="T5" fmla="*/ 1209 h 1209"/>
                  <a:gd name="T6" fmla="*/ 0 w 1209"/>
                  <a:gd name="T7" fmla="*/ 604 h 1209"/>
                  <a:gd name="T8" fmla="*/ 604 w 1209"/>
                  <a:gd name="T9" fmla="*/ 0 h 1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9" h="1209">
                    <a:moveTo>
                      <a:pt x="604" y="0"/>
                    </a:moveTo>
                    <a:cubicBezTo>
                      <a:pt x="938" y="0"/>
                      <a:pt x="1209" y="271"/>
                      <a:pt x="1209" y="604"/>
                    </a:cubicBezTo>
                    <a:cubicBezTo>
                      <a:pt x="1209" y="939"/>
                      <a:pt x="938" y="1209"/>
                      <a:pt x="604" y="1209"/>
                    </a:cubicBezTo>
                    <a:cubicBezTo>
                      <a:pt x="270" y="1209"/>
                      <a:pt x="0" y="939"/>
                      <a:pt x="0" y="604"/>
                    </a:cubicBezTo>
                    <a:cubicBezTo>
                      <a:pt x="0" y="271"/>
                      <a:pt x="270" y="0"/>
                      <a:pt x="604" y="0"/>
                    </a:cubicBezTo>
                    <a:close/>
                  </a:path>
                </a:pathLst>
              </a:custGeom>
              <a:solidFill>
                <a:srgbClr val="FBF49C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7" name="Freeform 14">
                <a:extLst>
                  <a:ext uri="{FF2B5EF4-FFF2-40B4-BE49-F238E27FC236}">
                    <a16:creationId xmlns:a16="http://schemas.microsoft.com/office/drawing/2014/main" id="{E103FC71-91B8-43AB-BCB1-E8FCD94A4E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11501" y="2066927"/>
                <a:ext cx="477838" cy="477838"/>
              </a:xfrm>
              <a:custGeom>
                <a:avLst/>
                <a:gdLst>
                  <a:gd name="T0" fmla="*/ 604 w 1209"/>
                  <a:gd name="T1" fmla="*/ 0 h 1209"/>
                  <a:gd name="T2" fmla="*/ 1209 w 1209"/>
                  <a:gd name="T3" fmla="*/ 604 h 1209"/>
                  <a:gd name="T4" fmla="*/ 604 w 1209"/>
                  <a:gd name="T5" fmla="*/ 1209 h 1209"/>
                  <a:gd name="T6" fmla="*/ 0 w 1209"/>
                  <a:gd name="T7" fmla="*/ 604 h 1209"/>
                  <a:gd name="T8" fmla="*/ 604 w 1209"/>
                  <a:gd name="T9" fmla="*/ 0 h 1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9" h="1209">
                    <a:moveTo>
                      <a:pt x="604" y="0"/>
                    </a:moveTo>
                    <a:cubicBezTo>
                      <a:pt x="938" y="0"/>
                      <a:pt x="1209" y="271"/>
                      <a:pt x="1209" y="604"/>
                    </a:cubicBezTo>
                    <a:cubicBezTo>
                      <a:pt x="1209" y="939"/>
                      <a:pt x="938" y="1209"/>
                      <a:pt x="604" y="1209"/>
                    </a:cubicBezTo>
                    <a:cubicBezTo>
                      <a:pt x="270" y="1209"/>
                      <a:pt x="0" y="939"/>
                      <a:pt x="0" y="604"/>
                    </a:cubicBezTo>
                    <a:cubicBezTo>
                      <a:pt x="0" y="271"/>
                      <a:pt x="270" y="0"/>
                      <a:pt x="604" y="0"/>
                    </a:cubicBezTo>
                    <a:close/>
                  </a:path>
                </a:pathLst>
              </a:custGeom>
              <a:blipFill>
                <a:blip r:embed="rId2"/>
                <a:stretch>
                  <a:fillRect/>
                </a:stretch>
              </a:blip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 15">
            <a:extLst>
              <a:ext uri="{FF2B5EF4-FFF2-40B4-BE49-F238E27FC236}">
                <a16:creationId xmlns:a16="http://schemas.microsoft.com/office/drawing/2014/main" id="{2AAE153D-4C2A-4A9A-A136-54D5551102F8}"/>
              </a:ext>
            </a:extLst>
          </p:cNvPr>
          <p:cNvSpPr>
            <a:spLocks/>
          </p:cNvSpPr>
          <p:nvPr/>
        </p:nvSpPr>
        <p:spPr bwMode="auto">
          <a:xfrm>
            <a:off x="2120888" y="4027490"/>
            <a:ext cx="17463" cy="206375"/>
          </a:xfrm>
          <a:custGeom>
            <a:avLst/>
            <a:gdLst>
              <a:gd name="T0" fmla="*/ 0 w 11"/>
              <a:gd name="T1" fmla="*/ 130 h 130"/>
              <a:gd name="T2" fmla="*/ 10 w 11"/>
              <a:gd name="T3" fmla="*/ 130 h 130"/>
              <a:gd name="T4" fmla="*/ 11 w 11"/>
              <a:gd name="T5" fmla="*/ 0 h 130"/>
              <a:gd name="T6" fmla="*/ 0 w 11"/>
              <a:gd name="T7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" h="130">
                <a:moveTo>
                  <a:pt x="0" y="130"/>
                </a:moveTo>
                <a:lnTo>
                  <a:pt x="10" y="130"/>
                </a:lnTo>
                <a:lnTo>
                  <a:pt x="11" y="0"/>
                </a:lnTo>
                <a:lnTo>
                  <a:pt x="0" y="13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E98C220-A57E-4985-997D-B63F8E010372}"/>
              </a:ext>
            </a:extLst>
          </p:cNvPr>
          <p:cNvGrpSpPr/>
          <p:nvPr/>
        </p:nvGrpSpPr>
        <p:grpSpPr>
          <a:xfrm flipV="1">
            <a:off x="2082788" y="3944940"/>
            <a:ext cx="111125" cy="288925"/>
            <a:chOff x="2082788" y="3944940"/>
            <a:chExt cx="111125" cy="288925"/>
          </a:xfrm>
        </p:grpSpPr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45A7AB20-9163-4315-A57A-2F41271AF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0888" y="4027490"/>
              <a:ext cx="17463" cy="206375"/>
            </a:xfrm>
            <a:custGeom>
              <a:avLst/>
              <a:gdLst>
                <a:gd name="T0" fmla="*/ 0 w 11"/>
                <a:gd name="T1" fmla="*/ 130 h 130"/>
                <a:gd name="T2" fmla="*/ 10 w 11"/>
                <a:gd name="T3" fmla="*/ 130 h 130"/>
                <a:gd name="T4" fmla="*/ 11 w 11"/>
                <a:gd name="T5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30">
                  <a:moveTo>
                    <a:pt x="0" y="130"/>
                  </a:moveTo>
                  <a:lnTo>
                    <a:pt x="10" y="130"/>
                  </a:lnTo>
                  <a:lnTo>
                    <a:pt x="11" y="0"/>
                  </a:lnTo>
                </a:path>
              </a:pathLst>
            </a:cu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79471145-41DC-4BB4-80A0-5EF28EA6E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788" y="3944940"/>
              <a:ext cx="111125" cy="111125"/>
            </a:xfrm>
            <a:custGeom>
              <a:avLst/>
              <a:gdLst>
                <a:gd name="T0" fmla="*/ 35 w 70"/>
                <a:gd name="T1" fmla="*/ 0 h 70"/>
                <a:gd name="T2" fmla="*/ 70 w 70"/>
                <a:gd name="T3" fmla="*/ 70 h 70"/>
                <a:gd name="T4" fmla="*/ 35 w 70"/>
                <a:gd name="T5" fmla="*/ 52 h 70"/>
                <a:gd name="T6" fmla="*/ 0 w 70"/>
                <a:gd name="T7" fmla="*/ 70 h 70"/>
                <a:gd name="T8" fmla="*/ 35 w 70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lnTo>
                    <a:pt x="70" y="70"/>
                  </a:lnTo>
                  <a:lnTo>
                    <a:pt x="35" y="52"/>
                  </a:lnTo>
                  <a:lnTo>
                    <a:pt x="0" y="7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18">
                <a:extLst>
                  <a:ext uri="{FF2B5EF4-FFF2-40B4-BE49-F238E27FC236}">
                    <a16:creationId xmlns:a16="http://schemas.microsoft.com/office/drawing/2014/main" id="{FBFBDD5B-E9C2-410F-8F01-0BC0A5E50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1176" y="4251327"/>
                <a:ext cx="477838" cy="477838"/>
              </a:xfrm>
              <a:prstGeom prst="ellipse">
                <a:avLst/>
              </a:prstGeom>
              <a:solidFill>
                <a:srgbClr val="D1E8C5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1" name="Oval 18">
                <a:extLst>
                  <a:ext uri="{FF2B5EF4-FFF2-40B4-BE49-F238E27FC236}">
                    <a16:creationId xmlns:a16="http://schemas.microsoft.com/office/drawing/2014/main" id="{FBFBDD5B-E9C2-410F-8F01-0BC0A5E50F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81176" y="4251327"/>
                <a:ext cx="477838" cy="47783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19">
            <a:extLst>
              <a:ext uri="{FF2B5EF4-FFF2-40B4-BE49-F238E27FC236}">
                <a16:creationId xmlns:a16="http://schemas.microsoft.com/office/drawing/2014/main" id="{4701530E-50D5-44D8-AD85-0D88A4DD3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7088" y="3197227"/>
            <a:ext cx="12239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3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LSTM</a:t>
            </a:r>
            <a:endParaRPr kumimoji="0" lang="id-ID" altLang="id-ID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Freeform 28">
            <a:extLst>
              <a:ext uri="{FF2B5EF4-FFF2-40B4-BE49-F238E27FC236}">
                <a16:creationId xmlns:a16="http://schemas.microsoft.com/office/drawing/2014/main" id="{A0A414DA-D956-49C6-86AC-8EFB094D0ECE}"/>
              </a:ext>
            </a:extLst>
          </p:cNvPr>
          <p:cNvSpPr>
            <a:spLocks/>
          </p:cNvSpPr>
          <p:nvPr/>
        </p:nvSpPr>
        <p:spPr bwMode="auto">
          <a:xfrm>
            <a:off x="1133463" y="3052764"/>
            <a:ext cx="717550" cy="0"/>
          </a:xfrm>
          <a:custGeom>
            <a:avLst/>
            <a:gdLst>
              <a:gd name="T0" fmla="*/ 0 w 452"/>
              <a:gd name="T1" fmla="*/ 452 w 452"/>
              <a:gd name="T2" fmla="*/ 0 w 45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52">
                <a:moveTo>
                  <a:pt x="0" y="0"/>
                </a:moveTo>
                <a:lnTo>
                  <a:pt x="452" y="0"/>
                </a:lnTo>
                <a:lnTo>
                  <a:pt x="0" y="0"/>
                </a:lnTo>
                <a:close/>
              </a:path>
            </a:pathLst>
          </a:custGeom>
          <a:solidFill>
            <a:srgbClr val="4E4E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0BA770-FAB2-4B0B-82DD-4718ABCE6AC2}"/>
              </a:ext>
            </a:extLst>
          </p:cNvPr>
          <p:cNvGrpSpPr/>
          <p:nvPr/>
        </p:nvGrpSpPr>
        <p:grpSpPr>
          <a:xfrm flipH="1">
            <a:off x="1116000" y="2995614"/>
            <a:ext cx="819151" cy="765176"/>
            <a:chOff x="1116000" y="2995614"/>
            <a:chExt cx="819151" cy="765176"/>
          </a:xfrm>
        </p:grpSpPr>
        <p:sp>
          <p:nvSpPr>
            <p:cNvPr id="35" name="Line 32">
              <a:extLst>
                <a:ext uri="{FF2B5EF4-FFF2-40B4-BE49-F238E27FC236}">
                  <a16:creationId xmlns:a16="http://schemas.microsoft.com/office/drawing/2014/main" id="{7692F278-475D-4688-BDA4-D37A5E849C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6000" y="3705227"/>
              <a:ext cx="717550" cy="0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Line 29">
              <a:extLst>
                <a:ext uri="{FF2B5EF4-FFF2-40B4-BE49-F238E27FC236}">
                  <a16:creationId xmlns:a16="http://schemas.microsoft.com/office/drawing/2014/main" id="{0B78208C-370A-4410-AC39-651F1253A3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3463" y="3052764"/>
              <a:ext cx="717550" cy="0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30">
              <a:extLst>
                <a:ext uri="{FF2B5EF4-FFF2-40B4-BE49-F238E27FC236}">
                  <a16:creationId xmlns:a16="http://schemas.microsoft.com/office/drawing/2014/main" id="{52778F4B-C3BA-41E6-89FD-245E9B0DAC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2438" y="2995614"/>
              <a:ext cx="112713" cy="112713"/>
            </a:xfrm>
            <a:custGeom>
              <a:avLst/>
              <a:gdLst>
                <a:gd name="T0" fmla="*/ 71 w 71"/>
                <a:gd name="T1" fmla="*/ 36 h 71"/>
                <a:gd name="T2" fmla="*/ 0 w 71"/>
                <a:gd name="T3" fmla="*/ 71 h 71"/>
                <a:gd name="T4" fmla="*/ 18 w 71"/>
                <a:gd name="T5" fmla="*/ 36 h 71"/>
                <a:gd name="T6" fmla="*/ 0 w 71"/>
                <a:gd name="T7" fmla="*/ 0 h 71"/>
                <a:gd name="T8" fmla="*/ 71 w 71"/>
                <a:gd name="T9" fmla="*/ 3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71">
                  <a:moveTo>
                    <a:pt x="71" y="36"/>
                  </a:moveTo>
                  <a:lnTo>
                    <a:pt x="0" y="71"/>
                  </a:lnTo>
                  <a:lnTo>
                    <a:pt x="18" y="36"/>
                  </a:lnTo>
                  <a:lnTo>
                    <a:pt x="0" y="0"/>
                  </a:lnTo>
                  <a:lnTo>
                    <a:pt x="71" y="36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C94A4D05-D53D-462E-8CC2-9E212DA266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6563" y="3649665"/>
              <a:ext cx="111125" cy="111125"/>
            </a:xfrm>
            <a:custGeom>
              <a:avLst/>
              <a:gdLst>
                <a:gd name="T0" fmla="*/ 70 w 70"/>
                <a:gd name="T1" fmla="*/ 35 h 70"/>
                <a:gd name="T2" fmla="*/ 0 w 70"/>
                <a:gd name="T3" fmla="*/ 70 h 70"/>
                <a:gd name="T4" fmla="*/ 17 w 70"/>
                <a:gd name="T5" fmla="*/ 35 h 70"/>
                <a:gd name="T6" fmla="*/ 0 w 70"/>
                <a:gd name="T7" fmla="*/ 0 h 70"/>
                <a:gd name="T8" fmla="*/ 70 w 7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70" y="35"/>
                  </a:moveTo>
                  <a:lnTo>
                    <a:pt x="0" y="70"/>
                  </a:lnTo>
                  <a:lnTo>
                    <a:pt x="17" y="35"/>
                  </a:lnTo>
                  <a:lnTo>
                    <a:pt x="0" y="0"/>
                  </a:lnTo>
                  <a:lnTo>
                    <a:pt x="70" y="35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97ECC91-97ED-420C-8ED3-8C1745B8FC65}"/>
              </a:ext>
            </a:extLst>
          </p:cNvPr>
          <p:cNvGrpSpPr/>
          <p:nvPr/>
        </p:nvGrpSpPr>
        <p:grpSpPr>
          <a:xfrm flipH="1">
            <a:off x="3552814" y="3002759"/>
            <a:ext cx="636592" cy="755651"/>
            <a:chOff x="3552814" y="3002759"/>
            <a:chExt cx="636592" cy="755651"/>
          </a:xfrm>
        </p:grpSpPr>
        <p:sp>
          <p:nvSpPr>
            <p:cNvPr id="11" name="Line 8">
              <a:extLst>
                <a:ext uri="{FF2B5EF4-FFF2-40B4-BE49-F238E27FC236}">
                  <a16:creationId xmlns:a16="http://schemas.microsoft.com/office/drawing/2014/main" id="{A787BE6A-3F50-477D-B1CD-B6287C22C0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814" y="3052764"/>
              <a:ext cx="565150" cy="7938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25F636A-7813-45DC-B704-39155C0E8D4C}"/>
                </a:ext>
              </a:extLst>
            </p:cNvPr>
            <p:cNvGrpSpPr/>
            <p:nvPr/>
          </p:nvGrpSpPr>
          <p:grpSpPr>
            <a:xfrm>
              <a:off x="3552814" y="3002759"/>
              <a:ext cx="636592" cy="755651"/>
              <a:chOff x="3552814" y="3002759"/>
              <a:chExt cx="636592" cy="755651"/>
            </a:xfrm>
          </p:grpSpPr>
          <p:sp>
            <p:nvSpPr>
              <p:cNvPr id="14" name="Line 11">
                <a:extLst>
                  <a:ext uri="{FF2B5EF4-FFF2-40B4-BE49-F238E27FC236}">
                    <a16:creationId xmlns:a16="http://schemas.microsoft.com/office/drawing/2014/main" id="{FEDEC217-E0DD-48A0-BA51-0BB88373C1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814" y="3697290"/>
                <a:ext cx="565150" cy="7938"/>
              </a:xfrm>
              <a:prstGeom prst="lin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3" name="Freeform 9">
                <a:extLst>
                  <a:ext uri="{FF2B5EF4-FFF2-40B4-BE49-F238E27FC236}">
                    <a16:creationId xmlns:a16="http://schemas.microsoft.com/office/drawing/2014/main" id="{A588CB95-040C-46CF-85E6-2ACBB6EC93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9915" y="3002759"/>
                <a:ext cx="109491" cy="111125"/>
              </a:xfrm>
              <a:custGeom>
                <a:avLst/>
                <a:gdLst>
                  <a:gd name="T0" fmla="*/ 70 w 70"/>
                  <a:gd name="T1" fmla="*/ 35 h 70"/>
                  <a:gd name="T2" fmla="*/ 0 w 70"/>
                  <a:gd name="T3" fmla="*/ 70 h 70"/>
                  <a:gd name="T4" fmla="*/ 18 w 70"/>
                  <a:gd name="T5" fmla="*/ 35 h 70"/>
                  <a:gd name="T6" fmla="*/ 0 w 70"/>
                  <a:gd name="T7" fmla="*/ 0 h 70"/>
                  <a:gd name="T8" fmla="*/ 70 w 70"/>
                  <a:gd name="T9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70" y="35"/>
                    </a:moveTo>
                    <a:lnTo>
                      <a:pt x="0" y="70"/>
                    </a:lnTo>
                    <a:lnTo>
                      <a:pt x="18" y="35"/>
                    </a:lnTo>
                    <a:lnTo>
                      <a:pt x="0" y="0"/>
                    </a:lnTo>
                    <a:lnTo>
                      <a:pt x="7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5" name="Freeform 12">
                <a:extLst>
                  <a:ext uri="{FF2B5EF4-FFF2-40B4-BE49-F238E27FC236}">
                    <a16:creationId xmlns:a16="http://schemas.microsoft.com/office/drawing/2014/main" id="{974D4ECC-E6FB-455E-BEC7-DFE0FA31C6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8281" y="3647285"/>
                <a:ext cx="111125" cy="111125"/>
              </a:xfrm>
              <a:custGeom>
                <a:avLst/>
                <a:gdLst>
                  <a:gd name="T0" fmla="*/ 70 w 70"/>
                  <a:gd name="T1" fmla="*/ 35 h 70"/>
                  <a:gd name="T2" fmla="*/ 0 w 70"/>
                  <a:gd name="T3" fmla="*/ 70 h 70"/>
                  <a:gd name="T4" fmla="*/ 18 w 70"/>
                  <a:gd name="T5" fmla="*/ 35 h 70"/>
                  <a:gd name="T6" fmla="*/ 0 w 70"/>
                  <a:gd name="T7" fmla="*/ 0 h 70"/>
                  <a:gd name="T8" fmla="*/ 70 w 70"/>
                  <a:gd name="T9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70" y="35"/>
                    </a:moveTo>
                    <a:lnTo>
                      <a:pt x="0" y="70"/>
                    </a:lnTo>
                    <a:lnTo>
                      <a:pt x="18" y="35"/>
                    </a:lnTo>
                    <a:lnTo>
                      <a:pt x="0" y="0"/>
                    </a:lnTo>
                    <a:lnTo>
                      <a:pt x="7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39" name="Freeform 36">
            <a:extLst>
              <a:ext uri="{FF2B5EF4-FFF2-40B4-BE49-F238E27FC236}">
                <a16:creationId xmlns:a16="http://schemas.microsoft.com/office/drawing/2014/main" id="{19498FC0-0134-4EDB-A6B4-A7E1F29E3C64}"/>
              </a:ext>
            </a:extLst>
          </p:cNvPr>
          <p:cNvSpPr>
            <a:spLocks/>
          </p:cNvSpPr>
          <p:nvPr/>
        </p:nvSpPr>
        <p:spPr bwMode="auto">
          <a:xfrm>
            <a:off x="5822941" y="3046414"/>
            <a:ext cx="565150" cy="7938"/>
          </a:xfrm>
          <a:custGeom>
            <a:avLst/>
            <a:gdLst>
              <a:gd name="T0" fmla="*/ 0 w 356"/>
              <a:gd name="T1" fmla="*/ 0 h 5"/>
              <a:gd name="T2" fmla="*/ 356 w 356"/>
              <a:gd name="T3" fmla="*/ 5 h 5"/>
              <a:gd name="T4" fmla="*/ 0 w 356"/>
              <a:gd name="T5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6" h="5">
                <a:moveTo>
                  <a:pt x="0" y="0"/>
                </a:moveTo>
                <a:lnTo>
                  <a:pt x="356" y="5"/>
                </a:lnTo>
                <a:lnTo>
                  <a:pt x="0" y="0"/>
                </a:lnTo>
                <a:close/>
              </a:path>
            </a:pathLst>
          </a:custGeom>
          <a:solidFill>
            <a:srgbClr val="4E4E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2" name="Freeform 39">
            <a:extLst>
              <a:ext uri="{FF2B5EF4-FFF2-40B4-BE49-F238E27FC236}">
                <a16:creationId xmlns:a16="http://schemas.microsoft.com/office/drawing/2014/main" id="{9AF208CF-2609-47D3-9EA2-EAF969589200}"/>
              </a:ext>
            </a:extLst>
          </p:cNvPr>
          <p:cNvSpPr>
            <a:spLocks/>
          </p:cNvSpPr>
          <p:nvPr/>
        </p:nvSpPr>
        <p:spPr bwMode="auto">
          <a:xfrm>
            <a:off x="5822941" y="3692527"/>
            <a:ext cx="565150" cy="7938"/>
          </a:xfrm>
          <a:custGeom>
            <a:avLst/>
            <a:gdLst>
              <a:gd name="T0" fmla="*/ 0 w 356"/>
              <a:gd name="T1" fmla="*/ 0 h 5"/>
              <a:gd name="T2" fmla="*/ 356 w 356"/>
              <a:gd name="T3" fmla="*/ 5 h 5"/>
              <a:gd name="T4" fmla="*/ 0 w 356"/>
              <a:gd name="T5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6" h="5">
                <a:moveTo>
                  <a:pt x="0" y="0"/>
                </a:moveTo>
                <a:lnTo>
                  <a:pt x="356" y="5"/>
                </a:lnTo>
                <a:lnTo>
                  <a:pt x="0" y="0"/>
                </a:lnTo>
                <a:close/>
              </a:path>
            </a:pathLst>
          </a:custGeom>
          <a:solidFill>
            <a:srgbClr val="4E4E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2BFF757-B6D3-40C9-911A-6AD5BEF6BE61}"/>
              </a:ext>
            </a:extLst>
          </p:cNvPr>
          <p:cNvGrpSpPr/>
          <p:nvPr/>
        </p:nvGrpSpPr>
        <p:grpSpPr>
          <a:xfrm flipH="1" flipV="1">
            <a:off x="5635616" y="2420939"/>
            <a:ext cx="136525" cy="458788"/>
            <a:chOff x="5664191" y="2525714"/>
            <a:chExt cx="136525" cy="458788"/>
          </a:xfrm>
        </p:grpSpPr>
        <p:sp>
          <p:nvSpPr>
            <p:cNvPr id="37" name="Freeform 34">
              <a:extLst>
                <a:ext uri="{FF2B5EF4-FFF2-40B4-BE49-F238E27FC236}">
                  <a16:creationId xmlns:a16="http://schemas.microsoft.com/office/drawing/2014/main" id="{A7B52A9C-28D7-4571-83A6-DF3C05D8D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9753" y="2608264"/>
              <a:ext cx="80963" cy="376238"/>
            </a:xfrm>
            <a:custGeom>
              <a:avLst/>
              <a:gdLst>
                <a:gd name="T0" fmla="*/ 51 w 51"/>
                <a:gd name="T1" fmla="*/ 237 h 237"/>
                <a:gd name="T2" fmla="*/ 0 w 51"/>
                <a:gd name="T3" fmla="*/ 237 h 237"/>
                <a:gd name="T4" fmla="*/ 0 w 51"/>
                <a:gd name="T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237">
                  <a:moveTo>
                    <a:pt x="51" y="237"/>
                  </a:moveTo>
                  <a:lnTo>
                    <a:pt x="0" y="237"/>
                  </a:lnTo>
                  <a:lnTo>
                    <a:pt x="0" y="0"/>
                  </a:lnTo>
                </a:path>
              </a:pathLst>
            </a:custGeom>
            <a:noFill/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" name="Freeform 35">
              <a:extLst>
                <a:ext uri="{FF2B5EF4-FFF2-40B4-BE49-F238E27FC236}">
                  <a16:creationId xmlns:a16="http://schemas.microsoft.com/office/drawing/2014/main" id="{F33EFFC7-5630-4073-A3DB-814E06AFB2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191" y="2525714"/>
              <a:ext cx="111125" cy="111125"/>
            </a:xfrm>
            <a:custGeom>
              <a:avLst/>
              <a:gdLst>
                <a:gd name="T0" fmla="*/ 35 w 70"/>
                <a:gd name="T1" fmla="*/ 0 h 70"/>
                <a:gd name="T2" fmla="*/ 70 w 70"/>
                <a:gd name="T3" fmla="*/ 70 h 70"/>
                <a:gd name="T4" fmla="*/ 35 w 70"/>
                <a:gd name="T5" fmla="*/ 52 h 70"/>
                <a:gd name="T6" fmla="*/ 0 w 70"/>
                <a:gd name="T7" fmla="*/ 70 h 70"/>
                <a:gd name="T8" fmla="*/ 35 w 70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lnTo>
                    <a:pt x="70" y="70"/>
                  </a:lnTo>
                  <a:lnTo>
                    <a:pt x="35" y="52"/>
                  </a:lnTo>
                  <a:lnTo>
                    <a:pt x="0" y="7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10101"/>
            </a:solidFill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45" name="Freeform 42">
            <a:extLst>
              <a:ext uri="{FF2B5EF4-FFF2-40B4-BE49-F238E27FC236}">
                <a16:creationId xmlns:a16="http://schemas.microsoft.com/office/drawing/2014/main" id="{902A2A8E-1068-40A0-B3D8-2E645FA52500}"/>
              </a:ext>
            </a:extLst>
          </p:cNvPr>
          <p:cNvSpPr>
            <a:spLocks/>
          </p:cNvSpPr>
          <p:nvPr/>
        </p:nvSpPr>
        <p:spPr bwMode="auto">
          <a:xfrm>
            <a:off x="4187815" y="2870202"/>
            <a:ext cx="1635126" cy="1068388"/>
          </a:xfrm>
          <a:custGeom>
            <a:avLst/>
            <a:gdLst>
              <a:gd name="T0" fmla="*/ 363 w 4141"/>
              <a:gd name="T1" fmla="*/ 0 h 2706"/>
              <a:gd name="T2" fmla="*/ 3667 w 4141"/>
              <a:gd name="T3" fmla="*/ 0 h 2706"/>
              <a:gd name="T4" fmla="*/ 4141 w 4141"/>
              <a:gd name="T5" fmla="*/ 383 h 2706"/>
              <a:gd name="T6" fmla="*/ 4141 w 4141"/>
              <a:gd name="T7" fmla="*/ 2278 h 2706"/>
              <a:gd name="T8" fmla="*/ 3771 w 4141"/>
              <a:gd name="T9" fmla="*/ 2704 h 2706"/>
              <a:gd name="T10" fmla="*/ 363 w 4141"/>
              <a:gd name="T11" fmla="*/ 2706 h 2706"/>
              <a:gd name="T12" fmla="*/ 0 w 4141"/>
              <a:gd name="T13" fmla="*/ 2300 h 2706"/>
              <a:gd name="T14" fmla="*/ 0 w 4141"/>
              <a:gd name="T15" fmla="*/ 406 h 2706"/>
              <a:gd name="T16" fmla="*/ 363 w 4141"/>
              <a:gd name="T17" fmla="*/ 0 h 2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41" h="2706">
                <a:moveTo>
                  <a:pt x="363" y="0"/>
                </a:moveTo>
                <a:cubicBezTo>
                  <a:pt x="3667" y="0"/>
                  <a:pt x="3667" y="0"/>
                  <a:pt x="3667" y="0"/>
                </a:cubicBezTo>
                <a:cubicBezTo>
                  <a:pt x="4141" y="16"/>
                  <a:pt x="4141" y="383"/>
                  <a:pt x="4141" y="383"/>
                </a:cubicBezTo>
                <a:cubicBezTo>
                  <a:pt x="4141" y="2278"/>
                  <a:pt x="4141" y="2278"/>
                  <a:pt x="4141" y="2278"/>
                </a:cubicBezTo>
                <a:cubicBezTo>
                  <a:pt x="4141" y="2502"/>
                  <a:pt x="3972" y="2704"/>
                  <a:pt x="3771" y="2704"/>
                </a:cubicBezTo>
                <a:cubicBezTo>
                  <a:pt x="363" y="2706"/>
                  <a:pt x="363" y="2706"/>
                  <a:pt x="363" y="2706"/>
                </a:cubicBezTo>
                <a:cubicBezTo>
                  <a:pt x="162" y="2706"/>
                  <a:pt x="0" y="2524"/>
                  <a:pt x="0" y="2300"/>
                </a:cubicBezTo>
                <a:cubicBezTo>
                  <a:pt x="0" y="406"/>
                  <a:pt x="0" y="406"/>
                  <a:pt x="0" y="406"/>
                </a:cubicBezTo>
                <a:cubicBezTo>
                  <a:pt x="0" y="181"/>
                  <a:pt x="162" y="0"/>
                  <a:pt x="363" y="0"/>
                </a:cubicBezTo>
                <a:close/>
              </a:path>
            </a:pathLst>
          </a:custGeom>
          <a:solidFill>
            <a:srgbClr val="047368"/>
          </a:solidFill>
          <a:ln w="1588" cap="flat">
            <a:solidFill>
              <a:srgbClr val="01010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3">
                <a:extLst>
                  <a:ext uri="{FF2B5EF4-FFF2-40B4-BE49-F238E27FC236}">
                    <a16:creationId xmlns:a16="http://schemas.microsoft.com/office/drawing/2014/main" id="{1272CC0B-B1A0-4FD0-94D7-68346CAC3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1628" y="2062164"/>
                <a:ext cx="477838" cy="477838"/>
              </a:xfrm>
              <a:prstGeom prst="ellipse">
                <a:avLst/>
              </a:prstGeom>
              <a:solidFill>
                <a:srgbClr val="FBF49C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46" name="Oval 43">
                <a:extLst>
                  <a:ext uri="{FF2B5EF4-FFF2-40B4-BE49-F238E27FC236}">
                    <a16:creationId xmlns:a16="http://schemas.microsoft.com/office/drawing/2014/main" id="{1272CC0B-B1A0-4FD0-94D7-68346CAC34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81628" y="2062164"/>
                <a:ext cx="477838" cy="47783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Freeform 44">
            <a:extLst>
              <a:ext uri="{FF2B5EF4-FFF2-40B4-BE49-F238E27FC236}">
                <a16:creationId xmlns:a16="http://schemas.microsoft.com/office/drawing/2014/main" id="{F5E25C0A-FA9D-4878-B722-903353212B40}"/>
              </a:ext>
            </a:extLst>
          </p:cNvPr>
          <p:cNvSpPr>
            <a:spLocks/>
          </p:cNvSpPr>
          <p:nvPr/>
        </p:nvSpPr>
        <p:spPr bwMode="auto">
          <a:xfrm>
            <a:off x="4391015" y="4022727"/>
            <a:ext cx="17463" cy="204788"/>
          </a:xfrm>
          <a:custGeom>
            <a:avLst/>
            <a:gdLst>
              <a:gd name="T0" fmla="*/ 0 w 11"/>
              <a:gd name="T1" fmla="*/ 129 h 129"/>
              <a:gd name="T2" fmla="*/ 10 w 11"/>
              <a:gd name="T3" fmla="*/ 129 h 129"/>
              <a:gd name="T4" fmla="*/ 11 w 11"/>
              <a:gd name="T5" fmla="*/ 0 h 129"/>
              <a:gd name="T6" fmla="*/ 0 w 11"/>
              <a:gd name="T7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" h="129">
                <a:moveTo>
                  <a:pt x="0" y="129"/>
                </a:moveTo>
                <a:lnTo>
                  <a:pt x="10" y="129"/>
                </a:lnTo>
                <a:lnTo>
                  <a:pt x="11" y="0"/>
                </a:lnTo>
                <a:lnTo>
                  <a:pt x="0" y="1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ACDB292-AF12-4CED-88AD-5889119E4DCF}"/>
              </a:ext>
            </a:extLst>
          </p:cNvPr>
          <p:cNvGrpSpPr/>
          <p:nvPr/>
        </p:nvGrpSpPr>
        <p:grpSpPr>
          <a:xfrm flipV="1">
            <a:off x="4352915" y="3938590"/>
            <a:ext cx="111125" cy="288925"/>
            <a:chOff x="4352915" y="3938590"/>
            <a:chExt cx="111125" cy="288925"/>
          </a:xfrm>
        </p:grpSpPr>
        <p:sp>
          <p:nvSpPr>
            <p:cNvPr id="48" name="Freeform 45">
              <a:extLst>
                <a:ext uri="{FF2B5EF4-FFF2-40B4-BE49-F238E27FC236}">
                  <a16:creationId xmlns:a16="http://schemas.microsoft.com/office/drawing/2014/main" id="{AD5E6E0B-0D48-444E-988A-F51A93F06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1015" y="4022727"/>
              <a:ext cx="17463" cy="204788"/>
            </a:xfrm>
            <a:custGeom>
              <a:avLst/>
              <a:gdLst>
                <a:gd name="T0" fmla="*/ 0 w 11"/>
                <a:gd name="T1" fmla="*/ 129 h 129"/>
                <a:gd name="T2" fmla="*/ 10 w 11"/>
                <a:gd name="T3" fmla="*/ 129 h 129"/>
                <a:gd name="T4" fmla="*/ 11 w 11"/>
                <a:gd name="T5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29">
                  <a:moveTo>
                    <a:pt x="0" y="129"/>
                  </a:moveTo>
                  <a:lnTo>
                    <a:pt x="10" y="129"/>
                  </a:lnTo>
                  <a:lnTo>
                    <a:pt x="11" y="0"/>
                  </a:lnTo>
                </a:path>
              </a:pathLst>
            </a:cu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" name="Freeform 46">
              <a:extLst>
                <a:ext uri="{FF2B5EF4-FFF2-40B4-BE49-F238E27FC236}">
                  <a16:creationId xmlns:a16="http://schemas.microsoft.com/office/drawing/2014/main" id="{B52E9846-1B55-451F-B297-21DD2143A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2915" y="3938590"/>
              <a:ext cx="111125" cy="111125"/>
            </a:xfrm>
            <a:custGeom>
              <a:avLst/>
              <a:gdLst>
                <a:gd name="T0" fmla="*/ 35 w 70"/>
                <a:gd name="T1" fmla="*/ 0 h 70"/>
                <a:gd name="T2" fmla="*/ 70 w 70"/>
                <a:gd name="T3" fmla="*/ 70 h 70"/>
                <a:gd name="T4" fmla="*/ 35 w 70"/>
                <a:gd name="T5" fmla="*/ 53 h 70"/>
                <a:gd name="T6" fmla="*/ 0 w 70"/>
                <a:gd name="T7" fmla="*/ 70 h 70"/>
                <a:gd name="T8" fmla="*/ 35 w 70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lnTo>
                    <a:pt x="70" y="70"/>
                  </a:lnTo>
                  <a:lnTo>
                    <a:pt x="35" y="53"/>
                  </a:lnTo>
                  <a:lnTo>
                    <a:pt x="0" y="7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7">
                <a:extLst>
                  <a:ext uri="{FF2B5EF4-FFF2-40B4-BE49-F238E27FC236}">
                    <a16:creationId xmlns:a16="http://schemas.microsoft.com/office/drawing/2014/main" id="{7C0E1D44-5ADB-4CF3-B8DF-FFF5188F4B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2890" y="4244977"/>
                <a:ext cx="476250" cy="477838"/>
              </a:xfrm>
              <a:prstGeom prst="ellipse">
                <a:avLst/>
              </a:prstGeom>
              <a:solidFill>
                <a:srgbClr val="D1E8C5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50" name="Oval 47">
                <a:extLst>
                  <a:ext uri="{FF2B5EF4-FFF2-40B4-BE49-F238E27FC236}">
                    <a16:creationId xmlns:a16="http://schemas.microsoft.com/office/drawing/2014/main" id="{7C0E1D44-5ADB-4CF3-B8DF-FFF5188F4B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52890" y="4244977"/>
                <a:ext cx="476250" cy="47783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48">
            <a:extLst>
              <a:ext uri="{FF2B5EF4-FFF2-40B4-BE49-F238E27FC236}">
                <a16:creationId xmlns:a16="http://schemas.microsoft.com/office/drawing/2014/main" id="{235820BF-274B-4695-B5C7-BBF04FB64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4040" y="3192465"/>
            <a:ext cx="12239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3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LSTM</a:t>
            </a:r>
            <a:endParaRPr kumimoji="0" lang="id-ID" altLang="id-ID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5907D34-C77B-48B3-84D2-1A886D2C4B93}"/>
              </a:ext>
            </a:extLst>
          </p:cNvPr>
          <p:cNvGrpSpPr/>
          <p:nvPr/>
        </p:nvGrpSpPr>
        <p:grpSpPr>
          <a:xfrm flipH="1">
            <a:off x="5822941" y="3002733"/>
            <a:ext cx="658464" cy="755651"/>
            <a:chOff x="5822941" y="3002733"/>
            <a:chExt cx="658464" cy="755651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C604E9B8-D69A-465D-A50E-91886E02FC07}"/>
                </a:ext>
              </a:extLst>
            </p:cNvPr>
            <p:cNvGrpSpPr/>
            <p:nvPr/>
          </p:nvGrpSpPr>
          <p:grpSpPr>
            <a:xfrm>
              <a:off x="5822941" y="3002733"/>
              <a:ext cx="658464" cy="111125"/>
              <a:chOff x="4676778" y="3002733"/>
              <a:chExt cx="658464" cy="111125"/>
            </a:xfrm>
          </p:grpSpPr>
          <p:sp>
            <p:nvSpPr>
              <p:cNvPr id="40" name="Line 37">
                <a:extLst>
                  <a:ext uri="{FF2B5EF4-FFF2-40B4-BE49-F238E27FC236}">
                    <a16:creationId xmlns:a16="http://schemas.microsoft.com/office/drawing/2014/main" id="{416BFC77-F838-44AA-82BC-CF58D33B97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76778" y="3046414"/>
                <a:ext cx="565150" cy="7938"/>
              </a:xfrm>
              <a:prstGeom prst="lin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7" name="Freeform 9">
                <a:extLst>
                  <a:ext uri="{FF2B5EF4-FFF2-40B4-BE49-F238E27FC236}">
                    <a16:creationId xmlns:a16="http://schemas.microsoft.com/office/drawing/2014/main" id="{C22BA9DE-F1C2-40E1-B3BA-58695B84E3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4117" y="3002733"/>
                <a:ext cx="111125" cy="111125"/>
              </a:xfrm>
              <a:custGeom>
                <a:avLst/>
                <a:gdLst>
                  <a:gd name="T0" fmla="*/ 70 w 70"/>
                  <a:gd name="T1" fmla="*/ 35 h 70"/>
                  <a:gd name="T2" fmla="*/ 0 w 70"/>
                  <a:gd name="T3" fmla="*/ 70 h 70"/>
                  <a:gd name="T4" fmla="*/ 18 w 70"/>
                  <a:gd name="T5" fmla="*/ 35 h 70"/>
                  <a:gd name="T6" fmla="*/ 0 w 70"/>
                  <a:gd name="T7" fmla="*/ 0 h 70"/>
                  <a:gd name="T8" fmla="*/ 70 w 70"/>
                  <a:gd name="T9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70" y="35"/>
                    </a:moveTo>
                    <a:lnTo>
                      <a:pt x="0" y="70"/>
                    </a:lnTo>
                    <a:lnTo>
                      <a:pt x="18" y="35"/>
                    </a:lnTo>
                    <a:lnTo>
                      <a:pt x="0" y="0"/>
                    </a:lnTo>
                    <a:lnTo>
                      <a:pt x="7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8E40870D-A33B-469F-AE42-9091757BF2BD}"/>
                </a:ext>
              </a:extLst>
            </p:cNvPr>
            <p:cNvGrpSpPr/>
            <p:nvPr/>
          </p:nvGrpSpPr>
          <p:grpSpPr>
            <a:xfrm>
              <a:off x="5822941" y="3647259"/>
              <a:ext cx="658464" cy="111125"/>
              <a:chOff x="4676778" y="3647259"/>
              <a:chExt cx="658464" cy="111125"/>
            </a:xfrm>
          </p:grpSpPr>
          <p:sp>
            <p:nvSpPr>
              <p:cNvPr id="43" name="Line 40">
                <a:extLst>
                  <a:ext uri="{FF2B5EF4-FFF2-40B4-BE49-F238E27FC236}">
                    <a16:creationId xmlns:a16="http://schemas.microsoft.com/office/drawing/2014/main" id="{9A7E8BEC-4955-414B-83B8-CCB75CC176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76778" y="3692527"/>
                <a:ext cx="565150" cy="7938"/>
              </a:xfrm>
              <a:prstGeom prst="lin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9" name="Freeform 12">
                <a:extLst>
                  <a:ext uri="{FF2B5EF4-FFF2-40B4-BE49-F238E27FC236}">
                    <a16:creationId xmlns:a16="http://schemas.microsoft.com/office/drawing/2014/main" id="{25926D74-585E-4E54-BB01-04AEE3CA67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4117" y="3647259"/>
                <a:ext cx="111125" cy="111125"/>
              </a:xfrm>
              <a:custGeom>
                <a:avLst/>
                <a:gdLst>
                  <a:gd name="T0" fmla="*/ 70 w 70"/>
                  <a:gd name="T1" fmla="*/ 35 h 70"/>
                  <a:gd name="T2" fmla="*/ 0 w 70"/>
                  <a:gd name="T3" fmla="*/ 70 h 70"/>
                  <a:gd name="T4" fmla="*/ 18 w 70"/>
                  <a:gd name="T5" fmla="*/ 35 h 70"/>
                  <a:gd name="T6" fmla="*/ 0 w 70"/>
                  <a:gd name="T7" fmla="*/ 0 h 70"/>
                  <a:gd name="T8" fmla="*/ 70 w 70"/>
                  <a:gd name="T9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70" y="35"/>
                    </a:moveTo>
                    <a:lnTo>
                      <a:pt x="0" y="70"/>
                    </a:lnTo>
                    <a:lnTo>
                      <a:pt x="18" y="35"/>
                    </a:lnTo>
                    <a:lnTo>
                      <a:pt x="0" y="0"/>
                    </a:lnTo>
                    <a:lnTo>
                      <a:pt x="7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69" name="Freeform 66">
            <a:extLst>
              <a:ext uri="{FF2B5EF4-FFF2-40B4-BE49-F238E27FC236}">
                <a16:creationId xmlns:a16="http://schemas.microsoft.com/office/drawing/2014/main" id="{B0812133-922B-4762-B91F-6A9896BC8451}"/>
              </a:ext>
            </a:extLst>
          </p:cNvPr>
          <p:cNvSpPr>
            <a:spLocks/>
          </p:cNvSpPr>
          <p:nvPr/>
        </p:nvSpPr>
        <p:spPr bwMode="auto">
          <a:xfrm>
            <a:off x="8116880" y="3052764"/>
            <a:ext cx="565150" cy="7938"/>
          </a:xfrm>
          <a:custGeom>
            <a:avLst/>
            <a:gdLst>
              <a:gd name="T0" fmla="*/ 0 w 356"/>
              <a:gd name="T1" fmla="*/ 0 h 5"/>
              <a:gd name="T2" fmla="*/ 356 w 356"/>
              <a:gd name="T3" fmla="*/ 5 h 5"/>
              <a:gd name="T4" fmla="*/ 0 w 356"/>
              <a:gd name="T5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6" h="5">
                <a:moveTo>
                  <a:pt x="0" y="0"/>
                </a:moveTo>
                <a:lnTo>
                  <a:pt x="356" y="5"/>
                </a:lnTo>
                <a:lnTo>
                  <a:pt x="0" y="0"/>
                </a:lnTo>
                <a:close/>
              </a:path>
            </a:pathLst>
          </a:custGeom>
          <a:solidFill>
            <a:srgbClr val="4E4E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2" name="Freeform 69">
            <a:extLst>
              <a:ext uri="{FF2B5EF4-FFF2-40B4-BE49-F238E27FC236}">
                <a16:creationId xmlns:a16="http://schemas.microsoft.com/office/drawing/2014/main" id="{2B538D10-1B2E-44AC-A8D7-B8E20EB38EFF}"/>
              </a:ext>
            </a:extLst>
          </p:cNvPr>
          <p:cNvSpPr>
            <a:spLocks/>
          </p:cNvSpPr>
          <p:nvPr/>
        </p:nvSpPr>
        <p:spPr bwMode="auto">
          <a:xfrm>
            <a:off x="8116880" y="3697290"/>
            <a:ext cx="565150" cy="7938"/>
          </a:xfrm>
          <a:custGeom>
            <a:avLst/>
            <a:gdLst>
              <a:gd name="T0" fmla="*/ 0 w 356"/>
              <a:gd name="T1" fmla="*/ 0 h 5"/>
              <a:gd name="T2" fmla="*/ 356 w 356"/>
              <a:gd name="T3" fmla="*/ 5 h 5"/>
              <a:gd name="T4" fmla="*/ 0 w 356"/>
              <a:gd name="T5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6" h="5">
                <a:moveTo>
                  <a:pt x="0" y="0"/>
                </a:moveTo>
                <a:lnTo>
                  <a:pt x="356" y="5"/>
                </a:lnTo>
                <a:lnTo>
                  <a:pt x="0" y="0"/>
                </a:lnTo>
                <a:close/>
              </a:path>
            </a:pathLst>
          </a:custGeom>
          <a:solidFill>
            <a:srgbClr val="4E4E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Oval 77">
                <a:extLst>
                  <a:ext uri="{FF2B5EF4-FFF2-40B4-BE49-F238E27FC236}">
                    <a16:creationId xmlns:a16="http://schemas.microsoft.com/office/drawing/2014/main" id="{04C5F06F-14FD-43B2-9258-08FA49EFFE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46829" y="4251327"/>
                <a:ext cx="476250" cy="477838"/>
              </a:xfrm>
              <a:prstGeom prst="ellipse">
                <a:avLst/>
              </a:prstGeom>
              <a:solidFill>
                <a:srgbClr val="D1E8C5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80" name="Oval 77">
                <a:extLst>
                  <a:ext uri="{FF2B5EF4-FFF2-40B4-BE49-F238E27FC236}">
                    <a16:creationId xmlns:a16="http://schemas.microsoft.com/office/drawing/2014/main" id="{04C5F06F-14FD-43B2-9258-08FA49EFFE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46829" y="4251327"/>
                <a:ext cx="476250" cy="47783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4E16E0D8-5F58-4286-B806-D1A0BC67B4CA}"/>
              </a:ext>
            </a:extLst>
          </p:cNvPr>
          <p:cNvGrpSpPr/>
          <p:nvPr/>
        </p:nvGrpSpPr>
        <p:grpSpPr>
          <a:xfrm flipH="1" flipV="1">
            <a:off x="7929555" y="2425702"/>
            <a:ext cx="136525" cy="460375"/>
            <a:chOff x="7958130" y="2530477"/>
            <a:chExt cx="136525" cy="460375"/>
          </a:xfrm>
        </p:grpSpPr>
        <p:sp>
          <p:nvSpPr>
            <p:cNvPr id="67" name="Freeform 64">
              <a:extLst>
                <a:ext uri="{FF2B5EF4-FFF2-40B4-BE49-F238E27FC236}">
                  <a16:creationId xmlns:a16="http://schemas.microsoft.com/office/drawing/2014/main" id="{245A3780-C1DC-4E88-A01F-4D2D4BB70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3692" y="2614614"/>
              <a:ext cx="80963" cy="376238"/>
            </a:xfrm>
            <a:custGeom>
              <a:avLst/>
              <a:gdLst>
                <a:gd name="T0" fmla="*/ 51 w 51"/>
                <a:gd name="T1" fmla="*/ 237 h 237"/>
                <a:gd name="T2" fmla="*/ 0 w 51"/>
                <a:gd name="T3" fmla="*/ 237 h 237"/>
                <a:gd name="T4" fmla="*/ 0 w 51"/>
                <a:gd name="T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237">
                  <a:moveTo>
                    <a:pt x="51" y="237"/>
                  </a:moveTo>
                  <a:lnTo>
                    <a:pt x="0" y="237"/>
                  </a:lnTo>
                  <a:lnTo>
                    <a:pt x="0" y="0"/>
                  </a:lnTo>
                </a:path>
              </a:pathLst>
            </a:custGeom>
            <a:noFill/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8" name="Freeform 65">
              <a:extLst>
                <a:ext uri="{FF2B5EF4-FFF2-40B4-BE49-F238E27FC236}">
                  <a16:creationId xmlns:a16="http://schemas.microsoft.com/office/drawing/2014/main" id="{21AC07EC-68A5-4B48-B417-1A842501F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8130" y="2530477"/>
              <a:ext cx="111125" cy="111125"/>
            </a:xfrm>
            <a:custGeom>
              <a:avLst/>
              <a:gdLst>
                <a:gd name="T0" fmla="*/ 35 w 70"/>
                <a:gd name="T1" fmla="*/ 0 h 70"/>
                <a:gd name="T2" fmla="*/ 70 w 70"/>
                <a:gd name="T3" fmla="*/ 70 h 70"/>
                <a:gd name="T4" fmla="*/ 35 w 70"/>
                <a:gd name="T5" fmla="*/ 53 h 70"/>
                <a:gd name="T6" fmla="*/ 0 w 70"/>
                <a:gd name="T7" fmla="*/ 70 h 70"/>
                <a:gd name="T8" fmla="*/ 35 w 70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lnTo>
                    <a:pt x="70" y="70"/>
                  </a:lnTo>
                  <a:lnTo>
                    <a:pt x="35" y="53"/>
                  </a:lnTo>
                  <a:lnTo>
                    <a:pt x="0" y="7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10101"/>
            </a:solidFill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75" name="Freeform 72">
            <a:extLst>
              <a:ext uri="{FF2B5EF4-FFF2-40B4-BE49-F238E27FC236}">
                <a16:creationId xmlns:a16="http://schemas.microsoft.com/office/drawing/2014/main" id="{D45E987D-091D-4DD9-B8E0-39F8DEEEF070}"/>
              </a:ext>
            </a:extLst>
          </p:cNvPr>
          <p:cNvSpPr>
            <a:spLocks/>
          </p:cNvSpPr>
          <p:nvPr/>
        </p:nvSpPr>
        <p:spPr bwMode="auto">
          <a:xfrm>
            <a:off x="6481754" y="2874964"/>
            <a:ext cx="1635126" cy="1069975"/>
          </a:xfrm>
          <a:custGeom>
            <a:avLst/>
            <a:gdLst>
              <a:gd name="T0" fmla="*/ 363 w 4141"/>
              <a:gd name="T1" fmla="*/ 0 h 2707"/>
              <a:gd name="T2" fmla="*/ 3667 w 4141"/>
              <a:gd name="T3" fmla="*/ 0 h 2707"/>
              <a:gd name="T4" fmla="*/ 4141 w 4141"/>
              <a:gd name="T5" fmla="*/ 384 h 2707"/>
              <a:gd name="T6" fmla="*/ 4141 w 4141"/>
              <a:gd name="T7" fmla="*/ 2278 h 2707"/>
              <a:gd name="T8" fmla="*/ 3771 w 4141"/>
              <a:gd name="T9" fmla="*/ 2705 h 2707"/>
              <a:gd name="T10" fmla="*/ 363 w 4141"/>
              <a:gd name="T11" fmla="*/ 2707 h 2707"/>
              <a:gd name="T12" fmla="*/ 0 w 4141"/>
              <a:gd name="T13" fmla="*/ 2301 h 2707"/>
              <a:gd name="T14" fmla="*/ 0 w 4141"/>
              <a:gd name="T15" fmla="*/ 406 h 2707"/>
              <a:gd name="T16" fmla="*/ 363 w 4141"/>
              <a:gd name="T17" fmla="*/ 0 h 2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41" h="2707">
                <a:moveTo>
                  <a:pt x="363" y="0"/>
                </a:moveTo>
                <a:cubicBezTo>
                  <a:pt x="3667" y="0"/>
                  <a:pt x="3667" y="0"/>
                  <a:pt x="3667" y="0"/>
                </a:cubicBezTo>
                <a:cubicBezTo>
                  <a:pt x="4141" y="17"/>
                  <a:pt x="4141" y="384"/>
                  <a:pt x="4141" y="384"/>
                </a:cubicBezTo>
                <a:cubicBezTo>
                  <a:pt x="4141" y="2278"/>
                  <a:pt x="4141" y="2278"/>
                  <a:pt x="4141" y="2278"/>
                </a:cubicBezTo>
                <a:cubicBezTo>
                  <a:pt x="4141" y="2503"/>
                  <a:pt x="3972" y="2705"/>
                  <a:pt x="3771" y="2705"/>
                </a:cubicBezTo>
                <a:cubicBezTo>
                  <a:pt x="363" y="2707"/>
                  <a:pt x="363" y="2707"/>
                  <a:pt x="363" y="2707"/>
                </a:cubicBezTo>
                <a:cubicBezTo>
                  <a:pt x="162" y="2707"/>
                  <a:pt x="0" y="2525"/>
                  <a:pt x="0" y="2301"/>
                </a:cubicBezTo>
                <a:cubicBezTo>
                  <a:pt x="0" y="406"/>
                  <a:pt x="0" y="406"/>
                  <a:pt x="0" y="406"/>
                </a:cubicBezTo>
                <a:cubicBezTo>
                  <a:pt x="0" y="182"/>
                  <a:pt x="162" y="0"/>
                  <a:pt x="363" y="0"/>
                </a:cubicBezTo>
                <a:close/>
              </a:path>
            </a:pathLst>
          </a:custGeom>
          <a:solidFill>
            <a:srgbClr val="047368"/>
          </a:solidFill>
          <a:ln w="1588" cap="flat">
            <a:solidFill>
              <a:srgbClr val="01010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Freeform 73">
                <a:extLst>
                  <a:ext uri="{FF2B5EF4-FFF2-40B4-BE49-F238E27FC236}">
                    <a16:creationId xmlns:a16="http://schemas.microsoft.com/office/drawing/2014/main" id="{4EB2AC02-FE5C-4225-9455-DBAD06E84B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5567" y="2066927"/>
                <a:ext cx="477838" cy="477838"/>
              </a:xfrm>
              <a:custGeom>
                <a:avLst/>
                <a:gdLst>
                  <a:gd name="T0" fmla="*/ 604 w 1209"/>
                  <a:gd name="T1" fmla="*/ 0 h 1209"/>
                  <a:gd name="T2" fmla="*/ 1209 w 1209"/>
                  <a:gd name="T3" fmla="*/ 604 h 1209"/>
                  <a:gd name="T4" fmla="*/ 604 w 1209"/>
                  <a:gd name="T5" fmla="*/ 1209 h 1209"/>
                  <a:gd name="T6" fmla="*/ 0 w 1209"/>
                  <a:gd name="T7" fmla="*/ 604 h 1209"/>
                  <a:gd name="T8" fmla="*/ 604 w 1209"/>
                  <a:gd name="T9" fmla="*/ 0 h 1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9" h="1209">
                    <a:moveTo>
                      <a:pt x="604" y="0"/>
                    </a:moveTo>
                    <a:cubicBezTo>
                      <a:pt x="938" y="0"/>
                      <a:pt x="1209" y="271"/>
                      <a:pt x="1209" y="604"/>
                    </a:cubicBezTo>
                    <a:cubicBezTo>
                      <a:pt x="1209" y="939"/>
                      <a:pt x="938" y="1209"/>
                      <a:pt x="604" y="1209"/>
                    </a:cubicBezTo>
                    <a:cubicBezTo>
                      <a:pt x="270" y="1209"/>
                      <a:pt x="0" y="939"/>
                      <a:pt x="0" y="604"/>
                    </a:cubicBezTo>
                    <a:cubicBezTo>
                      <a:pt x="0" y="271"/>
                      <a:pt x="270" y="0"/>
                      <a:pt x="604" y="0"/>
                    </a:cubicBezTo>
                    <a:close/>
                  </a:path>
                </a:pathLst>
              </a:custGeom>
              <a:solidFill>
                <a:srgbClr val="FBF49C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76" name="Freeform 73">
                <a:extLst>
                  <a:ext uri="{FF2B5EF4-FFF2-40B4-BE49-F238E27FC236}">
                    <a16:creationId xmlns:a16="http://schemas.microsoft.com/office/drawing/2014/main" id="{4EB2AC02-FE5C-4225-9455-DBAD06E84B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75567" y="2066927"/>
                <a:ext cx="477838" cy="477838"/>
              </a:xfrm>
              <a:custGeom>
                <a:avLst/>
                <a:gdLst>
                  <a:gd name="T0" fmla="*/ 604 w 1209"/>
                  <a:gd name="T1" fmla="*/ 0 h 1209"/>
                  <a:gd name="T2" fmla="*/ 1209 w 1209"/>
                  <a:gd name="T3" fmla="*/ 604 h 1209"/>
                  <a:gd name="T4" fmla="*/ 604 w 1209"/>
                  <a:gd name="T5" fmla="*/ 1209 h 1209"/>
                  <a:gd name="T6" fmla="*/ 0 w 1209"/>
                  <a:gd name="T7" fmla="*/ 604 h 1209"/>
                  <a:gd name="T8" fmla="*/ 604 w 1209"/>
                  <a:gd name="T9" fmla="*/ 0 h 1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9" h="1209">
                    <a:moveTo>
                      <a:pt x="604" y="0"/>
                    </a:moveTo>
                    <a:cubicBezTo>
                      <a:pt x="938" y="0"/>
                      <a:pt x="1209" y="271"/>
                      <a:pt x="1209" y="604"/>
                    </a:cubicBezTo>
                    <a:cubicBezTo>
                      <a:pt x="1209" y="939"/>
                      <a:pt x="938" y="1209"/>
                      <a:pt x="604" y="1209"/>
                    </a:cubicBezTo>
                    <a:cubicBezTo>
                      <a:pt x="270" y="1209"/>
                      <a:pt x="0" y="939"/>
                      <a:pt x="0" y="604"/>
                    </a:cubicBezTo>
                    <a:cubicBezTo>
                      <a:pt x="0" y="271"/>
                      <a:pt x="270" y="0"/>
                      <a:pt x="604" y="0"/>
                    </a:cubicBezTo>
                    <a:close/>
                  </a:path>
                </a:pathLst>
              </a:custGeom>
              <a:blipFill>
                <a:blip r:embed="rId7"/>
                <a:stretch>
                  <a:fillRect/>
                </a:stretch>
              </a:blip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Freeform 74">
            <a:extLst>
              <a:ext uri="{FF2B5EF4-FFF2-40B4-BE49-F238E27FC236}">
                <a16:creationId xmlns:a16="http://schemas.microsoft.com/office/drawing/2014/main" id="{FBBAEF6C-2E17-470F-B30E-96025EA8EB04}"/>
              </a:ext>
            </a:extLst>
          </p:cNvPr>
          <p:cNvSpPr>
            <a:spLocks/>
          </p:cNvSpPr>
          <p:nvPr/>
        </p:nvSpPr>
        <p:spPr bwMode="auto">
          <a:xfrm>
            <a:off x="6684954" y="4027490"/>
            <a:ext cx="17463" cy="206375"/>
          </a:xfrm>
          <a:custGeom>
            <a:avLst/>
            <a:gdLst>
              <a:gd name="T0" fmla="*/ 0 w 11"/>
              <a:gd name="T1" fmla="*/ 130 h 130"/>
              <a:gd name="T2" fmla="*/ 10 w 11"/>
              <a:gd name="T3" fmla="*/ 130 h 130"/>
              <a:gd name="T4" fmla="*/ 11 w 11"/>
              <a:gd name="T5" fmla="*/ 0 h 130"/>
              <a:gd name="T6" fmla="*/ 0 w 11"/>
              <a:gd name="T7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" h="130">
                <a:moveTo>
                  <a:pt x="0" y="130"/>
                </a:moveTo>
                <a:lnTo>
                  <a:pt x="10" y="130"/>
                </a:lnTo>
                <a:lnTo>
                  <a:pt x="11" y="0"/>
                </a:lnTo>
                <a:lnTo>
                  <a:pt x="0" y="13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3B63C26-1DD3-4ABD-8F1C-C12E135A7DDC}"/>
              </a:ext>
            </a:extLst>
          </p:cNvPr>
          <p:cNvGrpSpPr/>
          <p:nvPr/>
        </p:nvGrpSpPr>
        <p:grpSpPr>
          <a:xfrm flipV="1">
            <a:off x="6646854" y="3944940"/>
            <a:ext cx="112713" cy="288925"/>
            <a:chOff x="6646854" y="3944940"/>
            <a:chExt cx="112713" cy="288925"/>
          </a:xfrm>
        </p:grpSpPr>
        <p:sp>
          <p:nvSpPr>
            <p:cNvPr id="78" name="Freeform 75">
              <a:extLst>
                <a:ext uri="{FF2B5EF4-FFF2-40B4-BE49-F238E27FC236}">
                  <a16:creationId xmlns:a16="http://schemas.microsoft.com/office/drawing/2014/main" id="{31F471E0-1A3B-4661-B44B-5E46B86E5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4954" y="4027490"/>
              <a:ext cx="17463" cy="206375"/>
            </a:xfrm>
            <a:custGeom>
              <a:avLst/>
              <a:gdLst>
                <a:gd name="T0" fmla="*/ 0 w 11"/>
                <a:gd name="T1" fmla="*/ 130 h 130"/>
                <a:gd name="T2" fmla="*/ 10 w 11"/>
                <a:gd name="T3" fmla="*/ 130 h 130"/>
                <a:gd name="T4" fmla="*/ 11 w 11"/>
                <a:gd name="T5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30">
                  <a:moveTo>
                    <a:pt x="0" y="130"/>
                  </a:moveTo>
                  <a:lnTo>
                    <a:pt x="10" y="130"/>
                  </a:lnTo>
                  <a:lnTo>
                    <a:pt x="11" y="0"/>
                  </a:lnTo>
                </a:path>
              </a:pathLst>
            </a:cu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9" name="Freeform 76">
              <a:extLst>
                <a:ext uri="{FF2B5EF4-FFF2-40B4-BE49-F238E27FC236}">
                  <a16:creationId xmlns:a16="http://schemas.microsoft.com/office/drawing/2014/main" id="{DBA9B7D7-EADC-4A70-8415-B37D4F42A2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6854" y="3944940"/>
              <a:ext cx="112713" cy="111125"/>
            </a:xfrm>
            <a:custGeom>
              <a:avLst/>
              <a:gdLst>
                <a:gd name="T0" fmla="*/ 35 w 71"/>
                <a:gd name="T1" fmla="*/ 0 h 70"/>
                <a:gd name="T2" fmla="*/ 71 w 71"/>
                <a:gd name="T3" fmla="*/ 70 h 70"/>
                <a:gd name="T4" fmla="*/ 35 w 71"/>
                <a:gd name="T5" fmla="*/ 52 h 70"/>
                <a:gd name="T6" fmla="*/ 0 w 71"/>
                <a:gd name="T7" fmla="*/ 70 h 70"/>
                <a:gd name="T8" fmla="*/ 35 w 71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70">
                  <a:moveTo>
                    <a:pt x="35" y="0"/>
                  </a:moveTo>
                  <a:lnTo>
                    <a:pt x="71" y="70"/>
                  </a:lnTo>
                  <a:lnTo>
                    <a:pt x="35" y="52"/>
                  </a:lnTo>
                  <a:lnTo>
                    <a:pt x="0" y="7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81" name="Rectangle 78">
            <a:extLst>
              <a:ext uri="{FF2B5EF4-FFF2-40B4-BE49-F238E27FC236}">
                <a16:creationId xmlns:a16="http://schemas.microsoft.com/office/drawing/2014/main" id="{88A97156-AAB5-4BBA-A92B-CE7F4870A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7979" y="3197227"/>
            <a:ext cx="12239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3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LSTM</a:t>
            </a:r>
            <a:endParaRPr kumimoji="0" lang="id-ID" altLang="id-ID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475B522-B8C9-4B2E-8BF8-10CCB54651DC}"/>
              </a:ext>
            </a:extLst>
          </p:cNvPr>
          <p:cNvGrpSpPr/>
          <p:nvPr/>
        </p:nvGrpSpPr>
        <p:grpSpPr>
          <a:xfrm flipH="1">
            <a:off x="8116880" y="3005139"/>
            <a:ext cx="647700" cy="755651"/>
            <a:chOff x="8116880" y="3005139"/>
            <a:chExt cx="647700" cy="755651"/>
          </a:xfrm>
        </p:grpSpPr>
        <p:sp>
          <p:nvSpPr>
            <p:cNvPr id="70" name="Line 67">
              <a:extLst>
                <a:ext uri="{FF2B5EF4-FFF2-40B4-BE49-F238E27FC236}">
                  <a16:creationId xmlns:a16="http://schemas.microsoft.com/office/drawing/2014/main" id="{60D654CF-2399-4EDF-9C6A-1D9CF2400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880" y="3052764"/>
              <a:ext cx="565150" cy="7938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3" name="Line 70">
              <a:extLst>
                <a:ext uri="{FF2B5EF4-FFF2-40B4-BE49-F238E27FC236}">
                  <a16:creationId xmlns:a16="http://schemas.microsoft.com/office/drawing/2014/main" id="{8B9AD5C5-424C-4E3E-8E81-D7549DF1DE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880" y="3697290"/>
              <a:ext cx="565150" cy="7938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1" name="Freeform 68">
              <a:extLst>
                <a:ext uri="{FF2B5EF4-FFF2-40B4-BE49-F238E27FC236}">
                  <a16:creationId xmlns:a16="http://schemas.microsoft.com/office/drawing/2014/main" id="{FC8E6212-C158-4BCD-AE0F-61671909B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3455" y="3005139"/>
              <a:ext cx="111125" cy="111125"/>
            </a:xfrm>
            <a:custGeom>
              <a:avLst/>
              <a:gdLst>
                <a:gd name="T0" fmla="*/ 70 w 70"/>
                <a:gd name="T1" fmla="*/ 35 h 70"/>
                <a:gd name="T2" fmla="*/ 0 w 70"/>
                <a:gd name="T3" fmla="*/ 70 h 70"/>
                <a:gd name="T4" fmla="*/ 18 w 70"/>
                <a:gd name="T5" fmla="*/ 35 h 70"/>
                <a:gd name="T6" fmla="*/ 0 w 70"/>
                <a:gd name="T7" fmla="*/ 0 h 70"/>
                <a:gd name="T8" fmla="*/ 70 w 7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70" y="35"/>
                  </a:moveTo>
                  <a:lnTo>
                    <a:pt x="0" y="70"/>
                  </a:lnTo>
                  <a:lnTo>
                    <a:pt x="18" y="35"/>
                  </a:lnTo>
                  <a:lnTo>
                    <a:pt x="0" y="0"/>
                  </a:lnTo>
                  <a:lnTo>
                    <a:pt x="70" y="35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4" name="Freeform 71">
              <a:extLst>
                <a:ext uri="{FF2B5EF4-FFF2-40B4-BE49-F238E27FC236}">
                  <a16:creationId xmlns:a16="http://schemas.microsoft.com/office/drawing/2014/main" id="{85FE7FAB-B0C1-467E-BA32-D8E9217EBA1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3455" y="3649665"/>
              <a:ext cx="111125" cy="111125"/>
            </a:xfrm>
            <a:custGeom>
              <a:avLst/>
              <a:gdLst>
                <a:gd name="T0" fmla="*/ 70 w 70"/>
                <a:gd name="T1" fmla="*/ 35 h 70"/>
                <a:gd name="T2" fmla="*/ 0 w 70"/>
                <a:gd name="T3" fmla="*/ 70 h 70"/>
                <a:gd name="T4" fmla="*/ 18 w 70"/>
                <a:gd name="T5" fmla="*/ 35 h 70"/>
                <a:gd name="T6" fmla="*/ 0 w 70"/>
                <a:gd name="T7" fmla="*/ 0 h 70"/>
                <a:gd name="T8" fmla="*/ 70 w 7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70" y="35"/>
                  </a:moveTo>
                  <a:lnTo>
                    <a:pt x="0" y="70"/>
                  </a:lnTo>
                  <a:lnTo>
                    <a:pt x="18" y="35"/>
                  </a:lnTo>
                  <a:lnTo>
                    <a:pt x="0" y="0"/>
                  </a:lnTo>
                  <a:lnTo>
                    <a:pt x="70" y="35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24" name="Freeform 51">
            <a:extLst>
              <a:ext uri="{FF2B5EF4-FFF2-40B4-BE49-F238E27FC236}">
                <a16:creationId xmlns:a16="http://schemas.microsoft.com/office/drawing/2014/main" id="{AD51779E-05B9-4997-B0C5-05528FDF400F}"/>
              </a:ext>
            </a:extLst>
          </p:cNvPr>
          <p:cNvSpPr>
            <a:spLocks/>
          </p:cNvSpPr>
          <p:nvPr/>
        </p:nvSpPr>
        <p:spPr bwMode="auto">
          <a:xfrm>
            <a:off x="10387006" y="3035302"/>
            <a:ext cx="565150" cy="7938"/>
          </a:xfrm>
          <a:custGeom>
            <a:avLst/>
            <a:gdLst>
              <a:gd name="T0" fmla="*/ 0 w 356"/>
              <a:gd name="T1" fmla="*/ 0 h 5"/>
              <a:gd name="T2" fmla="*/ 356 w 356"/>
              <a:gd name="T3" fmla="*/ 5 h 5"/>
              <a:gd name="T4" fmla="*/ 0 w 356"/>
              <a:gd name="T5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6" h="5">
                <a:moveTo>
                  <a:pt x="0" y="0"/>
                </a:moveTo>
                <a:lnTo>
                  <a:pt x="356" y="5"/>
                </a:lnTo>
                <a:lnTo>
                  <a:pt x="0" y="0"/>
                </a:lnTo>
                <a:close/>
              </a:path>
            </a:pathLst>
          </a:custGeom>
          <a:solidFill>
            <a:srgbClr val="4E4E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6" name="Freeform 54">
            <a:extLst>
              <a:ext uri="{FF2B5EF4-FFF2-40B4-BE49-F238E27FC236}">
                <a16:creationId xmlns:a16="http://schemas.microsoft.com/office/drawing/2014/main" id="{923C90E8-5DA2-482E-B597-E1509690B1D1}"/>
              </a:ext>
            </a:extLst>
          </p:cNvPr>
          <p:cNvSpPr>
            <a:spLocks/>
          </p:cNvSpPr>
          <p:nvPr/>
        </p:nvSpPr>
        <p:spPr bwMode="auto">
          <a:xfrm>
            <a:off x="10387006" y="3681415"/>
            <a:ext cx="565150" cy="7938"/>
          </a:xfrm>
          <a:custGeom>
            <a:avLst/>
            <a:gdLst>
              <a:gd name="T0" fmla="*/ 0 w 356"/>
              <a:gd name="T1" fmla="*/ 0 h 5"/>
              <a:gd name="T2" fmla="*/ 356 w 356"/>
              <a:gd name="T3" fmla="*/ 5 h 5"/>
              <a:gd name="T4" fmla="*/ 0 w 356"/>
              <a:gd name="T5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6" h="5">
                <a:moveTo>
                  <a:pt x="0" y="0"/>
                </a:moveTo>
                <a:lnTo>
                  <a:pt x="356" y="5"/>
                </a:lnTo>
                <a:lnTo>
                  <a:pt x="0" y="0"/>
                </a:lnTo>
                <a:close/>
              </a:path>
            </a:pathLst>
          </a:custGeom>
          <a:solidFill>
            <a:srgbClr val="4E4E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AAF1F0-4E3E-4870-9334-8E10C346F8C8}"/>
              </a:ext>
            </a:extLst>
          </p:cNvPr>
          <p:cNvGrpSpPr/>
          <p:nvPr/>
        </p:nvGrpSpPr>
        <p:grpSpPr>
          <a:xfrm flipH="1">
            <a:off x="10471141" y="2985295"/>
            <a:ext cx="565150" cy="755651"/>
            <a:chOff x="10387006" y="2985295"/>
            <a:chExt cx="565150" cy="755651"/>
          </a:xfrm>
        </p:grpSpPr>
        <p:sp>
          <p:nvSpPr>
            <p:cNvPr id="125" name="Line 52">
              <a:extLst>
                <a:ext uri="{FF2B5EF4-FFF2-40B4-BE49-F238E27FC236}">
                  <a16:creationId xmlns:a16="http://schemas.microsoft.com/office/drawing/2014/main" id="{10E7727D-41AB-4FD1-8DC5-28D76BD3EB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87006" y="3035302"/>
              <a:ext cx="565150" cy="7938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7" name="Line 55">
              <a:extLst>
                <a:ext uri="{FF2B5EF4-FFF2-40B4-BE49-F238E27FC236}">
                  <a16:creationId xmlns:a16="http://schemas.microsoft.com/office/drawing/2014/main" id="{D5EA17DD-5D13-45BE-9165-0FF5FD4E44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87006" y="3681415"/>
              <a:ext cx="565150" cy="7938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8" name="Freeform 9">
              <a:extLst>
                <a:ext uri="{FF2B5EF4-FFF2-40B4-BE49-F238E27FC236}">
                  <a16:creationId xmlns:a16="http://schemas.microsoft.com/office/drawing/2014/main" id="{FFF11AF8-A6F6-4583-99F1-4796D9809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72766" y="2985295"/>
              <a:ext cx="111125" cy="111125"/>
            </a:xfrm>
            <a:custGeom>
              <a:avLst/>
              <a:gdLst>
                <a:gd name="T0" fmla="*/ 70 w 70"/>
                <a:gd name="T1" fmla="*/ 35 h 70"/>
                <a:gd name="T2" fmla="*/ 0 w 70"/>
                <a:gd name="T3" fmla="*/ 70 h 70"/>
                <a:gd name="T4" fmla="*/ 18 w 70"/>
                <a:gd name="T5" fmla="*/ 35 h 70"/>
                <a:gd name="T6" fmla="*/ 0 w 70"/>
                <a:gd name="T7" fmla="*/ 0 h 70"/>
                <a:gd name="T8" fmla="*/ 70 w 7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70" y="35"/>
                  </a:moveTo>
                  <a:lnTo>
                    <a:pt x="0" y="70"/>
                  </a:lnTo>
                  <a:lnTo>
                    <a:pt x="18" y="35"/>
                  </a:lnTo>
                  <a:lnTo>
                    <a:pt x="0" y="0"/>
                  </a:lnTo>
                  <a:lnTo>
                    <a:pt x="70" y="35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9" name="Freeform 12">
              <a:extLst>
                <a:ext uri="{FF2B5EF4-FFF2-40B4-BE49-F238E27FC236}">
                  <a16:creationId xmlns:a16="http://schemas.microsoft.com/office/drawing/2014/main" id="{3F706644-B9B7-4A60-89CF-3B3905270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72766" y="3629821"/>
              <a:ext cx="111125" cy="111125"/>
            </a:xfrm>
            <a:custGeom>
              <a:avLst/>
              <a:gdLst>
                <a:gd name="T0" fmla="*/ 70 w 70"/>
                <a:gd name="T1" fmla="*/ 35 h 70"/>
                <a:gd name="T2" fmla="*/ 0 w 70"/>
                <a:gd name="T3" fmla="*/ 70 h 70"/>
                <a:gd name="T4" fmla="*/ 18 w 70"/>
                <a:gd name="T5" fmla="*/ 35 h 70"/>
                <a:gd name="T6" fmla="*/ 0 w 70"/>
                <a:gd name="T7" fmla="*/ 0 h 70"/>
                <a:gd name="T8" fmla="*/ 70 w 7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70" y="35"/>
                  </a:moveTo>
                  <a:lnTo>
                    <a:pt x="0" y="70"/>
                  </a:lnTo>
                  <a:lnTo>
                    <a:pt x="18" y="35"/>
                  </a:lnTo>
                  <a:lnTo>
                    <a:pt x="0" y="0"/>
                  </a:lnTo>
                  <a:lnTo>
                    <a:pt x="70" y="35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A00C8D3-1FB8-4677-93AD-3FB6DAD688FC}"/>
              </a:ext>
            </a:extLst>
          </p:cNvPr>
          <p:cNvGrpSpPr>
            <a:grpSpLocks noChangeAspect="1"/>
          </p:cNvGrpSpPr>
          <p:nvPr/>
        </p:nvGrpSpPr>
        <p:grpSpPr>
          <a:xfrm>
            <a:off x="8511862" y="1784158"/>
            <a:ext cx="2200277" cy="3240476"/>
            <a:chOff x="8716955" y="2051052"/>
            <a:chExt cx="1806577" cy="2660651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07912410-E69E-427F-8A69-42E67FE740C4}"/>
                </a:ext>
              </a:extLst>
            </p:cNvPr>
            <p:cNvGrpSpPr/>
            <p:nvPr/>
          </p:nvGrpSpPr>
          <p:grpSpPr>
            <a:xfrm flipH="1" flipV="1">
              <a:off x="10201269" y="2409827"/>
              <a:ext cx="134937" cy="460375"/>
              <a:chOff x="10229844" y="2514602"/>
              <a:chExt cx="134937" cy="460375"/>
            </a:xfrm>
          </p:grpSpPr>
          <p:sp>
            <p:nvSpPr>
              <p:cNvPr id="129" name="Freeform 49">
                <a:extLst>
                  <a:ext uri="{FF2B5EF4-FFF2-40B4-BE49-F238E27FC236}">
                    <a16:creationId xmlns:a16="http://schemas.microsoft.com/office/drawing/2014/main" id="{6E446032-9E15-4226-8625-11116E591E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85406" y="2597152"/>
                <a:ext cx="79375" cy="377825"/>
              </a:xfrm>
              <a:custGeom>
                <a:avLst/>
                <a:gdLst>
                  <a:gd name="T0" fmla="*/ 50 w 50"/>
                  <a:gd name="T1" fmla="*/ 238 h 238"/>
                  <a:gd name="T2" fmla="*/ 0 w 50"/>
                  <a:gd name="T3" fmla="*/ 238 h 238"/>
                  <a:gd name="T4" fmla="*/ 0 w 50"/>
                  <a:gd name="T5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0" h="238">
                    <a:moveTo>
                      <a:pt x="50" y="238"/>
                    </a:moveTo>
                    <a:lnTo>
                      <a:pt x="0" y="238"/>
                    </a:lnTo>
                    <a:lnTo>
                      <a:pt x="0" y="0"/>
                    </a:lnTo>
                  </a:path>
                </a:pathLst>
              </a:custGeom>
              <a:noFill/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0" name="Freeform 50">
                <a:extLst>
                  <a:ext uri="{FF2B5EF4-FFF2-40B4-BE49-F238E27FC236}">
                    <a16:creationId xmlns:a16="http://schemas.microsoft.com/office/drawing/2014/main" id="{976FD9AE-7233-44F6-8964-D6BC761EF3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29844" y="2514602"/>
                <a:ext cx="111125" cy="111125"/>
              </a:xfrm>
              <a:custGeom>
                <a:avLst/>
                <a:gdLst>
                  <a:gd name="T0" fmla="*/ 35 w 70"/>
                  <a:gd name="T1" fmla="*/ 0 h 70"/>
                  <a:gd name="T2" fmla="*/ 70 w 70"/>
                  <a:gd name="T3" fmla="*/ 70 h 70"/>
                  <a:gd name="T4" fmla="*/ 35 w 70"/>
                  <a:gd name="T5" fmla="*/ 52 h 70"/>
                  <a:gd name="T6" fmla="*/ 0 w 70"/>
                  <a:gd name="T7" fmla="*/ 70 h 70"/>
                  <a:gd name="T8" fmla="*/ 35 w 7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35" y="0"/>
                    </a:moveTo>
                    <a:lnTo>
                      <a:pt x="70" y="70"/>
                    </a:lnTo>
                    <a:lnTo>
                      <a:pt x="35" y="52"/>
                    </a:lnTo>
                    <a:lnTo>
                      <a:pt x="0" y="7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10101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131" name="Freeform 57">
              <a:extLst>
                <a:ext uri="{FF2B5EF4-FFF2-40B4-BE49-F238E27FC236}">
                  <a16:creationId xmlns:a16="http://schemas.microsoft.com/office/drawing/2014/main" id="{1D70D6F3-8C18-4BA3-9FFB-3B09B5CE4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1880" y="2859089"/>
              <a:ext cx="1635126" cy="1068388"/>
            </a:xfrm>
            <a:custGeom>
              <a:avLst/>
              <a:gdLst>
                <a:gd name="T0" fmla="*/ 363 w 4141"/>
                <a:gd name="T1" fmla="*/ 0 h 2706"/>
                <a:gd name="T2" fmla="*/ 3667 w 4141"/>
                <a:gd name="T3" fmla="*/ 0 h 2706"/>
                <a:gd name="T4" fmla="*/ 4141 w 4141"/>
                <a:gd name="T5" fmla="*/ 383 h 2706"/>
                <a:gd name="T6" fmla="*/ 4141 w 4141"/>
                <a:gd name="T7" fmla="*/ 2278 h 2706"/>
                <a:gd name="T8" fmla="*/ 3771 w 4141"/>
                <a:gd name="T9" fmla="*/ 2704 h 2706"/>
                <a:gd name="T10" fmla="*/ 363 w 4141"/>
                <a:gd name="T11" fmla="*/ 2706 h 2706"/>
                <a:gd name="T12" fmla="*/ 0 w 4141"/>
                <a:gd name="T13" fmla="*/ 2300 h 2706"/>
                <a:gd name="T14" fmla="*/ 0 w 4141"/>
                <a:gd name="T15" fmla="*/ 406 h 2706"/>
                <a:gd name="T16" fmla="*/ 363 w 4141"/>
                <a:gd name="T17" fmla="*/ 0 h 2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41" h="2706">
                  <a:moveTo>
                    <a:pt x="363" y="0"/>
                  </a:moveTo>
                  <a:cubicBezTo>
                    <a:pt x="3667" y="0"/>
                    <a:pt x="3667" y="0"/>
                    <a:pt x="3667" y="0"/>
                  </a:cubicBezTo>
                  <a:cubicBezTo>
                    <a:pt x="4141" y="16"/>
                    <a:pt x="4141" y="383"/>
                    <a:pt x="4141" y="383"/>
                  </a:cubicBezTo>
                  <a:cubicBezTo>
                    <a:pt x="4141" y="2278"/>
                    <a:pt x="4141" y="2278"/>
                    <a:pt x="4141" y="2278"/>
                  </a:cubicBezTo>
                  <a:cubicBezTo>
                    <a:pt x="4141" y="2502"/>
                    <a:pt x="3972" y="2704"/>
                    <a:pt x="3771" y="2704"/>
                  </a:cubicBezTo>
                  <a:cubicBezTo>
                    <a:pt x="363" y="2706"/>
                    <a:pt x="363" y="2706"/>
                    <a:pt x="363" y="2706"/>
                  </a:cubicBezTo>
                  <a:cubicBezTo>
                    <a:pt x="162" y="2706"/>
                    <a:pt x="0" y="2525"/>
                    <a:pt x="0" y="2300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0" y="181"/>
                    <a:pt x="162" y="0"/>
                    <a:pt x="363" y="0"/>
                  </a:cubicBezTo>
                  <a:close/>
                </a:path>
              </a:pathLst>
            </a:custGeom>
            <a:solidFill>
              <a:srgbClr val="047368"/>
            </a:solidFill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Oval 58">
                  <a:extLst>
                    <a:ext uri="{FF2B5EF4-FFF2-40B4-BE49-F238E27FC236}">
                      <a16:creationId xmlns:a16="http://schemas.microsoft.com/office/drawing/2014/main" id="{8E6DE9CB-DED1-4FFE-A3F8-9F3C8D6500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5694" y="2051052"/>
                  <a:ext cx="477838" cy="477838"/>
                </a:xfrm>
                <a:prstGeom prst="ellipse">
                  <a:avLst/>
                </a:prstGeom>
                <a:solidFill>
                  <a:srgbClr val="FBF49C"/>
                </a:solid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132" name="Oval 58">
                  <a:extLst>
                    <a:ext uri="{FF2B5EF4-FFF2-40B4-BE49-F238E27FC236}">
                      <a16:creationId xmlns:a16="http://schemas.microsoft.com/office/drawing/2014/main" id="{8E6DE9CB-DED1-4FFE-A3F8-9F3C8D6500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045694" y="2051052"/>
                  <a:ext cx="477838" cy="477838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" name="Freeform 59">
              <a:extLst>
                <a:ext uri="{FF2B5EF4-FFF2-40B4-BE49-F238E27FC236}">
                  <a16:creationId xmlns:a16="http://schemas.microsoft.com/office/drawing/2014/main" id="{8EB16779-0A76-463B-9219-F3C68E6FA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5080" y="4011615"/>
              <a:ext cx="19050" cy="204788"/>
            </a:xfrm>
            <a:custGeom>
              <a:avLst/>
              <a:gdLst>
                <a:gd name="T0" fmla="*/ 0 w 12"/>
                <a:gd name="T1" fmla="*/ 129 h 129"/>
                <a:gd name="T2" fmla="*/ 10 w 12"/>
                <a:gd name="T3" fmla="*/ 129 h 129"/>
                <a:gd name="T4" fmla="*/ 12 w 12"/>
                <a:gd name="T5" fmla="*/ 0 h 129"/>
                <a:gd name="T6" fmla="*/ 0 w 12"/>
                <a:gd name="T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9">
                  <a:moveTo>
                    <a:pt x="0" y="129"/>
                  </a:moveTo>
                  <a:lnTo>
                    <a:pt x="10" y="129"/>
                  </a:lnTo>
                  <a:lnTo>
                    <a:pt x="12" y="0"/>
                  </a:lnTo>
                  <a:lnTo>
                    <a:pt x="0" y="1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507070D-F5DF-46A8-83F6-EBA692BAB67B}"/>
                </a:ext>
              </a:extLst>
            </p:cNvPr>
            <p:cNvGrpSpPr/>
            <p:nvPr/>
          </p:nvGrpSpPr>
          <p:grpSpPr>
            <a:xfrm flipV="1">
              <a:off x="8916980" y="3927477"/>
              <a:ext cx="112713" cy="288926"/>
              <a:chOff x="8916980" y="3927477"/>
              <a:chExt cx="112713" cy="288926"/>
            </a:xfrm>
          </p:grpSpPr>
          <p:sp>
            <p:nvSpPr>
              <p:cNvPr id="134" name="Freeform 60">
                <a:extLst>
                  <a:ext uri="{FF2B5EF4-FFF2-40B4-BE49-F238E27FC236}">
                    <a16:creationId xmlns:a16="http://schemas.microsoft.com/office/drawing/2014/main" id="{3E4E3DE6-E543-4AB4-A76B-9A82CF521D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55080" y="4011615"/>
                <a:ext cx="19050" cy="204788"/>
              </a:xfrm>
              <a:custGeom>
                <a:avLst/>
                <a:gdLst>
                  <a:gd name="T0" fmla="*/ 0 w 12"/>
                  <a:gd name="T1" fmla="*/ 129 h 129"/>
                  <a:gd name="T2" fmla="*/ 10 w 12"/>
                  <a:gd name="T3" fmla="*/ 129 h 129"/>
                  <a:gd name="T4" fmla="*/ 12 w 12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29">
                    <a:moveTo>
                      <a:pt x="0" y="129"/>
                    </a:moveTo>
                    <a:lnTo>
                      <a:pt x="10" y="129"/>
                    </a:lnTo>
                    <a:lnTo>
                      <a:pt x="12" y="0"/>
                    </a:lnTo>
                  </a:path>
                </a:pathLst>
              </a:cu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5" name="Freeform 61">
                <a:extLst>
                  <a:ext uri="{FF2B5EF4-FFF2-40B4-BE49-F238E27FC236}">
                    <a16:creationId xmlns:a16="http://schemas.microsoft.com/office/drawing/2014/main" id="{8E420580-D8E2-4CA5-A859-52FE764403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16980" y="3927477"/>
                <a:ext cx="112713" cy="112713"/>
              </a:xfrm>
              <a:custGeom>
                <a:avLst/>
                <a:gdLst>
                  <a:gd name="T0" fmla="*/ 36 w 71"/>
                  <a:gd name="T1" fmla="*/ 0 h 71"/>
                  <a:gd name="T2" fmla="*/ 71 w 71"/>
                  <a:gd name="T3" fmla="*/ 71 h 71"/>
                  <a:gd name="T4" fmla="*/ 36 w 71"/>
                  <a:gd name="T5" fmla="*/ 53 h 71"/>
                  <a:gd name="T6" fmla="*/ 0 w 71"/>
                  <a:gd name="T7" fmla="*/ 71 h 71"/>
                  <a:gd name="T8" fmla="*/ 36 w 71"/>
                  <a:gd name="T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71">
                    <a:moveTo>
                      <a:pt x="36" y="0"/>
                    </a:moveTo>
                    <a:lnTo>
                      <a:pt x="71" y="71"/>
                    </a:lnTo>
                    <a:lnTo>
                      <a:pt x="36" y="53"/>
                    </a:lnTo>
                    <a:lnTo>
                      <a:pt x="0" y="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Oval 62">
                  <a:extLst>
                    <a:ext uri="{FF2B5EF4-FFF2-40B4-BE49-F238E27FC236}">
                      <a16:creationId xmlns:a16="http://schemas.microsoft.com/office/drawing/2014/main" id="{3F0C1013-725A-4AD7-89E8-37874C20FF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16955" y="4233865"/>
                  <a:ext cx="477838" cy="477838"/>
                </a:xfrm>
                <a:prstGeom prst="ellipse">
                  <a:avLst/>
                </a:prstGeom>
                <a:solidFill>
                  <a:srgbClr val="D1E8C5"/>
                </a:solid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136" name="Oval 62">
                  <a:extLst>
                    <a:ext uri="{FF2B5EF4-FFF2-40B4-BE49-F238E27FC236}">
                      <a16:creationId xmlns:a16="http://schemas.microsoft.com/office/drawing/2014/main" id="{3F0C1013-725A-4AD7-89E8-37874C20FF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716955" y="4233865"/>
                  <a:ext cx="477838" cy="477838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7" name="Rectangle 63">
              <a:extLst>
                <a:ext uri="{FF2B5EF4-FFF2-40B4-BE49-F238E27FC236}">
                  <a16:creationId xmlns:a16="http://schemas.microsoft.com/office/drawing/2014/main" id="{9D534A41-036A-4229-83D4-90BE572AF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9693" y="3181352"/>
              <a:ext cx="1222376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d-ID" altLang="id-ID" sz="30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LSTM</a:t>
              </a:r>
              <a:endParaRPr kumimoji="0" lang="id-ID" altLang="id-ID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Oval 108">
                <a:extLst>
                  <a:ext uri="{FF2B5EF4-FFF2-40B4-BE49-F238E27FC236}">
                    <a16:creationId xmlns:a16="http://schemas.microsoft.com/office/drawing/2014/main" id="{11494920-E278-4191-A29A-A288094E0BF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269269" y="4108449"/>
                <a:ext cx="425472" cy="231782"/>
              </a:xfrm>
              <a:prstGeom prst="ellipse">
                <a:avLst/>
              </a:prstGeom>
              <a:solidFill>
                <a:srgbClr val="FF9933"/>
              </a:solidFill>
              <a:ln w="4763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50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500" dirty="0"/>
                  <a:t>W</a:t>
                </a:r>
                <a:endParaRPr lang="id-ID" sz="500" dirty="0"/>
              </a:p>
            </p:txBody>
          </p:sp>
        </mc:Choice>
        <mc:Fallback xmlns="">
          <p:sp>
            <p:nvSpPr>
              <p:cNvPr id="95" name="Oval 108">
                <a:extLst>
                  <a:ext uri="{FF2B5EF4-FFF2-40B4-BE49-F238E27FC236}">
                    <a16:creationId xmlns:a16="http://schemas.microsoft.com/office/drawing/2014/main" id="{11494920-E278-4191-A29A-A288094E0B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69269" y="4108449"/>
                <a:ext cx="425472" cy="231782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4763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D27876AB-DC3D-4D11-9CB7-DE725B0961DA}"/>
              </a:ext>
            </a:extLst>
          </p:cNvPr>
          <p:cNvCxnSpPr>
            <a:stCxn id="131" idx="6"/>
            <a:endCxn id="95" idx="0"/>
          </p:cNvCxnSpPr>
          <p:nvPr/>
        </p:nvCxnSpPr>
        <p:spPr>
          <a:xfrm flipH="1">
            <a:off x="8482005" y="3874274"/>
            <a:ext cx="72393" cy="234175"/>
          </a:xfrm>
          <a:prstGeom prst="bentConnector4">
            <a:avLst>
              <a:gd name="adj1" fmla="val 105259"/>
              <a:gd name="adj2" fmla="val 916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8" name="Slide Zoom 57">
                <a:extLst>
                  <a:ext uri="{FF2B5EF4-FFF2-40B4-BE49-F238E27FC236}">
                    <a16:creationId xmlns:a16="http://schemas.microsoft.com/office/drawing/2014/main" id="{E5FE3594-BF74-4BE2-B0B0-7C548CE0A8F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4924619"/>
                  </p:ext>
                </p:extLst>
              </p:nvPr>
            </p:nvGraphicFramePr>
            <p:xfrm>
              <a:off x="8337543" y="2757951"/>
              <a:ext cx="2391260" cy="1345084"/>
            </p:xfrm>
            <a:graphic>
              <a:graphicData uri="http://schemas.microsoft.com/office/powerpoint/2016/slidezoom">
                <pslz:sldZm>
                  <pslz:sldZmObj sldId="266" cId="1252739301">
                    <pslz:zmPr id="{C2AB369A-C4FF-4AF9-933E-428486E1A84F}" returnToParent="0" transitionDur="1000" showBg="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391260" cy="1345084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8" name="Slide Zoom 57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E5FE3594-BF74-4BE2-B0B0-7C548CE0A8F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37543" y="2757951"/>
                <a:ext cx="2391260" cy="134508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8604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>
            <a:extLst>
              <a:ext uri="{FF2B5EF4-FFF2-40B4-BE49-F238E27FC236}">
                <a16:creationId xmlns:a16="http://schemas.microsoft.com/office/drawing/2014/main" id="{7BEA64E7-4140-49C9-ADA1-98C140BB3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3" y="1223963"/>
            <a:ext cx="8147050" cy="4133850"/>
          </a:xfrm>
          <a:prstGeom prst="rect">
            <a:avLst/>
          </a:prstGeom>
          <a:solidFill>
            <a:srgbClr val="007267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3" name="Freeform 8">
            <a:extLst>
              <a:ext uri="{FF2B5EF4-FFF2-40B4-BE49-F238E27FC236}">
                <a16:creationId xmlns:a16="http://schemas.microsoft.com/office/drawing/2014/main" id="{F3B70E6B-128E-4D5D-8AB4-6A9CD7CE6D21}"/>
              </a:ext>
            </a:extLst>
          </p:cNvPr>
          <p:cNvSpPr>
            <a:spLocks/>
          </p:cNvSpPr>
          <p:nvPr/>
        </p:nvSpPr>
        <p:spPr bwMode="auto">
          <a:xfrm>
            <a:off x="1493838" y="1311275"/>
            <a:ext cx="3437677" cy="157164"/>
          </a:xfrm>
          <a:custGeom>
            <a:avLst/>
            <a:gdLst>
              <a:gd name="T0" fmla="*/ 28 w 2194"/>
              <a:gd name="T1" fmla="*/ 68 h 87"/>
              <a:gd name="T2" fmla="*/ 0 w 2194"/>
              <a:gd name="T3" fmla="*/ 68 h 87"/>
              <a:gd name="T4" fmla="*/ 0 w 2194"/>
              <a:gd name="T5" fmla="*/ 29 h 87"/>
              <a:gd name="T6" fmla="*/ 2141 w 2194"/>
              <a:gd name="T7" fmla="*/ 29 h 87"/>
              <a:gd name="T8" fmla="*/ 2141 w 2194"/>
              <a:gd name="T9" fmla="*/ 0 h 87"/>
              <a:gd name="T10" fmla="*/ 2194 w 2194"/>
              <a:gd name="T11" fmla="*/ 44 h 87"/>
              <a:gd name="T12" fmla="*/ 2141 w 2194"/>
              <a:gd name="T13" fmla="*/ 87 h 87"/>
              <a:gd name="T14" fmla="*/ 2141 w 2194"/>
              <a:gd name="T15" fmla="*/ 58 h 87"/>
              <a:gd name="T16" fmla="*/ 28 w 2194"/>
              <a:gd name="T17" fmla="*/ 58 h 87"/>
              <a:gd name="T18" fmla="*/ 28 w 2194"/>
              <a:gd name="T19" fmla="*/ 68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94" h="87">
                <a:moveTo>
                  <a:pt x="28" y="68"/>
                </a:moveTo>
                <a:lnTo>
                  <a:pt x="0" y="68"/>
                </a:lnTo>
                <a:lnTo>
                  <a:pt x="0" y="29"/>
                </a:lnTo>
                <a:lnTo>
                  <a:pt x="2141" y="29"/>
                </a:lnTo>
                <a:lnTo>
                  <a:pt x="2141" y="0"/>
                </a:lnTo>
                <a:lnTo>
                  <a:pt x="2194" y="44"/>
                </a:lnTo>
                <a:lnTo>
                  <a:pt x="2141" y="87"/>
                </a:lnTo>
                <a:lnTo>
                  <a:pt x="2141" y="58"/>
                </a:lnTo>
                <a:lnTo>
                  <a:pt x="28" y="58"/>
                </a:lnTo>
                <a:lnTo>
                  <a:pt x="28" y="68"/>
                </a:lnTo>
                <a:close/>
              </a:path>
            </a:pathLst>
          </a:custGeom>
          <a:solidFill>
            <a:srgbClr val="FF0000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5" name="Freeform 80">
            <a:extLst>
              <a:ext uri="{FF2B5EF4-FFF2-40B4-BE49-F238E27FC236}">
                <a16:creationId xmlns:a16="http://schemas.microsoft.com/office/drawing/2014/main" id="{C71717BA-9374-4B61-9C8B-79F38CF2B7FF}"/>
              </a:ext>
            </a:extLst>
          </p:cNvPr>
          <p:cNvSpPr>
            <a:spLocks/>
          </p:cNvSpPr>
          <p:nvPr/>
        </p:nvSpPr>
        <p:spPr bwMode="auto">
          <a:xfrm>
            <a:off x="5334000" y="1320800"/>
            <a:ext cx="1878014" cy="139700"/>
          </a:xfrm>
          <a:custGeom>
            <a:avLst/>
            <a:gdLst>
              <a:gd name="T0" fmla="*/ 1113 w 1147"/>
              <a:gd name="T1" fmla="*/ 71 h 88"/>
              <a:gd name="T2" fmla="*/ 1141 w 1147"/>
              <a:gd name="T3" fmla="*/ 71 h 88"/>
              <a:gd name="T4" fmla="*/ 1141 w 1147"/>
              <a:gd name="T5" fmla="*/ 58 h 88"/>
              <a:gd name="T6" fmla="*/ 1118 w 1147"/>
              <a:gd name="T7" fmla="*/ 58 h 88"/>
              <a:gd name="T8" fmla="*/ 1118 w 1147"/>
              <a:gd name="T9" fmla="*/ 58 h 88"/>
              <a:gd name="T10" fmla="*/ 53 w 1147"/>
              <a:gd name="T11" fmla="*/ 58 h 88"/>
              <a:gd name="T12" fmla="*/ 53 w 1147"/>
              <a:gd name="T13" fmla="*/ 88 h 88"/>
              <a:gd name="T14" fmla="*/ 0 w 1147"/>
              <a:gd name="T15" fmla="*/ 44 h 88"/>
              <a:gd name="T16" fmla="*/ 53 w 1147"/>
              <a:gd name="T17" fmla="*/ 0 h 88"/>
              <a:gd name="T18" fmla="*/ 53 w 1147"/>
              <a:gd name="T19" fmla="*/ 30 h 88"/>
              <a:gd name="T20" fmla="*/ 1147 w 1147"/>
              <a:gd name="T21" fmla="*/ 30 h 88"/>
              <a:gd name="T22" fmla="*/ 1147 w 1147"/>
              <a:gd name="T23" fmla="*/ 87 h 88"/>
              <a:gd name="T24" fmla="*/ 1113 w 1147"/>
              <a:gd name="T25" fmla="*/ 87 h 88"/>
              <a:gd name="T26" fmla="*/ 1113 w 1147"/>
              <a:gd name="T27" fmla="*/ 7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47" h="88">
                <a:moveTo>
                  <a:pt x="1113" y="71"/>
                </a:moveTo>
                <a:lnTo>
                  <a:pt x="1141" y="71"/>
                </a:lnTo>
                <a:lnTo>
                  <a:pt x="1141" y="58"/>
                </a:lnTo>
                <a:lnTo>
                  <a:pt x="1118" y="58"/>
                </a:lnTo>
                <a:lnTo>
                  <a:pt x="1118" y="58"/>
                </a:lnTo>
                <a:lnTo>
                  <a:pt x="53" y="58"/>
                </a:lnTo>
                <a:lnTo>
                  <a:pt x="53" y="88"/>
                </a:lnTo>
                <a:lnTo>
                  <a:pt x="0" y="44"/>
                </a:lnTo>
                <a:lnTo>
                  <a:pt x="53" y="0"/>
                </a:lnTo>
                <a:lnTo>
                  <a:pt x="53" y="30"/>
                </a:lnTo>
                <a:lnTo>
                  <a:pt x="1147" y="30"/>
                </a:lnTo>
                <a:lnTo>
                  <a:pt x="1147" y="87"/>
                </a:lnTo>
                <a:lnTo>
                  <a:pt x="1113" y="87"/>
                </a:lnTo>
                <a:lnTo>
                  <a:pt x="1113" y="71"/>
                </a:lnTo>
                <a:close/>
              </a:path>
            </a:pathLst>
          </a:custGeom>
          <a:solidFill>
            <a:srgbClr val="FF0000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/>
          </a:p>
        </p:txBody>
      </p:sp>
      <p:sp>
        <p:nvSpPr>
          <p:cNvPr id="130" name="Rectangle 125">
            <a:extLst>
              <a:ext uri="{FF2B5EF4-FFF2-40B4-BE49-F238E27FC236}">
                <a16:creationId xmlns:a16="http://schemas.microsoft.com/office/drawing/2014/main" id="{D99B6A19-997C-4753-9E9C-2A7AE1D21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7663" y="1835150"/>
            <a:ext cx="984250" cy="3167063"/>
          </a:xfrm>
          <a:prstGeom prst="rect">
            <a:avLst/>
          </a:prstGeom>
          <a:solidFill>
            <a:srgbClr val="059684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D30BD6B4-F03A-4C3B-8E5D-3E25724E2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6413" y="1835150"/>
            <a:ext cx="2266950" cy="3167063"/>
          </a:xfrm>
          <a:prstGeom prst="rect">
            <a:avLst/>
          </a:prstGeom>
          <a:solidFill>
            <a:srgbClr val="059684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5" name="Rectangle 60">
            <a:extLst>
              <a:ext uri="{FF2B5EF4-FFF2-40B4-BE49-F238E27FC236}">
                <a16:creationId xmlns:a16="http://schemas.microsoft.com/office/drawing/2014/main" id="{988DFC53-44C6-4708-BCBA-B6A2A84CD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0363" y="1855788"/>
            <a:ext cx="1303337" cy="3167063"/>
          </a:xfrm>
          <a:prstGeom prst="rect">
            <a:avLst/>
          </a:prstGeom>
          <a:solidFill>
            <a:srgbClr val="059684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2" name="Oval 96">
            <a:extLst>
              <a:ext uri="{FF2B5EF4-FFF2-40B4-BE49-F238E27FC236}">
                <a16:creationId xmlns:a16="http://schemas.microsoft.com/office/drawing/2014/main" id="{2FFDCA3F-12E3-4847-A3CA-AD11CCD28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6480" y="3354388"/>
            <a:ext cx="280987" cy="280988"/>
          </a:xfrm>
          <a:prstGeom prst="ellipse">
            <a:avLst/>
          </a:prstGeom>
          <a:solidFill>
            <a:srgbClr val="66B2FF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/>
              <a:t>x</a:t>
            </a:r>
            <a:endParaRPr lang="id-ID" sz="1400" dirty="0"/>
          </a:p>
        </p:txBody>
      </p:sp>
      <p:sp>
        <p:nvSpPr>
          <p:cNvPr id="253" name="Oval 96">
            <a:extLst>
              <a:ext uri="{FF2B5EF4-FFF2-40B4-BE49-F238E27FC236}">
                <a16:creationId xmlns:a16="http://schemas.microsoft.com/office/drawing/2014/main" id="{AD595D5D-9117-4E8E-B02D-25251952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0" y="3353846"/>
            <a:ext cx="280987" cy="280988"/>
          </a:xfrm>
          <a:prstGeom prst="ellipse">
            <a:avLst/>
          </a:prstGeom>
          <a:solidFill>
            <a:srgbClr val="66B2FF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/>
              <a:t>x</a:t>
            </a:r>
            <a:endParaRPr lang="id-ID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Oval 166">
                <a:extLst>
                  <a:ext uri="{FF2B5EF4-FFF2-40B4-BE49-F238E27FC236}">
                    <a16:creationId xmlns:a16="http://schemas.microsoft.com/office/drawing/2014/main" id="{AB925324-8FF8-49A8-B64E-C966AB3D3E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14591" y="1234877"/>
                <a:ext cx="517525" cy="515938"/>
              </a:xfrm>
              <a:prstGeom prst="ellipse">
                <a:avLst/>
              </a:prstGeom>
              <a:solidFill>
                <a:srgbClr val="FFFF99"/>
              </a:solidFill>
              <a:ln w="4763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900" i="1" smtClean="0">
                          <a:latin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id-ID" sz="9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+=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38" name="Oval 166">
                <a:extLst>
                  <a:ext uri="{FF2B5EF4-FFF2-40B4-BE49-F238E27FC236}">
                    <a16:creationId xmlns:a16="http://schemas.microsoft.com/office/drawing/2014/main" id="{AB925324-8FF8-49A8-B64E-C966AB3D3E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14591" y="1234877"/>
                <a:ext cx="517525" cy="51593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4763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Oval 166">
                <a:extLst>
                  <a:ext uri="{FF2B5EF4-FFF2-40B4-BE49-F238E27FC236}">
                    <a16:creationId xmlns:a16="http://schemas.microsoft.com/office/drawing/2014/main" id="{E222F1EE-CECE-47F4-B215-F73F62A062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6161" y="1227536"/>
                <a:ext cx="517525" cy="515938"/>
              </a:xfrm>
              <a:prstGeom prst="ellipse">
                <a:avLst/>
              </a:prstGeom>
              <a:solidFill>
                <a:srgbClr val="FFFF99"/>
              </a:solidFill>
              <a:ln w="4763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900" i="1" smtClean="0">
                          <a:latin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id-ID" sz="9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+=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44" name="Oval 166">
                <a:extLst>
                  <a:ext uri="{FF2B5EF4-FFF2-40B4-BE49-F238E27FC236}">
                    <a16:creationId xmlns:a16="http://schemas.microsoft.com/office/drawing/2014/main" id="{E222F1EE-CECE-47F4-B215-F73F62A062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06161" y="1227536"/>
                <a:ext cx="517525" cy="51593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4763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Oval 166">
                <a:extLst>
                  <a:ext uri="{FF2B5EF4-FFF2-40B4-BE49-F238E27FC236}">
                    <a16:creationId xmlns:a16="http://schemas.microsoft.com/office/drawing/2014/main" id="{410BA4D7-475A-48F5-A81E-73B82B5861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99301" y="1225646"/>
                <a:ext cx="517525" cy="515938"/>
              </a:xfrm>
              <a:prstGeom prst="ellipse">
                <a:avLst/>
              </a:prstGeom>
              <a:solidFill>
                <a:srgbClr val="FFFF99"/>
              </a:solidFill>
              <a:ln w="4763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900" i="1" smtClean="0">
                          <a:latin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id-ID" sz="9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+=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48" name="Oval 166">
                <a:extLst>
                  <a:ext uri="{FF2B5EF4-FFF2-40B4-BE49-F238E27FC236}">
                    <a16:creationId xmlns:a16="http://schemas.microsoft.com/office/drawing/2014/main" id="{410BA4D7-475A-48F5-A81E-73B82B5861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99301" y="1225646"/>
                <a:ext cx="517525" cy="51593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4763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6">
                <a:extLst>
                  <a:ext uri="{FF2B5EF4-FFF2-40B4-BE49-F238E27FC236}">
                    <a16:creationId xmlns:a16="http://schemas.microsoft.com/office/drawing/2014/main" id="{7B53EC08-3571-443A-8941-5C1DFCE9D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757" y="1254125"/>
                <a:ext cx="530225" cy="530225"/>
              </a:xfrm>
              <a:prstGeom prst="ellipse">
                <a:avLst/>
              </a:prstGeom>
              <a:solidFill>
                <a:srgbClr val="FFFF99"/>
              </a:solidFill>
              <a:ln w="4763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id-ID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1" name="Oval 6">
                <a:extLst>
                  <a:ext uri="{FF2B5EF4-FFF2-40B4-BE49-F238E27FC236}">
                    <a16:creationId xmlns:a16="http://schemas.microsoft.com/office/drawing/2014/main" id="{7B53EC08-3571-443A-8941-5C1DFCE9DC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5757" y="1254125"/>
                <a:ext cx="530225" cy="530225"/>
              </a:xfrm>
              <a:prstGeom prst="ellipse">
                <a:avLst/>
              </a:prstGeom>
              <a:blipFill>
                <a:blip r:embed="rId5"/>
                <a:stretch>
                  <a:fillRect r="-6897"/>
                </a:stretch>
              </a:blipFill>
              <a:ln w="4763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eform 9">
            <a:extLst>
              <a:ext uri="{FF2B5EF4-FFF2-40B4-BE49-F238E27FC236}">
                <a16:creationId xmlns:a16="http://schemas.microsoft.com/office/drawing/2014/main" id="{8B6A47D9-2424-47BC-BB3E-BF6665D96DD2}"/>
              </a:ext>
            </a:extLst>
          </p:cNvPr>
          <p:cNvSpPr>
            <a:spLocks/>
          </p:cNvSpPr>
          <p:nvPr/>
        </p:nvSpPr>
        <p:spPr bwMode="auto">
          <a:xfrm>
            <a:off x="4892675" y="1339850"/>
            <a:ext cx="84137" cy="138113"/>
          </a:xfrm>
          <a:custGeom>
            <a:avLst/>
            <a:gdLst>
              <a:gd name="T0" fmla="*/ 0 w 53"/>
              <a:gd name="T1" fmla="*/ 29 h 87"/>
              <a:gd name="T2" fmla="*/ 0 w 53"/>
              <a:gd name="T3" fmla="*/ 0 h 87"/>
              <a:gd name="T4" fmla="*/ 53 w 53"/>
              <a:gd name="T5" fmla="*/ 44 h 87"/>
              <a:gd name="T6" fmla="*/ 0 w 53"/>
              <a:gd name="T7" fmla="*/ 87 h 87"/>
              <a:gd name="T8" fmla="*/ 0 w 53"/>
              <a:gd name="T9" fmla="*/ 58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" h="87">
                <a:moveTo>
                  <a:pt x="0" y="29"/>
                </a:moveTo>
                <a:lnTo>
                  <a:pt x="0" y="0"/>
                </a:lnTo>
                <a:lnTo>
                  <a:pt x="53" y="44"/>
                </a:lnTo>
                <a:lnTo>
                  <a:pt x="0" y="87"/>
                </a:lnTo>
                <a:lnTo>
                  <a:pt x="0" y="58"/>
                </a:lnTo>
              </a:path>
            </a:pathLst>
          </a:custGeom>
          <a:noFill/>
          <a:ln w="476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5">
                <a:extLst>
                  <a:ext uri="{FF2B5EF4-FFF2-40B4-BE49-F238E27FC236}">
                    <a16:creationId xmlns:a16="http://schemas.microsoft.com/office/drawing/2014/main" id="{163B81AA-FE82-4DC8-B4C9-61E0C42922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1000" y="3894137"/>
                <a:ext cx="506413" cy="506413"/>
              </a:xfrm>
              <a:prstGeom prst="ellipse">
                <a:avLst/>
              </a:prstGeom>
              <a:solidFill>
                <a:srgbClr val="FFFFCC"/>
              </a:solidFill>
              <a:ln w="4763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id-ID" sz="1600" dirty="0"/>
              </a:p>
            </p:txBody>
          </p:sp>
        </mc:Choice>
        <mc:Fallback xmlns="">
          <p:sp>
            <p:nvSpPr>
              <p:cNvPr id="20" name="Oval 15">
                <a:extLst>
                  <a:ext uri="{FF2B5EF4-FFF2-40B4-BE49-F238E27FC236}">
                    <a16:creationId xmlns:a16="http://schemas.microsoft.com/office/drawing/2014/main" id="{163B81AA-FE82-4DC8-B4C9-61E0C42922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31000" y="3894137"/>
                <a:ext cx="506413" cy="506413"/>
              </a:xfrm>
              <a:prstGeom prst="ellipse">
                <a:avLst/>
              </a:prstGeom>
              <a:blipFill>
                <a:blip r:embed="rId6"/>
                <a:stretch>
                  <a:fillRect r="-1205"/>
                </a:stretch>
              </a:blipFill>
              <a:ln w="4763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eform 17">
            <a:extLst>
              <a:ext uri="{FF2B5EF4-FFF2-40B4-BE49-F238E27FC236}">
                <a16:creationId xmlns:a16="http://schemas.microsoft.com/office/drawing/2014/main" id="{480E81DD-FFB2-4798-AD01-8E34A754E4F3}"/>
              </a:ext>
            </a:extLst>
          </p:cNvPr>
          <p:cNvSpPr>
            <a:spLocks/>
          </p:cNvSpPr>
          <p:nvPr/>
        </p:nvSpPr>
        <p:spPr bwMode="auto">
          <a:xfrm>
            <a:off x="6842125" y="2249488"/>
            <a:ext cx="139700" cy="1687513"/>
          </a:xfrm>
          <a:custGeom>
            <a:avLst/>
            <a:gdLst>
              <a:gd name="T0" fmla="*/ 34 w 88"/>
              <a:gd name="T1" fmla="*/ 28 h 1063"/>
              <a:gd name="T2" fmla="*/ 34 w 88"/>
              <a:gd name="T3" fmla="*/ 0 h 1063"/>
              <a:gd name="T4" fmla="*/ 58 w 88"/>
              <a:gd name="T5" fmla="*/ 0 h 1063"/>
              <a:gd name="T6" fmla="*/ 58 w 88"/>
              <a:gd name="T7" fmla="*/ 1009 h 1063"/>
              <a:gd name="T8" fmla="*/ 88 w 88"/>
              <a:gd name="T9" fmla="*/ 1009 h 1063"/>
              <a:gd name="T10" fmla="*/ 44 w 88"/>
              <a:gd name="T11" fmla="*/ 1063 h 1063"/>
              <a:gd name="T12" fmla="*/ 0 w 88"/>
              <a:gd name="T13" fmla="*/ 1009 h 1063"/>
              <a:gd name="T14" fmla="*/ 30 w 88"/>
              <a:gd name="T15" fmla="*/ 1009 h 1063"/>
              <a:gd name="T16" fmla="*/ 30 w 88"/>
              <a:gd name="T17" fmla="*/ 28 h 1063"/>
              <a:gd name="T18" fmla="*/ 34 w 88"/>
              <a:gd name="T19" fmla="*/ 28 h 1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8" h="1063">
                <a:moveTo>
                  <a:pt x="34" y="28"/>
                </a:moveTo>
                <a:lnTo>
                  <a:pt x="34" y="0"/>
                </a:lnTo>
                <a:lnTo>
                  <a:pt x="58" y="0"/>
                </a:lnTo>
                <a:lnTo>
                  <a:pt x="58" y="1009"/>
                </a:lnTo>
                <a:lnTo>
                  <a:pt x="88" y="1009"/>
                </a:lnTo>
                <a:lnTo>
                  <a:pt x="44" y="1063"/>
                </a:lnTo>
                <a:lnTo>
                  <a:pt x="0" y="1009"/>
                </a:lnTo>
                <a:lnTo>
                  <a:pt x="30" y="1009"/>
                </a:lnTo>
                <a:lnTo>
                  <a:pt x="30" y="28"/>
                </a:lnTo>
                <a:lnTo>
                  <a:pt x="34" y="28"/>
                </a:lnTo>
                <a:close/>
              </a:path>
            </a:pathLst>
          </a:custGeom>
          <a:solidFill>
            <a:srgbClr val="FFFF00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" name="Freeform 18">
            <a:extLst>
              <a:ext uri="{FF2B5EF4-FFF2-40B4-BE49-F238E27FC236}">
                <a16:creationId xmlns:a16="http://schemas.microsoft.com/office/drawing/2014/main" id="{7AB171CD-3221-4976-A96D-38292248E48C}"/>
              </a:ext>
            </a:extLst>
          </p:cNvPr>
          <p:cNvSpPr>
            <a:spLocks/>
          </p:cNvSpPr>
          <p:nvPr/>
        </p:nvSpPr>
        <p:spPr bwMode="auto">
          <a:xfrm>
            <a:off x="6842125" y="3851275"/>
            <a:ext cx="139700" cy="85725"/>
          </a:xfrm>
          <a:custGeom>
            <a:avLst/>
            <a:gdLst>
              <a:gd name="T0" fmla="*/ 58 w 88"/>
              <a:gd name="T1" fmla="*/ 0 h 54"/>
              <a:gd name="T2" fmla="*/ 88 w 88"/>
              <a:gd name="T3" fmla="*/ 0 h 54"/>
              <a:gd name="T4" fmla="*/ 44 w 88"/>
              <a:gd name="T5" fmla="*/ 54 h 54"/>
              <a:gd name="T6" fmla="*/ 0 w 88"/>
              <a:gd name="T7" fmla="*/ 0 h 54"/>
              <a:gd name="T8" fmla="*/ 30 w 88"/>
              <a:gd name="T9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54">
                <a:moveTo>
                  <a:pt x="58" y="0"/>
                </a:moveTo>
                <a:lnTo>
                  <a:pt x="88" y="0"/>
                </a:lnTo>
                <a:lnTo>
                  <a:pt x="44" y="54"/>
                </a:lnTo>
                <a:lnTo>
                  <a:pt x="0" y="0"/>
                </a:lnTo>
                <a:lnTo>
                  <a:pt x="30" y="0"/>
                </a:lnTo>
              </a:path>
            </a:pathLst>
          </a:custGeom>
          <a:noFill/>
          <a:ln w="476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6" name="Freeform 21">
            <a:extLst>
              <a:ext uri="{FF2B5EF4-FFF2-40B4-BE49-F238E27FC236}">
                <a16:creationId xmlns:a16="http://schemas.microsoft.com/office/drawing/2014/main" id="{B5320BCF-7AA4-476B-A241-4B3115647016}"/>
              </a:ext>
            </a:extLst>
          </p:cNvPr>
          <p:cNvSpPr>
            <a:spLocks/>
          </p:cNvSpPr>
          <p:nvPr/>
        </p:nvSpPr>
        <p:spPr bwMode="auto">
          <a:xfrm>
            <a:off x="6061075" y="4824413"/>
            <a:ext cx="627062" cy="139700"/>
          </a:xfrm>
          <a:custGeom>
            <a:avLst/>
            <a:gdLst>
              <a:gd name="T0" fmla="*/ 395 w 395"/>
              <a:gd name="T1" fmla="*/ 32 h 88"/>
              <a:gd name="T2" fmla="*/ 395 w 395"/>
              <a:gd name="T3" fmla="*/ 61 h 88"/>
              <a:gd name="T4" fmla="*/ 173 w 395"/>
              <a:gd name="T5" fmla="*/ 62 h 88"/>
              <a:gd name="T6" fmla="*/ 173 w 395"/>
              <a:gd name="T7" fmla="*/ 59 h 88"/>
              <a:gd name="T8" fmla="*/ 54 w 395"/>
              <a:gd name="T9" fmla="*/ 58 h 88"/>
              <a:gd name="T10" fmla="*/ 54 w 395"/>
              <a:gd name="T11" fmla="*/ 88 h 88"/>
              <a:gd name="T12" fmla="*/ 0 w 395"/>
              <a:gd name="T13" fmla="*/ 44 h 88"/>
              <a:gd name="T14" fmla="*/ 54 w 395"/>
              <a:gd name="T15" fmla="*/ 0 h 88"/>
              <a:gd name="T16" fmla="*/ 54 w 395"/>
              <a:gd name="T17" fmla="*/ 30 h 88"/>
              <a:gd name="T18" fmla="*/ 202 w 395"/>
              <a:gd name="T19" fmla="*/ 31 h 88"/>
              <a:gd name="T20" fmla="*/ 202 w 395"/>
              <a:gd name="T21" fmla="*/ 34 h 88"/>
              <a:gd name="T22" fmla="*/ 395 w 395"/>
              <a:gd name="T23" fmla="*/ 32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95" h="88">
                <a:moveTo>
                  <a:pt x="395" y="32"/>
                </a:moveTo>
                <a:lnTo>
                  <a:pt x="395" y="61"/>
                </a:lnTo>
                <a:lnTo>
                  <a:pt x="173" y="62"/>
                </a:lnTo>
                <a:lnTo>
                  <a:pt x="173" y="59"/>
                </a:lnTo>
                <a:lnTo>
                  <a:pt x="54" y="58"/>
                </a:lnTo>
                <a:lnTo>
                  <a:pt x="54" y="88"/>
                </a:lnTo>
                <a:lnTo>
                  <a:pt x="0" y="44"/>
                </a:lnTo>
                <a:lnTo>
                  <a:pt x="54" y="0"/>
                </a:lnTo>
                <a:lnTo>
                  <a:pt x="54" y="30"/>
                </a:lnTo>
                <a:lnTo>
                  <a:pt x="202" y="31"/>
                </a:lnTo>
                <a:lnTo>
                  <a:pt x="202" y="34"/>
                </a:lnTo>
                <a:lnTo>
                  <a:pt x="395" y="32"/>
                </a:lnTo>
                <a:close/>
              </a:path>
            </a:pathLst>
          </a:custGeom>
          <a:solidFill>
            <a:srgbClr val="33001A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7" name="Freeform 22">
            <a:extLst>
              <a:ext uri="{FF2B5EF4-FFF2-40B4-BE49-F238E27FC236}">
                <a16:creationId xmlns:a16="http://schemas.microsoft.com/office/drawing/2014/main" id="{766DD004-6843-49D5-9552-0CA5D706D186}"/>
              </a:ext>
            </a:extLst>
          </p:cNvPr>
          <p:cNvSpPr>
            <a:spLocks/>
          </p:cNvSpPr>
          <p:nvPr/>
        </p:nvSpPr>
        <p:spPr bwMode="auto">
          <a:xfrm>
            <a:off x="6061075" y="4824413"/>
            <a:ext cx="85725" cy="139700"/>
          </a:xfrm>
          <a:custGeom>
            <a:avLst/>
            <a:gdLst>
              <a:gd name="T0" fmla="*/ 54 w 54"/>
              <a:gd name="T1" fmla="*/ 58 h 88"/>
              <a:gd name="T2" fmla="*/ 54 w 54"/>
              <a:gd name="T3" fmla="*/ 88 h 88"/>
              <a:gd name="T4" fmla="*/ 0 w 54"/>
              <a:gd name="T5" fmla="*/ 44 h 88"/>
              <a:gd name="T6" fmla="*/ 54 w 54"/>
              <a:gd name="T7" fmla="*/ 0 h 88"/>
              <a:gd name="T8" fmla="*/ 54 w 54"/>
              <a:gd name="T9" fmla="*/ 3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88">
                <a:moveTo>
                  <a:pt x="54" y="58"/>
                </a:moveTo>
                <a:lnTo>
                  <a:pt x="54" y="88"/>
                </a:lnTo>
                <a:lnTo>
                  <a:pt x="0" y="44"/>
                </a:lnTo>
                <a:lnTo>
                  <a:pt x="54" y="0"/>
                </a:lnTo>
                <a:lnTo>
                  <a:pt x="54" y="30"/>
                </a:lnTo>
              </a:path>
            </a:pathLst>
          </a:custGeom>
          <a:noFill/>
          <a:ln w="476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8" name="Freeform 23">
            <a:extLst>
              <a:ext uri="{FF2B5EF4-FFF2-40B4-BE49-F238E27FC236}">
                <a16:creationId xmlns:a16="http://schemas.microsoft.com/office/drawing/2014/main" id="{5C2D0CD0-A440-4489-8330-62FD90756DDE}"/>
              </a:ext>
            </a:extLst>
          </p:cNvPr>
          <p:cNvSpPr>
            <a:spLocks/>
          </p:cNvSpPr>
          <p:nvPr/>
        </p:nvSpPr>
        <p:spPr bwMode="auto">
          <a:xfrm>
            <a:off x="6621463" y="2324100"/>
            <a:ext cx="139700" cy="2232025"/>
          </a:xfrm>
          <a:custGeom>
            <a:avLst/>
            <a:gdLst>
              <a:gd name="T0" fmla="*/ 33 w 88"/>
              <a:gd name="T1" fmla="*/ 0 h 1406"/>
              <a:gd name="T2" fmla="*/ 61 w 88"/>
              <a:gd name="T3" fmla="*/ 0 h 1406"/>
              <a:gd name="T4" fmla="*/ 61 w 88"/>
              <a:gd name="T5" fmla="*/ 160 h 1406"/>
              <a:gd name="T6" fmla="*/ 61 w 88"/>
              <a:gd name="T7" fmla="*/ 1221 h 1406"/>
              <a:gd name="T8" fmla="*/ 58 w 88"/>
              <a:gd name="T9" fmla="*/ 1221 h 1406"/>
              <a:gd name="T10" fmla="*/ 58 w 88"/>
              <a:gd name="T11" fmla="*/ 1353 h 1406"/>
              <a:gd name="T12" fmla="*/ 88 w 88"/>
              <a:gd name="T13" fmla="*/ 1353 h 1406"/>
              <a:gd name="T14" fmla="*/ 44 w 88"/>
              <a:gd name="T15" fmla="*/ 1406 h 1406"/>
              <a:gd name="T16" fmla="*/ 0 w 88"/>
              <a:gd name="T17" fmla="*/ 1353 h 1406"/>
              <a:gd name="T18" fmla="*/ 30 w 88"/>
              <a:gd name="T19" fmla="*/ 1353 h 1406"/>
              <a:gd name="T20" fmla="*/ 30 w 88"/>
              <a:gd name="T21" fmla="*/ 1193 h 1406"/>
              <a:gd name="T22" fmla="*/ 33 w 88"/>
              <a:gd name="T23" fmla="*/ 1193 h 1406"/>
              <a:gd name="T24" fmla="*/ 33 w 88"/>
              <a:gd name="T25" fmla="*/ 160 h 1406"/>
              <a:gd name="T26" fmla="*/ 33 w 88"/>
              <a:gd name="T27" fmla="*/ 0 h 1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8" h="1406">
                <a:moveTo>
                  <a:pt x="33" y="0"/>
                </a:moveTo>
                <a:lnTo>
                  <a:pt x="61" y="0"/>
                </a:lnTo>
                <a:lnTo>
                  <a:pt x="61" y="160"/>
                </a:lnTo>
                <a:lnTo>
                  <a:pt x="61" y="1221"/>
                </a:lnTo>
                <a:lnTo>
                  <a:pt x="58" y="1221"/>
                </a:lnTo>
                <a:lnTo>
                  <a:pt x="58" y="1353"/>
                </a:lnTo>
                <a:lnTo>
                  <a:pt x="88" y="1353"/>
                </a:lnTo>
                <a:lnTo>
                  <a:pt x="44" y="1406"/>
                </a:lnTo>
                <a:lnTo>
                  <a:pt x="0" y="1353"/>
                </a:lnTo>
                <a:lnTo>
                  <a:pt x="30" y="1353"/>
                </a:lnTo>
                <a:lnTo>
                  <a:pt x="30" y="1193"/>
                </a:lnTo>
                <a:lnTo>
                  <a:pt x="33" y="1193"/>
                </a:lnTo>
                <a:lnTo>
                  <a:pt x="33" y="160"/>
                </a:lnTo>
                <a:lnTo>
                  <a:pt x="33" y="0"/>
                </a:lnTo>
                <a:close/>
              </a:path>
            </a:pathLst>
          </a:custGeom>
          <a:solidFill>
            <a:srgbClr val="FF00FF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9" name="Freeform 24">
            <a:extLst>
              <a:ext uri="{FF2B5EF4-FFF2-40B4-BE49-F238E27FC236}">
                <a16:creationId xmlns:a16="http://schemas.microsoft.com/office/drawing/2014/main" id="{67D6A9D2-F521-49D4-A8E7-D4B3DE385285}"/>
              </a:ext>
            </a:extLst>
          </p:cNvPr>
          <p:cNvSpPr>
            <a:spLocks/>
          </p:cNvSpPr>
          <p:nvPr/>
        </p:nvSpPr>
        <p:spPr bwMode="auto">
          <a:xfrm>
            <a:off x="6621463" y="4471988"/>
            <a:ext cx="139700" cy="84138"/>
          </a:xfrm>
          <a:custGeom>
            <a:avLst/>
            <a:gdLst>
              <a:gd name="T0" fmla="*/ 58 w 88"/>
              <a:gd name="T1" fmla="*/ 0 h 53"/>
              <a:gd name="T2" fmla="*/ 88 w 88"/>
              <a:gd name="T3" fmla="*/ 0 h 53"/>
              <a:gd name="T4" fmla="*/ 44 w 88"/>
              <a:gd name="T5" fmla="*/ 53 h 53"/>
              <a:gd name="T6" fmla="*/ 0 w 88"/>
              <a:gd name="T7" fmla="*/ 0 h 53"/>
              <a:gd name="T8" fmla="*/ 30 w 88"/>
              <a:gd name="T9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53">
                <a:moveTo>
                  <a:pt x="58" y="0"/>
                </a:moveTo>
                <a:lnTo>
                  <a:pt x="88" y="0"/>
                </a:lnTo>
                <a:lnTo>
                  <a:pt x="44" y="53"/>
                </a:lnTo>
                <a:lnTo>
                  <a:pt x="0" y="0"/>
                </a:lnTo>
                <a:lnTo>
                  <a:pt x="30" y="0"/>
                </a:lnTo>
              </a:path>
            </a:pathLst>
          </a:custGeom>
          <a:noFill/>
          <a:ln w="476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0" name="Freeform 25">
            <a:extLst>
              <a:ext uri="{FF2B5EF4-FFF2-40B4-BE49-F238E27FC236}">
                <a16:creationId xmlns:a16="http://schemas.microsoft.com/office/drawing/2014/main" id="{F6B54B3A-F379-4FF6-85C9-B93D258F83C1}"/>
              </a:ext>
            </a:extLst>
          </p:cNvPr>
          <p:cNvSpPr>
            <a:spLocks/>
          </p:cNvSpPr>
          <p:nvPr/>
        </p:nvSpPr>
        <p:spPr bwMode="auto">
          <a:xfrm>
            <a:off x="6037263" y="2273300"/>
            <a:ext cx="592137" cy="2413000"/>
          </a:xfrm>
          <a:custGeom>
            <a:avLst/>
            <a:gdLst>
              <a:gd name="T0" fmla="*/ 349 w 373"/>
              <a:gd name="T1" fmla="*/ 0 h 1520"/>
              <a:gd name="T2" fmla="*/ 373 w 373"/>
              <a:gd name="T3" fmla="*/ 0 h 1520"/>
              <a:gd name="T4" fmla="*/ 373 w 373"/>
              <a:gd name="T5" fmla="*/ 68 h 1520"/>
              <a:gd name="T6" fmla="*/ 339 w 373"/>
              <a:gd name="T7" fmla="*/ 68 h 1520"/>
              <a:gd name="T8" fmla="*/ 339 w 373"/>
              <a:gd name="T9" fmla="*/ 1491 h 1520"/>
              <a:gd name="T10" fmla="*/ 54 w 373"/>
              <a:gd name="T11" fmla="*/ 1491 h 1520"/>
              <a:gd name="T12" fmla="*/ 54 w 373"/>
              <a:gd name="T13" fmla="*/ 1520 h 1520"/>
              <a:gd name="T14" fmla="*/ 0 w 373"/>
              <a:gd name="T15" fmla="*/ 1479 h 1520"/>
              <a:gd name="T16" fmla="*/ 54 w 373"/>
              <a:gd name="T17" fmla="*/ 1439 h 1520"/>
              <a:gd name="T18" fmla="*/ 54 w 373"/>
              <a:gd name="T19" fmla="*/ 1467 h 1520"/>
              <a:gd name="T20" fmla="*/ 315 w 373"/>
              <a:gd name="T21" fmla="*/ 1467 h 1520"/>
              <a:gd name="T22" fmla="*/ 315 w 373"/>
              <a:gd name="T23" fmla="*/ 44 h 1520"/>
              <a:gd name="T24" fmla="*/ 349 w 373"/>
              <a:gd name="T25" fmla="*/ 44 h 1520"/>
              <a:gd name="T26" fmla="*/ 349 w 373"/>
              <a:gd name="T27" fmla="*/ 0 h 1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73" h="1520">
                <a:moveTo>
                  <a:pt x="349" y="0"/>
                </a:moveTo>
                <a:lnTo>
                  <a:pt x="373" y="0"/>
                </a:lnTo>
                <a:lnTo>
                  <a:pt x="373" y="68"/>
                </a:lnTo>
                <a:lnTo>
                  <a:pt x="339" y="68"/>
                </a:lnTo>
                <a:lnTo>
                  <a:pt x="339" y="1491"/>
                </a:lnTo>
                <a:lnTo>
                  <a:pt x="54" y="1491"/>
                </a:lnTo>
                <a:lnTo>
                  <a:pt x="54" y="1520"/>
                </a:lnTo>
                <a:lnTo>
                  <a:pt x="0" y="1479"/>
                </a:lnTo>
                <a:lnTo>
                  <a:pt x="54" y="1439"/>
                </a:lnTo>
                <a:lnTo>
                  <a:pt x="54" y="1467"/>
                </a:lnTo>
                <a:lnTo>
                  <a:pt x="315" y="1467"/>
                </a:lnTo>
                <a:lnTo>
                  <a:pt x="315" y="44"/>
                </a:lnTo>
                <a:lnTo>
                  <a:pt x="349" y="44"/>
                </a:lnTo>
                <a:lnTo>
                  <a:pt x="349" y="0"/>
                </a:lnTo>
                <a:close/>
              </a:path>
            </a:pathLst>
          </a:custGeom>
          <a:solidFill>
            <a:srgbClr val="CC99FF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1" name="Freeform 26">
            <a:extLst>
              <a:ext uri="{FF2B5EF4-FFF2-40B4-BE49-F238E27FC236}">
                <a16:creationId xmlns:a16="http://schemas.microsoft.com/office/drawing/2014/main" id="{84CE7E4B-AC8A-40E1-82D4-309310EA3CC3}"/>
              </a:ext>
            </a:extLst>
          </p:cNvPr>
          <p:cNvSpPr>
            <a:spLocks/>
          </p:cNvSpPr>
          <p:nvPr/>
        </p:nvSpPr>
        <p:spPr bwMode="auto">
          <a:xfrm>
            <a:off x="6037263" y="4557713"/>
            <a:ext cx="85725" cy="128588"/>
          </a:xfrm>
          <a:custGeom>
            <a:avLst/>
            <a:gdLst>
              <a:gd name="T0" fmla="*/ 54 w 54"/>
              <a:gd name="T1" fmla="*/ 52 h 81"/>
              <a:gd name="T2" fmla="*/ 54 w 54"/>
              <a:gd name="T3" fmla="*/ 81 h 81"/>
              <a:gd name="T4" fmla="*/ 0 w 54"/>
              <a:gd name="T5" fmla="*/ 40 h 81"/>
              <a:gd name="T6" fmla="*/ 54 w 54"/>
              <a:gd name="T7" fmla="*/ 0 h 81"/>
              <a:gd name="T8" fmla="*/ 54 w 54"/>
              <a:gd name="T9" fmla="*/ 28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81">
                <a:moveTo>
                  <a:pt x="54" y="52"/>
                </a:moveTo>
                <a:lnTo>
                  <a:pt x="54" y="81"/>
                </a:lnTo>
                <a:lnTo>
                  <a:pt x="0" y="40"/>
                </a:lnTo>
                <a:lnTo>
                  <a:pt x="54" y="0"/>
                </a:lnTo>
                <a:lnTo>
                  <a:pt x="54" y="28"/>
                </a:lnTo>
              </a:path>
            </a:pathLst>
          </a:custGeom>
          <a:noFill/>
          <a:ln w="476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2" name="Freeform 27">
            <a:extLst>
              <a:ext uri="{FF2B5EF4-FFF2-40B4-BE49-F238E27FC236}">
                <a16:creationId xmlns:a16="http://schemas.microsoft.com/office/drawing/2014/main" id="{8964B897-541C-4355-8A61-1B8D9F56B030}"/>
              </a:ext>
            </a:extLst>
          </p:cNvPr>
          <p:cNvSpPr>
            <a:spLocks/>
          </p:cNvSpPr>
          <p:nvPr/>
        </p:nvSpPr>
        <p:spPr bwMode="auto">
          <a:xfrm>
            <a:off x="7031038" y="4829175"/>
            <a:ext cx="1531937" cy="138113"/>
          </a:xfrm>
          <a:custGeom>
            <a:avLst/>
            <a:gdLst>
              <a:gd name="T0" fmla="*/ 965 w 965"/>
              <a:gd name="T1" fmla="*/ 32 h 87"/>
              <a:gd name="T2" fmla="*/ 965 w 965"/>
              <a:gd name="T3" fmla="*/ 60 h 87"/>
              <a:gd name="T4" fmla="*/ 474 w 965"/>
              <a:gd name="T5" fmla="*/ 62 h 87"/>
              <a:gd name="T6" fmla="*/ 474 w 965"/>
              <a:gd name="T7" fmla="*/ 59 h 87"/>
              <a:gd name="T8" fmla="*/ 54 w 965"/>
              <a:gd name="T9" fmla="*/ 58 h 87"/>
              <a:gd name="T10" fmla="*/ 54 w 965"/>
              <a:gd name="T11" fmla="*/ 87 h 87"/>
              <a:gd name="T12" fmla="*/ 0 w 965"/>
              <a:gd name="T13" fmla="*/ 43 h 87"/>
              <a:gd name="T14" fmla="*/ 55 w 965"/>
              <a:gd name="T15" fmla="*/ 0 h 87"/>
              <a:gd name="T16" fmla="*/ 55 w 965"/>
              <a:gd name="T17" fmla="*/ 29 h 87"/>
              <a:gd name="T18" fmla="*/ 502 w 965"/>
              <a:gd name="T19" fmla="*/ 31 h 87"/>
              <a:gd name="T20" fmla="*/ 502 w 965"/>
              <a:gd name="T21" fmla="*/ 34 h 87"/>
              <a:gd name="T22" fmla="*/ 965 w 965"/>
              <a:gd name="T23" fmla="*/ 32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65" h="87">
                <a:moveTo>
                  <a:pt x="965" y="32"/>
                </a:moveTo>
                <a:lnTo>
                  <a:pt x="965" y="60"/>
                </a:lnTo>
                <a:lnTo>
                  <a:pt x="474" y="62"/>
                </a:lnTo>
                <a:lnTo>
                  <a:pt x="474" y="59"/>
                </a:lnTo>
                <a:lnTo>
                  <a:pt x="54" y="58"/>
                </a:lnTo>
                <a:lnTo>
                  <a:pt x="54" y="87"/>
                </a:lnTo>
                <a:lnTo>
                  <a:pt x="0" y="43"/>
                </a:lnTo>
                <a:lnTo>
                  <a:pt x="55" y="0"/>
                </a:lnTo>
                <a:lnTo>
                  <a:pt x="55" y="29"/>
                </a:lnTo>
                <a:lnTo>
                  <a:pt x="502" y="31"/>
                </a:lnTo>
                <a:lnTo>
                  <a:pt x="502" y="34"/>
                </a:lnTo>
                <a:lnTo>
                  <a:pt x="965" y="32"/>
                </a:lnTo>
                <a:close/>
              </a:path>
            </a:pathLst>
          </a:custGeom>
          <a:solidFill>
            <a:srgbClr val="33001A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3" name="Freeform 28">
            <a:extLst>
              <a:ext uri="{FF2B5EF4-FFF2-40B4-BE49-F238E27FC236}">
                <a16:creationId xmlns:a16="http://schemas.microsoft.com/office/drawing/2014/main" id="{7A4407BC-D236-48D3-AA0F-5AFA061B8E6B}"/>
              </a:ext>
            </a:extLst>
          </p:cNvPr>
          <p:cNvSpPr>
            <a:spLocks/>
          </p:cNvSpPr>
          <p:nvPr/>
        </p:nvSpPr>
        <p:spPr bwMode="auto">
          <a:xfrm>
            <a:off x="7031038" y="4829175"/>
            <a:ext cx="87312" cy="138113"/>
          </a:xfrm>
          <a:custGeom>
            <a:avLst/>
            <a:gdLst>
              <a:gd name="T0" fmla="*/ 54 w 55"/>
              <a:gd name="T1" fmla="*/ 58 h 87"/>
              <a:gd name="T2" fmla="*/ 54 w 55"/>
              <a:gd name="T3" fmla="*/ 87 h 87"/>
              <a:gd name="T4" fmla="*/ 0 w 55"/>
              <a:gd name="T5" fmla="*/ 43 h 87"/>
              <a:gd name="T6" fmla="*/ 55 w 55"/>
              <a:gd name="T7" fmla="*/ 0 h 87"/>
              <a:gd name="T8" fmla="*/ 55 w 55"/>
              <a:gd name="T9" fmla="*/ 29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87">
                <a:moveTo>
                  <a:pt x="54" y="58"/>
                </a:moveTo>
                <a:lnTo>
                  <a:pt x="54" y="87"/>
                </a:lnTo>
                <a:lnTo>
                  <a:pt x="0" y="43"/>
                </a:lnTo>
                <a:lnTo>
                  <a:pt x="55" y="0"/>
                </a:lnTo>
                <a:lnTo>
                  <a:pt x="55" y="29"/>
                </a:lnTo>
              </a:path>
            </a:pathLst>
          </a:custGeom>
          <a:noFill/>
          <a:ln w="476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5" name="Freeform 30">
            <a:extLst>
              <a:ext uri="{FF2B5EF4-FFF2-40B4-BE49-F238E27FC236}">
                <a16:creationId xmlns:a16="http://schemas.microsoft.com/office/drawing/2014/main" id="{E5F54DFC-1A4B-483D-8257-7C2ABAD5BAC8}"/>
              </a:ext>
            </a:extLst>
          </p:cNvPr>
          <p:cNvSpPr>
            <a:spLocks/>
          </p:cNvSpPr>
          <p:nvPr/>
        </p:nvSpPr>
        <p:spPr bwMode="auto">
          <a:xfrm>
            <a:off x="7519988" y="2635250"/>
            <a:ext cx="138112" cy="138113"/>
          </a:xfrm>
          <a:custGeom>
            <a:avLst/>
            <a:gdLst>
              <a:gd name="T0" fmla="*/ 29 w 87"/>
              <a:gd name="T1" fmla="*/ 0 h 87"/>
              <a:gd name="T2" fmla="*/ 57 w 87"/>
              <a:gd name="T3" fmla="*/ 0 h 87"/>
              <a:gd name="T4" fmla="*/ 58 w 87"/>
              <a:gd name="T5" fmla="*/ 33 h 87"/>
              <a:gd name="T6" fmla="*/ 87 w 87"/>
              <a:gd name="T7" fmla="*/ 32 h 87"/>
              <a:gd name="T8" fmla="*/ 44 w 87"/>
              <a:gd name="T9" fmla="*/ 87 h 87"/>
              <a:gd name="T10" fmla="*/ 0 w 87"/>
              <a:gd name="T11" fmla="*/ 34 h 87"/>
              <a:gd name="T12" fmla="*/ 29 w 87"/>
              <a:gd name="T13" fmla="*/ 33 h 87"/>
              <a:gd name="T14" fmla="*/ 29 w 87"/>
              <a:gd name="T15" fmla="*/ 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7" h="87">
                <a:moveTo>
                  <a:pt x="29" y="0"/>
                </a:moveTo>
                <a:lnTo>
                  <a:pt x="57" y="0"/>
                </a:lnTo>
                <a:lnTo>
                  <a:pt x="58" y="33"/>
                </a:lnTo>
                <a:lnTo>
                  <a:pt x="87" y="32"/>
                </a:lnTo>
                <a:lnTo>
                  <a:pt x="44" y="87"/>
                </a:lnTo>
                <a:lnTo>
                  <a:pt x="0" y="34"/>
                </a:lnTo>
                <a:lnTo>
                  <a:pt x="29" y="33"/>
                </a:lnTo>
                <a:lnTo>
                  <a:pt x="29" y="0"/>
                </a:lnTo>
                <a:close/>
              </a:path>
            </a:pathLst>
          </a:custGeom>
          <a:solidFill>
            <a:srgbClr val="FF00FF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7" name="Freeform 32">
            <a:extLst>
              <a:ext uri="{FF2B5EF4-FFF2-40B4-BE49-F238E27FC236}">
                <a16:creationId xmlns:a16="http://schemas.microsoft.com/office/drawing/2014/main" id="{F6444BF7-D922-44FC-9CA7-78A89DDE46D6}"/>
              </a:ext>
            </a:extLst>
          </p:cNvPr>
          <p:cNvSpPr>
            <a:spLocks/>
          </p:cNvSpPr>
          <p:nvPr/>
        </p:nvSpPr>
        <p:spPr bwMode="auto">
          <a:xfrm>
            <a:off x="7519988" y="2957513"/>
            <a:ext cx="138112" cy="147638"/>
          </a:xfrm>
          <a:custGeom>
            <a:avLst/>
            <a:gdLst>
              <a:gd name="T0" fmla="*/ 29 w 87"/>
              <a:gd name="T1" fmla="*/ 1 h 93"/>
              <a:gd name="T2" fmla="*/ 57 w 87"/>
              <a:gd name="T3" fmla="*/ 0 h 93"/>
              <a:gd name="T4" fmla="*/ 58 w 87"/>
              <a:gd name="T5" fmla="*/ 39 h 93"/>
              <a:gd name="T6" fmla="*/ 87 w 87"/>
              <a:gd name="T7" fmla="*/ 39 h 93"/>
              <a:gd name="T8" fmla="*/ 44 w 87"/>
              <a:gd name="T9" fmla="*/ 93 h 93"/>
              <a:gd name="T10" fmla="*/ 0 w 87"/>
              <a:gd name="T11" fmla="*/ 40 h 93"/>
              <a:gd name="T12" fmla="*/ 29 w 87"/>
              <a:gd name="T13" fmla="*/ 39 h 93"/>
              <a:gd name="T14" fmla="*/ 29 w 87"/>
              <a:gd name="T15" fmla="*/ 1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7" h="93">
                <a:moveTo>
                  <a:pt x="29" y="1"/>
                </a:moveTo>
                <a:lnTo>
                  <a:pt x="57" y="0"/>
                </a:lnTo>
                <a:lnTo>
                  <a:pt x="58" y="39"/>
                </a:lnTo>
                <a:lnTo>
                  <a:pt x="87" y="39"/>
                </a:lnTo>
                <a:lnTo>
                  <a:pt x="44" y="93"/>
                </a:lnTo>
                <a:lnTo>
                  <a:pt x="0" y="40"/>
                </a:lnTo>
                <a:lnTo>
                  <a:pt x="29" y="39"/>
                </a:lnTo>
                <a:lnTo>
                  <a:pt x="29" y="1"/>
                </a:lnTo>
                <a:close/>
              </a:path>
            </a:pathLst>
          </a:custGeom>
          <a:solidFill>
            <a:srgbClr val="FF00FF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8" name="Freeform 33">
            <a:extLst>
              <a:ext uri="{FF2B5EF4-FFF2-40B4-BE49-F238E27FC236}">
                <a16:creationId xmlns:a16="http://schemas.microsoft.com/office/drawing/2014/main" id="{587768CC-2A04-44DA-9A17-0865FCF90D5E}"/>
              </a:ext>
            </a:extLst>
          </p:cNvPr>
          <p:cNvSpPr>
            <a:spLocks/>
          </p:cNvSpPr>
          <p:nvPr/>
        </p:nvSpPr>
        <p:spPr bwMode="auto">
          <a:xfrm>
            <a:off x="6172200" y="2043113"/>
            <a:ext cx="387350" cy="1776413"/>
          </a:xfrm>
          <a:custGeom>
            <a:avLst/>
            <a:gdLst>
              <a:gd name="T0" fmla="*/ 244 w 244"/>
              <a:gd name="T1" fmla="*/ 0 h 1119"/>
              <a:gd name="T2" fmla="*/ 244 w 244"/>
              <a:gd name="T3" fmla="*/ 28 h 1119"/>
              <a:gd name="T4" fmla="*/ 58 w 244"/>
              <a:gd name="T5" fmla="*/ 28 h 1119"/>
              <a:gd name="T6" fmla="*/ 58 w 244"/>
              <a:gd name="T7" fmla="*/ 1065 h 1119"/>
              <a:gd name="T8" fmla="*/ 88 w 244"/>
              <a:gd name="T9" fmla="*/ 1065 h 1119"/>
              <a:gd name="T10" fmla="*/ 44 w 244"/>
              <a:gd name="T11" fmla="*/ 1119 h 1119"/>
              <a:gd name="T12" fmla="*/ 0 w 244"/>
              <a:gd name="T13" fmla="*/ 1065 h 1119"/>
              <a:gd name="T14" fmla="*/ 30 w 244"/>
              <a:gd name="T15" fmla="*/ 1065 h 1119"/>
              <a:gd name="T16" fmla="*/ 30 w 244"/>
              <a:gd name="T17" fmla="*/ 0 h 1119"/>
              <a:gd name="T18" fmla="*/ 244 w 244"/>
              <a:gd name="T19" fmla="*/ 0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4" h="1119">
                <a:moveTo>
                  <a:pt x="244" y="0"/>
                </a:moveTo>
                <a:lnTo>
                  <a:pt x="244" y="28"/>
                </a:lnTo>
                <a:lnTo>
                  <a:pt x="58" y="28"/>
                </a:lnTo>
                <a:lnTo>
                  <a:pt x="58" y="1065"/>
                </a:lnTo>
                <a:lnTo>
                  <a:pt x="88" y="1065"/>
                </a:lnTo>
                <a:lnTo>
                  <a:pt x="44" y="1119"/>
                </a:lnTo>
                <a:lnTo>
                  <a:pt x="0" y="1065"/>
                </a:lnTo>
                <a:lnTo>
                  <a:pt x="30" y="1065"/>
                </a:lnTo>
                <a:lnTo>
                  <a:pt x="30" y="0"/>
                </a:lnTo>
                <a:lnTo>
                  <a:pt x="244" y="0"/>
                </a:lnTo>
                <a:close/>
              </a:path>
            </a:pathLst>
          </a:custGeom>
          <a:solidFill>
            <a:srgbClr val="4C0099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9" name="Freeform 34">
            <a:extLst>
              <a:ext uri="{FF2B5EF4-FFF2-40B4-BE49-F238E27FC236}">
                <a16:creationId xmlns:a16="http://schemas.microsoft.com/office/drawing/2014/main" id="{A9FA5487-7364-4672-A6B0-BC1C43C65A60}"/>
              </a:ext>
            </a:extLst>
          </p:cNvPr>
          <p:cNvSpPr>
            <a:spLocks/>
          </p:cNvSpPr>
          <p:nvPr/>
        </p:nvSpPr>
        <p:spPr bwMode="auto">
          <a:xfrm>
            <a:off x="6172200" y="3733800"/>
            <a:ext cx="139700" cy="85725"/>
          </a:xfrm>
          <a:custGeom>
            <a:avLst/>
            <a:gdLst>
              <a:gd name="T0" fmla="*/ 58 w 88"/>
              <a:gd name="T1" fmla="*/ 0 h 54"/>
              <a:gd name="T2" fmla="*/ 88 w 88"/>
              <a:gd name="T3" fmla="*/ 0 h 54"/>
              <a:gd name="T4" fmla="*/ 44 w 88"/>
              <a:gd name="T5" fmla="*/ 54 h 54"/>
              <a:gd name="T6" fmla="*/ 0 w 88"/>
              <a:gd name="T7" fmla="*/ 0 h 54"/>
              <a:gd name="T8" fmla="*/ 30 w 88"/>
              <a:gd name="T9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54">
                <a:moveTo>
                  <a:pt x="58" y="0"/>
                </a:moveTo>
                <a:lnTo>
                  <a:pt x="88" y="0"/>
                </a:lnTo>
                <a:lnTo>
                  <a:pt x="44" y="54"/>
                </a:lnTo>
                <a:lnTo>
                  <a:pt x="0" y="0"/>
                </a:lnTo>
                <a:lnTo>
                  <a:pt x="30" y="0"/>
                </a:lnTo>
              </a:path>
            </a:pathLst>
          </a:custGeom>
          <a:noFill/>
          <a:ln w="476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1" name="Freeform 36">
            <a:extLst>
              <a:ext uri="{FF2B5EF4-FFF2-40B4-BE49-F238E27FC236}">
                <a16:creationId xmlns:a16="http://schemas.microsoft.com/office/drawing/2014/main" id="{32161D3B-DC9A-4ABB-8F85-78C0A5738A99}"/>
              </a:ext>
            </a:extLst>
          </p:cNvPr>
          <p:cNvSpPr>
            <a:spLocks/>
          </p:cNvSpPr>
          <p:nvPr/>
        </p:nvSpPr>
        <p:spPr bwMode="auto">
          <a:xfrm>
            <a:off x="6345238" y="2120900"/>
            <a:ext cx="204787" cy="1914525"/>
          </a:xfrm>
          <a:custGeom>
            <a:avLst/>
            <a:gdLst>
              <a:gd name="T0" fmla="*/ 31 w 129"/>
              <a:gd name="T1" fmla="*/ 1206 h 1206"/>
              <a:gd name="T2" fmla="*/ 3 w 129"/>
              <a:gd name="T3" fmla="*/ 1206 h 1206"/>
              <a:gd name="T4" fmla="*/ 3 w 129"/>
              <a:gd name="T5" fmla="*/ 135 h 1206"/>
              <a:gd name="T6" fmla="*/ 0 w 129"/>
              <a:gd name="T7" fmla="*/ 135 h 1206"/>
              <a:gd name="T8" fmla="*/ 0 w 129"/>
              <a:gd name="T9" fmla="*/ 30 h 1206"/>
              <a:gd name="T10" fmla="*/ 75 w 129"/>
              <a:gd name="T11" fmla="*/ 30 h 1206"/>
              <a:gd name="T12" fmla="*/ 75 w 129"/>
              <a:gd name="T13" fmla="*/ 0 h 1206"/>
              <a:gd name="T14" fmla="*/ 129 w 129"/>
              <a:gd name="T15" fmla="*/ 44 h 1206"/>
              <a:gd name="T16" fmla="*/ 75 w 129"/>
              <a:gd name="T17" fmla="*/ 88 h 1206"/>
              <a:gd name="T18" fmla="*/ 75 w 129"/>
              <a:gd name="T19" fmla="*/ 58 h 1206"/>
              <a:gd name="T20" fmla="*/ 28 w 129"/>
              <a:gd name="T21" fmla="*/ 58 h 1206"/>
              <a:gd name="T22" fmla="*/ 28 w 129"/>
              <a:gd name="T23" fmla="*/ 106 h 1206"/>
              <a:gd name="T24" fmla="*/ 31 w 129"/>
              <a:gd name="T25" fmla="*/ 106 h 1206"/>
              <a:gd name="T26" fmla="*/ 31 w 129"/>
              <a:gd name="T27" fmla="*/ 1206 h 1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9" h="1206">
                <a:moveTo>
                  <a:pt x="31" y="1206"/>
                </a:moveTo>
                <a:lnTo>
                  <a:pt x="3" y="1206"/>
                </a:lnTo>
                <a:lnTo>
                  <a:pt x="3" y="135"/>
                </a:lnTo>
                <a:lnTo>
                  <a:pt x="0" y="135"/>
                </a:lnTo>
                <a:lnTo>
                  <a:pt x="0" y="30"/>
                </a:lnTo>
                <a:lnTo>
                  <a:pt x="75" y="30"/>
                </a:lnTo>
                <a:lnTo>
                  <a:pt x="75" y="0"/>
                </a:lnTo>
                <a:lnTo>
                  <a:pt x="129" y="44"/>
                </a:lnTo>
                <a:lnTo>
                  <a:pt x="75" y="88"/>
                </a:lnTo>
                <a:lnTo>
                  <a:pt x="75" y="58"/>
                </a:lnTo>
                <a:lnTo>
                  <a:pt x="28" y="58"/>
                </a:lnTo>
                <a:lnTo>
                  <a:pt x="28" y="106"/>
                </a:lnTo>
                <a:lnTo>
                  <a:pt x="31" y="106"/>
                </a:lnTo>
                <a:lnTo>
                  <a:pt x="31" y="1206"/>
                </a:lnTo>
                <a:close/>
              </a:path>
            </a:pathLst>
          </a:custGeom>
          <a:solidFill>
            <a:srgbClr val="CC99FF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2" name="Freeform 37">
            <a:extLst>
              <a:ext uri="{FF2B5EF4-FFF2-40B4-BE49-F238E27FC236}">
                <a16:creationId xmlns:a16="http://schemas.microsoft.com/office/drawing/2014/main" id="{B7ED39FD-C630-4399-AB9E-0302DF5F5FE3}"/>
              </a:ext>
            </a:extLst>
          </p:cNvPr>
          <p:cNvSpPr>
            <a:spLocks/>
          </p:cNvSpPr>
          <p:nvPr/>
        </p:nvSpPr>
        <p:spPr bwMode="auto">
          <a:xfrm>
            <a:off x="6464300" y="2120900"/>
            <a:ext cx="85725" cy="139700"/>
          </a:xfrm>
          <a:custGeom>
            <a:avLst/>
            <a:gdLst>
              <a:gd name="T0" fmla="*/ 0 w 54"/>
              <a:gd name="T1" fmla="*/ 30 h 88"/>
              <a:gd name="T2" fmla="*/ 0 w 54"/>
              <a:gd name="T3" fmla="*/ 0 h 88"/>
              <a:gd name="T4" fmla="*/ 54 w 54"/>
              <a:gd name="T5" fmla="*/ 44 h 88"/>
              <a:gd name="T6" fmla="*/ 0 w 54"/>
              <a:gd name="T7" fmla="*/ 88 h 88"/>
              <a:gd name="T8" fmla="*/ 0 w 54"/>
              <a:gd name="T9" fmla="*/ 5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88">
                <a:moveTo>
                  <a:pt x="0" y="30"/>
                </a:moveTo>
                <a:lnTo>
                  <a:pt x="0" y="0"/>
                </a:lnTo>
                <a:lnTo>
                  <a:pt x="54" y="44"/>
                </a:lnTo>
                <a:lnTo>
                  <a:pt x="0" y="88"/>
                </a:lnTo>
                <a:lnTo>
                  <a:pt x="0" y="58"/>
                </a:lnTo>
              </a:path>
            </a:pathLst>
          </a:custGeom>
          <a:noFill/>
          <a:ln w="476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3" name="Freeform 38">
            <a:extLst>
              <a:ext uri="{FF2B5EF4-FFF2-40B4-BE49-F238E27FC236}">
                <a16:creationId xmlns:a16="http://schemas.microsoft.com/office/drawing/2014/main" id="{9503FAC8-B9CD-4FD6-8857-710E023076A1}"/>
              </a:ext>
            </a:extLst>
          </p:cNvPr>
          <p:cNvSpPr>
            <a:spLocks/>
          </p:cNvSpPr>
          <p:nvPr/>
        </p:nvSpPr>
        <p:spPr bwMode="auto">
          <a:xfrm>
            <a:off x="6958013" y="2058988"/>
            <a:ext cx="654050" cy="233363"/>
          </a:xfrm>
          <a:custGeom>
            <a:avLst/>
            <a:gdLst>
              <a:gd name="T0" fmla="*/ 412 w 412"/>
              <a:gd name="T1" fmla="*/ 147 h 147"/>
              <a:gd name="T2" fmla="*/ 384 w 412"/>
              <a:gd name="T3" fmla="*/ 147 h 147"/>
              <a:gd name="T4" fmla="*/ 384 w 412"/>
              <a:gd name="T5" fmla="*/ 58 h 147"/>
              <a:gd name="T6" fmla="*/ 54 w 412"/>
              <a:gd name="T7" fmla="*/ 58 h 147"/>
              <a:gd name="T8" fmla="*/ 54 w 412"/>
              <a:gd name="T9" fmla="*/ 87 h 147"/>
              <a:gd name="T10" fmla="*/ 0 w 412"/>
              <a:gd name="T11" fmla="*/ 43 h 147"/>
              <a:gd name="T12" fmla="*/ 54 w 412"/>
              <a:gd name="T13" fmla="*/ 0 h 147"/>
              <a:gd name="T14" fmla="*/ 54 w 412"/>
              <a:gd name="T15" fmla="*/ 29 h 147"/>
              <a:gd name="T16" fmla="*/ 412 w 412"/>
              <a:gd name="T17" fmla="*/ 29 h 147"/>
              <a:gd name="T18" fmla="*/ 412 w 412"/>
              <a:gd name="T19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2" h="147">
                <a:moveTo>
                  <a:pt x="412" y="147"/>
                </a:moveTo>
                <a:lnTo>
                  <a:pt x="384" y="147"/>
                </a:lnTo>
                <a:lnTo>
                  <a:pt x="384" y="58"/>
                </a:lnTo>
                <a:lnTo>
                  <a:pt x="54" y="58"/>
                </a:lnTo>
                <a:lnTo>
                  <a:pt x="54" y="87"/>
                </a:lnTo>
                <a:lnTo>
                  <a:pt x="0" y="43"/>
                </a:lnTo>
                <a:lnTo>
                  <a:pt x="54" y="0"/>
                </a:lnTo>
                <a:lnTo>
                  <a:pt x="54" y="29"/>
                </a:lnTo>
                <a:lnTo>
                  <a:pt x="412" y="29"/>
                </a:lnTo>
                <a:lnTo>
                  <a:pt x="412" y="147"/>
                </a:lnTo>
                <a:close/>
              </a:path>
            </a:pathLst>
          </a:custGeom>
          <a:solidFill>
            <a:srgbClr val="4C0099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4" name="Freeform 39">
            <a:extLst>
              <a:ext uri="{FF2B5EF4-FFF2-40B4-BE49-F238E27FC236}">
                <a16:creationId xmlns:a16="http://schemas.microsoft.com/office/drawing/2014/main" id="{C8B54137-280E-40F1-BF39-CA32DBF9343B}"/>
              </a:ext>
            </a:extLst>
          </p:cNvPr>
          <p:cNvSpPr>
            <a:spLocks/>
          </p:cNvSpPr>
          <p:nvPr/>
        </p:nvSpPr>
        <p:spPr bwMode="auto">
          <a:xfrm>
            <a:off x="6958013" y="2058988"/>
            <a:ext cx="85725" cy="138113"/>
          </a:xfrm>
          <a:custGeom>
            <a:avLst/>
            <a:gdLst>
              <a:gd name="T0" fmla="*/ 54 w 54"/>
              <a:gd name="T1" fmla="*/ 58 h 87"/>
              <a:gd name="T2" fmla="*/ 54 w 54"/>
              <a:gd name="T3" fmla="*/ 87 h 87"/>
              <a:gd name="T4" fmla="*/ 0 w 54"/>
              <a:gd name="T5" fmla="*/ 43 h 87"/>
              <a:gd name="T6" fmla="*/ 54 w 54"/>
              <a:gd name="T7" fmla="*/ 0 h 87"/>
              <a:gd name="T8" fmla="*/ 54 w 54"/>
              <a:gd name="T9" fmla="*/ 29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87">
                <a:moveTo>
                  <a:pt x="54" y="58"/>
                </a:moveTo>
                <a:lnTo>
                  <a:pt x="54" y="87"/>
                </a:lnTo>
                <a:lnTo>
                  <a:pt x="0" y="43"/>
                </a:lnTo>
                <a:lnTo>
                  <a:pt x="54" y="0"/>
                </a:lnTo>
                <a:lnTo>
                  <a:pt x="54" y="29"/>
                </a:lnTo>
              </a:path>
            </a:pathLst>
          </a:custGeom>
          <a:noFill/>
          <a:ln w="476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5" name="Freeform 40">
            <a:extLst>
              <a:ext uri="{FF2B5EF4-FFF2-40B4-BE49-F238E27FC236}">
                <a16:creationId xmlns:a16="http://schemas.microsoft.com/office/drawing/2014/main" id="{2F5ED977-8BB6-4B6E-B7D0-6FC4A3A8005D}"/>
              </a:ext>
            </a:extLst>
          </p:cNvPr>
          <p:cNvSpPr>
            <a:spLocks/>
          </p:cNvSpPr>
          <p:nvPr/>
        </p:nvSpPr>
        <p:spPr bwMode="auto">
          <a:xfrm>
            <a:off x="6751638" y="2309813"/>
            <a:ext cx="139700" cy="1649413"/>
          </a:xfrm>
          <a:custGeom>
            <a:avLst/>
            <a:gdLst>
              <a:gd name="T0" fmla="*/ 58 w 88"/>
              <a:gd name="T1" fmla="*/ 1039 h 1039"/>
              <a:gd name="T2" fmla="*/ 30 w 88"/>
              <a:gd name="T3" fmla="*/ 1039 h 1039"/>
              <a:gd name="T4" fmla="*/ 30 w 88"/>
              <a:gd name="T5" fmla="*/ 856 h 1039"/>
              <a:gd name="T6" fmla="*/ 33 w 88"/>
              <a:gd name="T7" fmla="*/ 856 h 1039"/>
              <a:gd name="T8" fmla="*/ 30 w 88"/>
              <a:gd name="T9" fmla="*/ 54 h 1039"/>
              <a:gd name="T10" fmla="*/ 0 w 88"/>
              <a:gd name="T11" fmla="*/ 54 h 1039"/>
              <a:gd name="T12" fmla="*/ 44 w 88"/>
              <a:gd name="T13" fmla="*/ 0 h 1039"/>
              <a:gd name="T14" fmla="*/ 88 w 88"/>
              <a:gd name="T15" fmla="*/ 54 h 1039"/>
              <a:gd name="T16" fmla="*/ 58 w 88"/>
              <a:gd name="T17" fmla="*/ 54 h 1039"/>
              <a:gd name="T18" fmla="*/ 61 w 88"/>
              <a:gd name="T19" fmla="*/ 885 h 1039"/>
              <a:gd name="T20" fmla="*/ 58 w 88"/>
              <a:gd name="T21" fmla="*/ 885 h 1039"/>
              <a:gd name="T22" fmla="*/ 58 w 88"/>
              <a:gd name="T23" fmla="*/ 1039 h 1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8" h="1039">
                <a:moveTo>
                  <a:pt x="58" y="1039"/>
                </a:moveTo>
                <a:lnTo>
                  <a:pt x="30" y="1039"/>
                </a:lnTo>
                <a:lnTo>
                  <a:pt x="30" y="856"/>
                </a:lnTo>
                <a:lnTo>
                  <a:pt x="33" y="856"/>
                </a:lnTo>
                <a:lnTo>
                  <a:pt x="30" y="54"/>
                </a:lnTo>
                <a:lnTo>
                  <a:pt x="0" y="54"/>
                </a:lnTo>
                <a:lnTo>
                  <a:pt x="44" y="0"/>
                </a:lnTo>
                <a:lnTo>
                  <a:pt x="88" y="54"/>
                </a:lnTo>
                <a:lnTo>
                  <a:pt x="58" y="54"/>
                </a:lnTo>
                <a:lnTo>
                  <a:pt x="61" y="885"/>
                </a:lnTo>
                <a:lnTo>
                  <a:pt x="58" y="885"/>
                </a:lnTo>
                <a:lnTo>
                  <a:pt x="58" y="1039"/>
                </a:lnTo>
                <a:close/>
              </a:path>
            </a:pathLst>
          </a:custGeom>
          <a:solidFill>
            <a:srgbClr val="FF00FF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6" name="Freeform 41">
            <a:extLst>
              <a:ext uri="{FF2B5EF4-FFF2-40B4-BE49-F238E27FC236}">
                <a16:creationId xmlns:a16="http://schemas.microsoft.com/office/drawing/2014/main" id="{7E73AA58-65EA-48D9-AD4A-77182DD106F3}"/>
              </a:ext>
            </a:extLst>
          </p:cNvPr>
          <p:cNvSpPr>
            <a:spLocks/>
          </p:cNvSpPr>
          <p:nvPr/>
        </p:nvSpPr>
        <p:spPr bwMode="auto">
          <a:xfrm>
            <a:off x="6751638" y="2309813"/>
            <a:ext cx="139700" cy="85725"/>
          </a:xfrm>
          <a:custGeom>
            <a:avLst/>
            <a:gdLst>
              <a:gd name="T0" fmla="*/ 30 w 88"/>
              <a:gd name="T1" fmla="*/ 54 h 54"/>
              <a:gd name="T2" fmla="*/ 0 w 88"/>
              <a:gd name="T3" fmla="*/ 54 h 54"/>
              <a:gd name="T4" fmla="*/ 44 w 88"/>
              <a:gd name="T5" fmla="*/ 0 h 54"/>
              <a:gd name="T6" fmla="*/ 88 w 88"/>
              <a:gd name="T7" fmla="*/ 54 h 54"/>
              <a:gd name="T8" fmla="*/ 58 w 88"/>
              <a:gd name="T9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54">
                <a:moveTo>
                  <a:pt x="30" y="54"/>
                </a:moveTo>
                <a:lnTo>
                  <a:pt x="0" y="54"/>
                </a:lnTo>
                <a:lnTo>
                  <a:pt x="44" y="0"/>
                </a:lnTo>
                <a:lnTo>
                  <a:pt x="88" y="54"/>
                </a:lnTo>
                <a:lnTo>
                  <a:pt x="58" y="54"/>
                </a:lnTo>
              </a:path>
            </a:pathLst>
          </a:custGeom>
          <a:noFill/>
          <a:ln w="476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7" name="Freeform 42">
            <a:extLst>
              <a:ext uri="{FF2B5EF4-FFF2-40B4-BE49-F238E27FC236}">
                <a16:creationId xmlns:a16="http://schemas.microsoft.com/office/drawing/2014/main" id="{D6EA2B1A-6289-485B-99EB-4170922960DF}"/>
              </a:ext>
            </a:extLst>
          </p:cNvPr>
          <p:cNvSpPr>
            <a:spLocks/>
          </p:cNvSpPr>
          <p:nvPr/>
        </p:nvSpPr>
        <p:spPr bwMode="auto">
          <a:xfrm>
            <a:off x="5753100" y="1660525"/>
            <a:ext cx="1171575" cy="568325"/>
          </a:xfrm>
          <a:custGeom>
            <a:avLst/>
            <a:gdLst>
              <a:gd name="T0" fmla="*/ 31 w 738"/>
              <a:gd name="T1" fmla="*/ 358 h 358"/>
              <a:gd name="T2" fmla="*/ 2 w 738"/>
              <a:gd name="T3" fmla="*/ 358 h 358"/>
              <a:gd name="T4" fmla="*/ 2 w 738"/>
              <a:gd name="T5" fmla="*/ 23 h 358"/>
              <a:gd name="T6" fmla="*/ 0 w 738"/>
              <a:gd name="T7" fmla="*/ 23 h 358"/>
              <a:gd name="T8" fmla="*/ 0 w 738"/>
              <a:gd name="T9" fmla="*/ 0 h 358"/>
              <a:gd name="T10" fmla="*/ 710 w 738"/>
              <a:gd name="T11" fmla="*/ 0 h 358"/>
              <a:gd name="T12" fmla="*/ 710 w 738"/>
              <a:gd name="T13" fmla="*/ 127 h 358"/>
              <a:gd name="T14" fmla="*/ 738 w 738"/>
              <a:gd name="T15" fmla="*/ 127 h 358"/>
              <a:gd name="T16" fmla="*/ 696 w 738"/>
              <a:gd name="T17" fmla="*/ 188 h 358"/>
              <a:gd name="T18" fmla="*/ 653 w 738"/>
              <a:gd name="T19" fmla="*/ 127 h 358"/>
              <a:gd name="T20" fmla="*/ 682 w 738"/>
              <a:gd name="T21" fmla="*/ 127 h 358"/>
              <a:gd name="T22" fmla="*/ 682 w 738"/>
              <a:gd name="T23" fmla="*/ 28 h 358"/>
              <a:gd name="T24" fmla="*/ 28 w 738"/>
              <a:gd name="T25" fmla="*/ 28 h 358"/>
              <a:gd name="T26" fmla="*/ 28 w 738"/>
              <a:gd name="T27" fmla="*/ 51 h 358"/>
              <a:gd name="T28" fmla="*/ 31 w 738"/>
              <a:gd name="T29" fmla="*/ 51 h 358"/>
              <a:gd name="T30" fmla="*/ 31 w 738"/>
              <a:gd name="T31" fmla="*/ 358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38" h="358">
                <a:moveTo>
                  <a:pt x="31" y="358"/>
                </a:moveTo>
                <a:lnTo>
                  <a:pt x="2" y="358"/>
                </a:lnTo>
                <a:lnTo>
                  <a:pt x="2" y="23"/>
                </a:lnTo>
                <a:lnTo>
                  <a:pt x="0" y="23"/>
                </a:lnTo>
                <a:lnTo>
                  <a:pt x="0" y="0"/>
                </a:lnTo>
                <a:lnTo>
                  <a:pt x="710" y="0"/>
                </a:lnTo>
                <a:lnTo>
                  <a:pt x="710" y="127"/>
                </a:lnTo>
                <a:lnTo>
                  <a:pt x="738" y="127"/>
                </a:lnTo>
                <a:lnTo>
                  <a:pt x="696" y="188"/>
                </a:lnTo>
                <a:lnTo>
                  <a:pt x="653" y="127"/>
                </a:lnTo>
                <a:lnTo>
                  <a:pt x="682" y="127"/>
                </a:lnTo>
                <a:lnTo>
                  <a:pt x="682" y="28"/>
                </a:lnTo>
                <a:lnTo>
                  <a:pt x="28" y="28"/>
                </a:lnTo>
                <a:lnTo>
                  <a:pt x="28" y="51"/>
                </a:lnTo>
                <a:lnTo>
                  <a:pt x="31" y="51"/>
                </a:lnTo>
                <a:lnTo>
                  <a:pt x="31" y="358"/>
                </a:lnTo>
                <a:close/>
              </a:path>
            </a:pathLst>
          </a:custGeom>
          <a:solidFill>
            <a:srgbClr val="FFFF00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8" name="Freeform 43">
            <a:extLst>
              <a:ext uri="{FF2B5EF4-FFF2-40B4-BE49-F238E27FC236}">
                <a16:creationId xmlns:a16="http://schemas.microsoft.com/office/drawing/2014/main" id="{A3D11BB4-8FDD-41DE-8E05-1541D74943D6}"/>
              </a:ext>
            </a:extLst>
          </p:cNvPr>
          <p:cNvSpPr>
            <a:spLocks/>
          </p:cNvSpPr>
          <p:nvPr/>
        </p:nvSpPr>
        <p:spPr bwMode="auto">
          <a:xfrm>
            <a:off x="6789738" y="1862138"/>
            <a:ext cx="134937" cy="96838"/>
          </a:xfrm>
          <a:custGeom>
            <a:avLst/>
            <a:gdLst>
              <a:gd name="T0" fmla="*/ 57 w 85"/>
              <a:gd name="T1" fmla="*/ 0 h 61"/>
              <a:gd name="T2" fmla="*/ 85 w 85"/>
              <a:gd name="T3" fmla="*/ 0 h 61"/>
              <a:gd name="T4" fmla="*/ 43 w 85"/>
              <a:gd name="T5" fmla="*/ 61 h 61"/>
              <a:gd name="T6" fmla="*/ 0 w 85"/>
              <a:gd name="T7" fmla="*/ 0 h 61"/>
              <a:gd name="T8" fmla="*/ 29 w 85"/>
              <a:gd name="T9" fmla="*/ 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" h="61">
                <a:moveTo>
                  <a:pt x="57" y="0"/>
                </a:moveTo>
                <a:lnTo>
                  <a:pt x="85" y="0"/>
                </a:lnTo>
                <a:lnTo>
                  <a:pt x="43" y="61"/>
                </a:lnTo>
                <a:lnTo>
                  <a:pt x="0" y="0"/>
                </a:lnTo>
                <a:lnTo>
                  <a:pt x="29" y="0"/>
                </a:lnTo>
              </a:path>
            </a:pathLst>
          </a:custGeom>
          <a:noFill/>
          <a:ln w="476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9" name="Freeform 44">
            <a:extLst>
              <a:ext uri="{FF2B5EF4-FFF2-40B4-BE49-F238E27FC236}">
                <a16:creationId xmlns:a16="http://schemas.microsoft.com/office/drawing/2014/main" id="{690C735A-9BBC-4090-9C14-247155CC8A01}"/>
              </a:ext>
            </a:extLst>
          </p:cNvPr>
          <p:cNvSpPr>
            <a:spLocks/>
          </p:cNvSpPr>
          <p:nvPr/>
        </p:nvSpPr>
        <p:spPr bwMode="auto">
          <a:xfrm>
            <a:off x="6859588" y="1743075"/>
            <a:ext cx="546100" cy="288925"/>
          </a:xfrm>
          <a:custGeom>
            <a:avLst/>
            <a:gdLst>
              <a:gd name="T0" fmla="*/ 313 w 344"/>
              <a:gd name="T1" fmla="*/ 0 h 182"/>
              <a:gd name="T2" fmla="*/ 341 w 344"/>
              <a:gd name="T3" fmla="*/ 0 h 182"/>
              <a:gd name="T4" fmla="*/ 341 w 344"/>
              <a:gd name="T5" fmla="*/ 61 h 182"/>
              <a:gd name="T6" fmla="*/ 344 w 344"/>
              <a:gd name="T7" fmla="*/ 61 h 182"/>
              <a:gd name="T8" fmla="*/ 344 w 344"/>
              <a:gd name="T9" fmla="*/ 118 h 182"/>
              <a:gd name="T10" fmla="*/ 58 w 344"/>
              <a:gd name="T11" fmla="*/ 118 h 182"/>
              <a:gd name="T12" fmla="*/ 58 w 344"/>
              <a:gd name="T13" fmla="*/ 128 h 182"/>
              <a:gd name="T14" fmla="*/ 88 w 344"/>
              <a:gd name="T15" fmla="*/ 128 h 182"/>
              <a:gd name="T16" fmla="*/ 44 w 344"/>
              <a:gd name="T17" fmla="*/ 182 h 182"/>
              <a:gd name="T18" fmla="*/ 0 w 344"/>
              <a:gd name="T19" fmla="*/ 128 h 182"/>
              <a:gd name="T20" fmla="*/ 30 w 344"/>
              <a:gd name="T21" fmla="*/ 128 h 182"/>
              <a:gd name="T22" fmla="*/ 30 w 344"/>
              <a:gd name="T23" fmla="*/ 90 h 182"/>
              <a:gd name="T24" fmla="*/ 316 w 344"/>
              <a:gd name="T25" fmla="*/ 90 h 182"/>
              <a:gd name="T26" fmla="*/ 316 w 344"/>
              <a:gd name="T27" fmla="*/ 90 h 182"/>
              <a:gd name="T28" fmla="*/ 313 w 344"/>
              <a:gd name="T29" fmla="*/ 90 h 182"/>
              <a:gd name="T30" fmla="*/ 313 w 344"/>
              <a:gd name="T31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44" h="182">
                <a:moveTo>
                  <a:pt x="313" y="0"/>
                </a:moveTo>
                <a:lnTo>
                  <a:pt x="341" y="0"/>
                </a:lnTo>
                <a:lnTo>
                  <a:pt x="341" y="61"/>
                </a:lnTo>
                <a:lnTo>
                  <a:pt x="344" y="61"/>
                </a:lnTo>
                <a:lnTo>
                  <a:pt x="344" y="118"/>
                </a:lnTo>
                <a:lnTo>
                  <a:pt x="58" y="118"/>
                </a:lnTo>
                <a:lnTo>
                  <a:pt x="58" y="128"/>
                </a:lnTo>
                <a:lnTo>
                  <a:pt x="88" y="128"/>
                </a:lnTo>
                <a:lnTo>
                  <a:pt x="44" y="182"/>
                </a:lnTo>
                <a:lnTo>
                  <a:pt x="0" y="128"/>
                </a:lnTo>
                <a:lnTo>
                  <a:pt x="30" y="128"/>
                </a:lnTo>
                <a:lnTo>
                  <a:pt x="30" y="90"/>
                </a:lnTo>
                <a:lnTo>
                  <a:pt x="316" y="90"/>
                </a:lnTo>
                <a:lnTo>
                  <a:pt x="316" y="90"/>
                </a:lnTo>
                <a:lnTo>
                  <a:pt x="313" y="90"/>
                </a:lnTo>
                <a:lnTo>
                  <a:pt x="313" y="0"/>
                </a:lnTo>
                <a:close/>
              </a:path>
            </a:pathLst>
          </a:custGeom>
          <a:solidFill>
            <a:srgbClr val="4C0099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0" name="Freeform 45">
            <a:extLst>
              <a:ext uri="{FF2B5EF4-FFF2-40B4-BE49-F238E27FC236}">
                <a16:creationId xmlns:a16="http://schemas.microsoft.com/office/drawing/2014/main" id="{1BF0ADE0-D5FC-4EDD-B958-95D673FEAB13}"/>
              </a:ext>
            </a:extLst>
          </p:cNvPr>
          <p:cNvSpPr>
            <a:spLocks/>
          </p:cNvSpPr>
          <p:nvPr/>
        </p:nvSpPr>
        <p:spPr bwMode="auto">
          <a:xfrm>
            <a:off x="6859588" y="1946275"/>
            <a:ext cx="139700" cy="85725"/>
          </a:xfrm>
          <a:custGeom>
            <a:avLst/>
            <a:gdLst>
              <a:gd name="T0" fmla="*/ 58 w 88"/>
              <a:gd name="T1" fmla="*/ 0 h 54"/>
              <a:gd name="T2" fmla="*/ 88 w 88"/>
              <a:gd name="T3" fmla="*/ 0 h 54"/>
              <a:gd name="T4" fmla="*/ 44 w 88"/>
              <a:gd name="T5" fmla="*/ 54 h 54"/>
              <a:gd name="T6" fmla="*/ 0 w 88"/>
              <a:gd name="T7" fmla="*/ 0 h 54"/>
              <a:gd name="T8" fmla="*/ 30 w 88"/>
              <a:gd name="T9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54">
                <a:moveTo>
                  <a:pt x="58" y="0"/>
                </a:moveTo>
                <a:lnTo>
                  <a:pt x="88" y="0"/>
                </a:lnTo>
                <a:lnTo>
                  <a:pt x="44" y="54"/>
                </a:lnTo>
                <a:lnTo>
                  <a:pt x="0" y="0"/>
                </a:lnTo>
                <a:lnTo>
                  <a:pt x="30" y="0"/>
                </a:lnTo>
              </a:path>
            </a:pathLst>
          </a:custGeom>
          <a:noFill/>
          <a:ln w="476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1" name="Freeform 46">
            <a:extLst>
              <a:ext uri="{FF2B5EF4-FFF2-40B4-BE49-F238E27FC236}">
                <a16:creationId xmlns:a16="http://schemas.microsoft.com/office/drawing/2014/main" id="{E015814F-042A-4BB1-BB50-0D43CBA96C8D}"/>
              </a:ext>
            </a:extLst>
          </p:cNvPr>
          <p:cNvSpPr>
            <a:spLocks/>
          </p:cNvSpPr>
          <p:nvPr/>
        </p:nvSpPr>
        <p:spPr bwMode="auto">
          <a:xfrm>
            <a:off x="6935788" y="1666875"/>
            <a:ext cx="649287" cy="436563"/>
          </a:xfrm>
          <a:custGeom>
            <a:avLst/>
            <a:gdLst>
              <a:gd name="T0" fmla="*/ 381 w 409"/>
              <a:gd name="T1" fmla="*/ 0 h 275"/>
              <a:gd name="T2" fmla="*/ 409 w 409"/>
              <a:gd name="T3" fmla="*/ 0 h 275"/>
              <a:gd name="T4" fmla="*/ 409 w 409"/>
              <a:gd name="T5" fmla="*/ 245 h 275"/>
              <a:gd name="T6" fmla="*/ 54 w 409"/>
              <a:gd name="T7" fmla="*/ 245 h 275"/>
              <a:gd name="T8" fmla="*/ 54 w 409"/>
              <a:gd name="T9" fmla="*/ 275 h 275"/>
              <a:gd name="T10" fmla="*/ 0 w 409"/>
              <a:gd name="T11" fmla="*/ 231 h 275"/>
              <a:gd name="T12" fmla="*/ 54 w 409"/>
              <a:gd name="T13" fmla="*/ 187 h 275"/>
              <a:gd name="T14" fmla="*/ 54 w 409"/>
              <a:gd name="T15" fmla="*/ 217 h 275"/>
              <a:gd name="T16" fmla="*/ 381 w 409"/>
              <a:gd name="T17" fmla="*/ 217 h 275"/>
              <a:gd name="T18" fmla="*/ 381 w 409"/>
              <a:gd name="T19" fmla="*/ 0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9" h="275">
                <a:moveTo>
                  <a:pt x="381" y="0"/>
                </a:moveTo>
                <a:lnTo>
                  <a:pt x="409" y="0"/>
                </a:lnTo>
                <a:lnTo>
                  <a:pt x="409" y="245"/>
                </a:lnTo>
                <a:lnTo>
                  <a:pt x="54" y="245"/>
                </a:lnTo>
                <a:lnTo>
                  <a:pt x="54" y="275"/>
                </a:lnTo>
                <a:lnTo>
                  <a:pt x="0" y="231"/>
                </a:lnTo>
                <a:lnTo>
                  <a:pt x="54" y="187"/>
                </a:lnTo>
                <a:lnTo>
                  <a:pt x="54" y="217"/>
                </a:lnTo>
                <a:lnTo>
                  <a:pt x="381" y="217"/>
                </a:lnTo>
                <a:lnTo>
                  <a:pt x="381" y="0"/>
                </a:lnTo>
                <a:close/>
              </a:path>
            </a:pathLst>
          </a:custGeom>
          <a:solidFill>
            <a:srgbClr val="FFFF00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2" name="Freeform 47">
            <a:extLst>
              <a:ext uri="{FF2B5EF4-FFF2-40B4-BE49-F238E27FC236}">
                <a16:creationId xmlns:a16="http://schemas.microsoft.com/office/drawing/2014/main" id="{4BEAAB89-E311-4606-B7B1-A555C4BB6CAF}"/>
              </a:ext>
            </a:extLst>
          </p:cNvPr>
          <p:cNvSpPr>
            <a:spLocks/>
          </p:cNvSpPr>
          <p:nvPr/>
        </p:nvSpPr>
        <p:spPr bwMode="auto">
          <a:xfrm>
            <a:off x="6935788" y="1963738"/>
            <a:ext cx="85725" cy="139700"/>
          </a:xfrm>
          <a:custGeom>
            <a:avLst/>
            <a:gdLst>
              <a:gd name="T0" fmla="*/ 54 w 54"/>
              <a:gd name="T1" fmla="*/ 58 h 88"/>
              <a:gd name="T2" fmla="*/ 54 w 54"/>
              <a:gd name="T3" fmla="*/ 88 h 88"/>
              <a:gd name="T4" fmla="*/ 0 w 54"/>
              <a:gd name="T5" fmla="*/ 44 h 88"/>
              <a:gd name="T6" fmla="*/ 54 w 54"/>
              <a:gd name="T7" fmla="*/ 0 h 88"/>
              <a:gd name="T8" fmla="*/ 54 w 54"/>
              <a:gd name="T9" fmla="*/ 3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88">
                <a:moveTo>
                  <a:pt x="54" y="58"/>
                </a:moveTo>
                <a:lnTo>
                  <a:pt x="54" y="88"/>
                </a:lnTo>
                <a:lnTo>
                  <a:pt x="0" y="44"/>
                </a:lnTo>
                <a:lnTo>
                  <a:pt x="54" y="0"/>
                </a:lnTo>
                <a:lnTo>
                  <a:pt x="54" y="30"/>
                </a:lnTo>
              </a:path>
            </a:pathLst>
          </a:custGeom>
          <a:noFill/>
          <a:ln w="476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3" name="Freeform 48">
            <a:extLst>
              <a:ext uri="{FF2B5EF4-FFF2-40B4-BE49-F238E27FC236}">
                <a16:creationId xmlns:a16="http://schemas.microsoft.com/office/drawing/2014/main" id="{A9B8B3AB-D306-498F-A11E-33D43FA6B17B}"/>
              </a:ext>
            </a:extLst>
          </p:cNvPr>
          <p:cNvSpPr>
            <a:spLocks/>
          </p:cNvSpPr>
          <p:nvPr/>
        </p:nvSpPr>
        <p:spPr bwMode="auto">
          <a:xfrm>
            <a:off x="5948363" y="1790700"/>
            <a:ext cx="835025" cy="628650"/>
          </a:xfrm>
          <a:custGeom>
            <a:avLst/>
            <a:gdLst>
              <a:gd name="T0" fmla="*/ 0 w 526"/>
              <a:gd name="T1" fmla="*/ 396 h 396"/>
              <a:gd name="T2" fmla="*/ 0 w 526"/>
              <a:gd name="T3" fmla="*/ 368 h 396"/>
              <a:gd name="T4" fmla="*/ 55 w 526"/>
              <a:gd name="T5" fmla="*/ 368 h 396"/>
              <a:gd name="T6" fmla="*/ 55 w 526"/>
              <a:gd name="T7" fmla="*/ 0 h 396"/>
              <a:gd name="T8" fmla="*/ 496 w 526"/>
              <a:gd name="T9" fmla="*/ 0 h 396"/>
              <a:gd name="T10" fmla="*/ 496 w 526"/>
              <a:gd name="T11" fmla="*/ 36 h 396"/>
              <a:gd name="T12" fmla="*/ 526 w 526"/>
              <a:gd name="T13" fmla="*/ 36 h 396"/>
              <a:gd name="T14" fmla="*/ 482 w 526"/>
              <a:gd name="T15" fmla="*/ 89 h 396"/>
              <a:gd name="T16" fmla="*/ 438 w 526"/>
              <a:gd name="T17" fmla="*/ 36 h 396"/>
              <a:gd name="T18" fmla="*/ 468 w 526"/>
              <a:gd name="T19" fmla="*/ 36 h 396"/>
              <a:gd name="T20" fmla="*/ 468 w 526"/>
              <a:gd name="T21" fmla="*/ 28 h 396"/>
              <a:gd name="T22" fmla="*/ 83 w 526"/>
              <a:gd name="T23" fmla="*/ 28 h 396"/>
              <a:gd name="T24" fmla="*/ 83 w 526"/>
              <a:gd name="T25" fmla="*/ 396 h 396"/>
              <a:gd name="T26" fmla="*/ 0 w 526"/>
              <a:gd name="T27" fmla="*/ 396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26" h="396">
                <a:moveTo>
                  <a:pt x="0" y="396"/>
                </a:moveTo>
                <a:lnTo>
                  <a:pt x="0" y="368"/>
                </a:lnTo>
                <a:lnTo>
                  <a:pt x="55" y="368"/>
                </a:lnTo>
                <a:lnTo>
                  <a:pt x="55" y="0"/>
                </a:lnTo>
                <a:lnTo>
                  <a:pt x="496" y="0"/>
                </a:lnTo>
                <a:lnTo>
                  <a:pt x="496" y="36"/>
                </a:lnTo>
                <a:lnTo>
                  <a:pt x="526" y="36"/>
                </a:lnTo>
                <a:lnTo>
                  <a:pt x="482" y="89"/>
                </a:lnTo>
                <a:lnTo>
                  <a:pt x="438" y="36"/>
                </a:lnTo>
                <a:lnTo>
                  <a:pt x="468" y="36"/>
                </a:lnTo>
                <a:lnTo>
                  <a:pt x="468" y="28"/>
                </a:lnTo>
                <a:lnTo>
                  <a:pt x="83" y="28"/>
                </a:lnTo>
                <a:lnTo>
                  <a:pt x="83" y="396"/>
                </a:lnTo>
                <a:lnTo>
                  <a:pt x="0" y="396"/>
                </a:lnTo>
                <a:close/>
              </a:path>
            </a:pathLst>
          </a:custGeom>
          <a:solidFill>
            <a:srgbClr val="CC99FF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4" name="Freeform 49">
            <a:extLst>
              <a:ext uri="{FF2B5EF4-FFF2-40B4-BE49-F238E27FC236}">
                <a16:creationId xmlns:a16="http://schemas.microsoft.com/office/drawing/2014/main" id="{6890983F-A86E-4052-9F15-8E722941D4BD}"/>
              </a:ext>
            </a:extLst>
          </p:cNvPr>
          <p:cNvSpPr>
            <a:spLocks/>
          </p:cNvSpPr>
          <p:nvPr/>
        </p:nvSpPr>
        <p:spPr bwMode="auto">
          <a:xfrm>
            <a:off x="6643688" y="1847850"/>
            <a:ext cx="139700" cy="84138"/>
          </a:xfrm>
          <a:custGeom>
            <a:avLst/>
            <a:gdLst>
              <a:gd name="T0" fmla="*/ 58 w 88"/>
              <a:gd name="T1" fmla="*/ 0 h 53"/>
              <a:gd name="T2" fmla="*/ 88 w 88"/>
              <a:gd name="T3" fmla="*/ 0 h 53"/>
              <a:gd name="T4" fmla="*/ 44 w 88"/>
              <a:gd name="T5" fmla="*/ 53 h 53"/>
              <a:gd name="T6" fmla="*/ 0 w 88"/>
              <a:gd name="T7" fmla="*/ 0 h 53"/>
              <a:gd name="T8" fmla="*/ 30 w 88"/>
              <a:gd name="T9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53">
                <a:moveTo>
                  <a:pt x="58" y="0"/>
                </a:moveTo>
                <a:lnTo>
                  <a:pt x="88" y="0"/>
                </a:lnTo>
                <a:lnTo>
                  <a:pt x="44" y="53"/>
                </a:lnTo>
                <a:lnTo>
                  <a:pt x="0" y="0"/>
                </a:lnTo>
                <a:lnTo>
                  <a:pt x="30" y="0"/>
                </a:lnTo>
              </a:path>
            </a:pathLst>
          </a:custGeom>
          <a:noFill/>
          <a:ln w="476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6" name="Freeform 51">
            <a:extLst>
              <a:ext uri="{FF2B5EF4-FFF2-40B4-BE49-F238E27FC236}">
                <a16:creationId xmlns:a16="http://schemas.microsoft.com/office/drawing/2014/main" id="{D7FE504D-30E0-4A8D-BB45-D2D06CACD094}"/>
              </a:ext>
            </a:extLst>
          </p:cNvPr>
          <p:cNvSpPr>
            <a:spLocks/>
          </p:cNvSpPr>
          <p:nvPr/>
        </p:nvSpPr>
        <p:spPr bwMode="auto">
          <a:xfrm>
            <a:off x="5710238" y="2565400"/>
            <a:ext cx="139700" cy="890588"/>
          </a:xfrm>
          <a:custGeom>
            <a:avLst/>
            <a:gdLst>
              <a:gd name="T0" fmla="*/ 29 w 88"/>
              <a:gd name="T1" fmla="*/ 0 h 561"/>
              <a:gd name="T2" fmla="*/ 58 w 88"/>
              <a:gd name="T3" fmla="*/ 0 h 561"/>
              <a:gd name="T4" fmla="*/ 58 w 88"/>
              <a:gd name="T5" fmla="*/ 316 h 561"/>
              <a:gd name="T6" fmla="*/ 60 w 88"/>
              <a:gd name="T7" fmla="*/ 316 h 561"/>
              <a:gd name="T8" fmla="*/ 58 w 88"/>
              <a:gd name="T9" fmla="*/ 507 h 561"/>
              <a:gd name="T10" fmla="*/ 88 w 88"/>
              <a:gd name="T11" fmla="*/ 508 h 561"/>
              <a:gd name="T12" fmla="*/ 44 w 88"/>
              <a:gd name="T13" fmla="*/ 561 h 561"/>
              <a:gd name="T14" fmla="*/ 0 w 88"/>
              <a:gd name="T15" fmla="*/ 506 h 561"/>
              <a:gd name="T16" fmla="*/ 30 w 88"/>
              <a:gd name="T17" fmla="*/ 507 h 561"/>
              <a:gd name="T18" fmla="*/ 32 w 88"/>
              <a:gd name="T19" fmla="*/ 344 h 561"/>
              <a:gd name="T20" fmla="*/ 29 w 88"/>
              <a:gd name="T21" fmla="*/ 344 h 561"/>
              <a:gd name="T22" fmla="*/ 29 w 88"/>
              <a:gd name="T23" fmla="*/ 0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8" h="561">
                <a:moveTo>
                  <a:pt x="29" y="0"/>
                </a:moveTo>
                <a:lnTo>
                  <a:pt x="58" y="0"/>
                </a:lnTo>
                <a:lnTo>
                  <a:pt x="58" y="316"/>
                </a:lnTo>
                <a:lnTo>
                  <a:pt x="60" y="316"/>
                </a:lnTo>
                <a:lnTo>
                  <a:pt x="58" y="507"/>
                </a:lnTo>
                <a:lnTo>
                  <a:pt x="88" y="508"/>
                </a:lnTo>
                <a:lnTo>
                  <a:pt x="44" y="561"/>
                </a:lnTo>
                <a:lnTo>
                  <a:pt x="0" y="506"/>
                </a:lnTo>
                <a:lnTo>
                  <a:pt x="30" y="507"/>
                </a:lnTo>
                <a:lnTo>
                  <a:pt x="32" y="344"/>
                </a:lnTo>
                <a:lnTo>
                  <a:pt x="29" y="344"/>
                </a:lnTo>
                <a:lnTo>
                  <a:pt x="29" y="0"/>
                </a:lnTo>
                <a:close/>
              </a:path>
            </a:pathLst>
          </a:custGeom>
          <a:solidFill>
            <a:srgbClr val="CC99FF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7" name="Freeform 52">
            <a:extLst>
              <a:ext uri="{FF2B5EF4-FFF2-40B4-BE49-F238E27FC236}">
                <a16:creationId xmlns:a16="http://schemas.microsoft.com/office/drawing/2014/main" id="{0DB4921A-5096-4B83-A6E4-66093106BADD}"/>
              </a:ext>
            </a:extLst>
          </p:cNvPr>
          <p:cNvSpPr>
            <a:spLocks/>
          </p:cNvSpPr>
          <p:nvPr/>
        </p:nvSpPr>
        <p:spPr bwMode="auto">
          <a:xfrm>
            <a:off x="5710238" y="3368675"/>
            <a:ext cx="139700" cy="87313"/>
          </a:xfrm>
          <a:custGeom>
            <a:avLst/>
            <a:gdLst>
              <a:gd name="T0" fmla="*/ 58 w 88"/>
              <a:gd name="T1" fmla="*/ 1 h 55"/>
              <a:gd name="T2" fmla="*/ 88 w 88"/>
              <a:gd name="T3" fmla="*/ 2 h 55"/>
              <a:gd name="T4" fmla="*/ 44 w 88"/>
              <a:gd name="T5" fmla="*/ 55 h 55"/>
              <a:gd name="T6" fmla="*/ 0 w 88"/>
              <a:gd name="T7" fmla="*/ 0 h 55"/>
              <a:gd name="T8" fmla="*/ 30 w 88"/>
              <a:gd name="T9" fmla="*/ 1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55">
                <a:moveTo>
                  <a:pt x="58" y="1"/>
                </a:moveTo>
                <a:lnTo>
                  <a:pt x="88" y="2"/>
                </a:lnTo>
                <a:lnTo>
                  <a:pt x="44" y="55"/>
                </a:lnTo>
                <a:lnTo>
                  <a:pt x="0" y="0"/>
                </a:lnTo>
                <a:lnTo>
                  <a:pt x="30" y="1"/>
                </a:lnTo>
              </a:path>
            </a:pathLst>
          </a:custGeom>
          <a:noFill/>
          <a:ln w="476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8" name="Freeform 53">
            <a:extLst>
              <a:ext uri="{FF2B5EF4-FFF2-40B4-BE49-F238E27FC236}">
                <a16:creationId xmlns:a16="http://schemas.microsoft.com/office/drawing/2014/main" id="{0B507225-8801-42F9-8710-E18E4012FC87}"/>
              </a:ext>
            </a:extLst>
          </p:cNvPr>
          <p:cNvSpPr>
            <a:spLocks/>
          </p:cNvSpPr>
          <p:nvPr/>
        </p:nvSpPr>
        <p:spPr bwMode="auto">
          <a:xfrm>
            <a:off x="5921375" y="1870075"/>
            <a:ext cx="771525" cy="1700213"/>
          </a:xfrm>
          <a:custGeom>
            <a:avLst/>
            <a:gdLst>
              <a:gd name="T0" fmla="*/ 0 w 486"/>
              <a:gd name="T1" fmla="*/ 1071 h 1071"/>
              <a:gd name="T2" fmla="*/ 0 w 486"/>
              <a:gd name="T3" fmla="*/ 1043 h 1071"/>
              <a:gd name="T4" fmla="*/ 131 w 486"/>
              <a:gd name="T5" fmla="*/ 1043 h 1071"/>
              <a:gd name="T6" fmla="*/ 131 w 486"/>
              <a:gd name="T7" fmla="*/ 29 h 1071"/>
              <a:gd name="T8" fmla="*/ 433 w 486"/>
              <a:gd name="T9" fmla="*/ 29 h 1071"/>
              <a:gd name="T10" fmla="*/ 433 w 486"/>
              <a:gd name="T11" fmla="*/ 0 h 1071"/>
              <a:gd name="T12" fmla="*/ 486 w 486"/>
              <a:gd name="T13" fmla="*/ 44 h 1071"/>
              <a:gd name="T14" fmla="*/ 433 w 486"/>
              <a:gd name="T15" fmla="*/ 87 h 1071"/>
              <a:gd name="T16" fmla="*/ 433 w 486"/>
              <a:gd name="T17" fmla="*/ 58 h 1071"/>
              <a:gd name="T18" fmla="*/ 160 w 486"/>
              <a:gd name="T19" fmla="*/ 58 h 1071"/>
              <a:gd name="T20" fmla="*/ 160 w 486"/>
              <a:gd name="T21" fmla="*/ 1071 h 1071"/>
              <a:gd name="T22" fmla="*/ 0 w 486"/>
              <a:gd name="T23" fmla="*/ 1071 h 10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86" h="1071">
                <a:moveTo>
                  <a:pt x="0" y="1071"/>
                </a:moveTo>
                <a:lnTo>
                  <a:pt x="0" y="1043"/>
                </a:lnTo>
                <a:lnTo>
                  <a:pt x="131" y="1043"/>
                </a:lnTo>
                <a:lnTo>
                  <a:pt x="131" y="29"/>
                </a:lnTo>
                <a:lnTo>
                  <a:pt x="433" y="29"/>
                </a:lnTo>
                <a:lnTo>
                  <a:pt x="433" y="0"/>
                </a:lnTo>
                <a:lnTo>
                  <a:pt x="486" y="44"/>
                </a:lnTo>
                <a:lnTo>
                  <a:pt x="433" y="87"/>
                </a:lnTo>
                <a:lnTo>
                  <a:pt x="433" y="58"/>
                </a:lnTo>
                <a:lnTo>
                  <a:pt x="160" y="58"/>
                </a:lnTo>
                <a:lnTo>
                  <a:pt x="160" y="1071"/>
                </a:lnTo>
                <a:lnTo>
                  <a:pt x="0" y="1071"/>
                </a:lnTo>
                <a:close/>
              </a:path>
            </a:pathLst>
          </a:custGeom>
          <a:solidFill>
            <a:srgbClr val="CC99FF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9" name="Freeform 54">
            <a:extLst>
              <a:ext uri="{FF2B5EF4-FFF2-40B4-BE49-F238E27FC236}">
                <a16:creationId xmlns:a16="http://schemas.microsoft.com/office/drawing/2014/main" id="{6F0C2E79-1512-40A3-81DF-5F32ABE57121}"/>
              </a:ext>
            </a:extLst>
          </p:cNvPr>
          <p:cNvSpPr>
            <a:spLocks/>
          </p:cNvSpPr>
          <p:nvPr/>
        </p:nvSpPr>
        <p:spPr bwMode="auto">
          <a:xfrm>
            <a:off x="6608763" y="1870075"/>
            <a:ext cx="84137" cy="138113"/>
          </a:xfrm>
          <a:custGeom>
            <a:avLst/>
            <a:gdLst>
              <a:gd name="T0" fmla="*/ 0 w 53"/>
              <a:gd name="T1" fmla="*/ 29 h 87"/>
              <a:gd name="T2" fmla="*/ 0 w 53"/>
              <a:gd name="T3" fmla="*/ 0 h 87"/>
              <a:gd name="T4" fmla="*/ 53 w 53"/>
              <a:gd name="T5" fmla="*/ 44 h 87"/>
              <a:gd name="T6" fmla="*/ 0 w 53"/>
              <a:gd name="T7" fmla="*/ 87 h 87"/>
              <a:gd name="T8" fmla="*/ 0 w 53"/>
              <a:gd name="T9" fmla="*/ 58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" h="87">
                <a:moveTo>
                  <a:pt x="0" y="29"/>
                </a:moveTo>
                <a:lnTo>
                  <a:pt x="0" y="0"/>
                </a:lnTo>
                <a:lnTo>
                  <a:pt x="53" y="44"/>
                </a:lnTo>
                <a:lnTo>
                  <a:pt x="0" y="87"/>
                </a:lnTo>
                <a:lnTo>
                  <a:pt x="0" y="58"/>
                </a:lnTo>
              </a:path>
            </a:pathLst>
          </a:custGeom>
          <a:noFill/>
          <a:ln w="476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1" name="Freeform 56">
            <a:extLst>
              <a:ext uri="{FF2B5EF4-FFF2-40B4-BE49-F238E27FC236}">
                <a16:creationId xmlns:a16="http://schemas.microsoft.com/office/drawing/2014/main" id="{271ACCE4-F01C-4D76-AF1C-0BDC73E1FEC0}"/>
              </a:ext>
            </a:extLst>
          </p:cNvPr>
          <p:cNvSpPr>
            <a:spLocks/>
          </p:cNvSpPr>
          <p:nvPr/>
        </p:nvSpPr>
        <p:spPr bwMode="auto">
          <a:xfrm>
            <a:off x="7519988" y="3284538"/>
            <a:ext cx="139700" cy="176213"/>
          </a:xfrm>
          <a:custGeom>
            <a:avLst/>
            <a:gdLst>
              <a:gd name="T0" fmla="*/ 29 w 88"/>
              <a:gd name="T1" fmla="*/ 0 h 111"/>
              <a:gd name="T2" fmla="*/ 57 w 88"/>
              <a:gd name="T3" fmla="*/ 0 h 111"/>
              <a:gd name="T4" fmla="*/ 58 w 88"/>
              <a:gd name="T5" fmla="*/ 55 h 111"/>
              <a:gd name="T6" fmla="*/ 58 w 88"/>
              <a:gd name="T7" fmla="*/ 57 h 111"/>
              <a:gd name="T8" fmla="*/ 88 w 88"/>
              <a:gd name="T9" fmla="*/ 58 h 111"/>
              <a:gd name="T10" fmla="*/ 43 w 88"/>
              <a:gd name="T11" fmla="*/ 111 h 111"/>
              <a:gd name="T12" fmla="*/ 0 w 88"/>
              <a:gd name="T13" fmla="*/ 55 h 111"/>
              <a:gd name="T14" fmla="*/ 30 w 88"/>
              <a:gd name="T15" fmla="*/ 56 h 111"/>
              <a:gd name="T16" fmla="*/ 30 w 88"/>
              <a:gd name="T17" fmla="*/ 55 h 111"/>
              <a:gd name="T18" fmla="*/ 29 w 88"/>
              <a:gd name="T19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8" h="111">
                <a:moveTo>
                  <a:pt x="29" y="0"/>
                </a:moveTo>
                <a:lnTo>
                  <a:pt x="57" y="0"/>
                </a:lnTo>
                <a:lnTo>
                  <a:pt x="58" y="55"/>
                </a:lnTo>
                <a:lnTo>
                  <a:pt x="58" y="57"/>
                </a:lnTo>
                <a:lnTo>
                  <a:pt x="88" y="58"/>
                </a:lnTo>
                <a:lnTo>
                  <a:pt x="43" y="111"/>
                </a:lnTo>
                <a:lnTo>
                  <a:pt x="0" y="55"/>
                </a:lnTo>
                <a:lnTo>
                  <a:pt x="30" y="56"/>
                </a:lnTo>
                <a:lnTo>
                  <a:pt x="30" y="55"/>
                </a:lnTo>
                <a:lnTo>
                  <a:pt x="29" y="0"/>
                </a:lnTo>
                <a:close/>
              </a:path>
            </a:pathLst>
          </a:custGeom>
          <a:solidFill>
            <a:srgbClr val="FF00FF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2" name="Freeform 57">
            <a:extLst>
              <a:ext uri="{FF2B5EF4-FFF2-40B4-BE49-F238E27FC236}">
                <a16:creationId xmlns:a16="http://schemas.microsoft.com/office/drawing/2014/main" id="{DD4CC8EB-1ED4-42C5-8EEA-A7137005F3E5}"/>
              </a:ext>
            </a:extLst>
          </p:cNvPr>
          <p:cNvSpPr>
            <a:spLocks/>
          </p:cNvSpPr>
          <p:nvPr/>
        </p:nvSpPr>
        <p:spPr bwMode="auto">
          <a:xfrm>
            <a:off x="7519988" y="3371850"/>
            <a:ext cx="139700" cy="88900"/>
          </a:xfrm>
          <a:custGeom>
            <a:avLst/>
            <a:gdLst>
              <a:gd name="T0" fmla="*/ 58 w 88"/>
              <a:gd name="T1" fmla="*/ 2 h 56"/>
              <a:gd name="T2" fmla="*/ 88 w 88"/>
              <a:gd name="T3" fmla="*/ 3 h 56"/>
              <a:gd name="T4" fmla="*/ 43 w 88"/>
              <a:gd name="T5" fmla="*/ 56 h 56"/>
              <a:gd name="T6" fmla="*/ 0 w 88"/>
              <a:gd name="T7" fmla="*/ 0 h 56"/>
              <a:gd name="T8" fmla="*/ 30 w 88"/>
              <a:gd name="T9" fmla="*/ 1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56">
                <a:moveTo>
                  <a:pt x="58" y="2"/>
                </a:moveTo>
                <a:lnTo>
                  <a:pt x="88" y="3"/>
                </a:lnTo>
                <a:lnTo>
                  <a:pt x="43" y="56"/>
                </a:lnTo>
                <a:lnTo>
                  <a:pt x="0" y="0"/>
                </a:lnTo>
                <a:lnTo>
                  <a:pt x="30" y="1"/>
                </a:lnTo>
              </a:path>
            </a:pathLst>
          </a:custGeom>
          <a:noFill/>
          <a:ln w="476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3" name="Freeform 58">
            <a:extLst>
              <a:ext uri="{FF2B5EF4-FFF2-40B4-BE49-F238E27FC236}">
                <a16:creationId xmlns:a16="http://schemas.microsoft.com/office/drawing/2014/main" id="{C930FD1B-22F9-4D3A-9F2C-56F9188412DA}"/>
              </a:ext>
            </a:extLst>
          </p:cNvPr>
          <p:cNvSpPr>
            <a:spLocks/>
          </p:cNvSpPr>
          <p:nvPr/>
        </p:nvSpPr>
        <p:spPr bwMode="auto">
          <a:xfrm>
            <a:off x="6935788" y="2162175"/>
            <a:ext cx="528637" cy="1408113"/>
          </a:xfrm>
          <a:custGeom>
            <a:avLst/>
            <a:gdLst>
              <a:gd name="T0" fmla="*/ 333 w 333"/>
              <a:gd name="T1" fmla="*/ 874 h 887"/>
              <a:gd name="T2" fmla="*/ 305 w 333"/>
              <a:gd name="T3" fmla="*/ 874 h 887"/>
              <a:gd name="T4" fmla="*/ 305 w 333"/>
              <a:gd name="T5" fmla="*/ 887 h 887"/>
              <a:gd name="T6" fmla="*/ 84 w 333"/>
              <a:gd name="T7" fmla="*/ 887 h 887"/>
              <a:gd name="T8" fmla="*/ 84 w 333"/>
              <a:gd name="T9" fmla="*/ 58 h 887"/>
              <a:gd name="T10" fmla="*/ 54 w 333"/>
              <a:gd name="T11" fmla="*/ 58 h 887"/>
              <a:gd name="T12" fmla="*/ 54 w 333"/>
              <a:gd name="T13" fmla="*/ 87 h 887"/>
              <a:gd name="T14" fmla="*/ 0 w 333"/>
              <a:gd name="T15" fmla="*/ 44 h 887"/>
              <a:gd name="T16" fmla="*/ 54 w 333"/>
              <a:gd name="T17" fmla="*/ 0 h 887"/>
              <a:gd name="T18" fmla="*/ 54 w 333"/>
              <a:gd name="T19" fmla="*/ 29 h 887"/>
              <a:gd name="T20" fmla="*/ 112 w 333"/>
              <a:gd name="T21" fmla="*/ 29 h 887"/>
              <a:gd name="T22" fmla="*/ 112 w 333"/>
              <a:gd name="T23" fmla="*/ 859 h 887"/>
              <a:gd name="T24" fmla="*/ 333 w 333"/>
              <a:gd name="T25" fmla="*/ 859 h 887"/>
              <a:gd name="T26" fmla="*/ 333 w 333"/>
              <a:gd name="T27" fmla="*/ 874 h 8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3" h="887">
                <a:moveTo>
                  <a:pt x="333" y="874"/>
                </a:moveTo>
                <a:lnTo>
                  <a:pt x="305" y="874"/>
                </a:lnTo>
                <a:lnTo>
                  <a:pt x="305" y="887"/>
                </a:lnTo>
                <a:lnTo>
                  <a:pt x="84" y="887"/>
                </a:lnTo>
                <a:lnTo>
                  <a:pt x="84" y="58"/>
                </a:lnTo>
                <a:lnTo>
                  <a:pt x="54" y="58"/>
                </a:lnTo>
                <a:lnTo>
                  <a:pt x="54" y="87"/>
                </a:lnTo>
                <a:lnTo>
                  <a:pt x="0" y="44"/>
                </a:lnTo>
                <a:lnTo>
                  <a:pt x="54" y="0"/>
                </a:lnTo>
                <a:lnTo>
                  <a:pt x="54" y="29"/>
                </a:lnTo>
                <a:lnTo>
                  <a:pt x="112" y="29"/>
                </a:lnTo>
                <a:lnTo>
                  <a:pt x="112" y="859"/>
                </a:lnTo>
                <a:lnTo>
                  <a:pt x="333" y="859"/>
                </a:lnTo>
                <a:lnTo>
                  <a:pt x="333" y="874"/>
                </a:lnTo>
                <a:close/>
              </a:path>
            </a:pathLst>
          </a:custGeom>
          <a:solidFill>
            <a:srgbClr val="FF00FF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4" name="Freeform 59">
            <a:extLst>
              <a:ext uri="{FF2B5EF4-FFF2-40B4-BE49-F238E27FC236}">
                <a16:creationId xmlns:a16="http://schemas.microsoft.com/office/drawing/2014/main" id="{DCEA17E4-6C8F-4C59-A228-3B5A91CFCABA}"/>
              </a:ext>
            </a:extLst>
          </p:cNvPr>
          <p:cNvSpPr>
            <a:spLocks/>
          </p:cNvSpPr>
          <p:nvPr/>
        </p:nvSpPr>
        <p:spPr bwMode="auto">
          <a:xfrm>
            <a:off x="6935788" y="2162175"/>
            <a:ext cx="85725" cy="138113"/>
          </a:xfrm>
          <a:custGeom>
            <a:avLst/>
            <a:gdLst>
              <a:gd name="T0" fmla="*/ 54 w 54"/>
              <a:gd name="T1" fmla="*/ 58 h 87"/>
              <a:gd name="T2" fmla="*/ 54 w 54"/>
              <a:gd name="T3" fmla="*/ 87 h 87"/>
              <a:gd name="T4" fmla="*/ 0 w 54"/>
              <a:gd name="T5" fmla="*/ 44 h 87"/>
              <a:gd name="T6" fmla="*/ 54 w 54"/>
              <a:gd name="T7" fmla="*/ 0 h 87"/>
              <a:gd name="T8" fmla="*/ 54 w 54"/>
              <a:gd name="T9" fmla="*/ 29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87">
                <a:moveTo>
                  <a:pt x="54" y="58"/>
                </a:moveTo>
                <a:lnTo>
                  <a:pt x="54" y="87"/>
                </a:lnTo>
                <a:lnTo>
                  <a:pt x="0" y="44"/>
                </a:lnTo>
                <a:lnTo>
                  <a:pt x="54" y="0"/>
                </a:lnTo>
                <a:lnTo>
                  <a:pt x="54" y="29"/>
                </a:lnTo>
              </a:path>
            </a:pathLst>
          </a:custGeom>
          <a:noFill/>
          <a:ln w="476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7" name="Freeform 62">
            <a:extLst>
              <a:ext uri="{FF2B5EF4-FFF2-40B4-BE49-F238E27FC236}">
                <a16:creationId xmlns:a16="http://schemas.microsoft.com/office/drawing/2014/main" id="{5DE1CDAD-8B11-4AC4-AE61-B9B41D638C15}"/>
              </a:ext>
            </a:extLst>
          </p:cNvPr>
          <p:cNvSpPr>
            <a:spLocks/>
          </p:cNvSpPr>
          <p:nvPr/>
        </p:nvSpPr>
        <p:spPr bwMode="auto">
          <a:xfrm>
            <a:off x="5172075" y="1670050"/>
            <a:ext cx="146050" cy="1768475"/>
          </a:xfrm>
          <a:custGeom>
            <a:avLst/>
            <a:gdLst>
              <a:gd name="T0" fmla="*/ 29 w 92"/>
              <a:gd name="T1" fmla="*/ 1114 h 1114"/>
              <a:gd name="T2" fmla="*/ 0 w 92"/>
              <a:gd name="T3" fmla="*/ 1114 h 1114"/>
              <a:gd name="T4" fmla="*/ 0 w 92"/>
              <a:gd name="T5" fmla="*/ 951 h 1114"/>
              <a:gd name="T6" fmla="*/ 34 w 92"/>
              <a:gd name="T7" fmla="*/ 951 h 1114"/>
              <a:gd name="T8" fmla="*/ 34 w 92"/>
              <a:gd name="T9" fmla="*/ 54 h 1114"/>
              <a:gd name="T10" fmla="*/ 5 w 92"/>
              <a:gd name="T11" fmla="*/ 54 h 1114"/>
              <a:gd name="T12" fmla="*/ 49 w 92"/>
              <a:gd name="T13" fmla="*/ 0 h 1114"/>
              <a:gd name="T14" fmla="*/ 92 w 92"/>
              <a:gd name="T15" fmla="*/ 54 h 1114"/>
              <a:gd name="T16" fmla="*/ 63 w 92"/>
              <a:gd name="T17" fmla="*/ 54 h 1114"/>
              <a:gd name="T18" fmla="*/ 63 w 92"/>
              <a:gd name="T19" fmla="*/ 979 h 1114"/>
              <a:gd name="T20" fmla="*/ 29 w 92"/>
              <a:gd name="T21" fmla="*/ 979 h 1114"/>
              <a:gd name="T22" fmla="*/ 29 w 92"/>
              <a:gd name="T23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2" h="1114">
                <a:moveTo>
                  <a:pt x="29" y="1114"/>
                </a:moveTo>
                <a:lnTo>
                  <a:pt x="0" y="1114"/>
                </a:lnTo>
                <a:lnTo>
                  <a:pt x="0" y="951"/>
                </a:lnTo>
                <a:lnTo>
                  <a:pt x="34" y="951"/>
                </a:lnTo>
                <a:lnTo>
                  <a:pt x="34" y="54"/>
                </a:lnTo>
                <a:lnTo>
                  <a:pt x="5" y="54"/>
                </a:lnTo>
                <a:lnTo>
                  <a:pt x="49" y="0"/>
                </a:lnTo>
                <a:lnTo>
                  <a:pt x="92" y="54"/>
                </a:lnTo>
                <a:lnTo>
                  <a:pt x="63" y="54"/>
                </a:lnTo>
                <a:lnTo>
                  <a:pt x="63" y="979"/>
                </a:lnTo>
                <a:lnTo>
                  <a:pt x="29" y="979"/>
                </a:lnTo>
                <a:lnTo>
                  <a:pt x="29" y="1114"/>
                </a:lnTo>
                <a:close/>
              </a:path>
            </a:pathLst>
          </a:custGeom>
          <a:solidFill>
            <a:srgbClr val="FFDE9C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8" name="Freeform 63">
            <a:extLst>
              <a:ext uri="{FF2B5EF4-FFF2-40B4-BE49-F238E27FC236}">
                <a16:creationId xmlns:a16="http://schemas.microsoft.com/office/drawing/2014/main" id="{7E547ABD-0400-4BA7-8822-7FE4B9986FD3}"/>
              </a:ext>
            </a:extLst>
          </p:cNvPr>
          <p:cNvSpPr>
            <a:spLocks/>
          </p:cNvSpPr>
          <p:nvPr/>
        </p:nvSpPr>
        <p:spPr bwMode="auto">
          <a:xfrm>
            <a:off x="5180013" y="1670050"/>
            <a:ext cx="138112" cy="85725"/>
          </a:xfrm>
          <a:custGeom>
            <a:avLst/>
            <a:gdLst>
              <a:gd name="T0" fmla="*/ 29 w 87"/>
              <a:gd name="T1" fmla="*/ 54 h 54"/>
              <a:gd name="T2" fmla="*/ 0 w 87"/>
              <a:gd name="T3" fmla="*/ 54 h 54"/>
              <a:gd name="T4" fmla="*/ 44 w 87"/>
              <a:gd name="T5" fmla="*/ 0 h 54"/>
              <a:gd name="T6" fmla="*/ 87 w 87"/>
              <a:gd name="T7" fmla="*/ 54 h 54"/>
              <a:gd name="T8" fmla="*/ 58 w 87"/>
              <a:gd name="T9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" h="54">
                <a:moveTo>
                  <a:pt x="29" y="54"/>
                </a:moveTo>
                <a:lnTo>
                  <a:pt x="0" y="54"/>
                </a:lnTo>
                <a:lnTo>
                  <a:pt x="44" y="0"/>
                </a:lnTo>
                <a:lnTo>
                  <a:pt x="87" y="54"/>
                </a:lnTo>
                <a:lnTo>
                  <a:pt x="58" y="54"/>
                </a:lnTo>
              </a:path>
            </a:pathLst>
          </a:custGeom>
          <a:noFill/>
          <a:ln w="476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Oval 64">
                <a:extLst>
                  <a:ext uri="{FF2B5EF4-FFF2-40B4-BE49-F238E27FC236}">
                    <a16:creationId xmlns:a16="http://schemas.microsoft.com/office/drawing/2014/main" id="{F2C0A3A3-A0B9-45CF-869F-7482AA8FF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688" y="3438525"/>
                <a:ext cx="457494" cy="455612"/>
              </a:xfrm>
              <a:prstGeom prst="ellipse">
                <a:avLst/>
              </a:prstGeom>
              <a:solidFill>
                <a:srgbClr val="00FFFF"/>
              </a:solidFill>
              <a:ln w="4763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69" name="Oval 64">
                <a:extLst>
                  <a:ext uri="{FF2B5EF4-FFF2-40B4-BE49-F238E27FC236}">
                    <a16:creationId xmlns:a16="http://schemas.microsoft.com/office/drawing/2014/main" id="{F2C0A3A3-A0B9-45CF-869F-7482AA8FFE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92688" y="3438525"/>
                <a:ext cx="457494" cy="455612"/>
              </a:xfrm>
              <a:prstGeom prst="ellipse">
                <a:avLst/>
              </a:prstGeom>
              <a:blipFill>
                <a:blip r:embed="rId7"/>
                <a:stretch>
                  <a:fillRect r="-2667"/>
                </a:stretch>
              </a:blipFill>
              <a:ln w="4763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Freeform 65">
            <a:extLst>
              <a:ext uri="{FF2B5EF4-FFF2-40B4-BE49-F238E27FC236}">
                <a16:creationId xmlns:a16="http://schemas.microsoft.com/office/drawing/2014/main" id="{D9E63EBF-A80F-4B0C-8D6F-4C753496FD98}"/>
              </a:ext>
            </a:extLst>
          </p:cNvPr>
          <p:cNvSpPr>
            <a:spLocks/>
          </p:cNvSpPr>
          <p:nvPr/>
        </p:nvSpPr>
        <p:spPr bwMode="auto">
          <a:xfrm>
            <a:off x="5238751" y="1606550"/>
            <a:ext cx="190500" cy="1885950"/>
          </a:xfrm>
          <a:custGeom>
            <a:avLst/>
            <a:gdLst>
              <a:gd name="T0" fmla="*/ 38 w 106"/>
              <a:gd name="T1" fmla="*/ 16 h 1188"/>
              <a:gd name="T2" fmla="*/ 10 w 106"/>
              <a:gd name="T3" fmla="*/ 16 h 1188"/>
              <a:gd name="T4" fmla="*/ 10 w 106"/>
              <a:gd name="T5" fmla="*/ 0 h 1188"/>
              <a:gd name="T6" fmla="*/ 106 w 106"/>
              <a:gd name="T7" fmla="*/ 0 h 1188"/>
              <a:gd name="T8" fmla="*/ 106 w 106"/>
              <a:gd name="T9" fmla="*/ 1053 h 1188"/>
              <a:gd name="T10" fmla="*/ 58 w 106"/>
              <a:gd name="T11" fmla="*/ 1053 h 1188"/>
              <a:gd name="T12" fmla="*/ 58 w 106"/>
              <a:gd name="T13" fmla="*/ 1134 h 1188"/>
              <a:gd name="T14" fmla="*/ 87 w 106"/>
              <a:gd name="T15" fmla="*/ 1134 h 1188"/>
              <a:gd name="T16" fmla="*/ 43 w 106"/>
              <a:gd name="T17" fmla="*/ 1188 h 1188"/>
              <a:gd name="T18" fmla="*/ 0 w 106"/>
              <a:gd name="T19" fmla="*/ 1134 h 1188"/>
              <a:gd name="T20" fmla="*/ 29 w 106"/>
              <a:gd name="T21" fmla="*/ 1134 h 1188"/>
              <a:gd name="T22" fmla="*/ 29 w 106"/>
              <a:gd name="T23" fmla="*/ 1025 h 1188"/>
              <a:gd name="T24" fmla="*/ 77 w 106"/>
              <a:gd name="T25" fmla="*/ 1025 h 1188"/>
              <a:gd name="T26" fmla="*/ 77 w 106"/>
              <a:gd name="T27" fmla="*/ 28 h 1188"/>
              <a:gd name="T28" fmla="*/ 38 w 106"/>
              <a:gd name="T29" fmla="*/ 28 h 1188"/>
              <a:gd name="T30" fmla="*/ 38 w 106"/>
              <a:gd name="T31" fmla="*/ 16 h 1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6" h="1188">
                <a:moveTo>
                  <a:pt x="38" y="16"/>
                </a:moveTo>
                <a:lnTo>
                  <a:pt x="10" y="16"/>
                </a:lnTo>
                <a:lnTo>
                  <a:pt x="10" y="0"/>
                </a:lnTo>
                <a:lnTo>
                  <a:pt x="106" y="0"/>
                </a:lnTo>
                <a:lnTo>
                  <a:pt x="106" y="1053"/>
                </a:lnTo>
                <a:lnTo>
                  <a:pt x="58" y="1053"/>
                </a:lnTo>
                <a:lnTo>
                  <a:pt x="58" y="1134"/>
                </a:lnTo>
                <a:lnTo>
                  <a:pt x="87" y="1134"/>
                </a:lnTo>
                <a:lnTo>
                  <a:pt x="43" y="1188"/>
                </a:lnTo>
                <a:lnTo>
                  <a:pt x="0" y="1134"/>
                </a:lnTo>
                <a:lnTo>
                  <a:pt x="29" y="1134"/>
                </a:lnTo>
                <a:lnTo>
                  <a:pt x="29" y="1025"/>
                </a:lnTo>
                <a:lnTo>
                  <a:pt x="77" y="1025"/>
                </a:lnTo>
                <a:lnTo>
                  <a:pt x="77" y="28"/>
                </a:lnTo>
                <a:lnTo>
                  <a:pt x="38" y="28"/>
                </a:lnTo>
                <a:lnTo>
                  <a:pt x="38" y="16"/>
                </a:lnTo>
                <a:close/>
              </a:path>
            </a:pathLst>
          </a:custGeom>
          <a:solidFill>
            <a:srgbClr val="FF0000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1" name="Freeform 66">
            <a:extLst>
              <a:ext uri="{FF2B5EF4-FFF2-40B4-BE49-F238E27FC236}">
                <a16:creationId xmlns:a16="http://schemas.microsoft.com/office/drawing/2014/main" id="{DB3BA047-1881-459C-9F60-947C730D62D6}"/>
              </a:ext>
            </a:extLst>
          </p:cNvPr>
          <p:cNvSpPr>
            <a:spLocks/>
          </p:cNvSpPr>
          <p:nvPr/>
        </p:nvSpPr>
        <p:spPr bwMode="auto">
          <a:xfrm>
            <a:off x="5260975" y="3406775"/>
            <a:ext cx="138112" cy="85725"/>
          </a:xfrm>
          <a:custGeom>
            <a:avLst/>
            <a:gdLst>
              <a:gd name="T0" fmla="*/ 58 w 87"/>
              <a:gd name="T1" fmla="*/ 0 h 54"/>
              <a:gd name="T2" fmla="*/ 87 w 87"/>
              <a:gd name="T3" fmla="*/ 0 h 54"/>
              <a:gd name="T4" fmla="*/ 43 w 87"/>
              <a:gd name="T5" fmla="*/ 54 h 54"/>
              <a:gd name="T6" fmla="*/ 0 w 87"/>
              <a:gd name="T7" fmla="*/ 0 h 54"/>
              <a:gd name="T8" fmla="*/ 29 w 87"/>
              <a:gd name="T9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" h="54">
                <a:moveTo>
                  <a:pt x="58" y="0"/>
                </a:moveTo>
                <a:lnTo>
                  <a:pt x="87" y="0"/>
                </a:lnTo>
                <a:lnTo>
                  <a:pt x="43" y="54"/>
                </a:lnTo>
                <a:lnTo>
                  <a:pt x="0" y="0"/>
                </a:lnTo>
                <a:lnTo>
                  <a:pt x="29" y="0"/>
                </a:lnTo>
              </a:path>
            </a:pathLst>
          </a:custGeom>
          <a:noFill/>
          <a:ln w="476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2" name="Freeform 67">
            <a:extLst>
              <a:ext uri="{FF2B5EF4-FFF2-40B4-BE49-F238E27FC236}">
                <a16:creationId xmlns:a16="http://schemas.microsoft.com/office/drawing/2014/main" id="{37DA89F3-F82F-4686-9F1D-155480380D55}"/>
              </a:ext>
            </a:extLst>
          </p:cNvPr>
          <p:cNvSpPr>
            <a:spLocks/>
          </p:cNvSpPr>
          <p:nvPr/>
        </p:nvSpPr>
        <p:spPr bwMode="auto">
          <a:xfrm>
            <a:off x="4418013" y="1519238"/>
            <a:ext cx="550862" cy="1281113"/>
          </a:xfrm>
          <a:custGeom>
            <a:avLst/>
            <a:gdLst>
              <a:gd name="T0" fmla="*/ 28 w 347"/>
              <a:gd name="T1" fmla="*/ 807 h 807"/>
              <a:gd name="T2" fmla="*/ 0 w 347"/>
              <a:gd name="T3" fmla="*/ 807 h 807"/>
              <a:gd name="T4" fmla="*/ 0 w 347"/>
              <a:gd name="T5" fmla="*/ 287 h 807"/>
              <a:gd name="T6" fmla="*/ 156 w 347"/>
              <a:gd name="T7" fmla="*/ 287 h 807"/>
              <a:gd name="T8" fmla="*/ 156 w 347"/>
              <a:gd name="T9" fmla="*/ 30 h 807"/>
              <a:gd name="T10" fmla="*/ 293 w 347"/>
              <a:gd name="T11" fmla="*/ 30 h 807"/>
              <a:gd name="T12" fmla="*/ 293 w 347"/>
              <a:gd name="T13" fmla="*/ 0 h 807"/>
              <a:gd name="T14" fmla="*/ 347 w 347"/>
              <a:gd name="T15" fmla="*/ 44 h 807"/>
              <a:gd name="T16" fmla="*/ 293 w 347"/>
              <a:gd name="T17" fmla="*/ 88 h 807"/>
              <a:gd name="T18" fmla="*/ 293 w 347"/>
              <a:gd name="T19" fmla="*/ 58 h 807"/>
              <a:gd name="T20" fmla="*/ 184 w 347"/>
              <a:gd name="T21" fmla="*/ 58 h 807"/>
              <a:gd name="T22" fmla="*/ 184 w 347"/>
              <a:gd name="T23" fmla="*/ 316 h 807"/>
              <a:gd name="T24" fmla="*/ 28 w 347"/>
              <a:gd name="T25" fmla="*/ 316 h 807"/>
              <a:gd name="T26" fmla="*/ 28 w 347"/>
              <a:gd name="T27" fmla="*/ 807 h 8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47" h="807">
                <a:moveTo>
                  <a:pt x="28" y="807"/>
                </a:moveTo>
                <a:lnTo>
                  <a:pt x="0" y="807"/>
                </a:lnTo>
                <a:lnTo>
                  <a:pt x="0" y="287"/>
                </a:lnTo>
                <a:lnTo>
                  <a:pt x="156" y="287"/>
                </a:lnTo>
                <a:lnTo>
                  <a:pt x="156" y="30"/>
                </a:lnTo>
                <a:lnTo>
                  <a:pt x="293" y="30"/>
                </a:lnTo>
                <a:lnTo>
                  <a:pt x="293" y="0"/>
                </a:lnTo>
                <a:lnTo>
                  <a:pt x="347" y="44"/>
                </a:lnTo>
                <a:lnTo>
                  <a:pt x="293" y="88"/>
                </a:lnTo>
                <a:lnTo>
                  <a:pt x="293" y="58"/>
                </a:lnTo>
                <a:lnTo>
                  <a:pt x="184" y="58"/>
                </a:lnTo>
                <a:lnTo>
                  <a:pt x="184" y="316"/>
                </a:lnTo>
                <a:lnTo>
                  <a:pt x="28" y="316"/>
                </a:lnTo>
                <a:lnTo>
                  <a:pt x="28" y="807"/>
                </a:lnTo>
                <a:close/>
              </a:path>
            </a:pathLst>
          </a:custGeom>
          <a:solidFill>
            <a:srgbClr val="66FFFF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3" name="Freeform 68">
            <a:extLst>
              <a:ext uri="{FF2B5EF4-FFF2-40B4-BE49-F238E27FC236}">
                <a16:creationId xmlns:a16="http://schemas.microsoft.com/office/drawing/2014/main" id="{1DF68227-AC28-4B3E-971C-4E280E80F871}"/>
              </a:ext>
            </a:extLst>
          </p:cNvPr>
          <p:cNvSpPr>
            <a:spLocks/>
          </p:cNvSpPr>
          <p:nvPr/>
        </p:nvSpPr>
        <p:spPr bwMode="auto">
          <a:xfrm>
            <a:off x="4883150" y="1519238"/>
            <a:ext cx="85725" cy="139700"/>
          </a:xfrm>
          <a:custGeom>
            <a:avLst/>
            <a:gdLst>
              <a:gd name="T0" fmla="*/ 0 w 54"/>
              <a:gd name="T1" fmla="*/ 30 h 88"/>
              <a:gd name="T2" fmla="*/ 0 w 54"/>
              <a:gd name="T3" fmla="*/ 0 h 88"/>
              <a:gd name="T4" fmla="*/ 54 w 54"/>
              <a:gd name="T5" fmla="*/ 44 h 88"/>
              <a:gd name="T6" fmla="*/ 0 w 54"/>
              <a:gd name="T7" fmla="*/ 88 h 88"/>
              <a:gd name="T8" fmla="*/ 0 w 54"/>
              <a:gd name="T9" fmla="*/ 5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88">
                <a:moveTo>
                  <a:pt x="0" y="30"/>
                </a:moveTo>
                <a:lnTo>
                  <a:pt x="0" y="0"/>
                </a:lnTo>
                <a:lnTo>
                  <a:pt x="54" y="44"/>
                </a:lnTo>
                <a:lnTo>
                  <a:pt x="0" y="88"/>
                </a:lnTo>
                <a:lnTo>
                  <a:pt x="0" y="58"/>
                </a:lnTo>
              </a:path>
            </a:pathLst>
          </a:custGeom>
          <a:noFill/>
          <a:ln w="476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4" name="Freeform 69">
            <a:extLst>
              <a:ext uri="{FF2B5EF4-FFF2-40B4-BE49-F238E27FC236}">
                <a16:creationId xmlns:a16="http://schemas.microsoft.com/office/drawing/2014/main" id="{CADB7C38-3995-4B92-8D12-4D179C9F5354}"/>
              </a:ext>
            </a:extLst>
          </p:cNvPr>
          <p:cNvSpPr>
            <a:spLocks/>
          </p:cNvSpPr>
          <p:nvPr/>
        </p:nvSpPr>
        <p:spPr bwMode="auto">
          <a:xfrm>
            <a:off x="4562475" y="1595438"/>
            <a:ext cx="482600" cy="1262063"/>
          </a:xfrm>
          <a:custGeom>
            <a:avLst/>
            <a:gdLst>
              <a:gd name="T0" fmla="*/ 28 w 304"/>
              <a:gd name="T1" fmla="*/ 795 h 795"/>
              <a:gd name="T2" fmla="*/ 0 w 304"/>
              <a:gd name="T3" fmla="*/ 795 h 795"/>
              <a:gd name="T4" fmla="*/ 0 w 304"/>
              <a:gd name="T5" fmla="*/ 409 h 795"/>
              <a:gd name="T6" fmla="*/ 150 w 304"/>
              <a:gd name="T7" fmla="*/ 409 h 795"/>
              <a:gd name="T8" fmla="*/ 150 w 304"/>
              <a:gd name="T9" fmla="*/ 30 h 795"/>
              <a:gd name="T10" fmla="*/ 250 w 304"/>
              <a:gd name="T11" fmla="*/ 30 h 795"/>
              <a:gd name="T12" fmla="*/ 250 w 304"/>
              <a:gd name="T13" fmla="*/ 0 h 795"/>
              <a:gd name="T14" fmla="*/ 304 w 304"/>
              <a:gd name="T15" fmla="*/ 44 h 795"/>
              <a:gd name="T16" fmla="*/ 250 w 304"/>
              <a:gd name="T17" fmla="*/ 88 h 795"/>
              <a:gd name="T18" fmla="*/ 250 w 304"/>
              <a:gd name="T19" fmla="*/ 58 h 795"/>
              <a:gd name="T20" fmla="*/ 178 w 304"/>
              <a:gd name="T21" fmla="*/ 58 h 795"/>
              <a:gd name="T22" fmla="*/ 178 w 304"/>
              <a:gd name="T23" fmla="*/ 437 h 795"/>
              <a:gd name="T24" fmla="*/ 28 w 304"/>
              <a:gd name="T25" fmla="*/ 437 h 795"/>
              <a:gd name="T26" fmla="*/ 28 w 304"/>
              <a:gd name="T27" fmla="*/ 795 h 7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04" h="795">
                <a:moveTo>
                  <a:pt x="28" y="795"/>
                </a:moveTo>
                <a:lnTo>
                  <a:pt x="0" y="795"/>
                </a:lnTo>
                <a:lnTo>
                  <a:pt x="0" y="409"/>
                </a:lnTo>
                <a:lnTo>
                  <a:pt x="150" y="409"/>
                </a:lnTo>
                <a:lnTo>
                  <a:pt x="150" y="30"/>
                </a:lnTo>
                <a:lnTo>
                  <a:pt x="250" y="30"/>
                </a:lnTo>
                <a:lnTo>
                  <a:pt x="250" y="0"/>
                </a:lnTo>
                <a:lnTo>
                  <a:pt x="304" y="44"/>
                </a:lnTo>
                <a:lnTo>
                  <a:pt x="250" y="88"/>
                </a:lnTo>
                <a:lnTo>
                  <a:pt x="250" y="58"/>
                </a:lnTo>
                <a:lnTo>
                  <a:pt x="178" y="58"/>
                </a:lnTo>
                <a:lnTo>
                  <a:pt x="178" y="437"/>
                </a:lnTo>
                <a:lnTo>
                  <a:pt x="28" y="437"/>
                </a:lnTo>
                <a:lnTo>
                  <a:pt x="28" y="795"/>
                </a:lnTo>
                <a:close/>
              </a:path>
            </a:pathLst>
          </a:custGeom>
          <a:solidFill>
            <a:srgbClr val="FFDE9C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5" name="Freeform 70">
            <a:extLst>
              <a:ext uri="{FF2B5EF4-FFF2-40B4-BE49-F238E27FC236}">
                <a16:creationId xmlns:a16="http://schemas.microsoft.com/office/drawing/2014/main" id="{0D274585-34E2-4537-91F0-F3CD02AB37DB}"/>
              </a:ext>
            </a:extLst>
          </p:cNvPr>
          <p:cNvSpPr>
            <a:spLocks/>
          </p:cNvSpPr>
          <p:nvPr/>
        </p:nvSpPr>
        <p:spPr bwMode="auto">
          <a:xfrm>
            <a:off x="4959350" y="1595438"/>
            <a:ext cx="85725" cy="139700"/>
          </a:xfrm>
          <a:custGeom>
            <a:avLst/>
            <a:gdLst>
              <a:gd name="T0" fmla="*/ 0 w 54"/>
              <a:gd name="T1" fmla="*/ 30 h 88"/>
              <a:gd name="T2" fmla="*/ 0 w 54"/>
              <a:gd name="T3" fmla="*/ 0 h 88"/>
              <a:gd name="T4" fmla="*/ 54 w 54"/>
              <a:gd name="T5" fmla="*/ 44 h 88"/>
              <a:gd name="T6" fmla="*/ 0 w 54"/>
              <a:gd name="T7" fmla="*/ 88 h 88"/>
              <a:gd name="T8" fmla="*/ 0 w 54"/>
              <a:gd name="T9" fmla="*/ 5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88">
                <a:moveTo>
                  <a:pt x="0" y="30"/>
                </a:moveTo>
                <a:lnTo>
                  <a:pt x="0" y="0"/>
                </a:lnTo>
                <a:lnTo>
                  <a:pt x="54" y="44"/>
                </a:lnTo>
                <a:lnTo>
                  <a:pt x="0" y="88"/>
                </a:lnTo>
                <a:lnTo>
                  <a:pt x="0" y="58"/>
                </a:lnTo>
              </a:path>
            </a:pathLst>
          </a:custGeom>
          <a:noFill/>
          <a:ln w="476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6" name="Freeform 71">
            <a:extLst>
              <a:ext uri="{FF2B5EF4-FFF2-40B4-BE49-F238E27FC236}">
                <a16:creationId xmlns:a16="http://schemas.microsoft.com/office/drawing/2014/main" id="{69EDB5CC-1FD0-4BA8-932D-010C813E8C46}"/>
              </a:ext>
            </a:extLst>
          </p:cNvPr>
          <p:cNvSpPr>
            <a:spLocks/>
          </p:cNvSpPr>
          <p:nvPr/>
        </p:nvSpPr>
        <p:spPr bwMode="auto">
          <a:xfrm>
            <a:off x="4714875" y="1671638"/>
            <a:ext cx="415925" cy="2530475"/>
          </a:xfrm>
          <a:custGeom>
            <a:avLst/>
            <a:gdLst>
              <a:gd name="T0" fmla="*/ 28 w 262"/>
              <a:gd name="T1" fmla="*/ 1772 h 1772"/>
              <a:gd name="T2" fmla="*/ 0 w 262"/>
              <a:gd name="T3" fmla="*/ 1772 h 1772"/>
              <a:gd name="T4" fmla="*/ 0 w 262"/>
              <a:gd name="T5" fmla="*/ 672 h 1772"/>
              <a:gd name="T6" fmla="*/ 204 w 262"/>
              <a:gd name="T7" fmla="*/ 672 h 1772"/>
              <a:gd name="T8" fmla="*/ 204 w 262"/>
              <a:gd name="T9" fmla="*/ 54 h 1772"/>
              <a:gd name="T10" fmla="*/ 174 w 262"/>
              <a:gd name="T11" fmla="*/ 54 h 1772"/>
              <a:gd name="T12" fmla="*/ 218 w 262"/>
              <a:gd name="T13" fmla="*/ 0 h 1772"/>
              <a:gd name="T14" fmla="*/ 262 w 262"/>
              <a:gd name="T15" fmla="*/ 54 h 1772"/>
              <a:gd name="T16" fmla="*/ 232 w 262"/>
              <a:gd name="T17" fmla="*/ 54 h 1772"/>
              <a:gd name="T18" fmla="*/ 232 w 262"/>
              <a:gd name="T19" fmla="*/ 701 h 1772"/>
              <a:gd name="T20" fmla="*/ 28 w 262"/>
              <a:gd name="T21" fmla="*/ 701 h 1772"/>
              <a:gd name="T22" fmla="*/ 28 w 262"/>
              <a:gd name="T23" fmla="*/ 1772 h 1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2" h="1772">
                <a:moveTo>
                  <a:pt x="28" y="1772"/>
                </a:moveTo>
                <a:lnTo>
                  <a:pt x="0" y="1772"/>
                </a:lnTo>
                <a:lnTo>
                  <a:pt x="0" y="672"/>
                </a:lnTo>
                <a:lnTo>
                  <a:pt x="204" y="672"/>
                </a:lnTo>
                <a:lnTo>
                  <a:pt x="204" y="54"/>
                </a:lnTo>
                <a:lnTo>
                  <a:pt x="174" y="54"/>
                </a:lnTo>
                <a:lnTo>
                  <a:pt x="218" y="0"/>
                </a:lnTo>
                <a:lnTo>
                  <a:pt x="262" y="54"/>
                </a:lnTo>
                <a:lnTo>
                  <a:pt x="232" y="54"/>
                </a:lnTo>
                <a:lnTo>
                  <a:pt x="232" y="701"/>
                </a:lnTo>
                <a:lnTo>
                  <a:pt x="28" y="701"/>
                </a:lnTo>
                <a:lnTo>
                  <a:pt x="28" y="1772"/>
                </a:lnTo>
                <a:close/>
              </a:path>
            </a:pathLst>
          </a:custGeom>
          <a:solidFill>
            <a:srgbClr val="FFDE9C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7" name="Freeform 72">
            <a:extLst>
              <a:ext uri="{FF2B5EF4-FFF2-40B4-BE49-F238E27FC236}">
                <a16:creationId xmlns:a16="http://schemas.microsoft.com/office/drawing/2014/main" id="{1A324862-A99C-4B32-94E8-7C6395822F1D}"/>
              </a:ext>
            </a:extLst>
          </p:cNvPr>
          <p:cNvSpPr>
            <a:spLocks/>
          </p:cNvSpPr>
          <p:nvPr/>
        </p:nvSpPr>
        <p:spPr bwMode="auto">
          <a:xfrm>
            <a:off x="4991100" y="1671638"/>
            <a:ext cx="139700" cy="85725"/>
          </a:xfrm>
          <a:custGeom>
            <a:avLst/>
            <a:gdLst>
              <a:gd name="T0" fmla="*/ 30 w 88"/>
              <a:gd name="T1" fmla="*/ 54 h 54"/>
              <a:gd name="T2" fmla="*/ 0 w 88"/>
              <a:gd name="T3" fmla="*/ 54 h 54"/>
              <a:gd name="T4" fmla="*/ 44 w 88"/>
              <a:gd name="T5" fmla="*/ 0 h 54"/>
              <a:gd name="T6" fmla="*/ 88 w 88"/>
              <a:gd name="T7" fmla="*/ 54 h 54"/>
              <a:gd name="T8" fmla="*/ 58 w 88"/>
              <a:gd name="T9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54">
                <a:moveTo>
                  <a:pt x="30" y="54"/>
                </a:moveTo>
                <a:lnTo>
                  <a:pt x="0" y="54"/>
                </a:lnTo>
                <a:lnTo>
                  <a:pt x="44" y="0"/>
                </a:lnTo>
                <a:lnTo>
                  <a:pt x="88" y="54"/>
                </a:lnTo>
                <a:lnTo>
                  <a:pt x="58" y="54"/>
                </a:lnTo>
              </a:path>
            </a:pathLst>
          </a:custGeom>
          <a:noFill/>
          <a:ln w="476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8" name="Freeform 73">
            <a:extLst>
              <a:ext uri="{FF2B5EF4-FFF2-40B4-BE49-F238E27FC236}">
                <a16:creationId xmlns:a16="http://schemas.microsoft.com/office/drawing/2014/main" id="{15B67121-2B43-4E90-B735-11FFBFB191E1}"/>
              </a:ext>
            </a:extLst>
          </p:cNvPr>
          <p:cNvSpPr>
            <a:spLocks/>
          </p:cNvSpPr>
          <p:nvPr/>
        </p:nvSpPr>
        <p:spPr bwMode="auto">
          <a:xfrm>
            <a:off x="4824413" y="1693863"/>
            <a:ext cx="352425" cy="2876550"/>
          </a:xfrm>
          <a:custGeom>
            <a:avLst/>
            <a:gdLst>
              <a:gd name="T0" fmla="*/ 194 w 222"/>
              <a:gd name="T1" fmla="*/ 0 h 1812"/>
              <a:gd name="T2" fmla="*/ 222 w 222"/>
              <a:gd name="T3" fmla="*/ 0 h 1812"/>
              <a:gd name="T4" fmla="*/ 222 w 222"/>
              <a:gd name="T5" fmla="*/ 913 h 1812"/>
              <a:gd name="T6" fmla="*/ 58 w 222"/>
              <a:gd name="T7" fmla="*/ 913 h 1812"/>
              <a:gd name="T8" fmla="*/ 58 w 222"/>
              <a:gd name="T9" fmla="*/ 1758 h 1812"/>
              <a:gd name="T10" fmla="*/ 88 w 222"/>
              <a:gd name="T11" fmla="*/ 1758 h 1812"/>
              <a:gd name="T12" fmla="*/ 44 w 222"/>
              <a:gd name="T13" fmla="*/ 1812 h 1812"/>
              <a:gd name="T14" fmla="*/ 0 w 222"/>
              <a:gd name="T15" fmla="*/ 1758 h 1812"/>
              <a:gd name="T16" fmla="*/ 30 w 222"/>
              <a:gd name="T17" fmla="*/ 1758 h 1812"/>
              <a:gd name="T18" fmla="*/ 30 w 222"/>
              <a:gd name="T19" fmla="*/ 885 h 1812"/>
              <a:gd name="T20" fmla="*/ 194 w 222"/>
              <a:gd name="T21" fmla="*/ 885 h 1812"/>
              <a:gd name="T22" fmla="*/ 194 w 222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22" h="1812">
                <a:moveTo>
                  <a:pt x="194" y="0"/>
                </a:moveTo>
                <a:lnTo>
                  <a:pt x="222" y="0"/>
                </a:lnTo>
                <a:lnTo>
                  <a:pt x="222" y="913"/>
                </a:lnTo>
                <a:lnTo>
                  <a:pt x="58" y="913"/>
                </a:lnTo>
                <a:lnTo>
                  <a:pt x="58" y="1758"/>
                </a:lnTo>
                <a:lnTo>
                  <a:pt x="88" y="1758"/>
                </a:lnTo>
                <a:lnTo>
                  <a:pt x="44" y="1812"/>
                </a:lnTo>
                <a:lnTo>
                  <a:pt x="0" y="1758"/>
                </a:lnTo>
                <a:lnTo>
                  <a:pt x="30" y="1758"/>
                </a:lnTo>
                <a:lnTo>
                  <a:pt x="30" y="885"/>
                </a:lnTo>
                <a:lnTo>
                  <a:pt x="194" y="885"/>
                </a:lnTo>
                <a:lnTo>
                  <a:pt x="194" y="0"/>
                </a:lnTo>
                <a:close/>
              </a:path>
            </a:pathLst>
          </a:custGeom>
          <a:solidFill>
            <a:srgbClr val="FFDE9C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9" name="Freeform 74">
            <a:extLst>
              <a:ext uri="{FF2B5EF4-FFF2-40B4-BE49-F238E27FC236}">
                <a16:creationId xmlns:a16="http://schemas.microsoft.com/office/drawing/2014/main" id="{9A3CBD10-2183-41DC-8E80-F957C14A1691}"/>
              </a:ext>
            </a:extLst>
          </p:cNvPr>
          <p:cNvSpPr>
            <a:spLocks/>
          </p:cNvSpPr>
          <p:nvPr/>
        </p:nvSpPr>
        <p:spPr bwMode="auto">
          <a:xfrm>
            <a:off x="4824413" y="4484688"/>
            <a:ext cx="139700" cy="85725"/>
          </a:xfrm>
          <a:custGeom>
            <a:avLst/>
            <a:gdLst>
              <a:gd name="T0" fmla="*/ 58 w 88"/>
              <a:gd name="T1" fmla="*/ 0 h 54"/>
              <a:gd name="T2" fmla="*/ 88 w 88"/>
              <a:gd name="T3" fmla="*/ 0 h 54"/>
              <a:gd name="T4" fmla="*/ 44 w 88"/>
              <a:gd name="T5" fmla="*/ 54 h 54"/>
              <a:gd name="T6" fmla="*/ 0 w 88"/>
              <a:gd name="T7" fmla="*/ 0 h 54"/>
              <a:gd name="T8" fmla="*/ 30 w 88"/>
              <a:gd name="T9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54">
                <a:moveTo>
                  <a:pt x="58" y="0"/>
                </a:moveTo>
                <a:lnTo>
                  <a:pt x="88" y="0"/>
                </a:lnTo>
                <a:lnTo>
                  <a:pt x="44" y="54"/>
                </a:lnTo>
                <a:lnTo>
                  <a:pt x="0" y="0"/>
                </a:lnTo>
                <a:lnTo>
                  <a:pt x="30" y="0"/>
                </a:lnTo>
              </a:path>
            </a:pathLst>
          </a:custGeom>
          <a:noFill/>
          <a:ln w="476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1" name="Freeform 76">
            <a:extLst>
              <a:ext uri="{FF2B5EF4-FFF2-40B4-BE49-F238E27FC236}">
                <a16:creationId xmlns:a16="http://schemas.microsoft.com/office/drawing/2014/main" id="{FC307F16-A001-4A4D-BFE9-54FF99075417}"/>
              </a:ext>
            </a:extLst>
          </p:cNvPr>
          <p:cNvSpPr>
            <a:spLocks/>
          </p:cNvSpPr>
          <p:nvPr/>
        </p:nvSpPr>
        <p:spPr bwMode="auto">
          <a:xfrm>
            <a:off x="5035550" y="4840288"/>
            <a:ext cx="709612" cy="138113"/>
          </a:xfrm>
          <a:custGeom>
            <a:avLst/>
            <a:gdLst>
              <a:gd name="T0" fmla="*/ 447 w 447"/>
              <a:gd name="T1" fmla="*/ 29 h 87"/>
              <a:gd name="T2" fmla="*/ 447 w 447"/>
              <a:gd name="T3" fmla="*/ 58 h 87"/>
              <a:gd name="T4" fmla="*/ 347 w 447"/>
              <a:gd name="T5" fmla="*/ 58 h 87"/>
              <a:gd name="T6" fmla="*/ 54 w 447"/>
              <a:gd name="T7" fmla="*/ 58 h 87"/>
              <a:gd name="T8" fmla="*/ 54 w 447"/>
              <a:gd name="T9" fmla="*/ 87 h 87"/>
              <a:gd name="T10" fmla="*/ 0 w 447"/>
              <a:gd name="T11" fmla="*/ 44 h 87"/>
              <a:gd name="T12" fmla="*/ 54 w 447"/>
              <a:gd name="T13" fmla="*/ 0 h 87"/>
              <a:gd name="T14" fmla="*/ 54 w 447"/>
              <a:gd name="T15" fmla="*/ 29 h 87"/>
              <a:gd name="T16" fmla="*/ 347 w 447"/>
              <a:gd name="T17" fmla="*/ 29 h 87"/>
              <a:gd name="T18" fmla="*/ 447 w 447"/>
              <a:gd name="T19" fmla="*/ 29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7" h="87">
                <a:moveTo>
                  <a:pt x="447" y="29"/>
                </a:moveTo>
                <a:lnTo>
                  <a:pt x="447" y="58"/>
                </a:lnTo>
                <a:lnTo>
                  <a:pt x="347" y="58"/>
                </a:lnTo>
                <a:lnTo>
                  <a:pt x="54" y="58"/>
                </a:lnTo>
                <a:lnTo>
                  <a:pt x="54" y="87"/>
                </a:lnTo>
                <a:lnTo>
                  <a:pt x="0" y="44"/>
                </a:lnTo>
                <a:lnTo>
                  <a:pt x="54" y="0"/>
                </a:lnTo>
                <a:lnTo>
                  <a:pt x="54" y="29"/>
                </a:lnTo>
                <a:lnTo>
                  <a:pt x="347" y="29"/>
                </a:lnTo>
                <a:lnTo>
                  <a:pt x="447" y="29"/>
                </a:lnTo>
                <a:close/>
              </a:path>
            </a:pathLst>
          </a:custGeom>
          <a:solidFill>
            <a:srgbClr val="33001A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2" name="Freeform 77">
            <a:extLst>
              <a:ext uri="{FF2B5EF4-FFF2-40B4-BE49-F238E27FC236}">
                <a16:creationId xmlns:a16="http://schemas.microsoft.com/office/drawing/2014/main" id="{A190C930-C733-46BE-8439-0A9465B3259C}"/>
              </a:ext>
            </a:extLst>
          </p:cNvPr>
          <p:cNvSpPr>
            <a:spLocks/>
          </p:cNvSpPr>
          <p:nvPr/>
        </p:nvSpPr>
        <p:spPr bwMode="auto">
          <a:xfrm>
            <a:off x="5035550" y="4840288"/>
            <a:ext cx="85725" cy="138113"/>
          </a:xfrm>
          <a:custGeom>
            <a:avLst/>
            <a:gdLst>
              <a:gd name="T0" fmla="*/ 54 w 54"/>
              <a:gd name="T1" fmla="*/ 58 h 87"/>
              <a:gd name="T2" fmla="*/ 54 w 54"/>
              <a:gd name="T3" fmla="*/ 87 h 87"/>
              <a:gd name="T4" fmla="*/ 0 w 54"/>
              <a:gd name="T5" fmla="*/ 44 h 87"/>
              <a:gd name="T6" fmla="*/ 54 w 54"/>
              <a:gd name="T7" fmla="*/ 0 h 87"/>
              <a:gd name="T8" fmla="*/ 54 w 54"/>
              <a:gd name="T9" fmla="*/ 29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87">
                <a:moveTo>
                  <a:pt x="54" y="58"/>
                </a:moveTo>
                <a:lnTo>
                  <a:pt x="54" y="87"/>
                </a:lnTo>
                <a:lnTo>
                  <a:pt x="0" y="44"/>
                </a:lnTo>
                <a:lnTo>
                  <a:pt x="54" y="0"/>
                </a:lnTo>
                <a:lnTo>
                  <a:pt x="54" y="29"/>
                </a:lnTo>
              </a:path>
            </a:pathLst>
          </a:custGeom>
          <a:noFill/>
          <a:ln w="476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3" name="Freeform 78">
            <a:extLst>
              <a:ext uri="{FF2B5EF4-FFF2-40B4-BE49-F238E27FC236}">
                <a16:creationId xmlns:a16="http://schemas.microsoft.com/office/drawing/2014/main" id="{323F1641-A1AA-4296-9342-9C23269A93B8}"/>
              </a:ext>
            </a:extLst>
          </p:cNvPr>
          <p:cNvSpPr>
            <a:spLocks/>
          </p:cNvSpPr>
          <p:nvPr/>
        </p:nvSpPr>
        <p:spPr bwMode="auto">
          <a:xfrm>
            <a:off x="5354638" y="1455738"/>
            <a:ext cx="1857376" cy="139700"/>
          </a:xfrm>
          <a:custGeom>
            <a:avLst/>
            <a:gdLst>
              <a:gd name="T0" fmla="*/ 1131 w 1131"/>
              <a:gd name="T1" fmla="*/ 71 h 88"/>
              <a:gd name="T2" fmla="*/ 1102 w 1131"/>
              <a:gd name="T3" fmla="*/ 71 h 88"/>
              <a:gd name="T4" fmla="*/ 1102 w 1131"/>
              <a:gd name="T5" fmla="*/ 84 h 88"/>
              <a:gd name="T6" fmla="*/ 924 w 1131"/>
              <a:gd name="T7" fmla="*/ 84 h 88"/>
              <a:gd name="T8" fmla="*/ 924 w 1131"/>
              <a:gd name="T9" fmla="*/ 58 h 88"/>
              <a:gd name="T10" fmla="*/ 54 w 1131"/>
              <a:gd name="T11" fmla="*/ 58 h 88"/>
              <a:gd name="T12" fmla="*/ 54 w 1131"/>
              <a:gd name="T13" fmla="*/ 88 h 88"/>
              <a:gd name="T14" fmla="*/ 0 w 1131"/>
              <a:gd name="T15" fmla="*/ 44 h 88"/>
              <a:gd name="T16" fmla="*/ 54 w 1131"/>
              <a:gd name="T17" fmla="*/ 0 h 88"/>
              <a:gd name="T18" fmla="*/ 54 w 1131"/>
              <a:gd name="T19" fmla="*/ 30 h 88"/>
              <a:gd name="T20" fmla="*/ 952 w 1131"/>
              <a:gd name="T21" fmla="*/ 30 h 88"/>
              <a:gd name="T22" fmla="*/ 952 w 1131"/>
              <a:gd name="T23" fmla="*/ 55 h 88"/>
              <a:gd name="T24" fmla="*/ 1131 w 1131"/>
              <a:gd name="T25" fmla="*/ 55 h 88"/>
              <a:gd name="T26" fmla="*/ 1131 w 1131"/>
              <a:gd name="T27" fmla="*/ 7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31" h="88">
                <a:moveTo>
                  <a:pt x="1131" y="71"/>
                </a:moveTo>
                <a:lnTo>
                  <a:pt x="1102" y="71"/>
                </a:lnTo>
                <a:lnTo>
                  <a:pt x="1102" y="84"/>
                </a:lnTo>
                <a:lnTo>
                  <a:pt x="924" y="84"/>
                </a:lnTo>
                <a:lnTo>
                  <a:pt x="924" y="58"/>
                </a:lnTo>
                <a:lnTo>
                  <a:pt x="54" y="58"/>
                </a:lnTo>
                <a:lnTo>
                  <a:pt x="54" y="88"/>
                </a:lnTo>
                <a:lnTo>
                  <a:pt x="0" y="44"/>
                </a:lnTo>
                <a:lnTo>
                  <a:pt x="54" y="0"/>
                </a:lnTo>
                <a:lnTo>
                  <a:pt x="54" y="30"/>
                </a:lnTo>
                <a:lnTo>
                  <a:pt x="952" y="30"/>
                </a:lnTo>
                <a:lnTo>
                  <a:pt x="952" y="55"/>
                </a:lnTo>
                <a:lnTo>
                  <a:pt x="1131" y="55"/>
                </a:lnTo>
                <a:lnTo>
                  <a:pt x="1131" y="71"/>
                </a:lnTo>
                <a:close/>
              </a:path>
            </a:pathLst>
          </a:custGeom>
          <a:solidFill>
            <a:srgbClr val="66FFFF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4" name="Freeform 79">
            <a:extLst>
              <a:ext uri="{FF2B5EF4-FFF2-40B4-BE49-F238E27FC236}">
                <a16:creationId xmlns:a16="http://schemas.microsoft.com/office/drawing/2014/main" id="{409271CA-8209-49F7-A9DE-220711DE5D7A}"/>
              </a:ext>
            </a:extLst>
          </p:cNvPr>
          <p:cNvSpPr>
            <a:spLocks/>
          </p:cNvSpPr>
          <p:nvPr/>
        </p:nvSpPr>
        <p:spPr bwMode="auto">
          <a:xfrm>
            <a:off x="5354638" y="1455738"/>
            <a:ext cx="85725" cy="139700"/>
          </a:xfrm>
          <a:custGeom>
            <a:avLst/>
            <a:gdLst>
              <a:gd name="T0" fmla="*/ 54 w 54"/>
              <a:gd name="T1" fmla="*/ 58 h 88"/>
              <a:gd name="T2" fmla="*/ 54 w 54"/>
              <a:gd name="T3" fmla="*/ 88 h 88"/>
              <a:gd name="T4" fmla="*/ 0 w 54"/>
              <a:gd name="T5" fmla="*/ 44 h 88"/>
              <a:gd name="T6" fmla="*/ 54 w 54"/>
              <a:gd name="T7" fmla="*/ 0 h 88"/>
              <a:gd name="T8" fmla="*/ 54 w 54"/>
              <a:gd name="T9" fmla="*/ 3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88">
                <a:moveTo>
                  <a:pt x="54" y="58"/>
                </a:moveTo>
                <a:lnTo>
                  <a:pt x="54" y="88"/>
                </a:lnTo>
                <a:lnTo>
                  <a:pt x="0" y="44"/>
                </a:lnTo>
                <a:lnTo>
                  <a:pt x="54" y="0"/>
                </a:lnTo>
                <a:lnTo>
                  <a:pt x="54" y="30"/>
                </a:lnTo>
              </a:path>
            </a:pathLst>
          </a:custGeom>
          <a:noFill/>
          <a:ln w="476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8" name="Freeform 83">
            <a:extLst>
              <a:ext uri="{FF2B5EF4-FFF2-40B4-BE49-F238E27FC236}">
                <a16:creationId xmlns:a16="http://schemas.microsoft.com/office/drawing/2014/main" id="{C7E04A7A-EDB7-4CCE-B98A-DD83FA389EDA}"/>
              </a:ext>
            </a:extLst>
          </p:cNvPr>
          <p:cNvSpPr>
            <a:spLocks/>
          </p:cNvSpPr>
          <p:nvPr/>
        </p:nvSpPr>
        <p:spPr bwMode="auto">
          <a:xfrm>
            <a:off x="4440238" y="3184525"/>
            <a:ext cx="231775" cy="1031876"/>
          </a:xfrm>
          <a:custGeom>
            <a:avLst/>
            <a:gdLst>
              <a:gd name="T0" fmla="*/ 2 w 146"/>
              <a:gd name="T1" fmla="*/ 28 h 765"/>
              <a:gd name="T2" fmla="*/ 2 w 146"/>
              <a:gd name="T3" fmla="*/ 0 h 765"/>
              <a:gd name="T4" fmla="*/ 28 w 146"/>
              <a:gd name="T5" fmla="*/ 0 h 765"/>
              <a:gd name="T6" fmla="*/ 28 w 146"/>
              <a:gd name="T7" fmla="*/ 642 h 765"/>
              <a:gd name="T8" fmla="*/ 116 w 146"/>
              <a:gd name="T9" fmla="*/ 642 h 765"/>
              <a:gd name="T10" fmla="*/ 116 w 146"/>
              <a:gd name="T11" fmla="*/ 711 h 765"/>
              <a:gd name="T12" fmla="*/ 146 w 146"/>
              <a:gd name="T13" fmla="*/ 711 h 765"/>
              <a:gd name="T14" fmla="*/ 102 w 146"/>
              <a:gd name="T15" fmla="*/ 765 h 765"/>
              <a:gd name="T16" fmla="*/ 58 w 146"/>
              <a:gd name="T17" fmla="*/ 711 h 765"/>
              <a:gd name="T18" fmla="*/ 88 w 146"/>
              <a:gd name="T19" fmla="*/ 711 h 765"/>
              <a:gd name="T20" fmla="*/ 88 w 146"/>
              <a:gd name="T21" fmla="*/ 670 h 765"/>
              <a:gd name="T22" fmla="*/ 0 w 146"/>
              <a:gd name="T23" fmla="*/ 670 h 765"/>
              <a:gd name="T24" fmla="*/ 0 w 146"/>
              <a:gd name="T25" fmla="*/ 28 h 765"/>
              <a:gd name="T26" fmla="*/ 2 w 146"/>
              <a:gd name="T27" fmla="*/ 28 h 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6" h="765">
                <a:moveTo>
                  <a:pt x="2" y="28"/>
                </a:moveTo>
                <a:lnTo>
                  <a:pt x="2" y="0"/>
                </a:lnTo>
                <a:lnTo>
                  <a:pt x="28" y="0"/>
                </a:lnTo>
                <a:lnTo>
                  <a:pt x="28" y="642"/>
                </a:lnTo>
                <a:lnTo>
                  <a:pt x="116" y="642"/>
                </a:lnTo>
                <a:lnTo>
                  <a:pt x="116" y="711"/>
                </a:lnTo>
                <a:lnTo>
                  <a:pt x="146" y="711"/>
                </a:lnTo>
                <a:lnTo>
                  <a:pt x="102" y="765"/>
                </a:lnTo>
                <a:lnTo>
                  <a:pt x="58" y="711"/>
                </a:lnTo>
                <a:lnTo>
                  <a:pt x="88" y="711"/>
                </a:lnTo>
                <a:lnTo>
                  <a:pt x="88" y="670"/>
                </a:lnTo>
                <a:lnTo>
                  <a:pt x="0" y="670"/>
                </a:lnTo>
                <a:lnTo>
                  <a:pt x="0" y="28"/>
                </a:lnTo>
                <a:lnTo>
                  <a:pt x="2" y="28"/>
                </a:lnTo>
                <a:close/>
              </a:path>
            </a:pathLst>
          </a:custGeom>
          <a:solidFill>
            <a:srgbClr val="FFDE9C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9" name="Freeform 84">
            <a:extLst>
              <a:ext uri="{FF2B5EF4-FFF2-40B4-BE49-F238E27FC236}">
                <a16:creationId xmlns:a16="http://schemas.microsoft.com/office/drawing/2014/main" id="{63E6FE9C-889C-4C49-96D3-7C34C271B33B}"/>
              </a:ext>
            </a:extLst>
          </p:cNvPr>
          <p:cNvSpPr>
            <a:spLocks/>
          </p:cNvSpPr>
          <p:nvPr/>
        </p:nvSpPr>
        <p:spPr bwMode="auto">
          <a:xfrm>
            <a:off x="4532313" y="4313238"/>
            <a:ext cx="139700" cy="85725"/>
          </a:xfrm>
          <a:custGeom>
            <a:avLst/>
            <a:gdLst>
              <a:gd name="T0" fmla="*/ 58 w 88"/>
              <a:gd name="T1" fmla="*/ 0 h 54"/>
              <a:gd name="T2" fmla="*/ 88 w 88"/>
              <a:gd name="T3" fmla="*/ 0 h 54"/>
              <a:gd name="T4" fmla="*/ 44 w 88"/>
              <a:gd name="T5" fmla="*/ 54 h 54"/>
              <a:gd name="T6" fmla="*/ 0 w 88"/>
              <a:gd name="T7" fmla="*/ 0 h 54"/>
              <a:gd name="T8" fmla="*/ 30 w 88"/>
              <a:gd name="T9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54">
                <a:moveTo>
                  <a:pt x="58" y="0"/>
                </a:moveTo>
                <a:lnTo>
                  <a:pt x="88" y="0"/>
                </a:lnTo>
                <a:lnTo>
                  <a:pt x="44" y="54"/>
                </a:lnTo>
                <a:lnTo>
                  <a:pt x="0" y="0"/>
                </a:lnTo>
                <a:lnTo>
                  <a:pt x="30" y="0"/>
                </a:lnTo>
              </a:path>
            </a:pathLst>
          </a:custGeom>
          <a:noFill/>
          <a:ln w="476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2" name="Freeform 87">
            <a:extLst>
              <a:ext uri="{FF2B5EF4-FFF2-40B4-BE49-F238E27FC236}">
                <a16:creationId xmlns:a16="http://schemas.microsoft.com/office/drawing/2014/main" id="{749D58D0-7E42-48CE-9526-CF075560F789}"/>
              </a:ext>
            </a:extLst>
          </p:cNvPr>
          <p:cNvSpPr>
            <a:spLocks/>
          </p:cNvSpPr>
          <p:nvPr/>
        </p:nvSpPr>
        <p:spPr bwMode="auto">
          <a:xfrm>
            <a:off x="9270999" y="800100"/>
            <a:ext cx="785811" cy="3552825"/>
          </a:xfrm>
          <a:custGeom>
            <a:avLst/>
            <a:gdLst>
              <a:gd name="T0" fmla="*/ 403 w 431"/>
              <a:gd name="T1" fmla="*/ 0 h 2238"/>
              <a:gd name="T2" fmla="*/ 431 w 431"/>
              <a:gd name="T3" fmla="*/ 0 h 2238"/>
              <a:gd name="T4" fmla="*/ 431 w 431"/>
              <a:gd name="T5" fmla="*/ 2238 h 2238"/>
              <a:gd name="T6" fmla="*/ 406 w 431"/>
              <a:gd name="T7" fmla="*/ 2238 h 2238"/>
              <a:gd name="T8" fmla="*/ 29 w 431"/>
              <a:gd name="T9" fmla="*/ 2238 h 2238"/>
              <a:gd name="T10" fmla="*/ 29 w 431"/>
              <a:gd name="T11" fmla="*/ 1500 h 2238"/>
              <a:gd name="T12" fmla="*/ 0 w 431"/>
              <a:gd name="T13" fmla="*/ 1500 h 2238"/>
              <a:gd name="T14" fmla="*/ 43 w 431"/>
              <a:gd name="T15" fmla="*/ 1446 h 2238"/>
              <a:gd name="T16" fmla="*/ 87 w 431"/>
              <a:gd name="T17" fmla="*/ 1500 h 2238"/>
              <a:gd name="T18" fmla="*/ 58 w 431"/>
              <a:gd name="T19" fmla="*/ 1500 h 2238"/>
              <a:gd name="T20" fmla="*/ 58 w 431"/>
              <a:gd name="T21" fmla="*/ 2209 h 2238"/>
              <a:gd name="T22" fmla="*/ 406 w 431"/>
              <a:gd name="T23" fmla="*/ 2209 h 2238"/>
              <a:gd name="T24" fmla="*/ 403 w 431"/>
              <a:gd name="T25" fmla="*/ 2209 h 2238"/>
              <a:gd name="T26" fmla="*/ 403 w 431"/>
              <a:gd name="T27" fmla="*/ 0 h 2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1" h="2238">
                <a:moveTo>
                  <a:pt x="403" y="0"/>
                </a:moveTo>
                <a:lnTo>
                  <a:pt x="431" y="0"/>
                </a:lnTo>
                <a:lnTo>
                  <a:pt x="431" y="2238"/>
                </a:lnTo>
                <a:lnTo>
                  <a:pt x="406" y="2238"/>
                </a:lnTo>
                <a:lnTo>
                  <a:pt x="29" y="2238"/>
                </a:lnTo>
                <a:lnTo>
                  <a:pt x="29" y="1500"/>
                </a:lnTo>
                <a:lnTo>
                  <a:pt x="0" y="1500"/>
                </a:lnTo>
                <a:lnTo>
                  <a:pt x="43" y="1446"/>
                </a:lnTo>
                <a:lnTo>
                  <a:pt x="87" y="1500"/>
                </a:lnTo>
                <a:lnTo>
                  <a:pt x="58" y="1500"/>
                </a:lnTo>
                <a:lnTo>
                  <a:pt x="58" y="2209"/>
                </a:lnTo>
                <a:lnTo>
                  <a:pt x="406" y="2209"/>
                </a:lnTo>
                <a:lnTo>
                  <a:pt x="403" y="2209"/>
                </a:lnTo>
                <a:lnTo>
                  <a:pt x="403" y="0"/>
                </a:lnTo>
                <a:close/>
              </a:path>
            </a:pathLst>
          </a:custGeom>
          <a:solidFill>
            <a:srgbClr val="33FF33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5" name="Freeform 90">
            <a:extLst>
              <a:ext uri="{FF2B5EF4-FFF2-40B4-BE49-F238E27FC236}">
                <a16:creationId xmlns:a16="http://schemas.microsoft.com/office/drawing/2014/main" id="{E9C15638-5E45-43B9-937F-871E8D261E96}"/>
              </a:ext>
            </a:extLst>
          </p:cNvPr>
          <p:cNvSpPr>
            <a:spLocks/>
          </p:cNvSpPr>
          <p:nvPr/>
        </p:nvSpPr>
        <p:spPr bwMode="auto">
          <a:xfrm>
            <a:off x="3656013" y="4572000"/>
            <a:ext cx="1096962" cy="360363"/>
          </a:xfrm>
          <a:custGeom>
            <a:avLst/>
            <a:gdLst>
              <a:gd name="T0" fmla="*/ 691 w 691"/>
              <a:gd name="T1" fmla="*/ 298 h 327"/>
              <a:gd name="T2" fmla="*/ 691 w 691"/>
              <a:gd name="T3" fmla="*/ 327 h 327"/>
              <a:gd name="T4" fmla="*/ 30 w 691"/>
              <a:gd name="T5" fmla="*/ 327 h 327"/>
              <a:gd name="T6" fmla="*/ 30 w 691"/>
              <a:gd name="T7" fmla="*/ 54 h 327"/>
              <a:gd name="T8" fmla="*/ 0 w 691"/>
              <a:gd name="T9" fmla="*/ 54 h 327"/>
              <a:gd name="T10" fmla="*/ 44 w 691"/>
              <a:gd name="T11" fmla="*/ 0 h 327"/>
              <a:gd name="T12" fmla="*/ 88 w 691"/>
              <a:gd name="T13" fmla="*/ 54 h 327"/>
              <a:gd name="T14" fmla="*/ 58 w 691"/>
              <a:gd name="T15" fmla="*/ 54 h 327"/>
              <a:gd name="T16" fmla="*/ 58 w 691"/>
              <a:gd name="T17" fmla="*/ 298 h 327"/>
              <a:gd name="T18" fmla="*/ 691 w 691"/>
              <a:gd name="T19" fmla="*/ 298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91" h="327">
                <a:moveTo>
                  <a:pt x="691" y="298"/>
                </a:moveTo>
                <a:lnTo>
                  <a:pt x="691" y="327"/>
                </a:lnTo>
                <a:lnTo>
                  <a:pt x="30" y="327"/>
                </a:lnTo>
                <a:lnTo>
                  <a:pt x="30" y="54"/>
                </a:lnTo>
                <a:lnTo>
                  <a:pt x="0" y="54"/>
                </a:lnTo>
                <a:lnTo>
                  <a:pt x="44" y="0"/>
                </a:lnTo>
                <a:lnTo>
                  <a:pt x="88" y="54"/>
                </a:lnTo>
                <a:lnTo>
                  <a:pt x="58" y="54"/>
                </a:lnTo>
                <a:lnTo>
                  <a:pt x="58" y="298"/>
                </a:lnTo>
                <a:lnTo>
                  <a:pt x="691" y="298"/>
                </a:lnTo>
                <a:close/>
              </a:path>
            </a:pathLst>
          </a:custGeom>
          <a:solidFill>
            <a:srgbClr val="33001A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/>
          </a:p>
        </p:txBody>
      </p:sp>
      <p:sp>
        <p:nvSpPr>
          <p:cNvPr id="96" name="Freeform 91">
            <a:extLst>
              <a:ext uri="{FF2B5EF4-FFF2-40B4-BE49-F238E27FC236}">
                <a16:creationId xmlns:a16="http://schemas.microsoft.com/office/drawing/2014/main" id="{2B521939-7B06-47F9-B8EE-D2A2EBB38E4C}"/>
              </a:ext>
            </a:extLst>
          </p:cNvPr>
          <p:cNvSpPr>
            <a:spLocks/>
          </p:cNvSpPr>
          <p:nvPr/>
        </p:nvSpPr>
        <p:spPr bwMode="auto">
          <a:xfrm>
            <a:off x="3656013" y="4413250"/>
            <a:ext cx="139700" cy="85725"/>
          </a:xfrm>
          <a:custGeom>
            <a:avLst/>
            <a:gdLst>
              <a:gd name="T0" fmla="*/ 30 w 88"/>
              <a:gd name="T1" fmla="*/ 54 h 54"/>
              <a:gd name="T2" fmla="*/ 0 w 88"/>
              <a:gd name="T3" fmla="*/ 54 h 54"/>
              <a:gd name="T4" fmla="*/ 44 w 88"/>
              <a:gd name="T5" fmla="*/ 0 h 54"/>
              <a:gd name="T6" fmla="*/ 88 w 88"/>
              <a:gd name="T7" fmla="*/ 54 h 54"/>
              <a:gd name="T8" fmla="*/ 58 w 88"/>
              <a:gd name="T9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54">
                <a:moveTo>
                  <a:pt x="30" y="54"/>
                </a:moveTo>
                <a:lnTo>
                  <a:pt x="0" y="54"/>
                </a:lnTo>
                <a:lnTo>
                  <a:pt x="44" y="0"/>
                </a:lnTo>
                <a:lnTo>
                  <a:pt x="88" y="54"/>
                </a:lnTo>
                <a:lnTo>
                  <a:pt x="58" y="54"/>
                </a:lnTo>
              </a:path>
            </a:pathLst>
          </a:custGeom>
          <a:noFill/>
          <a:ln w="476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Oval 92">
                <a:extLst>
                  <a:ext uri="{FF2B5EF4-FFF2-40B4-BE49-F238E27FC236}">
                    <a16:creationId xmlns:a16="http://schemas.microsoft.com/office/drawing/2014/main" id="{7B6775A1-C006-4286-A7DB-997ABB04EB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0400" y="4753371"/>
                <a:ext cx="392907" cy="392908"/>
              </a:xfrm>
              <a:prstGeom prst="ellipse">
                <a:avLst/>
              </a:prstGeom>
              <a:solidFill>
                <a:srgbClr val="D5E8D4"/>
              </a:solidFill>
              <a:ln w="4763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id-ID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id-ID" sz="1200" dirty="0"/>
              </a:p>
            </p:txBody>
          </p:sp>
        </mc:Choice>
        <mc:Fallback xmlns="">
          <p:sp>
            <p:nvSpPr>
              <p:cNvPr id="97" name="Oval 92">
                <a:extLst>
                  <a:ext uri="{FF2B5EF4-FFF2-40B4-BE49-F238E27FC236}">
                    <a16:creationId xmlns:a16="http://schemas.microsoft.com/office/drawing/2014/main" id="{7B6775A1-C006-4286-A7DB-997ABB04EB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0400" y="4753371"/>
                <a:ext cx="392907" cy="39290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4763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Freeform 94">
            <a:extLst>
              <a:ext uri="{FF2B5EF4-FFF2-40B4-BE49-F238E27FC236}">
                <a16:creationId xmlns:a16="http://schemas.microsoft.com/office/drawing/2014/main" id="{92EC6A2A-5C33-46FE-86C8-A408DDBE319E}"/>
              </a:ext>
            </a:extLst>
          </p:cNvPr>
          <p:cNvSpPr>
            <a:spLocks/>
          </p:cNvSpPr>
          <p:nvPr/>
        </p:nvSpPr>
        <p:spPr bwMode="auto">
          <a:xfrm>
            <a:off x="3287713" y="3575050"/>
            <a:ext cx="336550" cy="1201738"/>
          </a:xfrm>
          <a:custGeom>
            <a:avLst/>
            <a:gdLst>
              <a:gd name="T0" fmla="*/ 212 w 212"/>
              <a:gd name="T1" fmla="*/ 0 h 757"/>
              <a:gd name="T2" fmla="*/ 212 w 212"/>
              <a:gd name="T3" fmla="*/ 28 h 757"/>
              <a:gd name="T4" fmla="*/ 58 w 212"/>
              <a:gd name="T5" fmla="*/ 28 h 757"/>
              <a:gd name="T6" fmla="*/ 58 w 212"/>
              <a:gd name="T7" fmla="*/ 703 h 757"/>
              <a:gd name="T8" fmla="*/ 88 w 212"/>
              <a:gd name="T9" fmla="*/ 703 h 757"/>
              <a:gd name="T10" fmla="*/ 44 w 212"/>
              <a:gd name="T11" fmla="*/ 757 h 757"/>
              <a:gd name="T12" fmla="*/ 0 w 212"/>
              <a:gd name="T13" fmla="*/ 703 h 757"/>
              <a:gd name="T14" fmla="*/ 30 w 212"/>
              <a:gd name="T15" fmla="*/ 703 h 757"/>
              <a:gd name="T16" fmla="*/ 30 w 212"/>
              <a:gd name="T17" fmla="*/ 0 h 757"/>
              <a:gd name="T18" fmla="*/ 212 w 212"/>
              <a:gd name="T19" fmla="*/ 0 h 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2" h="757">
                <a:moveTo>
                  <a:pt x="212" y="0"/>
                </a:moveTo>
                <a:lnTo>
                  <a:pt x="212" y="28"/>
                </a:lnTo>
                <a:lnTo>
                  <a:pt x="58" y="28"/>
                </a:lnTo>
                <a:lnTo>
                  <a:pt x="58" y="703"/>
                </a:lnTo>
                <a:lnTo>
                  <a:pt x="88" y="703"/>
                </a:lnTo>
                <a:lnTo>
                  <a:pt x="44" y="757"/>
                </a:lnTo>
                <a:lnTo>
                  <a:pt x="0" y="703"/>
                </a:lnTo>
                <a:lnTo>
                  <a:pt x="30" y="703"/>
                </a:lnTo>
                <a:lnTo>
                  <a:pt x="30" y="0"/>
                </a:lnTo>
                <a:lnTo>
                  <a:pt x="212" y="0"/>
                </a:lnTo>
                <a:close/>
              </a:path>
            </a:pathLst>
          </a:custGeom>
          <a:solidFill>
            <a:srgbClr val="BD14C6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0" name="Freeform 95">
            <a:extLst>
              <a:ext uri="{FF2B5EF4-FFF2-40B4-BE49-F238E27FC236}">
                <a16:creationId xmlns:a16="http://schemas.microsoft.com/office/drawing/2014/main" id="{4D0CC799-BF8E-4D7F-BB14-6127056ECE47}"/>
              </a:ext>
            </a:extLst>
          </p:cNvPr>
          <p:cNvSpPr>
            <a:spLocks/>
          </p:cNvSpPr>
          <p:nvPr/>
        </p:nvSpPr>
        <p:spPr bwMode="auto">
          <a:xfrm>
            <a:off x="3287713" y="4691063"/>
            <a:ext cx="139700" cy="85725"/>
          </a:xfrm>
          <a:custGeom>
            <a:avLst/>
            <a:gdLst>
              <a:gd name="T0" fmla="*/ 58 w 88"/>
              <a:gd name="T1" fmla="*/ 0 h 54"/>
              <a:gd name="T2" fmla="*/ 88 w 88"/>
              <a:gd name="T3" fmla="*/ 0 h 54"/>
              <a:gd name="T4" fmla="*/ 44 w 88"/>
              <a:gd name="T5" fmla="*/ 54 h 54"/>
              <a:gd name="T6" fmla="*/ 0 w 88"/>
              <a:gd name="T7" fmla="*/ 0 h 54"/>
              <a:gd name="T8" fmla="*/ 30 w 88"/>
              <a:gd name="T9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54">
                <a:moveTo>
                  <a:pt x="58" y="0"/>
                </a:moveTo>
                <a:lnTo>
                  <a:pt x="88" y="0"/>
                </a:lnTo>
                <a:lnTo>
                  <a:pt x="44" y="54"/>
                </a:lnTo>
                <a:lnTo>
                  <a:pt x="0" y="0"/>
                </a:lnTo>
                <a:lnTo>
                  <a:pt x="30" y="0"/>
                </a:lnTo>
              </a:path>
            </a:pathLst>
          </a:custGeom>
          <a:noFill/>
          <a:ln w="476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2" name="Freeform 97">
            <a:extLst>
              <a:ext uri="{FF2B5EF4-FFF2-40B4-BE49-F238E27FC236}">
                <a16:creationId xmlns:a16="http://schemas.microsoft.com/office/drawing/2014/main" id="{4994AD56-EB13-44E8-BDD2-8AFE4A8AB97D}"/>
              </a:ext>
            </a:extLst>
          </p:cNvPr>
          <p:cNvSpPr>
            <a:spLocks/>
          </p:cNvSpPr>
          <p:nvPr/>
        </p:nvSpPr>
        <p:spPr bwMode="auto">
          <a:xfrm>
            <a:off x="3656012" y="3638549"/>
            <a:ext cx="147637" cy="615951"/>
          </a:xfrm>
          <a:custGeom>
            <a:avLst/>
            <a:gdLst>
              <a:gd name="T0" fmla="*/ 58 w 88"/>
              <a:gd name="T1" fmla="*/ 244 h 244"/>
              <a:gd name="T2" fmla="*/ 30 w 88"/>
              <a:gd name="T3" fmla="*/ 244 h 244"/>
              <a:gd name="T4" fmla="*/ 30 w 88"/>
              <a:gd name="T5" fmla="*/ 121 h 244"/>
              <a:gd name="T6" fmla="*/ 30 w 88"/>
              <a:gd name="T7" fmla="*/ 54 h 244"/>
              <a:gd name="T8" fmla="*/ 0 w 88"/>
              <a:gd name="T9" fmla="*/ 54 h 244"/>
              <a:gd name="T10" fmla="*/ 44 w 88"/>
              <a:gd name="T11" fmla="*/ 0 h 244"/>
              <a:gd name="T12" fmla="*/ 88 w 88"/>
              <a:gd name="T13" fmla="*/ 54 h 244"/>
              <a:gd name="T14" fmla="*/ 58 w 88"/>
              <a:gd name="T15" fmla="*/ 54 h 244"/>
              <a:gd name="T16" fmla="*/ 58 w 88"/>
              <a:gd name="T17" fmla="*/ 121 h 244"/>
              <a:gd name="T18" fmla="*/ 58 w 88"/>
              <a:gd name="T19" fmla="*/ 244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8" h="244">
                <a:moveTo>
                  <a:pt x="58" y="244"/>
                </a:moveTo>
                <a:lnTo>
                  <a:pt x="30" y="244"/>
                </a:lnTo>
                <a:lnTo>
                  <a:pt x="30" y="121"/>
                </a:lnTo>
                <a:lnTo>
                  <a:pt x="30" y="54"/>
                </a:lnTo>
                <a:lnTo>
                  <a:pt x="0" y="54"/>
                </a:lnTo>
                <a:lnTo>
                  <a:pt x="44" y="0"/>
                </a:lnTo>
                <a:lnTo>
                  <a:pt x="88" y="54"/>
                </a:lnTo>
                <a:lnTo>
                  <a:pt x="58" y="54"/>
                </a:lnTo>
                <a:lnTo>
                  <a:pt x="58" y="121"/>
                </a:lnTo>
                <a:lnTo>
                  <a:pt x="58" y="244"/>
                </a:lnTo>
                <a:close/>
              </a:path>
            </a:pathLst>
          </a:custGeom>
          <a:solidFill>
            <a:srgbClr val="BD14C6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3" name="Freeform 98">
            <a:extLst>
              <a:ext uri="{FF2B5EF4-FFF2-40B4-BE49-F238E27FC236}">
                <a16:creationId xmlns:a16="http://schemas.microsoft.com/office/drawing/2014/main" id="{0812A2BC-19BE-4A58-BD69-5C90D32F43E4}"/>
              </a:ext>
            </a:extLst>
          </p:cNvPr>
          <p:cNvSpPr>
            <a:spLocks/>
          </p:cNvSpPr>
          <p:nvPr/>
        </p:nvSpPr>
        <p:spPr bwMode="auto">
          <a:xfrm>
            <a:off x="3656013" y="3638550"/>
            <a:ext cx="139700" cy="85725"/>
          </a:xfrm>
          <a:custGeom>
            <a:avLst/>
            <a:gdLst>
              <a:gd name="T0" fmla="*/ 30 w 88"/>
              <a:gd name="T1" fmla="*/ 54 h 54"/>
              <a:gd name="T2" fmla="*/ 0 w 88"/>
              <a:gd name="T3" fmla="*/ 54 h 54"/>
              <a:gd name="T4" fmla="*/ 44 w 88"/>
              <a:gd name="T5" fmla="*/ 0 h 54"/>
              <a:gd name="T6" fmla="*/ 88 w 88"/>
              <a:gd name="T7" fmla="*/ 54 h 54"/>
              <a:gd name="T8" fmla="*/ 58 w 88"/>
              <a:gd name="T9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54">
                <a:moveTo>
                  <a:pt x="30" y="54"/>
                </a:moveTo>
                <a:lnTo>
                  <a:pt x="0" y="54"/>
                </a:lnTo>
                <a:lnTo>
                  <a:pt x="44" y="0"/>
                </a:lnTo>
                <a:lnTo>
                  <a:pt x="88" y="54"/>
                </a:lnTo>
                <a:lnTo>
                  <a:pt x="58" y="54"/>
                </a:lnTo>
              </a:path>
            </a:pathLst>
          </a:custGeom>
          <a:noFill/>
          <a:ln w="476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4" name="Freeform 99">
            <a:extLst>
              <a:ext uri="{FF2B5EF4-FFF2-40B4-BE49-F238E27FC236}">
                <a16:creationId xmlns:a16="http://schemas.microsoft.com/office/drawing/2014/main" id="{7213DA99-92FD-4406-80EF-7DF409A3BB74}"/>
              </a:ext>
            </a:extLst>
          </p:cNvPr>
          <p:cNvSpPr>
            <a:spLocks/>
          </p:cNvSpPr>
          <p:nvPr/>
        </p:nvSpPr>
        <p:spPr bwMode="auto">
          <a:xfrm>
            <a:off x="3867969" y="3460633"/>
            <a:ext cx="226010" cy="877306"/>
          </a:xfrm>
          <a:custGeom>
            <a:avLst/>
            <a:gdLst>
              <a:gd name="T0" fmla="*/ 32 w 103"/>
              <a:gd name="T1" fmla="*/ 512 h 512"/>
              <a:gd name="T2" fmla="*/ 32 w 103"/>
              <a:gd name="T3" fmla="*/ 485 h 512"/>
              <a:gd name="T4" fmla="*/ 74 w 103"/>
              <a:gd name="T5" fmla="*/ 483 h 512"/>
              <a:gd name="T6" fmla="*/ 74 w 103"/>
              <a:gd name="T7" fmla="*/ 59 h 512"/>
              <a:gd name="T8" fmla="*/ 54 w 103"/>
              <a:gd name="T9" fmla="*/ 58 h 512"/>
              <a:gd name="T10" fmla="*/ 53 w 103"/>
              <a:gd name="T11" fmla="*/ 88 h 512"/>
              <a:gd name="T12" fmla="*/ 0 w 103"/>
              <a:gd name="T13" fmla="*/ 43 h 512"/>
              <a:gd name="T14" fmla="*/ 55 w 103"/>
              <a:gd name="T15" fmla="*/ 0 h 512"/>
              <a:gd name="T16" fmla="*/ 54 w 103"/>
              <a:gd name="T17" fmla="*/ 30 h 512"/>
              <a:gd name="T18" fmla="*/ 103 w 103"/>
              <a:gd name="T19" fmla="*/ 31 h 512"/>
              <a:gd name="T20" fmla="*/ 103 w 103"/>
              <a:gd name="T21" fmla="*/ 512 h 512"/>
              <a:gd name="T22" fmla="*/ 32 w 103"/>
              <a:gd name="T23" fmla="*/ 512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3" h="512">
                <a:moveTo>
                  <a:pt x="32" y="512"/>
                </a:moveTo>
                <a:lnTo>
                  <a:pt x="32" y="485"/>
                </a:lnTo>
                <a:lnTo>
                  <a:pt x="74" y="483"/>
                </a:lnTo>
                <a:lnTo>
                  <a:pt x="74" y="59"/>
                </a:lnTo>
                <a:lnTo>
                  <a:pt x="54" y="58"/>
                </a:lnTo>
                <a:lnTo>
                  <a:pt x="53" y="88"/>
                </a:lnTo>
                <a:lnTo>
                  <a:pt x="0" y="43"/>
                </a:lnTo>
                <a:lnTo>
                  <a:pt x="55" y="0"/>
                </a:lnTo>
                <a:lnTo>
                  <a:pt x="54" y="30"/>
                </a:lnTo>
                <a:lnTo>
                  <a:pt x="103" y="31"/>
                </a:lnTo>
                <a:lnTo>
                  <a:pt x="103" y="512"/>
                </a:lnTo>
                <a:lnTo>
                  <a:pt x="32" y="512"/>
                </a:lnTo>
                <a:close/>
              </a:path>
            </a:pathLst>
          </a:custGeom>
          <a:solidFill>
            <a:srgbClr val="FFB6B6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/>
          </a:p>
        </p:txBody>
      </p:sp>
      <p:sp>
        <p:nvSpPr>
          <p:cNvPr id="105" name="Freeform 100">
            <a:extLst>
              <a:ext uri="{FF2B5EF4-FFF2-40B4-BE49-F238E27FC236}">
                <a16:creationId xmlns:a16="http://schemas.microsoft.com/office/drawing/2014/main" id="{0E5F4486-BF66-4831-AF1B-31C15E608F3B}"/>
              </a:ext>
            </a:extLst>
          </p:cNvPr>
          <p:cNvSpPr>
            <a:spLocks/>
          </p:cNvSpPr>
          <p:nvPr/>
        </p:nvSpPr>
        <p:spPr bwMode="auto">
          <a:xfrm>
            <a:off x="3868738" y="3427413"/>
            <a:ext cx="87312" cy="139700"/>
          </a:xfrm>
          <a:custGeom>
            <a:avLst/>
            <a:gdLst>
              <a:gd name="T0" fmla="*/ 54 w 55"/>
              <a:gd name="T1" fmla="*/ 58 h 88"/>
              <a:gd name="T2" fmla="*/ 53 w 55"/>
              <a:gd name="T3" fmla="*/ 88 h 88"/>
              <a:gd name="T4" fmla="*/ 0 w 55"/>
              <a:gd name="T5" fmla="*/ 43 h 88"/>
              <a:gd name="T6" fmla="*/ 55 w 55"/>
              <a:gd name="T7" fmla="*/ 0 h 88"/>
              <a:gd name="T8" fmla="*/ 54 w 55"/>
              <a:gd name="T9" fmla="*/ 3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88">
                <a:moveTo>
                  <a:pt x="54" y="58"/>
                </a:moveTo>
                <a:lnTo>
                  <a:pt x="53" y="88"/>
                </a:lnTo>
                <a:lnTo>
                  <a:pt x="0" y="43"/>
                </a:lnTo>
                <a:lnTo>
                  <a:pt x="55" y="0"/>
                </a:lnTo>
                <a:lnTo>
                  <a:pt x="54" y="30"/>
                </a:lnTo>
              </a:path>
            </a:pathLst>
          </a:custGeom>
          <a:noFill/>
          <a:ln w="476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6" name="Freeform 101">
            <a:extLst>
              <a:ext uri="{FF2B5EF4-FFF2-40B4-BE49-F238E27FC236}">
                <a16:creationId xmlns:a16="http://schemas.microsoft.com/office/drawing/2014/main" id="{B1B89DB2-4495-4C17-A6E2-2C8E7DF27CF0}"/>
              </a:ext>
            </a:extLst>
          </p:cNvPr>
          <p:cNvSpPr>
            <a:spLocks/>
          </p:cNvSpPr>
          <p:nvPr/>
        </p:nvSpPr>
        <p:spPr bwMode="auto">
          <a:xfrm>
            <a:off x="3070225" y="2433638"/>
            <a:ext cx="514350" cy="1135063"/>
          </a:xfrm>
          <a:custGeom>
            <a:avLst/>
            <a:gdLst>
              <a:gd name="T0" fmla="*/ 28 w 324"/>
              <a:gd name="T1" fmla="*/ 115 h 715"/>
              <a:gd name="T2" fmla="*/ 0 w 324"/>
              <a:gd name="T3" fmla="*/ 115 h 715"/>
              <a:gd name="T4" fmla="*/ 0 w 324"/>
              <a:gd name="T5" fmla="*/ 0 h 715"/>
              <a:gd name="T6" fmla="*/ 238 w 324"/>
              <a:gd name="T7" fmla="*/ 0 h 715"/>
              <a:gd name="T8" fmla="*/ 238 w 324"/>
              <a:gd name="T9" fmla="*/ 657 h 715"/>
              <a:gd name="T10" fmla="*/ 270 w 324"/>
              <a:gd name="T11" fmla="*/ 657 h 715"/>
              <a:gd name="T12" fmla="*/ 270 w 324"/>
              <a:gd name="T13" fmla="*/ 627 h 715"/>
              <a:gd name="T14" fmla="*/ 324 w 324"/>
              <a:gd name="T15" fmla="*/ 671 h 715"/>
              <a:gd name="T16" fmla="*/ 270 w 324"/>
              <a:gd name="T17" fmla="*/ 715 h 715"/>
              <a:gd name="T18" fmla="*/ 270 w 324"/>
              <a:gd name="T19" fmla="*/ 685 h 715"/>
              <a:gd name="T20" fmla="*/ 209 w 324"/>
              <a:gd name="T21" fmla="*/ 685 h 715"/>
              <a:gd name="T22" fmla="*/ 209 w 324"/>
              <a:gd name="T23" fmla="*/ 28 h 715"/>
              <a:gd name="T24" fmla="*/ 28 w 324"/>
              <a:gd name="T25" fmla="*/ 28 h 715"/>
              <a:gd name="T26" fmla="*/ 28 w 324"/>
              <a:gd name="T27" fmla="*/ 115 h 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4" h="715">
                <a:moveTo>
                  <a:pt x="28" y="115"/>
                </a:moveTo>
                <a:lnTo>
                  <a:pt x="0" y="115"/>
                </a:lnTo>
                <a:lnTo>
                  <a:pt x="0" y="0"/>
                </a:lnTo>
                <a:lnTo>
                  <a:pt x="238" y="0"/>
                </a:lnTo>
                <a:lnTo>
                  <a:pt x="238" y="657"/>
                </a:lnTo>
                <a:lnTo>
                  <a:pt x="270" y="657"/>
                </a:lnTo>
                <a:lnTo>
                  <a:pt x="270" y="627"/>
                </a:lnTo>
                <a:lnTo>
                  <a:pt x="324" y="671"/>
                </a:lnTo>
                <a:lnTo>
                  <a:pt x="270" y="715"/>
                </a:lnTo>
                <a:lnTo>
                  <a:pt x="270" y="685"/>
                </a:lnTo>
                <a:lnTo>
                  <a:pt x="209" y="685"/>
                </a:lnTo>
                <a:lnTo>
                  <a:pt x="209" y="28"/>
                </a:lnTo>
                <a:lnTo>
                  <a:pt x="28" y="28"/>
                </a:lnTo>
                <a:lnTo>
                  <a:pt x="28" y="115"/>
                </a:lnTo>
                <a:close/>
              </a:path>
            </a:pathLst>
          </a:custGeom>
          <a:solidFill>
            <a:srgbClr val="FFB6B6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7" name="Freeform 102">
            <a:extLst>
              <a:ext uri="{FF2B5EF4-FFF2-40B4-BE49-F238E27FC236}">
                <a16:creationId xmlns:a16="http://schemas.microsoft.com/office/drawing/2014/main" id="{E2D969A1-4A58-4448-AD7F-494B4A37B1FB}"/>
              </a:ext>
            </a:extLst>
          </p:cNvPr>
          <p:cNvSpPr>
            <a:spLocks/>
          </p:cNvSpPr>
          <p:nvPr/>
        </p:nvSpPr>
        <p:spPr bwMode="auto">
          <a:xfrm>
            <a:off x="3498850" y="3429000"/>
            <a:ext cx="85725" cy="139700"/>
          </a:xfrm>
          <a:custGeom>
            <a:avLst/>
            <a:gdLst>
              <a:gd name="T0" fmla="*/ 0 w 54"/>
              <a:gd name="T1" fmla="*/ 30 h 88"/>
              <a:gd name="T2" fmla="*/ 0 w 54"/>
              <a:gd name="T3" fmla="*/ 0 h 88"/>
              <a:gd name="T4" fmla="*/ 54 w 54"/>
              <a:gd name="T5" fmla="*/ 44 h 88"/>
              <a:gd name="T6" fmla="*/ 0 w 54"/>
              <a:gd name="T7" fmla="*/ 88 h 88"/>
              <a:gd name="T8" fmla="*/ 0 w 54"/>
              <a:gd name="T9" fmla="*/ 5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88">
                <a:moveTo>
                  <a:pt x="0" y="30"/>
                </a:moveTo>
                <a:lnTo>
                  <a:pt x="0" y="0"/>
                </a:lnTo>
                <a:lnTo>
                  <a:pt x="54" y="44"/>
                </a:lnTo>
                <a:lnTo>
                  <a:pt x="0" y="88"/>
                </a:lnTo>
                <a:lnTo>
                  <a:pt x="0" y="58"/>
                </a:lnTo>
              </a:path>
            </a:pathLst>
          </a:custGeom>
          <a:noFill/>
          <a:ln w="476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Oval 103">
                <a:extLst>
                  <a:ext uri="{FF2B5EF4-FFF2-40B4-BE49-F238E27FC236}">
                    <a16:creationId xmlns:a16="http://schemas.microsoft.com/office/drawing/2014/main" id="{CBFDE718-C328-406A-80B4-7013DB8BD3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5913" y="2562900"/>
                <a:ext cx="463549" cy="465375"/>
              </a:xfrm>
              <a:prstGeom prst="ellipse">
                <a:avLst/>
              </a:prstGeom>
              <a:solidFill>
                <a:srgbClr val="D5E8D4"/>
              </a:solidFill>
              <a:ln w="4763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id-ID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id-ID" sz="1200" dirty="0"/>
              </a:p>
            </p:txBody>
          </p:sp>
        </mc:Choice>
        <mc:Fallback xmlns="">
          <p:sp>
            <p:nvSpPr>
              <p:cNvPr id="108" name="Oval 103">
                <a:extLst>
                  <a:ext uri="{FF2B5EF4-FFF2-40B4-BE49-F238E27FC236}">
                    <a16:creationId xmlns:a16="http://schemas.microsoft.com/office/drawing/2014/main" id="{CBFDE718-C328-406A-80B4-7013DB8BD3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55913" y="2562900"/>
                <a:ext cx="463549" cy="465375"/>
              </a:xfrm>
              <a:prstGeom prst="ellipse">
                <a:avLst/>
              </a:prstGeom>
              <a:blipFill>
                <a:blip r:embed="rId9"/>
                <a:stretch>
                  <a:fillRect r="-1299"/>
                </a:stretch>
              </a:blipFill>
              <a:ln w="4763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Freeform 104">
            <a:extLst>
              <a:ext uri="{FF2B5EF4-FFF2-40B4-BE49-F238E27FC236}">
                <a16:creationId xmlns:a16="http://schemas.microsoft.com/office/drawing/2014/main" id="{CE629CB4-3105-4FEF-9392-1606EE2E38B5}"/>
              </a:ext>
            </a:extLst>
          </p:cNvPr>
          <p:cNvSpPr>
            <a:spLocks/>
          </p:cNvSpPr>
          <p:nvPr/>
        </p:nvSpPr>
        <p:spPr bwMode="auto">
          <a:xfrm>
            <a:off x="2786063" y="3027363"/>
            <a:ext cx="376237" cy="1774825"/>
          </a:xfrm>
          <a:custGeom>
            <a:avLst/>
            <a:gdLst>
              <a:gd name="T0" fmla="*/ 28 w 237"/>
              <a:gd name="T1" fmla="*/ 1118 h 1118"/>
              <a:gd name="T2" fmla="*/ 0 w 237"/>
              <a:gd name="T3" fmla="*/ 1118 h 1118"/>
              <a:gd name="T4" fmla="*/ 1 w 237"/>
              <a:gd name="T5" fmla="*/ 543 h 1118"/>
              <a:gd name="T6" fmla="*/ 179 w 237"/>
              <a:gd name="T7" fmla="*/ 543 h 1118"/>
              <a:gd name="T8" fmla="*/ 179 w 237"/>
              <a:gd name="T9" fmla="*/ 53 h 1118"/>
              <a:gd name="T10" fmla="*/ 149 w 237"/>
              <a:gd name="T11" fmla="*/ 53 h 1118"/>
              <a:gd name="T12" fmla="*/ 193 w 237"/>
              <a:gd name="T13" fmla="*/ 0 h 1118"/>
              <a:gd name="T14" fmla="*/ 237 w 237"/>
              <a:gd name="T15" fmla="*/ 53 h 1118"/>
              <a:gd name="T16" fmla="*/ 207 w 237"/>
              <a:gd name="T17" fmla="*/ 53 h 1118"/>
              <a:gd name="T18" fmla="*/ 207 w 237"/>
              <a:gd name="T19" fmla="*/ 571 h 1118"/>
              <a:gd name="T20" fmla="*/ 29 w 237"/>
              <a:gd name="T21" fmla="*/ 571 h 1118"/>
              <a:gd name="T22" fmla="*/ 28 w 237"/>
              <a:gd name="T23" fmla="*/ 1118 h 1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7" h="1118">
                <a:moveTo>
                  <a:pt x="28" y="1118"/>
                </a:moveTo>
                <a:lnTo>
                  <a:pt x="0" y="1118"/>
                </a:lnTo>
                <a:lnTo>
                  <a:pt x="1" y="543"/>
                </a:lnTo>
                <a:lnTo>
                  <a:pt x="179" y="543"/>
                </a:lnTo>
                <a:lnTo>
                  <a:pt x="179" y="53"/>
                </a:lnTo>
                <a:lnTo>
                  <a:pt x="149" y="53"/>
                </a:lnTo>
                <a:lnTo>
                  <a:pt x="193" y="0"/>
                </a:lnTo>
                <a:lnTo>
                  <a:pt x="237" y="53"/>
                </a:lnTo>
                <a:lnTo>
                  <a:pt x="207" y="53"/>
                </a:lnTo>
                <a:lnTo>
                  <a:pt x="207" y="571"/>
                </a:lnTo>
                <a:lnTo>
                  <a:pt x="29" y="571"/>
                </a:lnTo>
                <a:lnTo>
                  <a:pt x="28" y="1118"/>
                </a:lnTo>
                <a:close/>
              </a:path>
            </a:pathLst>
          </a:custGeom>
          <a:solidFill>
            <a:srgbClr val="FF9933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0" name="Freeform 105">
            <a:extLst>
              <a:ext uri="{FF2B5EF4-FFF2-40B4-BE49-F238E27FC236}">
                <a16:creationId xmlns:a16="http://schemas.microsoft.com/office/drawing/2014/main" id="{B6C3C7DD-803C-4583-8E18-18A80D10CCC7}"/>
              </a:ext>
            </a:extLst>
          </p:cNvPr>
          <p:cNvSpPr>
            <a:spLocks/>
          </p:cNvSpPr>
          <p:nvPr/>
        </p:nvSpPr>
        <p:spPr bwMode="auto">
          <a:xfrm>
            <a:off x="3022600" y="3027363"/>
            <a:ext cx="139700" cy="84138"/>
          </a:xfrm>
          <a:custGeom>
            <a:avLst/>
            <a:gdLst>
              <a:gd name="T0" fmla="*/ 30 w 88"/>
              <a:gd name="T1" fmla="*/ 53 h 53"/>
              <a:gd name="T2" fmla="*/ 0 w 88"/>
              <a:gd name="T3" fmla="*/ 53 h 53"/>
              <a:gd name="T4" fmla="*/ 44 w 88"/>
              <a:gd name="T5" fmla="*/ 0 h 53"/>
              <a:gd name="T6" fmla="*/ 88 w 88"/>
              <a:gd name="T7" fmla="*/ 53 h 53"/>
              <a:gd name="T8" fmla="*/ 58 w 88"/>
              <a:gd name="T9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53">
                <a:moveTo>
                  <a:pt x="30" y="53"/>
                </a:moveTo>
                <a:lnTo>
                  <a:pt x="0" y="53"/>
                </a:lnTo>
                <a:lnTo>
                  <a:pt x="44" y="0"/>
                </a:lnTo>
                <a:lnTo>
                  <a:pt x="88" y="53"/>
                </a:lnTo>
                <a:lnTo>
                  <a:pt x="58" y="53"/>
                </a:lnTo>
              </a:path>
            </a:pathLst>
          </a:custGeom>
          <a:noFill/>
          <a:ln w="476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1" name="Freeform 106">
            <a:extLst>
              <a:ext uri="{FF2B5EF4-FFF2-40B4-BE49-F238E27FC236}">
                <a16:creationId xmlns:a16="http://schemas.microsoft.com/office/drawing/2014/main" id="{9E3C1D10-125B-40C3-A71A-40C58C31DB40}"/>
              </a:ext>
            </a:extLst>
          </p:cNvPr>
          <p:cNvSpPr>
            <a:spLocks/>
          </p:cNvSpPr>
          <p:nvPr/>
        </p:nvSpPr>
        <p:spPr bwMode="auto">
          <a:xfrm>
            <a:off x="2254250" y="2254250"/>
            <a:ext cx="1395412" cy="3740150"/>
          </a:xfrm>
          <a:custGeom>
            <a:avLst/>
            <a:gdLst>
              <a:gd name="T0" fmla="*/ 879 w 879"/>
              <a:gd name="T1" fmla="*/ 717 h 2356"/>
              <a:gd name="T2" fmla="*/ 851 w 879"/>
              <a:gd name="T3" fmla="*/ 717 h 2356"/>
              <a:gd name="T4" fmla="*/ 851 w 879"/>
              <a:gd name="T5" fmla="*/ 28 h 2356"/>
              <a:gd name="T6" fmla="*/ 157 w 879"/>
              <a:gd name="T7" fmla="*/ 28 h 2356"/>
              <a:gd name="T8" fmla="*/ 157 w 879"/>
              <a:gd name="T9" fmla="*/ 2236 h 2356"/>
              <a:gd name="T10" fmla="*/ 58 w 879"/>
              <a:gd name="T11" fmla="*/ 2236 h 2356"/>
              <a:gd name="T12" fmla="*/ 58 w 879"/>
              <a:gd name="T13" fmla="*/ 2302 h 2356"/>
              <a:gd name="T14" fmla="*/ 88 w 879"/>
              <a:gd name="T15" fmla="*/ 2302 h 2356"/>
              <a:gd name="T16" fmla="*/ 44 w 879"/>
              <a:gd name="T17" fmla="*/ 2356 h 2356"/>
              <a:gd name="T18" fmla="*/ 0 w 879"/>
              <a:gd name="T19" fmla="*/ 2302 h 2356"/>
              <a:gd name="T20" fmla="*/ 30 w 879"/>
              <a:gd name="T21" fmla="*/ 2302 h 2356"/>
              <a:gd name="T22" fmla="*/ 30 w 879"/>
              <a:gd name="T23" fmla="*/ 2207 h 2356"/>
              <a:gd name="T24" fmla="*/ 129 w 879"/>
              <a:gd name="T25" fmla="*/ 2207 h 2356"/>
              <a:gd name="T26" fmla="*/ 129 w 879"/>
              <a:gd name="T27" fmla="*/ 0 h 2356"/>
              <a:gd name="T28" fmla="*/ 879 w 879"/>
              <a:gd name="T29" fmla="*/ 0 h 2356"/>
              <a:gd name="T30" fmla="*/ 879 w 879"/>
              <a:gd name="T31" fmla="*/ 717 h 2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79" h="2356">
                <a:moveTo>
                  <a:pt x="879" y="717"/>
                </a:moveTo>
                <a:lnTo>
                  <a:pt x="851" y="717"/>
                </a:lnTo>
                <a:lnTo>
                  <a:pt x="851" y="28"/>
                </a:lnTo>
                <a:lnTo>
                  <a:pt x="157" y="28"/>
                </a:lnTo>
                <a:lnTo>
                  <a:pt x="157" y="2236"/>
                </a:lnTo>
                <a:lnTo>
                  <a:pt x="58" y="2236"/>
                </a:lnTo>
                <a:lnTo>
                  <a:pt x="58" y="2302"/>
                </a:lnTo>
                <a:lnTo>
                  <a:pt x="88" y="2302"/>
                </a:lnTo>
                <a:lnTo>
                  <a:pt x="44" y="2356"/>
                </a:lnTo>
                <a:lnTo>
                  <a:pt x="0" y="2302"/>
                </a:lnTo>
                <a:lnTo>
                  <a:pt x="30" y="2302"/>
                </a:lnTo>
                <a:lnTo>
                  <a:pt x="30" y="2207"/>
                </a:lnTo>
                <a:lnTo>
                  <a:pt x="129" y="2207"/>
                </a:lnTo>
                <a:lnTo>
                  <a:pt x="129" y="0"/>
                </a:lnTo>
                <a:lnTo>
                  <a:pt x="879" y="0"/>
                </a:lnTo>
                <a:lnTo>
                  <a:pt x="879" y="717"/>
                </a:lnTo>
                <a:close/>
              </a:path>
            </a:pathLst>
          </a:custGeom>
          <a:solidFill>
            <a:srgbClr val="FFB6B6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2" name="Freeform 107">
            <a:extLst>
              <a:ext uri="{FF2B5EF4-FFF2-40B4-BE49-F238E27FC236}">
                <a16:creationId xmlns:a16="http://schemas.microsoft.com/office/drawing/2014/main" id="{9794B655-FB5E-4D75-9660-FB705FC80DAD}"/>
              </a:ext>
            </a:extLst>
          </p:cNvPr>
          <p:cNvSpPr>
            <a:spLocks/>
          </p:cNvSpPr>
          <p:nvPr/>
        </p:nvSpPr>
        <p:spPr bwMode="auto">
          <a:xfrm>
            <a:off x="2254250" y="5908675"/>
            <a:ext cx="139700" cy="85725"/>
          </a:xfrm>
          <a:custGeom>
            <a:avLst/>
            <a:gdLst>
              <a:gd name="T0" fmla="*/ 58 w 88"/>
              <a:gd name="T1" fmla="*/ 0 h 54"/>
              <a:gd name="T2" fmla="*/ 88 w 88"/>
              <a:gd name="T3" fmla="*/ 0 h 54"/>
              <a:gd name="T4" fmla="*/ 44 w 88"/>
              <a:gd name="T5" fmla="*/ 54 h 54"/>
              <a:gd name="T6" fmla="*/ 0 w 88"/>
              <a:gd name="T7" fmla="*/ 0 h 54"/>
              <a:gd name="T8" fmla="*/ 30 w 88"/>
              <a:gd name="T9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54">
                <a:moveTo>
                  <a:pt x="58" y="0"/>
                </a:moveTo>
                <a:lnTo>
                  <a:pt x="88" y="0"/>
                </a:lnTo>
                <a:lnTo>
                  <a:pt x="44" y="54"/>
                </a:lnTo>
                <a:lnTo>
                  <a:pt x="0" y="0"/>
                </a:lnTo>
                <a:lnTo>
                  <a:pt x="30" y="0"/>
                </a:lnTo>
              </a:path>
            </a:pathLst>
          </a:custGeom>
          <a:noFill/>
          <a:ln w="476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Oval 108">
                <a:extLst>
                  <a:ext uri="{FF2B5EF4-FFF2-40B4-BE49-F238E27FC236}">
                    <a16:creationId xmlns:a16="http://schemas.microsoft.com/office/drawing/2014/main" id="{38C85266-7E32-45E3-B121-3DC703589E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9925" y="5995988"/>
                <a:ext cx="579437" cy="581784"/>
              </a:xfrm>
              <a:prstGeom prst="ellipse">
                <a:avLst/>
              </a:prstGeom>
              <a:solidFill>
                <a:srgbClr val="FF9933"/>
              </a:solidFill>
              <a:ln w="4763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1200" dirty="0"/>
                  <a:t>W</a:t>
                </a:r>
                <a:endParaRPr lang="id-ID" sz="1200" dirty="0"/>
              </a:p>
            </p:txBody>
          </p:sp>
        </mc:Choice>
        <mc:Fallback xmlns="">
          <p:sp>
            <p:nvSpPr>
              <p:cNvPr id="113" name="Oval 108">
                <a:extLst>
                  <a:ext uri="{FF2B5EF4-FFF2-40B4-BE49-F238E27FC236}">
                    <a16:creationId xmlns:a16="http://schemas.microsoft.com/office/drawing/2014/main" id="{38C85266-7E32-45E3-B121-3DC703589E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39925" y="5995988"/>
                <a:ext cx="579437" cy="58178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4763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Oval 109">
                <a:extLst>
                  <a:ext uri="{FF2B5EF4-FFF2-40B4-BE49-F238E27FC236}">
                    <a16:creationId xmlns:a16="http://schemas.microsoft.com/office/drawing/2014/main" id="{83CE5E41-0B91-48FA-88ED-C6F236186B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6801" y="6446044"/>
                <a:ext cx="685799" cy="685800"/>
              </a:xfrm>
              <a:prstGeom prst="ellipse">
                <a:avLst/>
              </a:prstGeom>
              <a:solidFill>
                <a:srgbClr val="CCFFCC"/>
              </a:solidFill>
              <a:ln w="4763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x</a:t>
                </a:r>
                <a:endParaRPr lang="id-ID" dirty="0"/>
              </a:p>
            </p:txBody>
          </p:sp>
        </mc:Choice>
        <mc:Fallback xmlns="">
          <p:sp>
            <p:nvSpPr>
              <p:cNvPr id="114" name="Oval 109">
                <a:extLst>
                  <a:ext uri="{FF2B5EF4-FFF2-40B4-BE49-F238E27FC236}">
                    <a16:creationId xmlns:a16="http://schemas.microsoft.com/office/drawing/2014/main" id="{83CE5E41-0B91-48FA-88ED-C6F236186B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36801" y="6446044"/>
                <a:ext cx="685799" cy="6858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4763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Freeform 110">
            <a:extLst>
              <a:ext uri="{FF2B5EF4-FFF2-40B4-BE49-F238E27FC236}">
                <a16:creationId xmlns:a16="http://schemas.microsoft.com/office/drawing/2014/main" id="{E096BD6D-AE6C-4D4A-928D-5A7841FA8A63}"/>
              </a:ext>
            </a:extLst>
          </p:cNvPr>
          <p:cNvSpPr>
            <a:spLocks/>
          </p:cNvSpPr>
          <p:nvPr/>
        </p:nvSpPr>
        <p:spPr bwMode="auto">
          <a:xfrm>
            <a:off x="2565400" y="2797175"/>
            <a:ext cx="322262" cy="3690938"/>
          </a:xfrm>
          <a:custGeom>
            <a:avLst/>
            <a:gdLst>
              <a:gd name="T0" fmla="*/ 203 w 203"/>
              <a:gd name="T1" fmla="*/ 0 h 2325"/>
              <a:gd name="T2" fmla="*/ 203 w 203"/>
              <a:gd name="T3" fmla="*/ 29 h 2325"/>
              <a:gd name="T4" fmla="*/ 58 w 203"/>
              <a:gd name="T5" fmla="*/ 29 h 2325"/>
              <a:gd name="T6" fmla="*/ 58 w 203"/>
              <a:gd name="T7" fmla="*/ 2272 h 2325"/>
              <a:gd name="T8" fmla="*/ 87 w 203"/>
              <a:gd name="T9" fmla="*/ 2272 h 2325"/>
              <a:gd name="T10" fmla="*/ 43 w 203"/>
              <a:gd name="T11" fmla="*/ 2325 h 2325"/>
              <a:gd name="T12" fmla="*/ 0 w 203"/>
              <a:gd name="T13" fmla="*/ 2272 h 2325"/>
              <a:gd name="T14" fmla="*/ 29 w 203"/>
              <a:gd name="T15" fmla="*/ 2272 h 2325"/>
              <a:gd name="T16" fmla="*/ 29 w 203"/>
              <a:gd name="T17" fmla="*/ 0 h 2325"/>
              <a:gd name="T18" fmla="*/ 203 w 203"/>
              <a:gd name="T19" fmla="*/ 0 h 2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3" h="2325">
                <a:moveTo>
                  <a:pt x="203" y="0"/>
                </a:moveTo>
                <a:lnTo>
                  <a:pt x="203" y="29"/>
                </a:lnTo>
                <a:lnTo>
                  <a:pt x="58" y="29"/>
                </a:lnTo>
                <a:lnTo>
                  <a:pt x="58" y="2272"/>
                </a:lnTo>
                <a:lnTo>
                  <a:pt x="87" y="2272"/>
                </a:lnTo>
                <a:lnTo>
                  <a:pt x="43" y="2325"/>
                </a:lnTo>
                <a:lnTo>
                  <a:pt x="0" y="2272"/>
                </a:lnTo>
                <a:lnTo>
                  <a:pt x="29" y="2272"/>
                </a:lnTo>
                <a:lnTo>
                  <a:pt x="29" y="0"/>
                </a:lnTo>
                <a:lnTo>
                  <a:pt x="203" y="0"/>
                </a:lnTo>
                <a:close/>
              </a:path>
            </a:pathLst>
          </a:custGeom>
          <a:solidFill>
            <a:srgbClr val="A36800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6" name="Freeform 111">
            <a:extLst>
              <a:ext uri="{FF2B5EF4-FFF2-40B4-BE49-F238E27FC236}">
                <a16:creationId xmlns:a16="http://schemas.microsoft.com/office/drawing/2014/main" id="{903FDDB1-B456-4D61-A4B9-B40C46662BED}"/>
              </a:ext>
            </a:extLst>
          </p:cNvPr>
          <p:cNvSpPr>
            <a:spLocks/>
          </p:cNvSpPr>
          <p:nvPr/>
        </p:nvSpPr>
        <p:spPr bwMode="auto">
          <a:xfrm>
            <a:off x="2565400" y="6403975"/>
            <a:ext cx="138112" cy="84138"/>
          </a:xfrm>
          <a:custGeom>
            <a:avLst/>
            <a:gdLst>
              <a:gd name="T0" fmla="*/ 58 w 87"/>
              <a:gd name="T1" fmla="*/ 0 h 53"/>
              <a:gd name="T2" fmla="*/ 87 w 87"/>
              <a:gd name="T3" fmla="*/ 0 h 53"/>
              <a:gd name="T4" fmla="*/ 43 w 87"/>
              <a:gd name="T5" fmla="*/ 53 h 53"/>
              <a:gd name="T6" fmla="*/ 0 w 87"/>
              <a:gd name="T7" fmla="*/ 0 h 53"/>
              <a:gd name="T8" fmla="*/ 29 w 87"/>
              <a:gd name="T9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" h="53">
                <a:moveTo>
                  <a:pt x="58" y="0"/>
                </a:moveTo>
                <a:lnTo>
                  <a:pt x="87" y="0"/>
                </a:lnTo>
                <a:lnTo>
                  <a:pt x="43" y="53"/>
                </a:lnTo>
                <a:lnTo>
                  <a:pt x="0" y="0"/>
                </a:lnTo>
                <a:lnTo>
                  <a:pt x="29" y="0"/>
                </a:lnTo>
              </a:path>
            </a:pathLst>
          </a:custGeom>
          <a:noFill/>
          <a:ln w="476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8" name="Freeform 113">
            <a:extLst>
              <a:ext uri="{FF2B5EF4-FFF2-40B4-BE49-F238E27FC236}">
                <a16:creationId xmlns:a16="http://schemas.microsoft.com/office/drawing/2014/main" id="{6435645B-60D3-4A09-AAAF-26F6EDE06573}"/>
              </a:ext>
            </a:extLst>
          </p:cNvPr>
          <p:cNvSpPr>
            <a:spLocks/>
          </p:cNvSpPr>
          <p:nvPr/>
        </p:nvSpPr>
        <p:spPr bwMode="auto">
          <a:xfrm>
            <a:off x="1844675" y="2797175"/>
            <a:ext cx="1041400" cy="2232025"/>
          </a:xfrm>
          <a:custGeom>
            <a:avLst/>
            <a:gdLst>
              <a:gd name="T0" fmla="*/ 656 w 656"/>
              <a:gd name="T1" fmla="*/ 0 h 1406"/>
              <a:gd name="T2" fmla="*/ 656 w 656"/>
              <a:gd name="T3" fmla="*/ 29 h 1406"/>
              <a:gd name="T4" fmla="*/ 498 w 656"/>
              <a:gd name="T5" fmla="*/ 29 h 1406"/>
              <a:gd name="T6" fmla="*/ 498 w 656"/>
              <a:gd name="T7" fmla="*/ 1376 h 1406"/>
              <a:gd name="T8" fmla="*/ 54 w 656"/>
              <a:gd name="T9" fmla="*/ 1376 h 1406"/>
              <a:gd name="T10" fmla="*/ 54 w 656"/>
              <a:gd name="T11" fmla="*/ 1406 h 1406"/>
              <a:gd name="T12" fmla="*/ 0 w 656"/>
              <a:gd name="T13" fmla="*/ 1362 h 1406"/>
              <a:gd name="T14" fmla="*/ 54 w 656"/>
              <a:gd name="T15" fmla="*/ 1318 h 1406"/>
              <a:gd name="T16" fmla="*/ 54 w 656"/>
              <a:gd name="T17" fmla="*/ 1347 h 1406"/>
              <a:gd name="T18" fmla="*/ 469 w 656"/>
              <a:gd name="T19" fmla="*/ 1347 h 1406"/>
              <a:gd name="T20" fmla="*/ 469 w 656"/>
              <a:gd name="T21" fmla="*/ 0 h 1406"/>
              <a:gd name="T22" fmla="*/ 656 w 656"/>
              <a:gd name="T23" fmla="*/ 0 h 1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56" h="1406">
                <a:moveTo>
                  <a:pt x="656" y="0"/>
                </a:moveTo>
                <a:lnTo>
                  <a:pt x="656" y="29"/>
                </a:lnTo>
                <a:lnTo>
                  <a:pt x="498" y="29"/>
                </a:lnTo>
                <a:lnTo>
                  <a:pt x="498" y="1376"/>
                </a:lnTo>
                <a:lnTo>
                  <a:pt x="54" y="1376"/>
                </a:lnTo>
                <a:lnTo>
                  <a:pt x="54" y="1406"/>
                </a:lnTo>
                <a:lnTo>
                  <a:pt x="0" y="1362"/>
                </a:lnTo>
                <a:lnTo>
                  <a:pt x="54" y="1318"/>
                </a:lnTo>
                <a:lnTo>
                  <a:pt x="54" y="1347"/>
                </a:lnTo>
                <a:lnTo>
                  <a:pt x="469" y="1347"/>
                </a:lnTo>
                <a:lnTo>
                  <a:pt x="469" y="0"/>
                </a:lnTo>
                <a:lnTo>
                  <a:pt x="656" y="0"/>
                </a:lnTo>
                <a:close/>
              </a:path>
            </a:pathLst>
          </a:custGeom>
          <a:solidFill>
            <a:srgbClr val="A36800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9" name="Freeform 114">
            <a:extLst>
              <a:ext uri="{FF2B5EF4-FFF2-40B4-BE49-F238E27FC236}">
                <a16:creationId xmlns:a16="http://schemas.microsoft.com/office/drawing/2014/main" id="{B4EE4FB4-6143-48F4-A35A-82D051205B62}"/>
              </a:ext>
            </a:extLst>
          </p:cNvPr>
          <p:cNvSpPr>
            <a:spLocks/>
          </p:cNvSpPr>
          <p:nvPr/>
        </p:nvSpPr>
        <p:spPr bwMode="auto">
          <a:xfrm>
            <a:off x="1854200" y="4889500"/>
            <a:ext cx="85725" cy="139700"/>
          </a:xfrm>
          <a:custGeom>
            <a:avLst/>
            <a:gdLst>
              <a:gd name="T0" fmla="*/ 54 w 54"/>
              <a:gd name="T1" fmla="*/ 58 h 88"/>
              <a:gd name="T2" fmla="*/ 54 w 54"/>
              <a:gd name="T3" fmla="*/ 88 h 88"/>
              <a:gd name="T4" fmla="*/ 0 w 54"/>
              <a:gd name="T5" fmla="*/ 44 h 88"/>
              <a:gd name="T6" fmla="*/ 54 w 54"/>
              <a:gd name="T7" fmla="*/ 0 h 88"/>
              <a:gd name="T8" fmla="*/ 54 w 54"/>
              <a:gd name="T9" fmla="*/ 29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88">
                <a:moveTo>
                  <a:pt x="54" y="58"/>
                </a:moveTo>
                <a:lnTo>
                  <a:pt x="54" y="88"/>
                </a:lnTo>
                <a:lnTo>
                  <a:pt x="0" y="44"/>
                </a:lnTo>
                <a:lnTo>
                  <a:pt x="54" y="0"/>
                </a:lnTo>
                <a:lnTo>
                  <a:pt x="54" y="29"/>
                </a:lnTo>
              </a:path>
            </a:pathLst>
          </a:custGeom>
          <a:noFill/>
          <a:ln w="476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0" name="Freeform 115">
            <a:extLst>
              <a:ext uri="{FF2B5EF4-FFF2-40B4-BE49-F238E27FC236}">
                <a16:creationId xmlns:a16="http://schemas.microsoft.com/office/drawing/2014/main" id="{5E950E75-FBFB-42A8-9171-CEA589EE42D5}"/>
              </a:ext>
            </a:extLst>
          </p:cNvPr>
          <p:cNvSpPr>
            <a:spLocks/>
          </p:cNvSpPr>
          <p:nvPr/>
        </p:nvSpPr>
        <p:spPr bwMode="auto">
          <a:xfrm>
            <a:off x="3702050" y="1989138"/>
            <a:ext cx="192087" cy="1403350"/>
          </a:xfrm>
          <a:custGeom>
            <a:avLst/>
            <a:gdLst>
              <a:gd name="T0" fmla="*/ 0 w 121"/>
              <a:gd name="T1" fmla="*/ 28 h 884"/>
              <a:gd name="T2" fmla="*/ 0 w 121"/>
              <a:gd name="T3" fmla="*/ 0 h 884"/>
              <a:gd name="T4" fmla="*/ 92 w 121"/>
              <a:gd name="T5" fmla="*/ 0 h 884"/>
              <a:gd name="T6" fmla="*/ 92 w 121"/>
              <a:gd name="T7" fmla="*/ 830 h 884"/>
              <a:gd name="T8" fmla="*/ 121 w 121"/>
              <a:gd name="T9" fmla="*/ 830 h 884"/>
              <a:gd name="T10" fmla="*/ 77 w 121"/>
              <a:gd name="T11" fmla="*/ 884 h 884"/>
              <a:gd name="T12" fmla="*/ 34 w 121"/>
              <a:gd name="T13" fmla="*/ 830 h 884"/>
              <a:gd name="T14" fmla="*/ 63 w 121"/>
              <a:gd name="T15" fmla="*/ 830 h 884"/>
              <a:gd name="T16" fmla="*/ 63 w 121"/>
              <a:gd name="T17" fmla="*/ 28 h 884"/>
              <a:gd name="T18" fmla="*/ 0 w 121"/>
              <a:gd name="T19" fmla="*/ 28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1" h="884">
                <a:moveTo>
                  <a:pt x="0" y="28"/>
                </a:moveTo>
                <a:lnTo>
                  <a:pt x="0" y="0"/>
                </a:lnTo>
                <a:lnTo>
                  <a:pt x="92" y="0"/>
                </a:lnTo>
                <a:lnTo>
                  <a:pt x="92" y="830"/>
                </a:lnTo>
                <a:lnTo>
                  <a:pt x="121" y="830"/>
                </a:lnTo>
                <a:lnTo>
                  <a:pt x="77" y="884"/>
                </a:lnTo>
                <a:lnTo>
                  <a:pt x="34" y="830"/>
                </a:lnTo>
                <a:lnTo>
                  <a:pt x="63" y="830"/>
                </a:lnTo>
                <a:lnTo>
                  <a:pt x="63" y="28"/>
                </a:lnTo>
                <a:lnTo>
                  <a:pt x="0" y="28"/>
                </a:lnTo>
                <a:close/>
              </a:path>
            </a:pathLst>
          </a:custGeom>
          <a:solidFill>
            <a:srgbClr val="BD14C6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1" name="Freeform 116">
            <a:extLst>
              <a:ext uri="{FF2B5EF4-FFF2-40B4-BE49-F238E27FC236}">
                <a16:creationId xmlns:a16="http://schemas.microsoft.com/office/drawing/2014/main" id="{2F608FEB-2499-4B2F-9E19-5192E9BF5A8B}"/>
              </a:ext>
            </a:extLst>
          </p:cNvPr>
          <p:cNvSpPr>
            <a:spLocks/>
          </p:cNvSpPr>
          <p:nvPr/>
        </p:nvSpPr>
        <p:spPr bwMode="auto">
          <a:xfrm>
            <a:off x="3756025" y="3306763"/>
            <a:ext cx="138112" cy="85725"/>
          </a:xfrm>
          <a:custGeom>
            <a:avLst/>
            <a:gdLst>
              <a:gd name="T0" fmla="*/ 58 w 87"/>
              <a:gd name="T1" fmla="*/ 0 h 54"/>
              <a:gd name="T2" fmla="*/ 87 w 87"/>
              <a:gd name="T3" fmla="*/ 0 h 54"/>
              <a:gd name="T4" fmla="*/ 43 w 87"/>
              <a:gd name="T5" fmla="*/ 54 h 54"/>
              <a:gd name="T6" fmla="*/ 0 w 87"/>
              <a:gd name="T7" fmla="*/ 0 h 54"/>
              <a:gd name="T8" fmla="*/ 29 w 87"/>
              <a:gd name="T9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" h="54">
                <a:moveTo>
                  <a:pt x="58" y="0"/>
                </a:moveTo>
                <a:lnTo>
                  <a:pt x="87" y="0"/>
                </a:lnTo>
                <a:lnTo>
                  <a:pt x="43" y="54"/>
                </a:lnTo>
                <a:lnTo>
                  <a:pt x="0" y="0"/>
                </a:lnTo>
                <a:lnTo>
                  <a:pt x="29" y="0"/>
                </a:lnTo>
              </a:path>
            </a:pathLst>
          </a:custGeom>
          <a:noFill/>
          <a:ln w="476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2" name="Oval 117">
            <a:extLst>
              <a:ext uri="{FF2B5EF4-FFF2-40B4-BE49-F238E27FC236}">
                <a16:creationId xmlns:a16="http://schemas.microsoft.com/office/drawing/2014/main" id="{8E15851A-5081-4EAC-9CD3-8F3F5BD7E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1878013"/>
            <a:ext cx="269875" cy="268288"/>
          </a:xfrm>
          <a:prstGeom prst="ellipse">
            <a:avLst/>
          </a:prstGeom>
          <a:solidFill>
            <a:srgbClr val="FFCCCC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/>
              <a:t>T</a:t>
            </a:r>
            <a:endParaRPr lang="id-ID" sz="1400" dirty="0"/>
          </a:p>
        </p:txBody>
      </p:sp>
      <p:sp>
        <p:nvSpPr>
          <p:cNvPr id="124" name="Freeform 119">
            <a:extLst>
              <a:ext uri="{FF2B5EF4-FFF2-40B4-BE49-F238E27FC236}">
                <a16:creationId xmlns:a16="http://schemas.microsoft.com/office/drawing/2014/main" id="{FEE2BE09-03F3-4A12-940D-64F12D9CE918}"/>
              </a:ext>
            </a:extLst>
          </p:cNvPr>
          <p:cNvSpPr>
            <a:spLocks/>
          </p:cNvSpPr>
          <p:nvPr/>
        </p:nvSpPr>
        <p:spPr bwMode="auto">
          <a:xfrm>
            <a:off x="2184400" y="1941513"/>
            <a:ext cx="1243012" cy="3432175"/>
          </a:xfrm>
          <a:custGeom>
            <a:avLst/>
            <a:gdLst>
              <a:gd name="T0" fmla="*/ 29 w 783"/>
              <a:gd name="T1" fmla="*/ 2162 h 2162"/>
              <a:gd name="T2" fmla="*/ 0 w 783"/>
              <a:gd name="T3" fmla="*/ 2162 h 2162"/>
              <a:gd name="T4" fmla="*/ 0 w 783"/>
              <a:gd name="T5" fmla="*/ 30 h 2162"/>
              <a:gd name="T6" fmla="*/ 729 w 783"/>
              <a:gd name="T7" fmla="*/ 30 h 2162"/>
              <a:gd name="T8" fmla="*/ 729 w 783"/>
              <a:gd name="T9" fmla="*/ 0 h 2162"/>
              <a:gd name="T10" fmla="*/ 783 w 783"/>
              <a:gd name="T11" fmla="*/ 44 h 2162"/>
              <a:gd name="T12" fmla="*/ 729 w 783"/>
              <a:gd name="T13" fmla="*/ 88 h 2162"/>
              <a:gd name="T14" fmla="*/ 729 w 783"/>
              <a:gd name="T15" fmla="*/ 58 h 2162"/>
              <a:gd name="T16" fmla="*/ 29 w 783"/>
              <a:gd name="T17" fmla="*/ 58 h 2162"/>
              <a:gd name="T18" fmla="*/ 29 w 783"/>
              <a:gd name="T19" fmla="*/ 2162 h 2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83" h="2162">
                <a:moveTo>
                  <a:pt x="29" y="2162"/>
                </a:moveTo>
                <a:lnTo>
                  <a:pt x="0" y="2162"/>
                </a:lnTo>
                <a:lnTo>
                  <a:pt x="0" y="30"/>
                </a:lnTo>
                <a:lnTo>
                  <a:pt x="729" y="30"/>
                </a:lnTo>
                <a:lnTo>
                  <a:pt x="729" y="0"/>
                </a:lnTo>
                <a:lnTo>
                  <a:pt x="783" y="44"/>
                </a:lnTo>
                <a:lnTo>
                  <a:pt x="729" y="88"/>
                </a:lnTo>
                <a:lnTo>
                  <a:pt x="729" y="58"/>
                </a:lnTo>
                <a:lnTo>
                  <a:pt x="29" y="58"/>
                </a:lnTo>
                <a:lnTo>
                  <a:pt x="29" y="2162"/>
                </a:lnTo>
                <a:close/>
              </a:path>
            </a:pathLst>
          </a:custGeom>
          <a:solidFill>
            <a:srgbClr val="BD14C6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5" name="Freeform 120">
            <a:extLst>
              <a:ext uri="{FF2B5EF4-FFF2-40B4-BE49-F238E27FC236}">
                <a16:creationId xmlns:a16="http://schemas.microsoft.com/office/drawing/2014/main" id="{A3387E64-AC2A-40C9-BCB8-78FC0788B93B}"/>
              </a:ext>
            </a:extLst>
          </p:cNvPr>
          <p:cNvSpPr>
            <a:spLocks/>
          </p:cNvSpPr>
          <p:nvPr/>
        </p:nvSpPr>
        <p:spPr bwMode="auto">
          <a:xfrm>
            <a:off x="3341688" y="1941513"/>
            <a:ext cx="85725" cy="139700"/>
          </a:xfrm>
          <a:custGeom>
            <a:avLst/>
            <a:gdLst>
              <a:gd name="T0" fmla="*/ 0 w 54"/>
              <a:gd name="T1" fmla="*/ 30 h 88"/>
              <a:gd name="T2" fmla="*/ 0 w 54"/>
              <a:gd name="T3" fmla="*/ 0 h 88"/>
              <a:gd name="T4" fmla="*/ 54 w 54"/>
              <a:gd name="T5" fmla="*/ 44 h 88"/>
              <a:gd name="T6" fmla="*/ 0 w 54"/>
              <a:gd name="T7" fmla="*/ 88 h 88"/>
              <a:gd name="T8" fmla="*/ 0 w 54"/>
              <a:gd name="T9" fmla="*/ 5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88">
                <a:moveTo>
                  <a:pt x="0" y="30"/>
                </a:moveTo>
                <a:lnTo>
                  <a:pt x="0" y="0"/>
                </a:lnTo>
                <a:lnTo>
                  <a:pt x="54" y="44"/>
                </a:lnTo>
                <a:lnTo>
                  <a:pt x="0" y="88"/>
                </a:lnTo>
                <a:lnTo>
                  <a:pt x="0" y="58"/>
                </a:lnTo>
              </a:path>
            </a:pathLst>
          </a:custGeom>
          <a:noFill/>
          <a:ln w="476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6" name="Oval 121">
            <a:extLst>
              <a:ext uri="{FF2B5EF4-FFF2-40B4-BE49-F238E27FC236}">
                <a16:creationId xmlns:a16="http://schemas.microsoft.com/office/drawing/2014/main" id="{0D99A3C8-2F34-423B-AD63-846859A6D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575" y="4803775"/>
            <a:ext cx="269875" cy="269875"/>
          </a:xfrm>
          <a:prstGeom prst="ellipse">
            <a:avLst/>
          </a:prstGeom>
          <a:solidFill>
            <a:srgbClr val="FFCCCC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/>
              <a:t>T</a:t>
            </a:r>
            <a:endParaRPr lang="id-ID" sz="1100" dirty="0"/>
          </a:p>
        </p:txBody>
      </p:sp>
      <p:sp>
        <p:nvSpPr>
          <p:cNvPr id="128" name="Freeform 123">
            <a:extLst>
              <a:ext uri="{FF2B5EF4-FFF2-40B4-BE49-F238E27FC236}">
                <a16:creationId xmlns:a16="http://schemas.microsoft.com/office/drawing/2014/main" id="{99819426-D1F3-4BDD-B425-D7334AB6F70F}"/>
              </a:ext>
            </a:extLst>
          </p:cNvPr>
          <p:cNvSpPr>
            <a:spLocks/>
          </p:cNvSpPr>
          <p:nvPr/>
        </p:nvSpPr>
        <p:spPr bwMode="auto">
          <a:xfrm>
            <a:off x="2946400" y="4870450"/>
            <a:ext cx="252412" cy="139700"/>
          </a:xfrm>
          <a:custGeom>
            <a:avLst/>
            <a:gdLst>
              <a:gd name="T0" fmla="*/ 159 w 159"/>
              <a:gd name="T1" fmla="*/ 30 h 88"/>
              <a:gd name="T2" fmla="*/ 159 w 159"/>
              <a:gd name="T3" fmla="*/ 58 h 88"/>
              <a:gd name="T4" fmla="*/ 50 w 159"/>
              <a:gd name="T5" fmla="*/ 58 h 88"/>
              <a:gd name="T6" fmla="*/ 54 w 159"/>
              <a:gd name="T7" fmla="*/ 58 h 88"/>
              <a:gd name="T8" fmla="*/ 54 w 159"/>
              <a:gd name="T9" fmla="*/ 88 h 88"/>
              <a:gd name="T10" fmla="*/ 0 w 159"/>
              <a:gd name="T11" fmla="*/ 44 h 88"/>
              <a:gd name="T12" fmla="*/ 54 w 159"/>
              <a:gd name="T13" fmla="*/ 0 h 88"/>
              <a:gd name="T14" fmla="*/ 54 w 159"/>
              <a:gd name="T15" fmla="*/ 30 h 88"/>
              <a:gd name="T16" fmla="*/ 50 w 159"/>
              <a:gd name="T17" fmla="*/ 30 h 88"/>
              <a:gd name="T18" fmla="*/ 159 w 159"/>
              <a:gd name="T19" fmla="*/ 3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9" h="88">
                <a:moveTo>
                  <a:pt x="159" y="30"/>
                </a:moveTo>
                <a:lnTo>
                  <a:pt x="159" y="58"/>
                </a:lnTo>
                <a:lnTo>
                  <a:pt x="50" y="58"/>
                </a:lnTo>
                <a:lnTo>
                  <a:pt x="54" y="58"/>
                </a:lnTo>
                <a:lnTo>
                  <a:pt x="54" y="88"/>
                </a:lnTo>
                <a:lnTo>
                  <a:pt x="0" y="44"/>
                </a:lnTo>
                <a:lnTo>
                  <a:pt x="54" y="0"/>
                </a:lnTo>
                <a:lnTo>
                  <a:pt x="54" y="30"/>
                </a:lnTo>
                <a:lnTo>
                  <a:pt x="50" y="30"/>
                </a:lnTo>
                <a:lnTo>
                  <a:pt x="159" y="30"/>
                </a:lnTo>
                <a:close/>
              </a:path>
            </a:pathLst>
          </a:custGeom>
          <a:solidFill>
            <a:srgbClr val="FF9933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9" name="Freeform 124">
            <a:extLst>
              <a:ext uri="{FF2B5EF4-FFF2-40B4-BE49-F238E27FC236}">
                <a16:creationId xmlns:a16="http://schemas.microsoft.com/office/drawing/2014/main" id="{A03098DE-B8F8-402B-84F0-6BE9F027D415}"/>
              </a:ext>
            </a:extLst>
          </p:cNvPr>
          <p:cNvSpPr>
            <a:spLocks/>
          </p:cNvSpPr>
          <p:nvPr/>
        </p:nvSpPr>
        <p:spPr bwMode="auto">
          <a:xfrm>
            <a:off x="2946400" y="4870450"/>
            <a:ext cx="85725" cy="139700"/>
          </a:xfrm>
          <a:custGeom>
            <a:avLst/>
            <a:gdLst>
              <a:gd name="T0" fmla="*/ 54 w 54"/>
              <a:gd name="T1" fmla="*/ 58 h 88"/>
              <a:gd name="T2" fmla="*/ 54 w 54"/>
              <a:gd name="T3" fmla="*/ 88 h 88"/>
              <a:gd name="T4" fmla="*/ 0 w 54"/>
              <a:gd name="T5" fmla="*/ 44 h 88"/>
              <a:gd name="T6" fmla="*/ 54 w 54"/>
              <a:gd name="T7" fmla="*/ 0 h 88"/>
              <a:gd name="T8" fmla="*/ 54 w 54"/>
              <a:gd name="T9" fmla="*/ 3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88">
                <a:moveTo>
                  <a:pt x="54" y="58"/>
                </a:moveTo>
                <a:lnTo>
                  <a:pt x="54" y="88"/>
                </a:lnTo>
                <a:lnTo>
                  <a:pt x="0" y="44"/>
                </a:lnTo>
                <a:lnTo>
                  <a:pt x="54" y="0"/>
                </a:lnTo>
                <a:lnTo>
                  <a:pt x="54" y="30"/>
                </a:lnTo>
              </a:path>
            </a:pathLst>
          </a:custGeom>
          <a:noFill/>
          <a:ln w="476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31" name="Freeform 126">
            <a:extLst>
              <a:ext uri="{FF2B5EF4-FFF2-40B4-BE49-F238E27FC236}">
                <a16:creationId xmlns:a16="http://schemas.microsoft.com/office/drawing/2014/main" id="{B50DE349-A8A2-486F-B6E1-B620132F27A1}"/>
              </a:ext>
            </a:extLst>
          </p:cNvPr>
          <p:cNvSpPr>
            <a:spLocks/>
          </p:cNvSpPr>
          <p:nvPr/>
        </p:nvSpPr>
        <p:spPr bwMode="auto">
          <a:xfrm>
            <a:off x="7031038" y="4819650"/>
            <a:ext cx="1531937" cy="139700"/>
          </a:xfrm>
          <a:custGeom>
            <a:avLst/>
            <a:gdLst>
              <a:gd name="T0" fmla="*/ 965 w 965"/>
              <a:gd name="T1" fmla="*/ 32 h 88"/>
              <a:gd name="T2" fmla="*/ 965 w 965"/>
              <a:gd name="T3" fmla="*/ 61 h 88"/>
              <a:gd name="T4" fmla="*/ 474 w 965"/>
              <a:gd name="T5" fmla="*/ 62 h 88"/>
              <a:gd name="T6" fmla="*/ 474 w 965"/>
              <a:gd name="T7" fmla="*/ 59 h 88"/>
              <a:gd name="T8" fmla="*/ 54 w 965"/>
              <a:gd name="T9" fmla="*/ 58 h 88"/>
              <a:gd name="T10" fmla="*/ 54 w 965"/>
              <a:gd name="T11" fmla="*/ 88 h 88"/>
              <a:gd name="T12" fmla="*/ 0 w 965"/>
              <a:gd name="T13" fmla="*/ 44 h 88"/>
              <a:gd name="T14" fmla="*/ 55 w 965"/>
              <a:gd name="T15" fmla="*/ 0 h 88"/>
              <a:gd name="T16" fmla="*/ 55 w 965"/>
              <a:gd name="T17" fmla="*/ 30 h 88"/>
              <a:gd name="T18" fmla="*/ 502 w 965"/>
              <a:gd name="T19" fmla="*/ 31 h 88"/>
              <a:gd name="T20" fmla="*/ 502 w 965"/>
              <a:gd name="T21" fmla="*/ 34 h 88"/>
              <a:gd name="T22" fmla="*/ 965 w 965"/>
              <a:gd name="T23" fmla="*/ 32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65" h="88">
                <a:moveTo>
                  <a:pt x="965" y="32"/>
                </a:moveTo>
                <a:lnTo>
                  <a:pt x="965" y="61"/>
                </a:lnTo>
                <a:lnTo>
                  <a:pt x="474" y="62"/>
                </a:lnTo>
                <a:lnTo>
                  <a:pt x="474" y="59"/>
                </a:lnTo>
                <a:lnTo>
                  <a:pt x="54" y="58"/>
                </a:lnTo>
                <a:lnTo>
                  <a:pt x="54" y="88"/>
                </a:lnTo>
                <a:lnTo>
                  <a:pt x="0" y="44"/>
                </a:lnTo>
                <a:lnTo>
                  <a:pt x="55" y="0"/>
                </a:lnTo>
                <a:lnTo>
                  <a:pt x="55" y="30"/>
                </a:lnTo>
                <a:lnTo>
                  <a:pt x="502" y="31"/>
                </a:lnTo>
                <a:lnTo>
                  <a:pt x="502" y="34"/>
                </a:lnTo>
                <a:lnTo>
                  <a:pt x="965" y="32"/>
                </a:lnTo>
                <a:close/>
              </a:path>
            </a:pathLst>
          </a:custGeom>
          <a:solidFill>
            <a:srgbClr val="33001A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33" name="Oval 128">
            <a:extLst>
              <a:ext uri="{FF2B5EF4-FFF2-40B4-BE49-F238E27FC236}">
                <a16:creationId xmlns:a16="http://schemas.microsoft.com/office/drawing/2014/main" id="{CCB837BB-F763-467E-8818-5E1A1B4C2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3188" y="2757488"/>
            <a:ext cx="404812" cy="404813"/>
          </a:xfrm>
          <a:prstGeom prst="ellipse">
            <a:avLst/>
          </a:prstGeom>
          <a:solidFill>
            <a:srgbClr val="66B2FF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x</a:t>
            </a:r>
            <a:endParaRPr lang="id-ID" dirty="0"/>
          </a:p>
        </p:txBody>
      </p:sp>
      <p:sp>
        <p:nvSpPr>
          <p:cNvPr id="134" name="Freeform 129">
            <a:extLst>
              <a:ext uri="{FF2B5EF4-FFF2-40B4-BE49-F238E27FC236}">
                <a16:creationId xmlns:a16="http://schemas.microsoft.com/office/drawing/2014/main" id="{DA41EDA4-4B3E-4B2B-8F8B-7CE60970F50B}"/>
              </a:ext>
            </a:extLst>
          </p:cNvPr>
          <p:cNvSpPr>
            <a:spLocks/>
          </p:cNvSpPr>
          <p:nvPr/>
        </p:nvSpPr>
        <p:spPr bwMode="auto">
          <a:xfrm>
            <a:off x="9277350" y="3098800"/>
            <a:ext cx="1058862" cy="1651000"/>
          </a:xfrm>
          <a:custGeom>
            <a:avLst/>
            <a:gdLst>
              <a:gd name="T0" fmla="*/ 638 w 667"/>
              <a:gd name="T1" fmla="*/ 1011 h 1040"/>
              <a:gd name="T2" fmla="*/ 667 w 667"/>
              <a:gd name="T3" fmla="*/ 1011 h 1040"/>
              <a:gd name="T4" fmla="*/ 667 w 667"/>
              <a:gd name="T5" fmla="*/ 1040 h 1040"/>
              <a:gd name="T6" fmla="*/ 650 w 667"/>
              <a:gd name="T7" fmla="*/ 1040 h 1040"/>
              <a:gd name="T8" fmla="*/ 30 w 667"/>
              <a:gd name="T9" fmla="*/ 1040 h 1040"/>
              <a:gd name="T10" fmla="*/ 30 w 667"/>
              <a:gd name="T11" fmla="*/ 54 h 1040"/>
              <a:gd name="T12" fmla="*/ 0 w 667"/>
              <a:gd name="T13" fmla="*/ 54 h 1040"/>
              <a:gd name="T14" fmla="*/ 44 w 667"/>
              <a:gd name="T15" fmla="*/ 0 h 1040"/>
              <a:gd name="T16" fmla="*/ 88 w 667"/>
              <a:gd name="T17" fmla="*/ 54 h 1040"/>
              <a:gd name="T18" fmla="*/ 58 w 667"/>
              <a:gd name="T19" fmla="*/ 54 h 1040"/>
              <a:gd name="T20" fmla="*/ 58 w 667"/>
              <a:gd name="T21" fmla="*/ 1012 h 1040"/>
              <a:gd name="T22" fmla="*/ 650 w 667"/>
              <a:gd name="T23" fmla="*/ 1012 h 1040"/>
              <a:gd name="T24" fmla="*/ 638 w 667"/>
              <a:gd name="T25" fmla="*/ 1012 h 1040"/>
              <a:gd name="T26" fmla="*/ 638 w 667"/>
              <a:gd name="T27" fmla="*/ 1011 h 1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67" h="1040">
                <a:moveTo>
                  <a:pt x="638" y="1011"/>
                </a:moveTo>
                <a:lnTo>
                  <a:pt x="667" y="1011"/>
                </a:lnTo>
                <a:lnTo>
                  <a:pt x="667" y="1040"/>
                </a:lnTo>
                <a:lnTo>
                  <a:pt x="650" y="1040"/>
                </a:lnTo>
                <a:lnTo>
                  <a:pt x="30" y="1040"/>
                </a:lnTo>
                <a:lnTo>
                  <a:pt x="30" y="54"/>
                </a:lnTo>
                <a:lnTo>
                  <a:pt x="0" y="54"/>
                </a:lnTo>
                <a:lnTo>
                  <a:pt x="44" y="0"/>
                </a:lnTo>
                <a:lnTo>
                  <a:pt x="88" y="54"/>
                </a:lnTo>
                <a:lnTo>
                  <a:pt x="58" y="54"/>
                </a:lnTo>
                <a:lnTo>
                  <a:pt x="58" y="1012"/>
                </a:lnTo>
                <a:lnTo>
                  <a:pt x="650" y="1012"/>
                </a:lnTo>
                <a:lnTo>
                  <a:pt x="638" y="1012"/>
                </a:lnTo>
                <a:lnTo>
                  <a:pt x="638" y="1011"/>
                </a:lnTo>
                <a:close/>
              </a:path>
            </a:pathLst>
          </a:custGeom>
          <a:solidFill>
            <a:srgbClr val="33FF33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35" name="Freeform 130">
            <a:extLst>
              <a:ext uri="{FF2B5EF4-FFF2-40B4-BE49-F238E27FC236}">
                <a16:creationId xmlns:a16="http://schemas.microsoft.com/office/drawing/2014/main" id="{AC1F0EDD-1E82-4A1E-AD6D-B2DFD03F586B}"/>
              </a:ext>
            </a:extLst>
          </p:cNvPr>
          <p:cNvSpPr>
            <a:spLocks/>
          </p:cNvSpPr>
          <p:nvPr/>
        </p:nvSpPr>
        <p:spPr bwMode="auto">
          <a:xfrm>
            <a:off x="9267825" y="3105150"/>
            <a:ext cx="139700" cy="85725"/>
          </a:xfrm>
          <a:custGeom>
            <a:avLst/>
            <a:gdLst>
              <a:gd name="T0" fmla="*/ 30 w 88"/>
              <a:gd name="T1" fmla="*/ 54 h 54"/>
              <a:gd name="T2" fmla="*/ 0 w 88"/>
              <a:gd name="T3" fmla="*/ 54 h 54"/>
              <a:gd name="T4" fmla="*/ 44 w 88"/>
              <a:gd name="T5" fmla="*/ 0 h 54"/>
              <a:gd name="T6" fmla="*/ 88 w 88"/>
              <a:gd name="T7" fmla="*/ 54 h 54"/>
              <a:gd name="T8" fmla="*/ 58 w 88"/>
              <a:gd name="T9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54">
                <a:moveTo>
                  <a:pt x="30" y="54"/>
                </a:moveTo>
                <a:lnTo>
                  <a:pt x="0" y="54"/>
                </a:lnTo>
                <a:lnTo>
                  <a:pt x="44" y="0"/>
                </a:lnTo>
                <a:lnTo>
                  <a:pt x="88" y="54"/>
                </a:lnTo>
                <a:lnTo>
                  <a:pt x="58" y="54"/>
                </a:lnTo>
              </a:path>
            </a:pathLst>
          </a:custGeom>
          <a:noFill/>
          <a:ln w="476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36" name="Freeform 131">
            <a:extLst>
              <a:ext uri="{FF2B5EF4-FFF2-40B4-BE49-F238E27FC236}">
                <a16:creationId xmlns:a16="http://schemas.microsoft.com/office/drawing/2014/main" id="{1D905AD7-2AF2-4C11-B58C-BFE91D38F32E}"/>
              </a:ext>
            </a:extLst>
          </p:cNvPr>
          <p:cNvSpPr>
            <a:spLocks/>
          </p:cNvSpPr>
          <p:nvPr/>
        </p:nvSpPr>
        <p:spPr bwMode="auto">
          <a:xfrm>
            <a:off x="9124950" y="3163888"/>
            <a:ext cx="1255712" cy="1771650"/>
          </a:xfrm>
          <a:custGeom>
            <a:avLst/>
            <a:gdLst>
              <a:gd name="T0" fmla="*/ 791 w 791"/>
              <a:gd name="T1" fmla="*/ 1088 h 1116"/>
              <a:gd name="T2" fmla="*/ 791 w 791"/>
              <a:gd name="T3" fmla="*/ 1116 h 1116"/>
              <a:gd name="T4" fmla="*/ 29 w 791"/>
              <a:gd name="T5" fmla="*/ 1116 h 1116"/>
              <a:gd name="T6" fmla="*/ 29 w 791"/>
              <a:gd name="T7" fmla="*/ 54 h 1116"/>
              <a:gd name="T8" fmla="*/ 0 w 791"/>
              <a:gd name="T9" fmla="*/ 54 h 1116"/>
              <a:gd name="T10" fmla="*/ 43 w 791"/>
              <a:gd name="T11" fmla="*/ 0 h 1116"/>
              <a:gd name="T12" fmla="*/ 87 w 791"/>
              <a:gd name="T13" fmla="*/ 54 h 1116"/>
              <a:gd name="T14" fmla="*/ 58 w 791"/>
              <a:gd name="T15" fmla="*/ 54 h 1116"/>
              <a:gd name="T16" fmla="*/ 58 w 791"/>
              <a:gd name="T17" fmla="*/ 1088 h 1116"/>
              <a:gd name="T18" fmla="*/ 791 w 791"/>
              <a:gd name="T19" fmla="*/ 1088 h 1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91" h="1116">
                <a:moveTo>
                  <a:pt x="791" y="1088"/>
                </a:moveTo>
                <a:lnTo>
                  <a:pt x="791" y="1116"/>
                </a:lnTo>
                <a:lnTo>
                  <a:pt x="29" y="1116"/>
                </a:lnTo>
                <a:lnTo>
                  <a:pt x="29" y="54"/>
                </a:lnTo>
                <a:lnTo>
                  <a:pt x="0" y="54"/>
                </a:lnTo>
                <a:lnTo>
                  <a:pt x="43" y="0"/>
                </a:lnTo>
                <a:lnTo>
                  <a:pt x="87" y="54"/>
                </a:lnTo>
                <a:lnTo>
                  <a:pt x="58" y="54"/>
                </a:lnTo>
                <a:lnTo>
                  <a:pt x="58" y="1088"/>
                </a:lnTo>
                <a:lnTo>
                  <a:pt x="791" y="1088"/>
                </a:lnTo>
                <a:close/>
              </a:path>
            </a:pathLst>
          </a:custGeom>
          <a:solidFill>
            <a:srgbClr val="3399FF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37" name="Freeform 132">
            <a:extLst>
              <a:ext uri="{FF2B5EF4-FFF2-40B4-BE49-F238E27FC236}">
                <a16:creationId xmlns:a16="http://schemas.microsoft.com/office/drawing/2014/main" id="{07A936F1-FF67-4856-9389-10F77FA2612A}"/>
              </a:ext>
            </a:extLst>
          </p:cNvPr>
          <p:cNvSpPr>
            <a:spLocks/>
          </p:cNvSpPr>
          <p:nvPr/>
        </p:nvSpPr>
        <p:spPr bwMode="auto">
          <a:xfrm>
            <a:off x="9124950" y="3163888"/>
            <a:ext cx="138112" cy="85725"/>
          </a:xfrm>
          <a:custGeom>
            <a:avLst/>
            <a:gdLst>
              <a:gd name="T0" fmla="*/ 29 w 87"/>
              <a:gd name="T1" fmla="*/ 54 h 54"/>
              <a:gd name="T2" fmla="*/ 0 w 87"/>
              <a:gd name="T3" fmla="*/ 54 h 54"/>
              <a:gd name="T4" fmla="*/ 43 w 87"/>
              <a:gd name="T5" fmla="*/ 0 h 54"/>
              <a:gd name="T6" fmla="*/ 87 w 87"/>
              <a:gd name="T7" fmla="*/ 54 h 54"/>
              <a:gd name="T8" fmla="*/ 58 w 87"/>
              <a:gd name="T9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" h="54">
                <a:moveTo>
                  <a:pt x="29" y="54"/>
                </a:moveTo>
                <a:lnTo>
                  <a:pt x="0" y="54"/>
                </a:lnTo>
                <a:lnTo>
                  <a:pt x="43" y="0"/>
                </a:lnTo>
                <a:lnTo>
                  <a:pt x="87" y="54"/>
                </a:lnTo>
                <a:lnTo>
                  <a:pt x="58" y="54"/>
                </a:lnTo>
              </a:path>
            </a:pathLst>
          </a:custGeom>
          <a:noFill/>
          <a:ln w="476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38" name="Freeform 133">
            <a:extLst>
              <a:ext uri="{FF2B5EF4-FFF2-40B4-BE49-F238E27FC236}">
                <a16:creationId xmlns:a16="http://schemas.microsoft.com/office/drawing/2014/main" id="{39A82513-EBAE-44DE-B259-A431873BF2B1}"/>
              </a:ext>
            </a:extLst>
          </p:cNvPr>
          <p:cNvSpPr>
            <a:spLocks/>
          </p:cNvSpPr>
          <p:nvPr/>
        </p:nvSpPr>
        <p:spPr bwMode="auto">
          <a:xfrm>
            <a:off x="8577263" y="2987675"/>
            <a:ext cx="444500" cy="139700"/>
          </a:xfrm>
          <a:custGeom>
            <a:avLst/>
            <a:gdLst>
              <a:gd name="T0" fmla="*/ 0 w 280"/>
              <a:gd name="T1" fmla="*/ 59 h 88"/>
              <a:gd name="T2" fmla="*/ 0 w 280"/>
              <a:gd name="T3" fmla="*/ 30 h 88"/>
              <a:gd name="T4" fmla="*/ 226 w 280"/>
              <a:gd name="T5" fmla="*/ 30 h 88"/>
              <a:gd name="T6" fmla="*/ 226 w 280"/>
              <a:gd name="T7" fmla="*/ 0 h 88"/>
              <a:gd name="T8" fmla="*/ 280 w 280"/>
              <a:gd name="T9" fmla="*/ 44 h 88"/>
              <a:gd name="T10" fmla="*/ 226 w 280"/>
              <a:gd name="T11" fmla="*/ 88 h 88"/>
              <a:gd name="T12" fmla="*/ 226 w 280"/>
              <a:gd name="T13" fmla="*/ 59 h 88"/>
              <a:gd name="T14" fmla="*/ 0 w 280"/>
              <a:gd name="T15" fmla="*/ 59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0" h="88">
                <a:moveTo>
                  <a:pt x="0" y="59"/>
                </a:moveTo>
                <a:lnTo>
                  <a:pt x="0" y="30"/>
                </a:lnTo>
                <a:lnTo>
                  <a:pt x="226" y="30"/>
                </a:lnTo>
                <a:lnTo>
                  <a:pt x="226" y="0"/>
                </a:lnTo>
                <a:lnTo>
                  <a:pt x="280" y="44"/>
                </a:lnTo>
                <a:lnTo>
                  <a:pt x="226" y="88"/>
                </a:lnTo>
                <a:lnTo>
                  <a:pt x="226" y="59"/>
                </a:lnTo>
                <a:lnTo>
                  <a:pt x="0" y="59"/>
                </a:lnTo>
                <a:close/>
              </a:path>
            </a:pathLst>
          </a:custGeom>
          <a:solidFill>
            <a:srgbClr val="FF99CC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Oval 134">
                <a:extLst>
                  <a:ext uri="{FF2B5EF4-FFF2-40B4-BE49-F238E27FC236}">
                    <a16:creationId xmlns:a16="http://schemas.microsoft.com/office/drawing/2014/main" id="{3D271747-E309-41AA-A6EC-1F7B0C15E7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02600" y="2781300"/>
                <a:ext cx="476250" cy="476250"/>
              </a:xfrm>
              <a:prstGeom prst="ellipse">
                <a:avLst/>
              </a:prstGeom>
              <a:solidFill>
                <a:srgbClr val="E6D0DE"/>
              </a:solidFill>
              <a:ln w="4763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d-ID" sz="1600" i="1" smtClean="0">
                          <a:latin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id-ID" sz="1600" dirty="0"/>
              </a:p>
            </p:txBody>
          </p:sp>
        </mc:Choice>
        <mc:Fallback xmlns="">
          <p:sp>
            <p:nvSpPr>
              <p:cNvPr id="139" name="Oval 134">
                <a:extLst>
                  <a:ext uri="{FF2B5EF4-FFF2-40B4-BE49-F238E27FC236}">
                    <a16:creationId xmlns:a16="http://schemas.microsoft.com/office/drawing/2014/main" id="{3D271747-E309-41AA-A6EC-1F7B0C15E7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02600" y="2781300"/>
                <a:ext cx="476250" cy="476250"/>
              </a:xfrm>
              <a:prstGeom prst="ellipse">
                <a:avLst/>
              </a:prstGeom>
              <a:blipFill>
                <a:blip r:embed="rId12"/>
                <a:stretch>
                  <a:fillRect r="-7692"/>
                </a:stretch>
              </a:blipFill>
              <a:ln w="4763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reeform 135">
            <a:extLst>
              <a:ext uri="{FF2B5EF4-FFF2-40B4-BE49-F238E27FC236}">
                <a16:creationId xmlns:a16="http://schemas.microsoft.com/office/drawing/2014/main" id="{725F1B98-3E55-4970-BE78-1CB228D66A42}"/>
              </a:ext>
            </a:extLst>
          </p:cNvPr>
          <p:cNvSpPr>
            <a:spLocks/>
          </p:cNvSpPr>
          <p:nvPr/>
        </p:nvSpPr>
        <p:spPr bwMode="auto">
          <a:xfrm>
            <a:off x="8578850" y="2890838"/>
            <a:ext cx="411162" cy="139700"/>
          </a:xfrm>
          <a:custGeom>
            <a:avLst/>
            <a:gdLst>
              <a:gd name="T0" fmla="*/ 259 w 259"/>
              <a:gd name="T1" fmla="*/ 30 h 88"/>
              <a:gd name="T2" fmla="*/ 259 w 259"/>
              <a:gd name="T3" fmla="*/ 58 h 88"/>
              <a:gd name="T4" fmla="*/ 130 w 259"/>
              <a:gd name="T5" fmla="*/ 57 h 88"/>
              <a:gd name="T6" fmla="*/ 54 w 259"/>
              <a:gd name="T7" fmla="*/ 58 h 88"/>
              <a:gd name="T8" fmla="*/ 54 w 259"/>
              <a:gd name="T9" fmla="*/ 88 h 88"/>
              <a:gd name="T10" fmla="*/ 0 w 259"/>
              <a:gd name="T11" fmla="*/ 44 h 88"/>
              <a:gd name="T12" fmla="*/ 54 w 259"/>
              <a:gd name="T13" fmla="*/ 0 h 88"/>
              <a:gd name="T14" fmla="*/ 54 w 259"/>
              <a:gd name="T15" fmla="*/ 30 h 88"/>
              <a:gd name="T16" fmla="*/ 130 w 259"/>
              <a:gd name="T17" fmla="*/ 29 h 88"/>
              <a:gd name="T18" fmla="*/ 259 w 259"/>
              <a:gd name="T19" fmla="*/ 3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9" h="88">
                <a:moveTo>
                  <a:pt x="259" y="30"/>
                </a:moveTo>
                <a:lnTo>
                  <a:pt x="259" y="58"/>
                </a:lnTo>
                <a:lnTo>
                  <a:pt x="130" y="57"/>
                </a:lnTo>
                <a:lnTo>
                  <a:pt x="54" y="58"/>
                </a:lnTo>
                <a:lnTo>
                  <a:pt x="54" y="88"/>
                </a:lnTo>
                <a:lnTo>
                  <a:pt x="0" y="44"/>
                </a:lnTo>
                <a:lnTo>
                  <a:pt x="54" y="0"/>
                </a:lnTo>
                <a:lnTo>
                  <a:pt x="54" y="30"/>
                </a:lnTo>
                <a:lnTo>
                  <a:pt x="130" y="29"/>
                </a:lnTo>
                <a:lnTo>
                  <a:pt x="259" y="30"/>
                </a:lnTo>
                <a:close/>
              </a:path>
            </a:pathLst>
          </a:custGeom>
          <a:solidFill>
            <a:srgbClr val="33FF33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41" name="Freeform 136">
            <a:extLst>
              <a:ext uri="{FF2B5EF4-FFF2-40B4-BE49-F238E27FC236}">
                <a16:creationId xmlns:a16="http://schemas.microsoft.com/office/drawing/2014/main" id="{F401491A-9916-4025-BE4D-6A7726554658}"/>
              </a:ext>
            </a:extLst>
          </p:cNvPr>
          <p:cNvSpPr>
            <a:spLocks/>
          </p:cNvSpPr>
          <p:nvPr/>
        </p:nvSpPr>
        <p:spPr bwMode="auto">
          <a:xfrm>
            <a:off x="8578850" y="2890838"/>
            <a:ext cx="85725" cy="139700"/>
          </a:xfrm>
          <a:custGeom>
            <a:avLst/>
            <a:gdLst>
              <a:gd name="T0" fmla="*/ 54 w 54"/>
              <a:gd name="T1" fmla="*/ 58 h 88"/>
              <a:gd name="T2" fmla="*/ 54 w 54"/>
              <a:gd name="T3" fmla="*/ 88 h 88"/>
              <a:gd name="T4" fmla="*/ 0 w 54"/>
              <a:gd name="T5" fmla="*/ 44 h 88"/>
              <a:gd name="T6" fmla="*/ 54 w 54"/>
              <a:gd name="T7" fmla="*/ 0 h 88"/>
              <a:gd name="T8" fmla="*/ 54 w 54"/>
              <a:gd name="T9" fmla="*/ 3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88">
                <a:moveTo>
                  <a:pt x="54" y="58"/>
                </a:moveTo>
                <a:lnTo>
                  <a:pt x="54" y="88"/>
                </a:lnTo>
                <a:lnTo>
                  <a:pt x="0" y="44"/>
                </a:lnTo>
                <a:lnTo>
                  <a:pt x="54" y="0"/>
                </a:lnTo>
                <a:lnTo>
                  <a:pt x="54" y="30"/>
                </a:lnTo>
              </a:path>
            </a:pathLst>
          </a:custGeom>
          <a:noFill/>
          <a:ln w="476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42" name="Freeform 137">
            <a:extLst>
              <a:ext uri="{FF2B5EF4-FFF2-40B4-BE49-F238E27FC236}">
                <a16:creationId xmlns:a16="http://schemas.microsoft.com/office/drawing/2014/main" id="{46664A81-E4C1-4B26-A5A5-56CEF63E4CFC}"/>
              </a:ext>
            </a:extLst>
          </p:cNvPr>
          <p:cNvSpPr>
            <a:spLocks/>
          </p:cNvSpPr>
          <p:nvPr/>
        </p:nvSpPr>
        <p:spPr bwMode="auto">
          <a:xfrm>
            <a:off x="9398000" y="1550988"/>
            <a:ext cx="933450" cy="1477963"/>
          </a:xfrm>
          <a:custGeom>
            <a:avLst/>
            <a:gdLst>
              <a:gd name="T0" fmla="*/ 556 w 588"/>
              <a:gd name="T1" fmla="*/ 0 h 931"/>
              <a:gd name="T2" fmla="*/ 585 w 588"/>
              <a:gd name="T3" fmla="*/ 0 h 931"/>
              <a:gd name="T4" fmla="*/ 585 w 588"/>
              <a:gd name="T5" fmla="*/ 38 h 931"/>
              <a:gd name="T6" fmla="*/ 588 w 588"/>
              <a:gd name="T7" fmla="*/ 38 h 931"/>
              <a:gd name="T8" fmla="*/ 588 w 588"/>
              <a:gd name="T9" fmla="*/ 72 h 931"/>
              <a:gd name="T10" fmla="*/ 248 w 588"/>
              <a:gd name="T11" fmla="*/ 72 h 931"/>
              <a:gd name="T12" fmla="*/ 248 w 588"/>
              <a:gd name="T13" fmla="*/ 901 h 931"/>
              <a:gd name="T14" fmla="*/ 54 w 588"/>
              <a:gd name="T15" fmla="*/ 901 h 931"/>
              <a:gd name="T16" fmla="*/ 54 w 588"/>
              <a:gd name="T17" fmla="*/ 931 h 931"/>
              <a:gd name="T18" fmla="*/ 0 w 588"/>
              <a:gd name="T19" fmla="*/ 887 h 931"/>
              <a:gd name="T20" fmla="*/ 54 w 588"/>
              <a:gd name="T21" fmla="*/ 843 h 931"/>
              <a:gd name="T22" fmla="*/ 54 w 588"/>
              <a:gd name="T23" fmla="*/ 873 h 931"/>
              <a:gd name="T24" fmla="*/ 220 w 588"/>
              <a:gd name="T25" fmla="*/ 873 h 931"/>
              <a:gd name="T26" fmla="*/ 220 w 588"/>
              <a:gd name="T27" fmla="*/ 44 h 931"/>
              <a:gd name="T28" fmla="*/ 559 w 588"/>
              <a:gd name="T29" fmla="*/ 44 h 931"/>
              <a:gd name="T30" fmla="*/ 559 w 588"/>
              <a:gd name="T31" fmla="*/ 10 h 931"/>
              <a:gd name="T32" fmla="*/ 556 w 588"/>
              <a:gd name="T33" fmla="*/ 10 h 931"/>
              <a:gd name="T34" fmla="*/ 556 w 588"/>
              <a:gd name="T35" fmla="*/ 0 h 9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88" h="931">
                <a:moveTo>
                  <a:pt x="556" y="0"/>
                </a:moveTo>
                <a:lnTo>
                  <a:pt x="585" y="0"/>
                </a:lnTo>
                <a:lnTo>
                  <a:pt x="585" y="38"/>
                </a:lnTo>
                <a:lnTo>
                  <a:pt x="588" y="38"/>
                </a:lnTo>
                <a:lnTo>
                  <a:pt x="588" y="72"/>
                </a:lnTo>
                <a:lnTo>
                  <a:pt x="248" y="72"/>
                </a:lnTo>
                <a:lnTo>
                  <a:pt x="248" y="901"/>
                </a:lnTo>
                <a:lnTo>
                  <a:pt x="54" y="901"/>
                </a:lnTo>
                <a:lnTo>
                  <a:pt x="54" y="931"/>
                </a:lnTo>
                <a:lnTo>
                  <a:pt x="0" y="887"/>
                </a:lnTo>
                <a:lnTo>
                  <a:pt x="54" y="843"/>
                </a:lnTo>
                <a:lnTo>
                  <a:pt x="54" y="873"/>
                </a:lnTo>
                <a:lnTo>
                  <a:pt x="220" y="873"/>
                </a:lnTo>
                <a:lnTo>
                  <a:pt x="220" y="44"/>
                </a:lnTo>
                <a:lnTo>
                  <a:pt x="559" y="44"/>
                </a:lnTo>
                <a:lnTo>
                  <a:pt x="559" y="10"/>
                </a:lnTo>
                <a:lnTo>
                  <a:pt x="556" y="10"/>
                </a:lnTo>
                <a:lnTo>
                  <a:pt x="556" y="0"/>
                </a:lnTo>
                <a:close/>
              </a:path>
            </a:pathLst>
          </a:custGeom>
          <a:solidFill>
            <a:srgbClr val="33FF33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43" name="Freeform 138">
            <a:extLst>
              <a:ext uri="{FF2B5EF4-FFF2-40B4-BE49-F238E27FC236}">
                <a16:creationId xmlns:a16="http://schemas.microsoft.com/office/drawing/2014/main" id="{D4ED5C31-18D8-4F99-B9AD-DB64512FA0F2}"/>
              </a:ext>
            </a:extLst>
          </p:cNvPr>
          <p:cNvSpPr>
            <a:spLocks/>
          </p:cNvSpPr>
          <p:nvPr/>
        </p:nvSpPr>
        <p:spPr bwMode="auto">
          <a:xfrm>
            <a:off x="9398000" y="2889250"/>
            <a:ext cx="85725" cy="139700"/>
          </a:xfrm>
          <a:custGeom>
            <a:avLst/>
            <a:gdLst>
              <a:gd name="T0" fmla="*/ 54 w 54"/>
              <a:gd name="T1" fmla="*/ 58 h 88"/>
              <a:gd name="T2" fmla="*/ 54 w 54"/>
              <a:gd name="T3" fmla="*/ 88 h 88"/>
              <a:gd name="T4" fmla="*/ 0 w 54"/>
              <a:gd name="T5" fmla="*/ 44 h 88"/>
              <a:gd name="T6" fmla="*/ 54 w 54"/>
              <a:gd name="T7" fmla="*/ 0 h 88"/>
              <a:gd name="T8" fmla="*/ 54 w 54"/>
              <a:gd name="T9" fmla="*/ 3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88">
                <a:moveTo>
                  <a:pt x="54" y="58"/>
                </a:moveTo>
                <a:lnTo>
                  <a:pt x="54" y="88"/>
                </a:lnTo>
                <a:lnTo>
                  <a:pt x="0" y="44"/>
                </a:lnTo>
                <a:lnTo>
                  <a:pt x="54" y="0"/>
                </a:lnTo>
                <a:lnTo>
                  <a:pt x="54" y="30"/>
                </a:lnTo>
              </a:path>
            </a:pathLst>
          </a:custGeom>
          <a:noFill/>
          <a:ln w="476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45" name="Freeform 140">
            <a:extLst>
              <a:ext uri="{FF2B5EF4-FFF2-40B4-BE49-F238E27FC236}">
                <a16:creationId xmlns:a16="http://schemas.microsoft.com/office/drawing/2014/main" id="{F3DC57BE-BCCB-4256-9E2F-A002F610F321}"/>
              </a:ext>
            </a:extLst>
          </p:cNvPr>
          <p:cNvSpPr>
            <a:spLocks/>
          </p:cNvSpPr>
          <p:nvPr/>
        </p:nvSpPr>
        <p:spPr bwMode="auto">
          <a:xfrm>
            <a:off x="8228013" y="2016124"/>
            <a:ext cx="982089" cy="777877"/>
          </a:xfrm>
          <a:custGeom>
            <a:avLst/>
            <a:gdLst>
              <a:gd name="T0" fmla="*/ 28 w 630"/>
              <a:gd name="T1" fmla="*/ 120 h 468"/>
              <a:gd name="T2" fmla="*/ 0 w 630"/>
              <a:gd name="T3" fmla="*/ 120 h 468"/>
              <a:gd name="T4" fmla="*/ 0 w 630"/>
              <a:gd name="T5" fmla="*/ 119 h 468"/>
              <a:gd name="T6" fmla="*/ 0 w 630"/>
              <a:gd name="T7" fmla="*/ 0 h 468"/>
              <a:gd name="T8" fmla="*/ 600 w 630"/>
              <a:gd name="T9" fmla="*/ 0 h 468"/>
              <a:gd name="T10" fmla="*/ 600 w 630"/>
              <a:gd name="T11" fmla="*/ 414 h 468"/>
              <a:gd name="T12" fmla="*/ 630 w 630"/>
              <a:gd name="T13" fmla="*/ 414 h 468"/>
              <a:gd name="T14" fmla="*/ 586 w 630"/>
              <a:gd name="T15" fmla="*/ 468 h 468"/>
              <a:gd name="T16" fmla="*/ 542 w 630"/>
              <a:gd name="T17" fmla="*/ 414 h 468"/>
              <a:gd name="T18" fmla="*/ 572 w 630"/>
              <a:gd name="T19" fmla="*/ 414 h 468"/>
              <a:gd name="T20" fmla="*/ 572 w 630"/>
              <a:gd name="T21" fmla="*/ 28 h 468"/>
              <a:gd name="T22" fmla="*/ 28 w 630"/>
              <a:gd name="T23" fmla="*/ 28 h 468"/>
              <a:gd name="T24" fmla="*/ 28 w 630"/>
              <a:gd name="T25" fmla="*/ 119 h 468"/>
              <a:gd name="T26" fmla="*/ 28 w 630"/>
              <a:gd name="T27" fmla="*/ 120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0" h="468">
                <a:moveTo>
                  <a:pt x="28" y="120"/>
                </a:moveTo>
                <a:lnTo>
                  <a:pt x="0" y="120"/>
                </a:lnTo>
                <a:lnTo>
                  <a:pt x="0" y="119"/>
                </a:lnTo>
                <a:lnTo>
                  <a:pt x="0" y="0"/>
                </a:lnTo>
                <a:lnTo>
                  <a:pt x="600" y="0"/>
                </a:lnTo>
                <a:lnTo>
                  <a:pt x="600" y="414"/>
                </a:lnTo>
                <a:lnTo>
                  <a:pt x="630" y="414"/>
                </a:lnTo>
                <a:lnTo>
                  <a:pt x="586" y="468"/>
                </a:lnTo>
                <a:lnTo>
                  <a:pt x="542" y="414"/>
                </a:lnTo>
                <a:lnTo>
                  <a:pt x="572" y="414"/>
                </a:lnTo>
                <a:lnTo>
                  <a:pt x="572" y="28"/>
                </a:lnTo>
                <a:lnTo>
                  <a:pt x="28" y="28"/>
                </a:lnTo>
                <a:lnTo>
                  <a:pt x="28" y="119"/>
                </a:lnTo>
                <a:lnTo>
                  <a:pt x="28" y="120"/>
                </a:lnTo>
                <a:close/>
              </a:path>
            </a:pathLst>
          </a:custGeom>
          <a:solidFill>
            <a:srgbClr val="3399FF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46" name="Freeform 141">
            <a:extLst>
              <a:ext uri="{FF2B5EF4-FFF2-40B4-BE49-F238E27FC236}">
                <a16:creationId xmlns:a16="http://schemas.microsoft.com/office/drawing/2014/main" id="{68D8CA6F-2864-40EE-BD5E-34607143429C}"/>
              </a:ext>
            </a:extLst>
          </p:cNvPr>
          <p:cNvSpPr>
            <a:spLocks/>
          </p:cNvSpPr>
          <p:nvPr/>
        </p:nvSpPr>
        <p:spPr bwMode="auto">
          <a:xfrm>
            <a:off x="9088438" y="2673350"/>
            <a:ext cx="139700" cy="85725"/>
          </a:xfrm>
          <a:custGeom>
            <a:avLst/>
            <a:gdLst>
              <a:gd name="T0" fmla="*/ 58 w 88"/>
              <a:gd name="T1" fmla="*/ 0 h 54"/>
              <a:gd name="T2" fmla="*/ 88 w 88"/>
              <a:gd name="T3" fmla="*/ 0 h 54"/>
              <a:gd name="T4" fmla="*/ 44 w 88"/>
              <a:gd name="T5" fmla="*/ 54 h 54"/>
              <a:gd name="T6" fmla="*/ 0 w 88"/>
              <a:gd name="T7" fmla="*/ 0 h 54"/>
              <a:gd name="T8" fmla="*/ 30 w 88"/>
              <a:gd name="T9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54">
                <a:moveTo>
                  <a:pt x="58" y="0"/>
                </a:moveTo>
                <a:lnTo>
                  <a:pt x="88" y="0"/>
                </a:lnTo>
                <a:lnTo>
                  <a:pt x="44" y="54"/>
                </a:lnTo>
                <a:lnTo>
                  <a:pt x="0" y="0"/>
                </a:lnTo>
                <a:lnTo>
                  <a:pt x="30" y="0"/>
                </a:lnTo>
              </a:path>
            </a:pathLst>
          </a:custGeom>
          <a:noFill/>
          <a:ln w="476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47" name="Freeform 142">
            <a:extLst>
              <a:ext uri="{FF2B5EF4-FFF2-40B4-BE49-F238E27FC236}">
                <a16:creationId xmlns:a16="http://schemas.microsoft.com/office/drawing/2014/main" id="{358E2DC1-9C88-4F11-9475-3520DBB36A85}"/>
              </a:ext>
            </a:extLst>
          </p:cNvPr>
          <p:cNvSpPr>
            <a:spLocks/>
          </p:cNvSpPr>
          <p:nvPr/>
        </p:nvSpPr>
        <p:spPr bwMode="auto">
          <a:xfrm>
            <a:off x="8253413" y="2568575"/>
            <a:ext cx="785812" cy="347663"/>
          </a:xfrm>
          <a:custGeom>
            <a:avLst/>
            <a:gdLst>
              <a:gd name="T0" fmla="*/ 0 w 495"/>
              <a:gd name="T1" fmla="*/ 28 h 219"/>
              <a:gd name="T2" fmla="*/ 0 w 495"/>
              <a:gd name="T3" fmla="*/ 0 h 219"/>
              <a:gd name="T4" fmla="*/ 1 w 495"/>
              <a:gd name="T5" fmla="*/ 0 h 219"/>
              <a:gd name="T6" fmla="*/ 343 w 495"/>
              <a:gd name="T7" fmla="*/ 0 h 219"/>
              <a:gd name="T8" fmla="*/ 343 w 495"/>
              <a:gd name="T9" fmla="*/ 161 h 219"/>
              <a:gd name="T10" fmla="*/ 441 w 495"/>
              <a:gd name="T11" fmla="*/ 161 h 219"/>
              <a:gd name="T12" fmla="*/ 441 w 495"/>
              <a:gd name="T13" fmla="*/ 131 h 219"/>
              <a:gd name="T14" fmla="*/ 495 w 495"/>
              <a:gd name="T15" fmla="*/ 175 h 219"/>
              <a:gd name="T16" fmla="*/ 441 w 495"/>
              <a:gd name="T17" fmla="*/ 219 h 219"/>
              <a:gd name="T18" fmla="*/ 441 w 495"/>
              <a:gd name="T19" fmla="*/ 189 h 219"/>
              <a:gd name="T20" fmla="*/ 315 w 495"/>
              <a:gd name="T21" fmla="*/ 189 h 219"/>
              <a:gd name="T22" fmla="*/ 315 w 495"/>
              <a:gd name="T23" fmla="*/ 28 h 219"/>
              <a:gd name="T24" fmla="*/ 1 w 495"/>
              <a:gd name="T25" fmla="*/ 28 h 219"/>
              <a:gd name="T26" fmla="*/ 0 w 495"/>
              <a:gd name="T27" fmla="*/ 28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95" h="219">
                <a:moveTo>
                  <a:pt x="0" y="28"/>
                </a:moveTo>
                <a:lnTo>
                  <a:pt x="0" y="0"/>
                </a:lnTo>
                <a:lnTo>
                  <a:pt x="1" y="0"/>
                </a:lnTo>
                <a:lnTo>
                  <a:pt x="343" y="0"/>
                </a:lnTo>
                <a:lnTo>
                  <a:pt x="343" y="161"/>
                </a:lnTo>
                <a:lnTo>
                  <a:pt x="441" y="161"/>
                </a:lnTo>
                <a:lnTo>
                  <a:pt x="441" y="131"/>
                </a:lnTo>
                <a:lnTo>
                  <a:pt x="495" y="175"/>
                </a:lnTo>
                <a:lnTo>
                  <a:pt x="441" y="219"/>
                </a:lnTo>
                <a:lnTo>
                  <a:pt x="441" y="189"/>
                </a:lnTo>
                <a:lnTo>
                  <a:pt x="315" y="189"/>
                </a:lnTo>
                <a:lnTo>
                  <a:pt x="315" y="28"/>
                </a:lnTo>
                <a:lnTo>
                  <a:pt x="1" y="28"/>
                </a:lnTo>
                <a:lnTo>
                  <a:pt x="0" y="28"/>
                </a:lnTo>
                <a:close/>
              </a:path>
            </a:pathLst>
          </a:custGeom>
          <a:solidFill>
            <a:srgbClr val="FF99CC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48" name="Freeform 143">
            <a:extLst>
              <a:ext uri="{FF2B5EF4-FFF2-40B4-BE49-F238E27FC236}">
                <a16:creationId xmlns:a16="http://schemas.microsoft.com/office/drawing/2014/main" id="{A4A016DE-E2FC-471F-90FC-178E546BE0BD}"/>
              </a:ext>
            </a:extLst>
          </p:cNvPr>
          <p:cNvSpPr>
            <a:spLocks/>
          </p:cNvSpPr>
          <p:nvPr/>
        </p:nvSpPr>
        <p:spPr bwMode="auto">
          <a:xfrm>
            <a:off x="8953500" y="2776538"/>
            <a:ext cx="85725" cy="139700"/>
          </a:xfrm>
          <a:custGeom>
            <a:avLst/>
            <a:gdLst>
              <a:gd name="T0" fmla="*/ 0 w 54"/>
              <a:gd name="T1" fmla="*/ 30 h 88"/>
              <a:gd name="T2" fmla="*/ 0 w 54"/>
              <a:gd name="T3" fmla="*/ 0 h 88"/>
              <a:gd name="T4" fmla="*/ 54 w 54"/>
              <a:gd name="T5" fmla="*/ 44 h 88"/>
              <a:gd name="T6" fmla="*/ 0 w 54"/>
              <a:gd name="T7" fmla="*/ 88 h 88"/>
              <a:gd name="T8" fmla="*/ 0 w 54"/>
              <a:gd name="T9" fmla="*/ 5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88">
                <a:moveTo>
                  <a:pt x="0" y="30"/>
                </a:moveTo>
                <a:lnTo>
                  <a:pt x="0" y="0"/>
                </a:lnTo>
                <a:lnTo>
                  <a:pt x="54" y="44"/>
                </a:lnTo>
                <a:lnTo>
                  <a:pt x="0" y="88"/>
                </a:lnTo>
                <a:lnTo>
                  <a:pt x="0" y="58"/>
                </a:lnTo>
              </a:path>
            </a:pathLst>
          </a:custGeom>
          <a:noFill/>
          <a:ln w="476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50" name="Freeform 145">
            <a:extLst>
              <a:ext uri="{FF2B5EF4-FFF2-40B4-BE49-F238E27FC236}">
                <a16:creationId xmlns:a16="http://schemas.microsoft.com/office/drawing/2014/main" id="{2B2987F6-249E-47F5-87E9-59A63C009E43}"/>
              </a:ext>
            </a:extLst>
          </p:cNvPr>
          <p:cNvSpPr>
            <a:spLocks/>
          </p:cNvSpPr>
          <p:nvPr/>
        </p:nvSpPr>
        <p:spPr bwMode="auto">
          <a:xfrm>
            <a:off x="9312275" y="2557463"/>
            <a:ext cx="139700" cy="339725"/>
          </a:xfrm>
          <a:custGeom>
            <a:avLst/>
            <a:gdLst>
              <a:gd name="T0" fmla="*/ 32 w 88"/>
              <a:gd name="T1" fmla="*/ 0 h 214"/>
              <a:gd name="T2" fmla="*/ 60 w 88"/>
              <a:gd name="T3" fmla="*/ 0 h 214"/>
              <a:gd name="T4" fmla="*/ 58 w 88"/>
              <a:gd name="T5" fmla="*/ 64 h 214"/>
              <a:gd name="T6" fmla="*/ 58 w 88"/>
              <a:gd name="T7" fmla="*/ 160 h 214"/>
              <a:gd name="T8" fmla="*/ 88 w 88"/>
              <a:gd name="T9" fmla="*/ 160 h 214"/>
              <a:gd name="T10" fmla="*/ 45 w 88"/>
              <a:gd name="T11" fmla="*/ 214 h 214"/>
              <a:gd name="T12" fmla="*/ 0 w 88"/>
              <a:gd name="T13" fmla="*/ 160 h 214"/>
              <a:gd name="T14" fmla="*/ 30 w 88"/>
              <a:gd name="T15" fmla="*/ 160 h 214"/>
              <a:gd name="T16" fmla="*/ 30 w 88"/>
              <a:gd name="T17" fmla="*/ 63 h 214"/>
              <a:gd name="T18" fmla="*/ 32 w 88"/>
              <a:gd name="T19" fmla="*/ 0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8" h="214">
                <a:moveTo>
                  <a:pt x="32" y="0"/>
                </a:moveTo>
                <a:lnTo>
                  <a:pt x="60" y="0"/>
                </a:lnTo>
                <a:lnTo>
                  <a:pt x="58" y="64"/>
                </a:lnTo>
                <a:lnTo>
                  <a:pt x="58" y="160"/>
                </a:lnTo>
                <a:lnTo>
                  <a:pt x="88" y="160"/>
                </a:lnTo>
                <a:lnTo>
                  <a:pt x="45" y="214"/>
                </a:lnTo>
                <a:lnTo>
                  <a:pt x="0" y="160"/>
                </a:lnTo>
                <a:lnTo>
                  <a:pt x="30" y="160"/>
                </a:lnTo>
                <a:lnTo>
                  <a:pt x="30" y="63"/>
                </a:lnTo>
                <a:lnTo>
                  <a:pt x="32" y="0"/>
                </a:lnTo>
                <a:close/>
              </a:path>
            </a:pathLst>
          </a:custGeom>
          <a:solidFill>
            <a:srgbClr val="3399FF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51" name="Freeform 146">
            <a:extLst>
              <a:ext uri="{FF2B5EF4-FFF2-40B4-BE49-F238E27FC236}">
                <a16:creationId xmlns:a16="http://schemas.microsoft.com/office/drawing/2014/main" id="{CC982473-2FE5-4D22-8F3E-0D8CFC7395DC}"/>
              </a:ext>
            </a:extLst>
          </p:cNvPr>
          <p:cNvSpPr>
            <a:spLocks/>
          </p:cNvSpPr>
          <p:nvPr/>
        </p:nvSpPr>
        <p:spPr bwMode="auto">
          <a:xfrm>
            <a:off x="9312275" y="2811463"/>
            <a:ext cx="139700" cy="85725"/>
          </a:xfrm>
          <a:custGeom>
            <a:avLst/>
            <a:gdLst>
              <a:gd name="T0" fmla="*/ 58 w 88"/>
              <a:gd name="T1" fmla="*/ 0 h 54"/>
              <a:gd name="T2" fmla="*/ 88 w 88"/>
              <a:gd name="T3" fmla="*/ 0 h 54"/>
              <a:gd name="T4" fmla="*/ 45 w 88"/>
              <a:gd name="T5" fmla="*/ 54 h 54"/>
              <a:gd name="T6" fmla="*/ 0 w 88"/>
              <a:gd name="T7" fmla="*/ 0 h 54"/>
              <a:gd name="T8" fmla="*/ 30 w 88"/>
              <a:gd name="T9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54">
                <a:moveTo>
                  <a:pt x="58" y="0"/>
                </a:moveTo>
                <a:lnTo>
                  <a:pt x="88" y="0"/>
                </a:lnTo>
                <a:lnTo>
                  <a:pt x="45" y="54"/>
                </a:lnTo>
                <a:lnTo>
                  <a:pt x="0" y="0"/>
                </a:lnTo>
                <a:lnTo>
                  <a:pt x="30" y="0"/>
                </a:lnTo>
              </a:path>
            </a:pathLst>
          </a:custGeom>
          <a:noFill/>
          <a:ln w="476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53" name="Freeform 148">
            <a:extLst>
              <a:ext uri="{FF2B5EF4-FFF2-40B4-BE49-F238E27FC236}">
                <a16:creationId xmlns:a16="http://schemas.microsoft.com/office/drawing/2014/main" id="{76C29537-5DB2-4574-A27F-9551C72545D5}"/>
              </a:ext>
            </a:extLst>
          </p:cNvPr>
          <p:cNvSpPr>
            <a:spLocks/>
          </p:cNvSpPr>
          <p:nvPr/>
        </p:nvSpPr>
        <p:spPr bwMode="auto">
          <a:xfrm>
            <a:off x="9312275" y="2049463"/>
            <a:ext cx="139700" cy="311150"/>
          </a:xfrm>
          <a:custGeom>
            <a:avLst/>
            <a:gdLst>
              <a:gd name="T0" fmla="*/ 30 w 88"/>
              <a:gd name="T1" fmla="*/ 0 h 196"/>
              <a:gd name="T2" fmla="*/ 58 w 88"/>
              <a:gd name="T3" fmla="*/ 0 h 196"/>
              <a:gd name="T4" fmla="*/ 58 w 88"/>
              <a:gd name="T5" fmla="*/ 13 h 196"/>
              <a:gd name="T6" fmla="*/ 58 w 88"/>
              <a:gd name="T7" fmla="*/ 142 h 196"/>
              <a:gd name="T8" fmla="*/ 88 w 88"/>
              <a:gd name="T9" fmla="*/ 142 h 196"/>
              <a:gd name="T10" fmla="*/ 44 w 88"/>
              <a:gd name="T11" fmla="*/ 196 h 196"/>
              <a:gd name="T12" fmla="*/ 0 w 88"/>
              <a:gd name="T13" fmla="*/ 142 h 196"/>
              <a:gd name="T14" fmla="*/ 30 w 88"/>
              <a:gd name="T15" fmla="*/ 142 h 196"/>
              <a:gd name="T16" fmla="*/ 30 w 88"/>
              <a:gd name="T17" fmla="*/ 13 h 196"/>
              <a:gd name="T18" fmla="*/ 30 w 88"/>
              <a:gd name="T1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8" h="196">
                <a:moveTo>
                  <a:pt x="30" y="0"/>
                </a:moveTo>
                <a:lnTo>
                  <a:pt x="58" y="0"/>
                </a:lnTo>
                <a:lnTo>
                  <a:pt x="58" y="13"/>
                </a:lnTo>
                <a:lnTo>
                  <a:pt x="58" y="142"/>
                </a:lnTo>
                <a:lnTo>
                  <a:pt x="88" y="142"/>
                </a:lnTo>
                <a:lnTo>
                  <a:pt x="44" y="196"/>
                </a:lnTo>
                <a:lnTo>
                  <a:pt x="0" y="142"/>
                </a:lnTo>
                <a:lnTo>
                  <a:pt x="30" y="142"/>
                </a:lnTo>
                <a:lnTo>
                  <a:pt x="30" y="13"/>
                </a:lnTo>
                <a:lnTo>
                  <a:pt x="30" y="0"/>
                </a:lnTo>
                <a:close/>
              </a:path>
            </a:pathLst>
          </a:custGeom>
          <a:solidFill>
            <a:srgbClr val="3399FF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54" name="Freeform 149">
            <a:extLst>
              <a:ext uri="{FF2B5EF4-FFF2-40B4-BE49-F238E27FC236}">
                <a16:creationId xmlns:a16="http://schemas.microsoft.com/office/drawing/2014/main" id="{DFF36A12-E7D8-48E5-96EA-E29E6D3AB315}"/>
              </a:ext>
            </a:extLst>
          </p:cNvPr>
          <p:cNvSpPr>
            <a:spLocks/>
          </p:cNvSpPr>
          <p:nvPr/>
        </p:nvSpPr>
        <p:spPr bwMode="auto">
          <a:xfrm>
            <a:off x="9312275" y="2287588"/>
            <a:ext cx="139700" cy="85725"/>
          </a:xfrm>
          <a:custGeom>
            <a:avLst/>
            <a:gdLst>
              <a:gd name="T0" fmla="*/ 58 w 88"/>
              <a:gd name="T1" fmla="*/ 0 h 54"/>
              <a:gd name="T2" fmla="*/ 88 w 88"/>
              <a:gd name="T3" fmla="*/ 0 h 54"/>
              <a:gd name="T4" fmla="*/ 44 w 88"/>
              <a:gd name="T5" fmla="*/ 54 h 54"/>
              <a:gd name="T6" fmla="*/ 0 w 88"/>
              <a:gd name="T7" fmla="*/ 0 h 54"/>
              <a:gd name="T8" fmla="*/ 30 w 88"/>
              <a:gd name="T9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54">
                <a:moveTo>
                  <a:pt x="58" y="0"/>
                </a:moveTo>
                <a:lnTo>
                  <a:pt x="88" y="0"/>
                </a:lnTo>
                <a:lnTo>
                  <a:pt x="44" y="54"/>
                </a:lnTo>
                <a:lnTo>
                  <a:pt x="0" y="0"/>
                </a:lnTo>
                <a:lnTo>
                  <a:pt x="30" y="0"/>
                </a:lnTo>
              </a:path>
            </a:pathLst>
          </a:custGeom>
          <a:noFill/>
          <a:ln w="476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55" name="Freeform 150">
            <a:extLst>
              <a:ext uri="{FF2B5EF4-FFF2-40B4-BE49-F238E27FC236}">
                <a16:creationId xmlns:a16="http://schemas.microsoft.com/office/drawing/2014/main" id="{EAE9A72D-EA99-4F45-8E43-AA677966DCDE}"/>
              </a:ext>
            </a:extLst>
          </p:cNvPr>
          <p:cNvSpPr>
            <a:spLocks/>
          </p:cNvSpPr>
          <p:nvPr/>
        </p:nvSpPr>
        <p:spPr bwMode="auto">
          <a:xfrm>
            <a:off x="8634413" y="3105150"/>
            <a:ext cx="438150" cy="1321593"/>
          </a:xfrm>
          <a:custGeom>
            <a:avLst/>
            <a:gdLst>
              <a:gd name="T0" fmla="*/ 248 w 276"/>
              <a:gd name="T1" fmla="*/ 0 h 920"/>
              <a:gd name="T2" fmla="*/ 276 w 276"/>
              <a:gd name="T3" fmla="*/ 0 h 920"/>
              <a:gd name="T4" fmla="*/ 276 w 276"/>
              <a:gd name="T5" fmla="*/ 276 h 920"/>
              <a:gd name="T6" fmla="*/ 58 w 276"/>
              <a:gd name="T7" fmla="*/ 276 h 920"/>
              <a:gd name="T8" fmla="*/ 58 w 276"/>
              <a:gd name="T9" fmla="*/ 866 h 920"/>
              <a:gd name="T10" fmla="*/ 88 w 276"/>
              <a:gd name="T11" fmla="*/ 866 h 920"/>
              <a:gd name="T12" fmla="*/ 44 w 276"/>
              <a:gd name="T13" fmla="*/ 920 h 920"/>
              <a:gd name="T14" fmla="*/ 0 w 276"/>
              <a:gd name="T15" fmla="*/ 866 h 920"/>
              <a:gd name="T16" fmla="*/ 30 w 276"/>
              <a:gd name="T17" fmla="*/ 866 h 920"/>
              <a:gd name="T18" fmla="*/ 30 w 276"/>
              <a:gd name="T19" fmla="*/ 248 h 920"/>
              <a:gd name="T20" fmla="*/ 248 w 276"/>
              <a:gd name="T21" fmla="*/ 248 h 920"/>
              <a:gd name="T22" fmla="*/ 248 w 276"/>
              <a:gd name="T23" fmla="*/ 0 h 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6" h="920">
                <a:moveTo>
                  <a:pt x="248" y="0"/>
                </a:moveTo>
                <a:lnTo>
                  <a:pt x="276" y="0"/>
                </a:lnTo>
                <a:lnTo>
                  <a:pt x="276" y="276"/>
                </a:lnTo>
                <a:lnTo>
                  <a:pt x="58" y="276"/>
                </a:lnTo>
                <a:lnTo>
                  <a:pt x="58" y="866"/>
                </a:lnTo>
                <a:lnTo>
                  <a:pt x="88" y="866"/>
                </a:lnTo>
                <a:lnTo>
                  <a:pt x="44" y="920"/>
                </a:lnTo>
                <a:lnTo>
                  <a:pt x="0" y="866"/>
                </a:lnTo>
                <a:lnTo>
                  <a:pt x="30" y="866"/>
                </a:lnTo>
                <a:lnTo>
                  <a:pt x="30" y="248"/>
                </a:lnTo>
                <a:lnTo>
                  <a:pt x="248" y="248"/>
                </a:lnTo>
                <a:lnTo>
                  <a:pt x="248" y="0"/>
                </a:lnTo>
                <a:close/>
              </a:path>
            </a:pathLst>
          </a:custGeom>
          <a:solidFill>
            <a:srgbClr val="FF99CC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56" name="Freeform 151">
            <a:extLst>
              <a:ext uri="{FF2B5EF4-FFF2-40B4-BE49-F238E27FC236}">
                <a16:creationId xmlns:a16="http://schemas.microsoft.com/office/drawing/2014/main" id="{CB661789-9CE6-49B8-BA5D-8F971714570A}"/>
              </a:ext>
            </a:extLst>
          </p:cNvPr>
          <p:cNvSpPr>
            <a:spLocks/>
          </p:cNvSpPr>
          <p:nvPr/>
        </p:nvSpPr>
        <p:spPr bwMode="auto">
          <a:xfrm>
            <a:off x="8634413" y="4479925"/>
            <a:ext cx="139700" cy="85725"/>
          </a:xfrm>
          <a:custGeom>
            <a:avLst/>
            <a:gdLst>
              <a:gd name="T0" fmla="*/ 58 w 88"/>
              <a:gd name="T1" fmla="*/ 0 h 54"/>
              <a:gd name="T2" fmla="*/ 88 w 88"/>
              <a:gd name="T3" fmla="*/ 0 h 54"/>
              <a:gd name="T4" fmla="*/ 44 w 88"/>
              <a:gd name="T5" fmla="*/ 54 h 54"/>
              <a:gd name="T6" fmla="*/ 0 w 88"/>
              <a:gd name="T7" fmla="*/ 0 h 54"/>
              <a:gd name="T8" fmla="*/ 30 w 88"/>
              <a:gd name="T9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54">
                <a:moveTo>
                  <a:pt x="58" y="0"/>
                </a:moveTo>
                <a:lnTo>
                  <a:pt x="88" y="0"/>
                </a:lnTo>
                <a:lnTo>
                  <a:pt x="44" y="54"/>
                </a:lnTo>
                <a:lnTo>
                  <a:pt x="0" y="0"/>
                </a:lnTo>
                <a:lnTo>
                  <a:pt x="30" y="0"/>
                </a:lnTo>
              </a:path>
            </a:pathLst>
          </a:custGeom>
          <a:noFill/>
          <a:ln w="476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57" name="Freeform 152">
            <a:extLst>
              <a:ext uri="{FF2B5EF4-FFF2-40B4-BE49-F238E27FC236}">
                <a16:creationId xmlns:a16="http://schemas.microsoft.com/office/drawing/2014/main" id="{68385527-C2CA-473C-8AAC-8A4BF2E72856}"/>
              </a:ext>
            </a:extLst>
          </p:cNvPr>
          <p:cNvSpPr>
            <a:spLocks/>
          </p:cNvSpPr>
          <p:nvPr/>
        </p:nvSpPr>
        <p:spPr bwMode="auto">
          <a:xfrm>
            <a:off x="8899525" y="2374900"/>
            <a:ext cx="220662" cy="438150"/>
          </a:xfrm>
          <a:custGeom>
            <a:avLst/>
            <a:gdLst>
              <a:gd name="T0" fmla="*/ 0 w 139"/>
              <a:gd name="T1" fmla="*/ 28 h 276"/>
              <a:gd name="T2" fmla="*/ 0 w 139"/>
              <a:gd name="T3" fmla="*/ 0 h 276"/>
              <a:gd name="T4" fmla="*/ 109 w 139"/>
              <a:gd name="T5" fmla="*/ 0 h 276"/>
              <a:gd name="T6" fmla="*/ 109 w 139"/>
              <a:gd name="T7" fmla="*/ 128 h 276"/>
              <a:gd name="T8" fmla="*/ 109 w 139"/>
              <a:gd name="T9" fmla="*/ 222 h 276"/>
              <a:gd name="T10" fmla="*/ 139 w 139"/>
              <a:gd name="T11" fmla="*/ 222 h 276"/>
              <a:gd name="T12" fmla="*/ 95 w 139"/>
              <a:gd name="T13" fmla="*/ 276 h 276"/>
              <a:gd name="T14" fmla="*/ 51 w 139"/>
              <a:gd name="T15" fmla="*/ 222 h 276"/>
              <a:gd name="T16" fmla="*/ 81 w 139"/>
              <a:gd name="T17" fmla="*/ 222 h 276"/>
              <a:gd name="T18" fmla="*/ 81 w 139"/>
              <a:gd name="T19" fmla="*/ 128 h 276"/>
              <a:gd name="T20" fmla="*/ 81 w 139"/>
              <a:gd name="T21" fmla="*/ 28 h 276"/>
              <a:gd name="T22" fmla="*/ 0 w 139"/>
              <a:gd name="T23" fmla="*/ 28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9" h="276">
                <a:moveTo>
                  <a:pt x="0" y="28"/>
                </a:moveTo>
                <a:lnTo>
                  <a:pt x="0" y="0"/>
                </a:lnTo>
                <a:lnTo>
                  <a:pt x="109" y="0"/>
                </a:lnTo>
                <a:lnTo>
                  <a:pt x="109" y="128"/>
                </a:lnTo>
                <a:lnTo>
                  <a:pt x="109" y="222"/>
                </a:lnTo>
                <a:lnTo>
                  <a:pt x="139" y="222"/>
                </a:lnTo>
                <a:lnTo>
                  <a:pt x="95" y="276"/>
                </a:lnTo>
                <a:lnTo>
                  <a:pt x="51" y="222"/>
                </a:lnTo>
                <a:lnTo>
                  <a:pt x="81" y="222"/>
                </a:lnTo>
                <a:lnTo>
                  <a:pt x="81" y="128"/>
                </a:lnTo>
                <a:lnTo>
                  <a:pt x="81" y="28"/>
                </a:lnTo>
                <a:lnTo>
                  <a:pt x="0" y="28"/>
                </a:lnTo>
                <a:close/>
              </a:path>
            </a:pathLst>
          </a:custGeom>
          <a:solidFill>
            <a:srgbClr val="FF99CC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58" name="Freeform 153">
            <a:extLst>
              <a:ext uri="{FF2B5EF4-FFF2-40B4-BE49-F238E27FC236}">
                <a16:creationId xmlns:a16="http://schemas.microsoft.com/office/drawing/2014/main" id="{44DF8738-4EEF-4318-8072-44145335B91A}"/>
              </a:ext>
            </a:extLst>
          </p:cNvPr>
          <p:cNvSpPr>
            <a:spLocks/>
          </p:cNvSpPr>
          <p:nvPr/>
        </p:nvSpPr>
        <p:spPr bwMode="auto">
          <a:xfrm>
            <a:off x="8980488" y="2727325"/>
            <a:ext cx="139700" cy="85725"/>
          </a:xfrm>
          <a:custGeom>
            <a:avLst/>
            <a:gdLst>
              <a:gd name="T0" fmla="*/ 58 w 88"/>
              <a:gd name="T1" fmla="*/ 0 h 54"/>
              <a:gd name="T2" fmla="*/ 88 w 88"/>
              <a:gd name="T3" fmla="*/ 0 h 54"/>
              <a:gd name="T4" fmla="*/ 44 w 88"/>
              <a:gd name="T5" fmla="*/ 54 h 54"/>
              <a:gd name="T6" fmla="*/ 0 w 88"/>
              <a:gd name="T7" fmla="*/ 0 h 54"/>
              <a:gd name="T8" fmla="*/ 30 w 88"/>
              <a:gd name="T9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54">
                <a:moveTo>
                  <a:pt x="58" y="0"/>
                </a:moveTo>
                <a:lnTo>
                  <a:pt x="88" y="0"/>
                </a:lnTo>
                <a:lnTo>
                  <a:pt x="44" y="54"/>
                </a:lnTo>
                <a:lnTo>
                  <a:pt x="0" y="0"/>
                </a:lnTo>
                <a:lnTo>
                  <a:pt x="30" y="0"/>
                </a:lnTo>
              </a:path>
            </a:pathLst>
          </a:custGeom>
          <a:noFill/>
          <a:ln w="476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0" name="Freeform 155">
            <a:extLst>
              <a:ext uri="{FF2B5EF4-FFF2-40B4-BE49-F238E27FC236}">
                <a16:creationId xmlns:a16="http://schemas.microsoft.com/office/drawing/2014/main" id="{81FC0C78-0B06-4F8B-A3D0-F9978AF59F51}"/>
              </a:ext>
            </a:extLst>
          </p:cNvPr>
          <p:cNvSpPr>
            <a:spLocks/>
          </p:cNvSpPr>
          <p:nvPr/>
        </p:nvSpPr>
        <p:spPr bwMode="auto">
          <a:xfrm>
            <a:off x="8440738" y="2327275"/>
            <a:ext cx="180975" cy="139700"/>
          </a:xfrm>
          <a:custGeom>
            <a:avLst/>
            <a:gdLst>
              <a:gd name="T0" fmla="*/ 0 w 114"/>
              <a:gd name="T1" fmla="*/ 58 h 88"/>
              <a:gd name="T2" fmla="*/ 0 w 114"/>
              <a:gd name="T3" fmla="*/ 30 h 88"/>
              <a:gd name="T4" fmla="*/ 13 w 114"/>
              <a:gd name="T5" fmla="*/ 30 h 88"/>
              <a:gd name="T6" fmla="*/ 60 w 114"/>
              <a:gd name="T7" fmla="*/ 30 h 88"/>
              <a:gd name="T8" fmla="*/ 60 w 114"/>
              <a:gd name="T9" fmla="*/ 0 h 88"/>
              <a:gd name="T10" fmla="*/ 114 w 114"/>
              <a:gd name="T11" fmla="*/ 44 h 88"/>
              <a:gd name="T12" fmla="*/ 60 w 114"/>
              <a:gd name="T13" fmla="*/ 88 h 88"/>
              <a:gd name="T14" fmla="*/ 60 w 114"/>
              <a:gd name="T15" fmla="*/ 58 h 88"/>
              <a:gd name="T16" fmla="*/ 13 w 114"/>
              <a:gd name="T17" fmla="*/ 58 h 88"/>
              <a:gd name="T18" fmla="*/ 0 w 114"/>
              <a:gd name="T19" fmla="*/ 5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4" h="88">
                <a:moveTo>
                  <a:pt x="0" y="58"/>
                </a:moveTo>
                <a:lnTo>
                  <a:pt x="0" y="30"/>
                </a:lnTo>
                <a:lnTo>
                  <a:pt x="13" y="30"/>
                </a:lnTo>
                <a:lnTo>
                  <a:pt x="60" y="30"/>
                </a:lnTo>
                <a:lnTo>
                  <a:pt x="60" y="0"/>
                </a:lnTo>
                <a:lnTo>
                  <a:pt x="114" y="44"/>
                </a:lnTo>
                <a:lnTo>
                  <a:pt x="60" y="88"/>
                </a:lnTo>
                <a:lnTo>
                  <a:pt x="60" y="58"/>
                </a:lnTo>
                <a:lnTo>
                  <a:pt x="13" y="58"/>
                </a:lnTo>
                <a:lnTo>
                  <a:pt x="0" y="58"/>
                </a:lnTo>
                <a:close/>
              </a:path>
            </a:pathLst>
          </a:custGeom>
          <a:solidFill>
            <a:srgbClr val="FF99CC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1" name="Freeform 156">
            <a:extLst>
              <a:ext uri="{FF2B5EF4-FFF2-40B4-BE49-F238E27FC236}">
                <a16:creationId xmlns:a16="http://schemas.microsoft.com/office/drawing/2014/main" id="{03C4CAE7-0A29-448D-930F-1611031BFED6}"/>
              </a:ext>
            </a:extLst>
          </p:cNvPr>
          <p:cNvSpPr>
            <a:spLocks/>
          </p:cNvSpPr>
          <p:nvPr/>
        </p:nvSpPr>
        <p:spPr bwMode="auto">
          <a:xfrm>
            <a:off x="8535988" y="2327275"/>
            <a:ext cx="85725" cy="139700"/>
          </a:xfrm>
          <a:custGeom>
            <a:avLst/>
            <a:gdLst>
              <a:gd name="T0" fmla="*/ 0 w 54"/>
              <a:gd name="T1" fmla="*/ 30 h 88"/>
              <a:gd name="T2" fmla="*/ 0 w 54"/>
              <a:gd name="T3" fmla="*/ 0 h 88"/>
              <a:gd name="T4" fmla="*/ 54 w 54"/>
              <a:gd name="T5" fmla="*/ 44 h 88"/>
              <a:gd name="T6" fmla="*/ 0 w 54"/>
              <a:gd name="T7" fmla="*/ 88 h 88"/>
              <a:gd name="T8" fmla="*/ 0 w 54"/>
              <a:gd name="T9" fmla="*/ 5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88">
                <a:moveTo>
                  <a:pt x="0" y="30"/>
                </a:moveTo>
                <a:lnTo>
                  <a:pt x="0" y="0"/>
                </a:lnTo>
                <a:lnTo>
                  <a:pt x="54" y="44"/>
                </a:lnTo>
                <a:lnTo>
                  <a:pt x="0" y="88"/>
                </a:lnTo>
                <a:lnTo>
                  <a:pt x="0" y="58"/>
                </a:lnTo>
              </a:path>
            </a:pathLst>
          </a:custGeom>
          <a:noFill/>
          <a:ln w="476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3" name="Freeform 158">
            <a:extLst>
              <a:ext uri="{FF2B5EF4-FFF2-40B4-BE49-F238E27FC236}">
                <a16:creationId xmlns:a16="http://schemas.microsoft.com/office/drawing/2014/main" id="{1C4B0116-8106-4AEB-8A3F-28AF556D8DE8}"/>
              </a:ext>
            </a:extLst>
          </p:cNvPr>
          <p:cNvSpPr>
            <a:spLocks/>
          </p:cNvSpPr>
          <p:nvPr/>
        </p:nvSpPr>
        <p:spPr bwMode="auto">
          <a:xfrm>
            <a:off x="7642225" y="1420813"/>
            <a:ext cx="1604962" cy="1343025"/>
          </a:xfrm>
          <a:custGeom>
            <a:avLst/>
            <a:gdLst>
              <a:gd name="T0" fmla="*/ 1011 w 1011"/>
              <a:gd name="T1" fmla="*/ 846 h 846"/>
              <a:gd name="T2" fmla="*/ 983 w 1011"/>
              <a:gd name="T3" fmla="*/ 846 h 846"/>
              <a:gd name="T4" fmla="*/ 983 w 1011"/>
              <a:gd name="T5" fmla="*/ 58 h 846"/>
              <a:gd name="T6" fmla="*/ 53 w 1011"/>
              <a:gd name="T7" fmla="*/ 58 h 846"/>
              <a:gd name="T8" fmla="*/ 53 w 1011"/>
              <a:gd name="T9" fmla="*/ 87 h 846"/>
              <a:gd name="T10" fmla="*/ 0 w 1011"/>
              <a:gd name="T11" fmla="*/ 44 h 846"/>
              <a:gd name="T12" fmla="*/ 53 w 1011"/>
              <a:gd name="T13" fmla="*/ 0 h 846"/>
              <a:gd name="T14" fmla="*/ 53 w 1011"/>
              <a:gd name="T15" fmla="*/ 29 h 846"/>
              <a:gd name="T16" fmla="*/ 1011 w 1011"/>
              <a:gd name="T17" fmla="*/ 29 h 846"/>
              <a:gd name="T18" fmla="*/ 1011 w 1011"/>
              <a:gd name="T19" fmla="*/ 846 h 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1" h="846">
                <a:moveTo>
                  <a:pt x="1011" y="846"/>
                </a:moveTo>
                <a:lnTo>
                  <a:pt x="983" y="846"/>
                </a:lnTo>
                <a:lnTo>
                  <a:pt x="983" y="58"/>
                </a:lnTo>
                <a:lnTo>
                  <a:pt x="53" y="58"/>
                </a:lnTo>
                <a:lnTo>
                  <a:pt x="53" y="87"/>
                </a:lnTo>
                <a:lnTo>
                  <a:pt x="0" y="44"/>
                </a:lnTo>
                <a:lnTo>
                  <a:pt x="53" y="0"/>
                </a:lnTo>
                <a:lnTo>
                  <a:pt x="53" y="29"/>
                </a:lnTo>
                <a:lnTo>
                  <a:pt x="1011" y="29"/>
                </a:lnTo>
                <a:lnTo>
                  <a:pt x="1011" y="846"/>
                </a:lnTo>
                <a:close/>
              </a:path>
            </a:pathLst>
          </a:custGeom>
          <a:solidFill>
            <a:srgbClr val="3399FF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4" name="Freeform 159">
            <a:extLst>
              <a:ext uri="{FF2B5EF4-FFF2-40B4-BE49-F238E27FC236}">
                <a16:creationId xmlns:a16="http://schemas.microsoft.com/office/drawing/2014/main" id="{DD7D9222-F20A-4B98-A73A-89F422B1C833}"/>
              </a:ext>
            </a:extLst>
          </p:cNvPr>
          <p:cNvSpPr>
            <a:spLocks/>
          </p:cNvSpPr>
          <p:nvPr/>
        </p:nvSpPr>
        <p:spPr bwMode="auto">
          <a:xfrm>
            <a:off x="7642225" y="1420813"/>
            <a:ext cx="84137" cy="138113"/>
          </a:xfrm>
          <a:custGeom>
            <a:avLst/>
            <a:gdLst>
              <a:gd name="T0" fmla="*/ 53 w 53"/>
              <a:gd name="T1" fmla="*/ 58 h 87"/>
              <a:gd name="T2" fmla="*/ 53 w 53"/>
              <a:gd name="T3" fmla="*/ 87 h 87"/>
              <a:gd name="T4" fmla="*/ 0 w 53"/>
              <a:gd name="T5" fmla="*/ 44 h 87"/>
              <a:gd name="T6" fmla="*/ 53 w 53"/>
              <a:gd name="T7" fmla="*/ 0 h 87"/>
              <a:gd name="T8" fmla="*/ 53 w 53"/>
              <a:gd name="T9" fmla="*/ 29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" h="87">
                <a:moveTo>
                  <a:pt x="53" y="58"/>
                </a:moveTo>
                <a:lnTo>
                  <a:pt x="53" y="87"/>
                </a:lnTo>
                <a:lnTo>
                  <a:pt x="0" y="44"/>
                </a:lnTo>
                <a:lnTo>
                  <a:pt x="53" y="0"/>
                </a:lnTo>
                <a:lnTo>
                  <a:pt x="53" y="29"/>
                </a:lnTo>
              </a:path>
            </a:pathLst>
          </a:custGeom>
          <a:noFill/>
          <a:ln w="476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6" name="Freeform 161">
            <a:extLst>
              <a:ext uri="{FF2B5EF4-FFF2-40B4-BE49-F238E27FC236}">
                <a16:creationId xmlns:a16="http://schemas.microsoft.com/office/drawing/2014/main" id="{D517AC74-D98C-4B74-83EA-5263970D8291}"/>
              </a:ext>
            </a:extLst>
          </p:cNvPr>
          <p:cNvSpPr>
            <a:spLocks/>
          </p:cNvSpPr>
          <p:nvPr/>
        </p:nvSpPr>
        <p:spPr bwMode="auto">
          <a:xfrm>
            <a:off x="9304337" y="1323976"/>
            <a:ext cx="1014412" cy="315912"/>
          </a:xfrm>
          <a:custGeom>
            <a:avLst/>
            <a:gdLst>
              <a:gd name="T0" fmla="*/ 639 w 639"/>
              <a:gd name="T1" fmla="*/ 24 h 233"/>
              <a:gd name="T2" fmla="*/ 610 w 639"/>
              <a:gd name="T3" fmla="*/ 24 h 233"/>
              <a:gd name="T4" fmla="*/ 610 w 639"/>
              <a:gd name="T5" fmla="*/ 28 h 233"/>
              <a:gd name="T6" fmla="*/ 58 w 639"/>
              <a:gd name="T7" fmla="*/ 28 h 233"/>
              <a:gd name="T8" fmla="*/ 58 w 639"/>
              <a:gd name="T9" fmla="*/ 180 h 233"/>
              <a:gd name="T10" fmla="*/ 88 w 639"/>
              <a:gd name="T11" fmla="*/ 180 h 233"/>
              <a:gd name="T12" fmla="*/ 44 w 639"/>
              <a:gd name="T13" fmla="*/ 233 h 233"/>
              <a:gd name="T14" fmla="*/ 0 w 639"/>
              <a:gd name="T15" fmla="*/ 180 h 233"/>
              <a:gd name="T16" fmla="*/ 30 w 639"/>
              <a:gd name="T17" fmla="*/ 180 h 233"/>
              <a:gd name="T18" fmla="*/ 30 w 639"/>
              <a:gd name="T19" fmla="*/ 0 h 233"/>
              <a:gd name="T20" fmla="*/ 639 w 639"/>
              <a:gd name="T21" fmla="*/ 0 h 233"/>
              <a:gd name="T22" fmla="*/ 639 w 639"/>
              <a:gd name="T23" fmla="*/ 24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9" h="233">
                <a:moveTo>
                  <a:pt x="639" y="24"/>
                </a:moveTo>
                <a:lnTo>
                  <a:pt x="610" y="24"/>
                </a:lnTo>
                <a:lnTo>
                  <a:pt x="610" y="28"/>
                </a:lnTo>
                <a:lnTo>
                  <a:pt x="58" y="28"/>
                </a:lnTo>
                <a:lnTo>
                  <a:pt x="58" y="180"/>
                </a:lnTo>
                <a:lnTo>
                  <a:pt x="88" y="180"/>
                </a:lnTo>
                <a:lnTo>
                  <a:pt x="44" y="233"/>
                </a:lnTo>
                <a:lnTo>
                  <a:pt x="0" y="180"/>
                </a:lnTo>
                <a:lnTo>
                  <a:pt x="30" y="180"/>
                </a:lnTo>
                <a:lnTo>
                  <a:pt x="30" y="0"/>
                </a:lnTo>
                <a:lnTo>
                  <a:pt x="639" y="0"/>
                </a:lnTo>
                <a:lnTo>
                  <a:pt x="639" y="24"/>
                </a:lnTo>
                <a:close/>
              </a:path>
            </a:pathLst>
          </a:custGeom>
          <a:solidFill>
            <a:srgbClr val="3399FF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7" name="Freeform 162">
            <a:extLst>
              <a:ext uri="{FF2B5EF4-FFF2-40B4-BE49-F238E27FC236}">
                <a16:creationId xmlns:a16="http://schemas.microsoft.com/office/drawing/2014/main" id="{8A86824C-62FC-4C6C-9BCF-022AD36133E4}"/>
              </a:ext>
            </a:extLst>
          </p:cNvPr>
          <p:cNvSpPr>
            <a:spLocks/>
          </p:cNvSpPr>
          <p:nvPr/>
        </p:nvSpPr>
        <p:spPr bwMode="auto">
          <a:xfrm>
            <a:off x="9312275" y="1793875"/>
            <a:ext cx="139700" cy="84138"/>
          </a:xfrm>
          <a:custGeom>
            <a:avLst/>
            <a:gdLst>
              <a:gd name="T0" fmla="*/ 58 w 88"/>
              <a:gd name="T1" fmla="*/ 0 h 53"/>
              <a:gd name="T2" fmla="*/ 88 w 88"/>
              <a:gd name="T3" fmla="*/ 0 h 53"/>
              <a:gd name="T4" fmla="*/ 44 w 88"/>
              <a:gd name="T5" fmla="*/ 53 h 53"/>
              <a:gd name="T6" fmla="*/ 0 w 88"/>
              <a:gd name="T7" fmla="*/ 0 h 53"/>
              <a:gd name="T8" fmla="*/ 30 w 88"/>
              <a:gd name="T9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53">
                <a:moveTo>
                  <a:pt x="58" y="0"/>
                </a:moveTo>
                <a:lnTo>
                  <a:pt x="88" y="0"/>
                </a:lnTo>
                <a:lnTo>
                  <a:pt x="44" y="53"/>
                </a:lnTo>
                <a:lnTo>
                  <a:pt x="0" y="0"/>
                </a:lnTo>
                <a:lnTo>
                  <a:pt x="30" y="0"/>
                </a:lnTo>
              </a:path>
            </a:pathLst>
          </a:custGeom>
          <a:noFill/>
          <a:ln w="476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8" name="Freeform 163">
            <a:extLst>
              <a:ext uri="{FF2B5EF4-FFF2-40B4-BE49-F238E27FC236}">
                <a16:creationId xmlns:a16="http://schemas.microsoft.com/office/drawing/2014/main" id="{D7AD69EC-F882-4247-8A6B-D33B081B07A8}"/>
              </a:ext>
            </a:extLst>
          </p:cNvPr>
          <p:cNvSpPr>
            <a:spLocks/>
          </p:cNvSpPr>
          <p:nvPr/>
        </p:nvSpPr>
        <p:spPr bwMode="auto">
          <a:xfrm>
            <a:off x="9267825" y="3105150"/>
            <a:ext cx="139700" cy="85725"/>
          </a:xfrm>
          <a:custGeom>
            <a:avLst/>
            <a:gdLst>
              <a:gd name="T0" fmla="*/ 30 w 88"/>
              <a:gd name="T1" fmla="*/ 54 h 54"/>
              <a:gd name="T2" fmla="*/ 0 w 88"/>
              <a:gd name="T3" fmla="*/ 54 h 54"/>
              <a:gd name="T4" fmla="*/ 44 w 88"/>
              <a:gd name="T5" fmla="*/ 0 h 54"/>
              <a:gd name="T6" fmla="*/ 88 w 88"/>
              <a:gd name="T7" fmla="*/ 54 h 54"/>
              <a:gd name="T8" fmla="*/ 58 w 88"/>
              <a:gd name="T9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54">
                <a:moveTo>
                  <a:pt x="30" y="54"/>
                </a:moveTo>
                <a:lnTo>
                  <a:pt x="0" y="54"/>
                </a:lnTo>
                <a:lnTo>
                  <a:pt x="44" y="0"/>
                </a:lnTo>
                <a:lnTo>
                  <a:pt x="88" y="54"/>
                </a:lnTo>
                <a:lnTo>
                  <a:pt x="58" y="54"/>
                </a:lnTo>
              </a:path>
            </a:pathLst>
          </a:custGeom>
          <a:noFill/>
          <a:ln w="476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Oval 166">
                <a:extLst>
                  <a:ext uri="{FF2B5EF4-FFF2-40B4-BE49-F238E27FC236}">
                    <a16:creationId xmlns:a16="http://schemas.microsoft.com/office/drawing/2014/main" id="{9DA6BF99-34A4-4F0B-9AAE-81AF7E159B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14592" y="1242218"/>
                <a:ext cx="517525" cy="515938"/>
              </a:xfrm>
              <a:prstGeom prst="ellipse">
                <a:avLst/>
              </a:prstGeom>
              <a:solidFill>
                <a:srgbClr val="FFFF99"/>
              </a:solidFill>
              <a:ln w="4763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900" i="1" smtClean="0">
                          <a:latin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id-ID" sz="9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+=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71" name="Oval 166">
                <a:extLst>
                  <a:ext uri="{FF2B5EF4-FFF2-40B4-BE49-F238E27FC236}">
                    <a16:creationId xmlns:a16="http://schemas.microsoft.com/office/drawing/2014/main" id="{9DA6BF99-34A4-4F0B-9AAE-81AF7E159B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14592" y="1242218"/>
                <a:ext cx="517525" cy="51593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4763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Oval 20">
                <a:extLst>
                  <a:ext uri="{FF2B5EF4-FFF2-40B4-BE49-F238E27FC236}">
                    <a16:creationId xmlns:a16="http://schemas.microsoft.com/office/drawing/2014/main" id="{437636D6-6368-4321-AC8B-C924F64EC1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1144" y="4471194"/>
                <a:ext cx="506413" cy="506414"/>
              </a:xfrm>
              <a:prstGeom prst="ellipse">
                <a:avLst/>
              </a:prstGeom>
              <a:solidFill>
                <a:srgbClr val="CCFFCC"/>
              </a:solidFill>
              <a:ln w="4763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id-ID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𝑧</m:t>
                          </m:r>
                          <m:acc>
                            <m:accPr>
                              <m:chr m:val="̂"/>
                              <m:ctrlPr>
                                <a:rPr lang="id-ID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id-ID" sz="1200" dirty="0"/>
              </a:p>
            </p:txBody>
          </p:sp>
        </mc:Choice>
        <mc:Fallback xmlns="">
          <p:sp>
            <p:nvSpPr>
              <p:cNvPr id="172" name="Oval 20">
                <a:extLst>
                  <a:ext uri="{FF2B5EF4-FFF2-40B4-BE49-F238E27FC236}">
                    <a16:creationId xmlns:a16="http://schemas.microsoft.com/office/drawing/2014/main" id="{437636D6-6368-4321-AC8B-C924F64EC1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11144" y="4471194"/>
                <a:ext cx="506413" cy="506414"/>
              </a:xfrm>
              <a:prstGeom prst="ellipse">
                <a:avLst/>
              </a:prstGeom>
              <a:blipFill>
                <a:blip r:embed="rId13"/>
                <a:stretch>
                  <a:fillRect r="-15663"/>
                </a:stretch>
              </a:blipFill>
              <a:ln w="4763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Oval 128">
                <a:extLst>
                  <a:ext uri="{FF2B5EF4-FFF2-40B4-BE49-F238E27FC236}">
                    <a16:creationId xmlns:a16="http://schemas.microsoft.com/office/drawing/2014/main" id="{58915AC7-6B57-4FAE-8802-D4F672C6A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6099" y="967378"/>
                <a:ext cx="562826" cy="562826"/>
              </a:xfrm>
              <a:prstGeom prst="ellipse">
                <a:avLst/>
              </a:prstGeom>
              <a:solidFill>
                <a:srgbClr val="F6EB16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92" name="Oval 128">
                <a:extLst>
                  <a:ext uri="{FF2B5EF4-FFF2-40B4-BE49-F238E27FC236}">
                    <a16:creationId xmlns:a16="http://schemas.microsoft.com/office/drawing/2014/main" id="{58915AC7-6B57-4FAE-8802-D4F672C6AC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6099" y="967378"/>
                <a:ext cx="562826" cy="562826"/>
              </a:xfrm>
              <a:prstGeom prst="ellipse">
                <a:avLst/>
              </a:prstGeom>
              <a:blipFill>
                <a:blip r:embed="rId14"/>
                <a:stretch>
                  <a:fillRect r="-10753"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Oval 135">
                <a:extLst>
                  <a:ext uri="{FF2B5EF4-FFF2-40B4-BE49-F238E27FC236}">
                    <a16:creationId xmlns:a16="http://schemas.microsoft.com/office/drawing/2014/main" id="{6BA1B9D4-4603-433D-A047-43FF10B81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7131" y="4624755"/>
                <a:ext cx="685065" cy="685065"/>
              </a:xfrm>
              <a:prstGeom prst="ellipse">
                <a:avLst/>
              </a:prstGeom>
              <a:solidFill>
                <a:srgbClr val="F89939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93" name="Oval 135">
                <a:extLst>
                  <a:ext uri="{FF2B5EF4-FFF2-40B4-BE49-F238E27FC236}">
                    <a16:creationId xmlns:a16="http://schemas.microsoft.com/office/drawing/2014/main" id="{6BA1B9D4-4603-433D-A047-43FF10B812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77131" y="4624755"/>
                <a:ext cx="685065" cy="685065"/>
              </a:xfrm>
              <a:prstGeom prst="ellipse">
                <a:avLst/>
              </a:prstGeom>
              <a:blipFill>
                <a:blip r:embed="rId15"/>
                <a:stretch>
                  <a:fillRect r="-16964"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Oval 137">
                <a:extLst>
                  <a:ext uri="{FF2B5EF4-FFF2-40B4-BE49-F238E27FC236}">
                    <a16:creationId xmlns:a16="http://schemas.microsoft.com/office/drawing/2014/main" id="{F52F87B9-3514-4EB8-B7FE-8E95B0F1D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58386" y="1198990"/>
                <a:ext cx="553947" cy="556505"/>
              </a:xfrm>
              <a:prstGeom prst="ellipse">
                <a:avLst/>
              </a:prstGeom>
              <a:solidFill>
                <a:srgbClr val="F6EB16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94" name="Oval 137">
                <a:extLst>
                  <a:ext uri="{FF2B5EF4-FFF2-40B4-BE49-F238E27FC236}">
                    <a16:creationId xmlns:a16="http://schemas.microsoft.com/office/drawing/2014/main" id="{F52F87B9-3514-4EB8-B7FE-8E95B0F1D6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258386" y="1198990"/>
                <a:ext cx="553947" cy="556505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Oval 138">
                <a:extLst>
                  <a:ext uri="{FF2B5EF4-FFF2-40B4-BE49-F238E27FC236}">
                    <a16:creationId xmlns:a16="http://schemas.microsoft.com/office/drawing/2014/main" id="{41C3550A-2CA8-4933-ACB2-D7AF94279A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77476" y="4582975"/>
                <a:ext cx="534857" cy="534857"/>
              </a:xfrm>
              <a:prstGeom prst="ellipse">
                <a:avLst/>
              </a:prstGeom>
              <a:solidFill>
                <a:srgbClr val="F89939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95" name="Oval 138">
                <a:extLst>
                  <a:ext uri="{FF2B5EF4-FFF2-40B4-BE49-F238E27FC236}">
                    <a16:creationId xmlns:a16="http://schemas.microsoft.com/office/drawing/2014/main" id="{41C3550A-2CA8-4933-ACB2-D7AF94279A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277476" y="4582975"/>
                <a:ext cx="534857" cy="534857"/>
              </a:xfrm>
              <a:prstGeom prst="ellipse">
                <a:avLst/>
              </a:prstGeom>
              <a:blipFill>
                <a:blip r:embed="rId17"/>
                <a:stretch>
                  <a:fillRect r="-5682"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 7">
            <a:extLst>
              <a:ext uri="{FF2B5EF4-FFF2-40B4-BE49-F238E27FC236}">
                <a16:creationId xmlns:a16="http://schemas.microsoft.com/office/drawing/2014/main" id="{DBC625D9-859E-4882-A163-C1496A7DA4A8}"/>
              </a:ext>
            </a:extLst>
          </p:cNvPr>
          <p:cNvSpPr>
            <a:spLocks/>
          </p:cNvSpPr>
          <p:nvPr/>
        </p:nvSpPr>
        <p:spPr bwMode="auto">
          <a:xfrm>
            <a:off x="865983" y="1430339"/>
            <a:ext cx="4114006" cy="107950"/>
          </a:xfrm>
          <a:custGeom>
            <a:avLst/>
            <a:gdLst>
              <a:gd name="T0" fmla="*/ 2278 w 2278"/>
              <a:gd name="T1" fmla="*/ 59 h 74"/>
              <a:gd name="T2" fmla="*/ 2249 w 2278"/>
              <a:gd name="T3" fmla="*/ 59 h 74"/>
              <a:gd name="T4" fmla="*/ 2249 w 2278"/>
              <a:gd name="T5" fmla="*/ 52 h 74"/>
              <a:gd name="T6" fmla="*/ 124 w 2278"/>
              <a:gd name="T7" fmla="*/ 52 h 74"/>
              <a:gd name="T8" fmla="*/ 97 w 2278"/>
              <a:gd name="T9" fmla="*/ 52 h 74"/>
              <a:gd name="T10" fmla="*/ 97 w 2278"/>
              <a:gd name="T11" fmla="*/ 52 h 74"/>
              <a:gd name="T12" fmla="*/ 97 w 2278"/>
              <a:gd name="T13" fmla="*/ 74 h 74"/>
              <a:gd name="T14" fmla="*/ 0 w 2278"/>
              <a:gd name="T15" fmla="*/ 37 h 74"/>
              <a:gd name="T16" fmla="*/ 97 w 2278"/>
              <a:gd name="T17" fmla="*/ 0 h 74"/>
              <a:gd name="T18" fmla="*/ 96 w 2278"/>
              <a:gd name="T19" fmla="*/ 23 h 74"/>
              <a:gd name="T20" fmla="*/ 2278 w 2278"/>
              <a:gd name="T21" fmla="*/ 23 h 74"/>
              <a:gd name="T22" fmla="*/ 2278 w 2278"/>
              <a:gd name="T23" fmla="*/ 5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278" h="74">
                <a:moveTo>
                  <a:pt x="2278" y="59"/>
                </a:moveTo>
                <a:lnTo>
                  <a:pt x="2249" y="59"/>
                </a:lnTo>
                <a:lnTo>
                  <a:pt x="2249" y="52"/>
                </a:lnTo>
                <a:lnTo>
                  <a:pt x="124" y="52"/>
                </a:lnTo>
                <a:lnTo>
                  <a:pt x="97" y="52"/>
                </a:lnTo>
                <a:lnTo>
                  <a:pt x="97" y="52"/>
                </a:lnTo>
                <a:lnTo>
                  <a:pt x="97" y="74"/>
                </a:lnTo>
                <a:lnTo>
                  <a:pt x="0" y="37"/>
                </a:lnTo>
                <a:lnTo>
                  <a:pt x="97" y="0"/>
                </a:lnTo>
                <a:lnTo>
                  <a:pt x="96" y="23"/>
                </a:lnTo>
                <a:lnTo>
                  <a:pt x="2278" y="23"/>
                </a:lnTo>
                <a:lnTo>
                  <a:pt x="2278" y="59"/>
                </a:lnTo>
                <a:close/>
              </a:path>
            </a:pathLst>
          </a:custGeom>
          <a:solidFill>
            <a:srgbClr val="66FFFF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Oval 42">
                <a:extLst>
                  <a:ext uri="{FF2B5EF4-FFF2-40B4-BE49-F238E27FC236}">
                    <a16:creationId xmlns:a16="http://schemas.microsoft.com/office/drawing/2014/main" id="{29622880-9118-4988-BDB2-57A53739F0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11624" y="2290763"/>
                <a:ext cx="359602" cy="358775"/>
              </a:xfrm>
              <a:prstGeom prst="ellipse">
                <a:avLst/>
              </a:prstGeom>
              <a:solidFill>
                <a:srgbClr val="D2EADC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96" name="Oval 42">
                <a:extLst>
                  <a:ext uri="{FF2B5EF4-FFF2-40B4-BE49-F238E27FC236}">
                    <a16:creationId xmlns:a16="http://schemas.microsoft.com/office/drawing/2014/main" id="{29622880-9118-4988-BDB2-57A53739F0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11624" y="2290763"/>
                <a:ext cx="359602" cy="358775"/>
              </a:xfrm>
              <a:prstGeom prst="ellipse">
                <a:avLst/>
              </a:prstGeom>
              <a:blipFill>
                <a:blip r:embed="rId18"/>
                <a:stretch>
                  <a:fillRect t="-11864" r="-10169" b="-1695"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Oval 44">
                <a:extLst>
                  <a:ext uri="{FF2B5EF4-FFF2-40B4-BE49-F238E27FC236}">
                    <a16:creationId xmlns:a16="http://schemas.microsoft.com/office/drawing/2014/main" id="{FC5952A3-C50B-4215-BB24-795F9BC79D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0461" y="2225298"/>
                <a:ext cx="368064" cy="369072"/>
              </a:xfrm>
              <a:prstGeom prst="ellipse">
                <a:avLst/>
              </a:prstGeom>
              <a:solidFill>
                <a:srgbClr val="E7F0C9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97" name="Oval 44">
                <a:extLst>
                  <a:ext uri="{FF2B5EF4-FFF2-40B4-BE49-F238E27FC236}">
                    <a16:creationId xmlns:a16="http://schemas.microsoft.com/office/drawing/2014/main" id="{FC5952A3-C50B-4215-BB24-795F9BC79D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10461" y="2225298"/>
                <a:ext cx="368064" cy="369072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Oval 93">
                <a:extLst>
                  <a:ext uri="{FF2B5EF4-FFF2-40B4-BE49-F238E27FC236}">
                    <a16:creationId xmlns:a16="http://schemas.microsoft.com/office/drawing/2014/main" id="{FC5992CD-252E-4ED7-97C2-14E8487048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1901" y="2225298"/>
                <a:ext cx="374233" cy="374233"/>
              </a:xfrm>
              <a:prstGeom prst="ellipse">
                <a:avLst/>
              </a:prstGeom>
              <a:solidFill>
                <a:srgbClr val="A7CF38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98" name="Oval 93">
                <a:extLst>
                  <a:ext uri="{FF2B5EF4-FFF2-40B4-BE49-F238E27FC236}">
                    <a16:creationId xmlns:a16="http://schemas.microsoft.com/office/drawing/2014/main" id="{FC5992CD-252E-4ED7-97C2-14E8487048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91901" y="2225298"/>
                <a:ext cx="374233" cy="374233"/>
              </a:xfrm>
              <a:prstGeom prst="ellipse">
                <a:avLst/>
              </a:prstGeom>
              <a:blipFill>
                <a:blip r:embed="rId20"/>
                <a:stretch>
                  <a:fillRect r="-3226"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Oval 149">
                <a:extLst>
                  <a:ext uri="{FF2B5EF4-FFF2-40B4-BE49-F238E27FC236}">
                    <a16:creationId xmlns:a16="http://schemas.microsoft.com/office/drawing/2014/main" id="{DF7CAE50-7B57-41AB-95FC-4C7C564FF1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6564" y="2768601"/>
                <a:ext cx="429264" cy="429264"/>
              </a:xfrm>
              <a:prstGeom prst="ellipse">
                <a:avLst/>
              </a:prstGeom>
              <a:solidFill>
                <a:srgbClr val="ABDFE9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99" name="Oval 149">
                <a:extLst>
                  <a:ext uri="{FF2B5EF4-FFF2-40B4-BE49-F238E27FC236}">
                    <a16:creationId xmlns:a16="http://schemas.microsoft.com/office/drawing/2014/main" id="{DF7CAE50-7B57-41AB-95FC-4C7C564FF1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46564" y="2768601"/>
                <a:ext cx="429264" cy="429264"/>
              </a:xfrm>
              <a:prstGeom prst="ellipse">
                <a:avLst/>
              </a:prstGeom>
              <a:blipFill>
                <a:blip r:embed="rId21"/>
                <a:stretch>
                  <a:fillRect b="-4225"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0" name="Oval 91">
            <a:extLst>
              <a:ext uri="{FF2B5EF4-FFF2-40B4-BE49-F238E27FC236}">
                <a16:creationId xmlns:a16="http://schemas.microsoft.com/office/drawing/2014/main" id="{66425EC3-EAE1-4F5B-86A7-C81643A51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9636" y="1279683"/>
            <a:ext cx="433181" cy="434660"/>
          </a:xfrm>
          <a:prstGeom prst="ellipse">
            <a:avLst/>
          </a:prstGeom>
          <a:solidFill>
            <a:srgbClr val="77ADDE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/>
              <a:t>x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Oval 99">
                <a:extLst>
                  <a:ext uri="{FF2B5EF4-FFF2-40B4-BE49-F238E27FC236}">
                    <a16:creationId xmlns:a16="http://schemas.microsoft.com/office/drawing/2014/main" id="{959E7409-0318-40BC-83FC-424E748EDC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975" y="76167"/>
                <a:ext cx="931901" cy="930339"/>
              </a:xfrm>
              <a:prstGeom prst="ellipse">
                <a:avLst/>
              </a:prstGeom>
              <a:solidFill>
                <a:srgbClr val="FBF49C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d-ID" i="1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01" name="Oval 99">
                <a:extLst>
                  <a:ext uri="{FF2B5EF4-FFF2-40B4-BE49-F238E27FC236}">
                    <a16:creationId xmlns:a16="http://schemas.microsoft.com/office/drawing/2014/main" id="{959E7409-0318-40BC-83FC-424E748EDC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51975" y="76167"/>
                <a:ext cx="931901" cy="930339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3">
                <a:extLst>
                  <a:ext uri="{FF2B5EF4-FFF2-40B4-BE49-F238E27FC236}">
                    <a16:creationId xmlns:a16="http://schemas.microsoft.com/office/drawing/2014/main" id="{737BAC22-BA57-4BAA-8DE3-F7B37AA81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5663" y="3792538"/>
                <a:ext cx="438149" cy="438150"/>
              </a:xfrm>
              <a:prstGeom prst="ellipse">
                <a:avLst/>
              </a:prstGeom>
              <a:solidFill>
                <a:srgbClr val="99FF33"/>
              </a:solidFill>
              <a:ln w="4763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18" name="Oval 13">
                <a:extLst>
                  <a:ext uri="{FF2B5EF4-FFF2-40B4-BE49-F238E27FC236}">
                    <a16:creationId xmlns:a16="http://schemas.microsoft.com/office/drawing/2014/main" id="{737BAC22-BA57-4BAA-8DE3-F7B37AA814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35663" y="3792538"/>
                <a:ext cx="438149" cy="438150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 w="4763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2" name="Freeform 155">
            <a:extLst>
              <a:ext uri="{FF2B5EF4-FFF2-40B4-BE49-F238E27FC236}">
                <a16:creationId xmlns:a16="http://schemas.microsoft.com/office/drawing/2014/main" id="{297B3B7F-76AA-4547-B433-2175BD5B4320}"/>
              </a:ext>
            </a:extLst>
          </p:cNvPr>
          <p:cNvSpPr>
            <a:spLocks/>
          </p:cNvSpPr>
          <p:nvPr/>
        </p:nvSpPr>
        <p:spPr bwMode="auto">
          <a:xfrm>
            <a:off x="4445159" y="4189380"/>
            <a:ext cx="382270" cy="229555"/>
          </a:xfrm>
          <a:custGeom>
            <a:avLst/>
            <a:gdLst>
              <a:gd name="T0" fmla="*/ 41 w 410"/>
              <a:gd name="T1" fmla="*/ 0 h 275"/>
              <a:gd name="T2" fmla="*/ 368 w 410"/>
              <a:gd name="T3" fmla="*/ 0 h 275"/>
              <a:gd name="T4" fmla="*/ 410 w 410"/>
              <a:gd name="T5" fmla="*/ 41 h 275"/>
              <a:gd name="T6" fmla="*/ 410 w 410"/>
              <a:gd name="T7" fmla="*/ 234 h 275"/>
              <a:gd name="T8" fmla="*/ 368 w 410"/>
              <a:gd name="T9" fmla="*/ 275 h 275"/>
              <a:gd name="T10" fmla="*/ 41 w 410"/>
              <a:gd name="T11" fmla="*/ 275 h 275"/>
              <a:gd name="T12" fmla="*/ 0 w 410"/>
              <a:gd name="T13" fmla="*/ 234 h 275"/>
              <a:gd name="T14" fmla="*/ 0 w 410"/>
              <a:gd name="T15" fmla="*/ 41 h 275"/>
              <a:gd name="T16" fmla="*/ 41 w 410"/>
              <a:gd name="T17" fmla="*/ 0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0" h="275">
                <a:moveTo>
                  <a:pt x="41" y="0"/>
                </a:moveTo>
                <a:cubicBezTo>
                  <a:pt x="368" y="0"/>
                  <a:pt x="368" y="0"/>
                  <a:pt x="368" y="0"/>
                </a:cubicBezTo>
                <a:cubicBezTo>
                  <a:pt x="391" y="0"/>
                  <a:pt x="410" y="19"/>
                  <a:pt x="410" y="41"/>
                </a:cubicBezTo>
                <a:cubicBezTo>
                  <a:pt x="410" y="234"/>
                  <a:pt x="410" y="234"/>
                  <a:pt x="410" y="234"/>
                </a:cubicBezTo>
                <a:cubicBezTo>
                  <a:pt x="410" y="256"/>
                  <a:pt x="391" y="275"/>
                  <a:pt x="368" y="275"/>
                </a:cubicBezTo>
                <a:cubicBezTo>
                  <a:pt x="41" y="275"/>
                  <a:pt x="41" y="275"/>
                  <a:pt x="41" y="275"/>
                </a:cubicBezTo>
                <a:cubicBezTo>
                  <a:pt x="19" y="275"/>
                  <a:pt x="0" y="256"/>
                  <a:pt x="0" y="234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19"/>
                  <a:pt x="19" y="0"/>
                  <a:pt x="41" y="0"/>
                </a:cubicBezTo>
                <a:close/>
              </a:path>
            </a:pathLst>
          </a:custGeom>
          <a:solidFill>
            <a:srgbClr val="D2EDF3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1-</a:t>
            </a:r>
            <a:endParaRPr lang="id-ID" dirty="0"/>
          </a:p>
        </p:txBody>
      </p:sp>
      <p:sp>
        <p:nvSpPr>
          <p:cNvPr id="203" name="Freeform 155">
            <a:extLst>
              <a:ext uri="{FF2B5EF4-FFF2-40B4-BE49-F238E27FC236}">
                <a16:creationId xmlns:a16="http://schemas.microsoft.com/office/drawing/2014/main" id="{BD2042C2-CCD9-4FE1-A828-40EFC9D65E1D}"/>
              </a:ext>
            </a:extLst>
          </p:cNvPr>
          <p:cNvSpPr>
            <a:spLocks/>
          </p:cNvSpPr>
          <p:nvPr/>
        </p:nvSpPr>
        <p:spPr bwMode="auto">
          <a:xfrm>
            <a:off x="5622608" y="3447697"/>
            <a:ext cx="382270" cy="229555"/>
          </a:xfrm>
          <a:custGeom>
            <a:avLst/>
            <a:gdLst>
              <a:gd name="T0" fmla="*/ 41 w 410"/>
              <a:gd name="T1" fmla="*/ 0 h 275"/>
              <a:gd name="T2" fmla="*/ 368 w 410"/>
              <a:gd name="T3" fmla="*/ 0 h 275"/>
              <a:gd name="T4" fmla="*/ 410 w 410"/>
              <a:gd name="T5" fmla="*/ 41 h 275"/>
              <a:gd name="T6" fmla="*/ 410 w 410"/>
              <a:gd name="T7" fmla="*/ 234 h 275"/>
              <a:gd name="T8" fmla="*/ 368 w 410"/>
              <a:gd name="T9" fmla="*/ 275 h 275"/>
              <a:gd name="T10" fmla="*/ 41 w 410"/>
              <a:gd name="T11" fmla="*/ 275 h 275"/>
              <a:gd name="T12" fmla="*/ 0 w 410"/>
              <a:gd name="T13" fmla="*/ 234 h 275"/>
              <a:gd name="T14" fmla="*/ 0 w 410"/>
              <a:gd name="T15" fmla="*/ 41 h 275"/>
              <a:gd name="T16" fmla="*/ 41 w 410"/>
              <a:gd name="T17" fmla="*/ 0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0" h="275">
                <a:moveTo>
                  <a:pt x="41" y="0"/>
                </a:moveTo>
                <a:cubicBezTo>
                  <a:pt x="368" y="0"/>
                  <a:pt x="368" y="0"/>
                  <a:pt x="368" y="0"/>
                </a:cubicBezTo>
                <a:cubicBezTo>
                  <a:pt x="391" y="0"/>
                  <a:pt x="410" y="19"/>
                  <a:pt x="410" y="41"/>
                </a:cubicBezTo>
                <a:cubicBezTo>
                  <a:pt x="410" y="234"/>
                  <a:pt x="410" y="234"/>
                  <a:pt x="410" y="234"/>
                </a:cubicBezTo>
                <a:cubicBezTo>
                  <a:pt x="410" y="256"/>
                  <a:pt x="391" y="275"/>
                  <a:pt x="368" y="275"/>
                </a:cubicBezTo>
                <a:cubicBezTo>
                  <a:pt x="41" y="275"/>
                  <a:pt x="41" y="275"/>
                  <a:pt x="41" y="275"/>
                </a:cubicBezTo>
                <a:cubicBezTo>
                  <a:pt x="19" y="275"/>
                  <a:pt x="0" y="256"/>
                  <a:pt x="0" y="234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19"/>
                  <a:pt x="19" y="0"/>
                  <a:pt x="41" y="0"/>
                </a:cubicBezTo>
                <a:close/>
              </a:path>
            </a:pathLst>
          </a:custGeom>
          <a:solidFill>
            <a:srgbClr val="D2EDF3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1-</a:t>
            </a:r>
            <a:endParaRPr lang="id-ID" dirty="0"/>
          </a:p>
        </p:txBody>
      </p:sp>
      <p:sp>
        <p:nvSpPr>
          <p:cNvPr id="60" name="Freeform 55">
            <a:extLst>
              <a:ext uri="{FF2B5EF4-FFF2-40B4-BE49-F238E27FC236}">
                <a16:creationId xmlns:a16="http://schemas.microsoft.com/office/drawing/2014/main" id="{DCF62435-F1A3-44D0-9D15-202618BC9A0A}"/>
              </a:ext>
            </a:extLst>
          </p:cNvPr>
          <p:cNvSpPr>
            <a:spLocks/>
          </p:cNvSpPr>
          <p:nvPr/>
        </p:nvSpPr>
        <p:spPr bwMode="auto">
          <a:xfrm>
            <a:off x="7296150" y="3462338"/>
            <a:ext cx="436563" cy="244476"/>
          </a:xfrm>
          <a:custGeom>
            <a:avLst/>
            <a:gdLst>
              <a:gd name="T0" fmla="*/ 24 w 257"/>
              <a:gd name="T1" fmla="*/ 0 h 160"/>
              <a:gd name="T2" fmla="*/ 233 w 257"/>
              <a:gd name="T3" fmla="*/ 0 h 160"/>
              <a:gd name="T4" fmla="*/ 257 w 257"/>
              <a:gd name="T5" fmla="*/ 24 h 160"/>
              <a:gd name="T6" fmla="*/ 257 w 257"/>
              <a:gd name="T7" fmla="*/ 136 h 160"/>
              <a:gd name="T8" fmla="*/ 233 w 257"/>
              <a:gd name="T9" fmla="*/ 160 h 160"/>
              <a:gd name="T10" fmla="*/ 24 w 257"/>
              <a:gd name="T11" fmla="*/ 160 h 160"/>
              <a:gd name="T12" fmla="*/ 0 w 257"/>
              <a:gd name="T13" fmla="*/ 136 h 160"/>
              <a:gd name="T14" fmla="*/ 0 w 257"/>
              <a:gd name="T15" fmla="*/ 24 h 160"/>
              <a:gd name="T16" fmla="*/ 24 w 257"/>
              <a:gd name="T17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7" h="160">
                <a:moveTo>
                  <a:pt x="24" y="0"/>
                </a:moveTo>
                <a:cubicBezTo>
                  <a:pt x="233" y="0"/>
                  <a:pt x="233" y="0"/>
                  <a:pt x="233" y="0"/>
                </a:cubicBezTo>
                <a:cubicBezTo>
                  <a:pt x="246" y="0"/>
                  <a:pt x="257" y="10"/>
                  <a:pt x="257" y="24"/>
                </a:cubicBezTo>
                <a:cubicBezTo>
                  <a:pt x="257" y="136"/>
                  <a:pt x="257" y="136"/>
                  <a:pt x="257" y="136"/>
                </a:cubicBezTo>
                <a:cubicBezTo>
                  <a:pt x="257" y="149"/>
                  <a:pt x="246" y="160"/>
                  <a:pt x="233" y="160"/>
                </a:cubicBezTo>
                <a:cubicBezTo>
                  <a:pt x="24" y="160"/>
                  <a:pt x="24" y="160"/>
                  <a:pt x="24" y="160"/>
                </a:cubicBezTo>
                <a:cubicBezTo>
                  <a:pt x="10" y="160"/>
                  <a:pt x="0" y="149"/>
                  <a:pt x="0" y="136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0"/>
                  <a:pt x="10" y="0"/>
                  <a:pt x="24" y="0"/>
                </a:cubicBezTo>
                <a:close/>
              </a:path>
            </a:pathLst>
          </a:custGeom>
          <a:solidFill>
            <a:srgbClr val="CCCCFF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50" dirty="0"/>
              <a:t>sqrt</a:t>
            </a:r>
            <a:endParaRPr lang="id-ID" sz="1050" dirty="0"/>
          </a:p>
        </p:txBody>
      </p:sp>
      <p:sp>
        <p:nvSpPr>
          <p:cNvPr id="204" name="Freeform 155">
            <a:extLst>
              <a:ext uri="{FF2B5EF4-FFF2-40B4-BE49-F238E27FC236}">
                <a16:creationId xmlns:a16="http://schemas.microsoft.com/office/drawing/2014/main" id="{C035DF54-B722-4D51-B2E9-3E94CA557EB7}"/>
              </a:ext>
            </a:extLst>
          </p:cNvPr>
          <p:cNvSpPr>
            <a:spLocks/>
          </p:cNvSpPr>
          <p:nvPr/>
        </p:nvSpPr>
        <p:spPr bwMode="auto">
          <a:xfrm>
            <a:off x="7400290" y="3086733"/>
            <a:ext cx="382270" cy="229555"/>
          </a:xfrm>
          <a:custGeom>
            <a:avLst/>
            <a:gdLst>
              <a:gd name="T0" fmla="*/ 41 w 410"/>
              <a:gd name="T1" fmla="*/ 0 h 275"/>
              <a:gd name="T2" fmla="*/ 368 w 410"/>
              <a:gd name="T3" fmla="*/ 0 h 275"/>
              <a:gd name="T4" fmla="*/ 410 w 410"/>
              <a:gd name="T5" fmla="*/ 41 h 275"/>
              <a:gd name="T6" fmla="*/ 410 w 410"/>
              <a:gd name="T7" fmla="*/ 234 h 275"/>
              <a:gd name="T8" fmla="*/ 368 w 410"/>
              <a:gd name="T9" fmla="*/ 275 h 275"/>
              <a:gd name="T10" fmla="*/ 41 w 410"/>
              <a:gd name="T11" fmla="*/ 275 h 275"/>
              <a:gd name="T12" fmla="*/ 0 w 410"/>
              <a:gd name="T13" fmla="*/ 234 h 275"/>
              <a:gd name="T14" fmla="*/ 0 w 410"/>
              <a:gd name="T15" fmla="*/ 41 h 275"/>
              <a:gd name="T16" fmla="*/ 41 w 410"/>
              <a:gd name="T17" fmla="*/ 0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0" h="275">
                <a:moveTo>
                  <a:pt x="41" y="0"/>
                </a:moveTo>
                <a:cubicBezTo>
                  <a:pt x="368" y="0"/>
                  <a:pt x="368" y="0"/>
                  <a:pt x="368" y="0"/>
                </a:cubicBezTo>
                <a:cubicBezTo>
                  <a:pt x="391" y="0"/>
                  <a:pt x="410" y="19"/>
                  <a:pt x="410" y="41"/>
                </a:cubicBezTo>
                <a:cubicBezTo>
                  <a:pt x="410" y="234"/>
                  <a:pt x="410" y="234"/>
                  <a:pt x="410" y="234"/>
                </a:cubicBezTo>
                <a:cubicBezTo>
                  <a:pt x="410" y="256"/>
                  <a:pt x="391" y="275"/>
                  <a:pt x="368" y="275"/>
                </a:cubicBezTo>
                <a:cubicBezTo>
                  <a:pt x="41" y="275"/>
                  <a:pt x="41" y="275"/>
                  <a:pt x="41" y="275"/>
                </a:cubicBezTo>
                <a:cubicBezTo>
                  <a:pt x="19" y="275"/>
                  <a:pt x="0" y="256"/>
                  <a:pt x="0" y="234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19"/>
                  <a:pt x="19" y="0"/>
                  <a:pt x="41" y="0"/>
                </a:cubicBezTo>
                <a:close/>
              </a:path>
            </a:pathLst>
          </a:custGeom>
          <a:solidFill>
            <a:srgbClr val="D2EDF3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1-</a:t>
            </a:r>
            <a:endParaRPr lang="id-ID" dirty="0"/>
          </a:p>
        </p:txBody>
      </p:sp>
      <p:sp>
        <p:nvSpPr>
          <p:cNvPr id="205" name="Freeform 155">
            <a:extLst>
              <a:ext uri="{FF2B5EF4-FFF2-40B4-BE49-F238E27FC236}">
                <a16:creationId xmlns:a16="http://schemas.microsoft.com/office/drawing/2014/main" id="{2E14EB4D-644D-4C7E-AE3C-F3113AD6D33C}"/>
              </a:ext>
            </a:extLst>
          </p:cNvPr>
          <p:cNvSpPr>
            <a:spLocks/>
          </p:cNvSpPr>
          <p:nvPr/>
        </p:nvSpPr>
        <p:spPr bwMode="auto">
          <a:xfrm>
            <a:off x="8599744" y="2292351"/>
            <a:ext cx="382270" cy="229555"/>
          </a:xfrm>
          <a:custGeom>
            <a:avLst/>
            <a:gdLst>
              <a:gd name="T0" fmla="*/ 41 w 410"/>
              <a:gd name="T1" fmla="*/ 0 h 275"/>
              <a:gd name="T2" fmla="*/ 368 w 410"/>
              <a:gd name="T3" fmla="*/ 0 h 275"/>
              <a:gd name="T4" fmla="*/ 410 w 410"/>
              <a:gd name="T5" fmla="*/ 41 h 275"/>
              <a:gd name="T6" fmla="*/ 410 w 410"/>
              <a:gd name="T7" fmla="*/ 234 h 275"/>
              <a:gd name="T8" fmla="*/ 368 w 410"/>
              <a:gd name="T9" fmla="*/ 275 h 275"/>
              <a:gd name="T10" fmla="*/ 41 w 410"/>
              <a:gd name="T11" fmla="*/ 275 h 275"/>
              <a:gd name="T12" fmla="*/ 0 w 410"/>
              <a:gd name="T13" fmla="*/ 234 h 275"/>
              <a:gd name="T14" fmla="*/ 0 w 410"/>
              <a:gd name="T15" fmla="*/ 41 h 275"/>
              <a:gd name="T16" fmla="*/ 41 w 410"/>
              <a:gd name="T17" fmla="*/ 0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0" h="275">
                <a:moveTo>
                  <a:pt x="41" y="0"/>
                </a:moveTo>
                <a:cubicBezTo>
                  <a:pt x="368" y="0"/>
                  <a:pt x="368" y="0"/>
                  <a:pt x="368" y="0"/>
                </a:cubicBezTo>
                <a:cubicBezTo>
                  <a:pt x="391" y="0"/>
                  <a:pt x="410" y="19"/>
                  <a:pt x="410" y="41"/>
                </a:cubicBezTo>
                <a:cubicBezTo>
                  <a:pt x="410" y="234"/>
                  <a:pt x="410" y="234"/>
                  <a:pt x="410" y="234"/>
                </a:cubicBezTo>
                <a:cubicBezTo>
                  <a:pt x="410" y="256"/>
                  <a:pt x="391" y="275"/>
                  <a:pt x="368" y="275"/>
                </a:cubicBezTo>
                <a:cubicBezTo>
                  <a:pt x="41" y="275"/>
                  <a:pt x="41" y="275"/>
                  <a:pt x="41" y="275"/>
                </a:cubicBezTo>
                <a:cubicBezTo>
                  <a:pt x="19" y="275"/>
                  <a:pt x="0" y="256"/>
                  <a:pt x="0" y="234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19"/>
                  <a:pt x="19" y="0"/>
                  <a:pt x="41" y="0"/>
                </a:cubicBezTo>
                <a:close/>
              </a:path>
            </a:pathLst>
          </a:custGeom>
          <a:solidFill>
            <a:srgbClr val="D2EDF3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1-</a:t>
            </a:r>
            <a:endParaRPr lang="id-ID" dirty="0"/>
          </a:p>
        </p:txBody>
      </p:sp>
      <p:sp>
        <p:nvSpPr>
          <p:cNvPr id="206" name="Freeform 155">
            <a:extLst>
              <a:ext uri="{FF2B5EF4-FFF2-40B4-BE49-F238E27FC236}">
                <a16:creationId xmlns:a16="http://schemas.microsoft.com/office/drawing/2014/main" id="{D051DEE2-CD91-4922-A60E-6BBA1687F769}"/>
              </a:ext>
            </a:extLst>
          </p:cNvPr>
          <p:cNvSpPr>
            <a:spLocks/>
          </p:cNvSpPr>
          <p:nvPr/>
        </p:nvSpPr>
        <p:spPr bwMode="auto">
          <a:xfrm>
            <a:off x="9272726" y="2354263"/>
            <a:ext cx="382270" cy="229555"/>
          </a:xfrm>
          <a:custGeom>
            <a:avLst/>
            <a:gdLst>
              <a:gd name="T0" fmla="*/ 41 w 410"/>
              <a:gd name="T1" fmla="*/ 0 h 275"/>
              <a:gd name="T2" fmla="*/ 368 w 410"/>
              <a:gd name="T3" fmla="*/ 0 h 275"/>
              <a:gd name="T4" fmla="*/ 410 w 410"/>
              <a:gd name="T5" fmla="*/ 41 h 275"/>
              <a:gd name="T6" fmla="*/ 410 w 410"/>
              <a:gd name="T7" fmla="*/ 234 h 275"/>
              <a:gd name="T8" fmla="*/ 368 w 410"/>
              <a:gd name="T9" fmla="*/ 275 h 275"/>
              <a:gd name="T10" fmla="*/ 41 w 410"/>
              <a:gd name="T11" fmla="*/ 275 h 275"/>
              <a:gd name="T12" fmla="*/ 0 w 410"/>
              <a:gd name="T13" fmla="*/ 234 h 275"/>
              <a:gd name="T14" fmla="*/ 0 w 410"/>
              <a:gd name="T15" fmla="*/ 41 h 275"/>
              <a:gd name="T16" fmla="*/ 41 w 410"/>
              <a:gd name="T17" fmla="*/ 0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0" h="275">
                <a:moveTo>
                  <a:pt x="41" y="0"/>
                </a:moveTo>
                <a:cubicBezTo>
                  <a:pt x="368" y="0"/>
                  <a:pt x="368" y="0"/>
                  <a:pt x="368" y="0"/>
                </a:cubicBezTo>
                <a:cubicBezTo>
                  <a:pt x="391" y="0"/>
                  <a:pt x="410" y="19"/>
                  <a:pt x="410" y="41"/>
                </a:cubicBezTo>
                <a:cubicBezTo>
                  <a:pt x="410" y="234"/>
                  <a:pt x="410" y="234"/>
                  <a:pt x="410" y="234"/>
                </a:cubicBezTo>
                <a:cubicBezTo>
                  <a:pt x="410" y="256"/>
                  <a:pt x="391" y="275"/>
                  <a:pt x="368" y="275"/>
                </a:cubicBezTo>
                <a:cubicBezTo>
                  <a:pt x="41" y="275"/>
                  <a:pt x="41" y="275"/>
                  <a:pt x="41" y="275"/>
                </a:cubicBezTo>
                <a:cubicBezTo>
                  <a:pt x="19" y="275"/>
                  <a:pt x="0" y="256"/>
                  <a:pt x="0" y="234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19"/>
                  <a:pt x="19" y="0"/>
                  <a:pt x="41" y="0"/>
                </a:cubicBezTo>
                <a:close/>
              </a:path>
            </a:pathLst>
          </a:custGeom>
          <a:solidFill>
            <a:srgbClr val="D2EDF3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1-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Freeform 47">
                <a:extLst>
                  <a:ext uri="{FF2B5EF4-FFF2-40B4-BE49-F238E27FC236}">
                    <a16:creationId xmlns:a16="http://schemas.microsoft.com/office/drawing/2014/main" id="{C243C930-3B63-44C2-B154-386B1E404C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18420" y="2765645"/>
                <a:ext cx="528593" cy="231629"/>
              </a:xfrm>
              <a:custGeom>
                <a:avLst/>
                <a:gdLst>
                  <a:gd name="T0" fmla="*/ 40 w 428"/>
                  <a:gd name="T1" fmla="*/ 0 h 266"/>
                  <a:gd name="T2" fmla="*/ 388 w 428"/>
                  <a:gd name="T3" fmla="*/ 0 h 266"/>
                  <a:gd name="T4" fmla="*/ 428 w 428"/>
                  <a:gd name="T5" fmla="*/ 39 h 266"/>
                  <a:gd name="T6" fmla="*/ 428 w 428"/>
                  <a:gd name="T7" fmla="*/ 226 h 266"/>
                  <a:gd name="T8" fmla="*/ 388 w 428"/>
                  <a:gd name="T9" fmla="*/ 266 h 266"/>
                  <a:gd name="T10" fmla="*/ 40 w 428"/>
                  <a:gd name="T11" fmla="*/ 266 h 266"/>
                  <a:gd name="T12" fmla="*/ 0 w 428"/>
                  <a:gd name="T13" fmla="*/ 226 h 266"/>
                  <a:gd name="T14" fmla="*/ 0 w 428"/>
                  <a:gd name="T15" fmla="*/ 39 h 266"/>
                  <a:gd name="T16" fmla="*/ 40 w 428"/>
                  <a:gd name="T17" fmla="*/ 0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8" h="266">
                    <a:moveTo>
                      <a:pt x="40" y="0"/>
                    </a:moveTo>
                    <a:cubicBezTo>
                      <a:pt x="388" y="0"/>
                      <a:pt x="388" y="0"/>
                      <a:pt x="388" y="0"/>
                    </a:cubicBezTo>
                    <a:cubicBezTo>
                      <a:pt x="410" y="0"/>
                      <a:pt x="428" y="17"/>
                      <a:pt x="428" y="39"/>
                    </a:cubicBezTo>
                    <a:cubicBezTo>
                      <a:pt x="428" y="226"/>
                      <a:pt x="428" y="226"/>
                      <a:pt x="428" y="226"/>
                    </a:cubicBezTo>
                    <a:cubicBezTo>
                      <a:pt x="428" y="248"/>
                      <a:pt x="410" y="266"/>
                      <a:pt x="388" y="266"/>
                    </a:cubicBezTo>
                    <a:cubicBezTo>
                      <a:pt x="40" y="266"/>
                      <a:pt x="40" y="266"/>
                      <a:pt x="40" y="266"/>
                    </a:cubicBezTo>
                    <a:cubicBezTo>
                      <a:pt x="18" y="266"/>
                      <a:pt x="0" y="248"/>
                      <a:pt x="0" y="226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17"/>
                      <a:pt x="18" y="0"/>
                      <a:pt x="40" y="0"/>
                    </a:cubicBezTo>
                    <a:close/>
                  </a:path>
                </a:pathLst>
              </a:custGeom>
              <a:solidFill>
                <a:srgbClr val="CECBE6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 i="1"/>
                        <m:t>tanh</m:t>
                      </m:r>
                    </m:oMath>
                  </m:oMathPara>
                </a14:m>
                <a:endParaRPr lang="id-ID" sz="1400" i="1" dirty="0"/>
              </a:p>
            </p:txBody>
          </p:sp>
        </mc:Choice>
        <mc:Fallback xmlns="">
          <p:sp>
            <p:nvSpPr>
              <p:cNvPr id="207" name="Freeform 47">
                <a:extLst>
                  <a:ext uri="{FF2B5EF4-FFF2-40B4-BE49-F238E27FC236}">
                    <a16:creationId xmlns:a16="http://schemas.microsoft.com/office/drawing/2014/main" id="{C243C930-3B63-44C2-B154-386B1E404C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18420" y="2765645"/>
                <a:ext cx="528593" cy="231629"/>
              </a:xfrm>
              <a:custGeom>
                <a:avLst/>
                <a:gdLst>
                  <a:gd name="T0" fmla="*/ 40 w 428"/>
                  <a:gd name="T1" fmla="*/ 0 h 266"/>
                  <a:gd name="T2" fmla="*/ 388 w 428"/>
                  <a:gd name="T3" fmla="*/ 0 h 266"/>
                  <a:gd name="T4" fmla="*/ 428 w 428"/>
                  <a:gd name="T5" fmla="*/ 39 h 266"/>
                  <a:gd name="T6" fmla="*/ 428 w 428"/>
                  <a:gd name="T7" fmla="*/ 226 h 266"/>
                  <a:gd name="T8" fmla="*/ 388 w 428"/>
                  <a:gd name="T9" fmla="*/ 266 h 266"/>
                  <a:gd name="T10" fmla="*/ 40 w 428"/>
                  <a:gd name="T11" fmla="*/ 266 h 266"/>
                  <a:gd name="T12" fmla="*/ 0 w 428"/>
                  <a:gd name="T13" fmla="*/ 226 h 266"/>
                  <a:gd name="T14" fmla="*/ 0 w 428"/>
                  <a:gd name="T15" fmla="*/ 39 h 266"/>
                  <a:gd name="T16" fmla="*/ 40 w 428"/>
                  <a:gd name="T17" fmla="*/ 0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8" h="266">
                    <a:moveTo>
                      <a:pt x="40" y="0"/>
                    </a:moveTo>
                    <a:cubicBezTo>
                      <a:pt x="388" y="0"/>
                      <a:pt x="388" y="0"/>
                      <a:pt x="388" y="0"/>
                    </a:cubicBezTo>
                    <a:cubicBezTo>
                      <a:pt x="410" y="0"/>
                      <a:pt x="428" y="17"/>
                      <a:pt x="428" y="39"/>
                    </a:cubicBezTo>
                    <a:cubicBezTo>
                      <a:pt x="428" y="226"/>
                      <a:pt x="428" y="226"/>
                      <a:pt x="428" y="226"/>
                    </a:cubicBezTo>
                    <a:cubicBezTo>
                      <a:pt x="428" y="248"/>
                      <a:pt x="410" y="266"/>
                      <a:pt x="388" y="266"/>
                    </a:cubicBezTo>
                    <a:cubicBezTo>
                      <a:pt x="40" y="266"/>
                      <a:pt x="40" y="266"/>
                      <a:pt x="40" y="266"/>
                    </a:cubicBezTo>
                    <a:cubicBezTo>
                      <a:pt x="18" y="266"/>
                      <a:pt x="0" y="248"/>
                      <a:pt x="0" y="226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17"/>
                      <a:pt x="18" y="0"/>
                      <a:pt x="40" y="0"/>
                    </a:cubicBezTo>
                    <a:close/>
                  </a:path>
                </a:pathLst>
              </a:custGeom>
              <a:blipFill>
                <a:blip r:embed="rId24"/>
                <a:stretch>
                  <a:fillRect b="-2632"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Freeform 47">
                <a:extLst>
                  <a:ext uri="{FF2B5EF4-FFF2-40B4-BE49-F238E27FC236}">
                    <a16:creationId xmlns:a16="http://schemas.microsoft.com/office/drawing/2014/main" id="{998888F9-28BE-47F7-8E7D-AEB3ABF45C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55215" y="2035249"/>
                <a:ext cx="478043" cy="209478"/>
              </a:xfrm>
              <a:custGeom>
                <a:avLst/>
                <a:gdLst>
                  <a:gd name="T0" fmla="*/ 40 w 428"/>
                  <a:gd name="T1" fmla="*/ 0 h 266"/>
                  <a:gd name="T2" fmla="*/ 388 w 428"/>
                  <a:gd name="T3" fmla="*/ 0 h 266"/>
                  <a:gd name="T4" fmla="*/ 428 w 428"/>
                  <a:gd name="T5" fmla="*/ 39 h 266"/>
                  <a:gd name="T6" fmla="*/ 428 w 428"/>
                  <a:gd name="T7" fmla="*/ 226 h 266"/>
                  <a:gd name="T8" fmla="*/ 388 w 428"/>
                  <a:gd name="T9" fmla="*/ 266 h 266"/>
                  <a:gd name="T10" fmla="*/ 40 w 428"/>
                  <a:gd name="T11" fmla="*/ 266 h 266"/>
                  <a:gd name="T12" fmla="*/ 0 w 428"/>
                  <a:gd name="T13" fmla="*/ 226 h 266"/>
                  <a:gd name="T14" fmla="*/ 0 w 428"/>
                  <a:gd name="T15" fmla="*/ 39 h 266"/>
                  <a:gd name="T16" fmla="*/ 40 w 428"/>
                  <a:gd name="T17" fmla="*/ 0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8" h="266">
                    <a:moveTo>
                      <a:pt x="40" y="0"/>
                    </a:moveTo>
                    <a:cubicBezTo>
                      <a:pt x="388" y="0"/>
                      <a:pt x="388" y="0"/>
                      <a:pt x="388" y="0"/>
                    </a:cubicBezTo>
                    <a:cubicBezTo>
                      <a:pt x="410" y="0"/>
                      <a:pt x="428" y="17"/>
                      <a:pt x="428" y="39"/>
                    </a:cubicBezTo>
                    <a:cubicBezTo>
                      <a:pt x="428" y="226"/>
                      <a:pt x="428" y="226"/>
                      <a:pt x="428" y="226"/>
                    </a:cubicBezTo>
                    <a:cubicBezTo>
                      <a:pt x="428" y="248"/>
                      <a:pt x="410" y="266"/>
                      <a:pt x="388" y="266"/>
                    </a:cubicBezTo>
                    <a:cubicBezTo>
                      <a:pt x="40" y="266"/>
                      <a:pt x="40" y="266"/>
                      <a:pt x="40" y="266"/>
                    </a:cubicBezTo>
                    <a:cubicBezTo>
                      <a:pt x="18" y="266"/>
                      <a:pt x="0" y="248"/>
                      <a:pt x="0" y="226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17"/>
                      <a:pt x="18" y="0"/>
                      <a:pt x="40" y="0"/>
                    </a:cubicBezTo>
                    <a:close/>
                  </a:path>
                </a:pathLst>
              </a:custGeom>
              <a:solidFill>
                <a:srgbClr val="CECBE6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 i="1"/>
                        <m:t>tanh</m:t>
                      </m:r>
                    </m:oMath>
                  </m:oMathPara>
                </a14:m>
                <a:endParaRPr lang="id-ID" sz="1400" i="1" dirty="0"/>
              </a:p>
            </p:txBody>
          </p:sp>
        </mc:Choice>
        <mc:Fallback xmlns="">
          <p:sp>
            <p:nvSpPr>
              <p:cNvPr id="208" name="Freeform 47">
                <a:extLst>
                  <a:ext uri="{FF2B5EF4-FFF2-40B4-BE49-F238E27FC236}">
                    <a16:creationId xmlns:a16="http://schemas.microsoft.com/office/drawing/2014/main" id="{998888F9-28BE-47F7-8E7D-AEB3ABF45C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55215" y="2035249"/>
                <a:ext cx="478043" cy="209478"/>
              </a:xfrm>
              <a:custGeom>
                <a:avLst/>
                <a:gdLst>
                  <a:gd name="T0" fmla="*/ 40 w 428"/>
                  <a:gd name="T1" fmla="*/ 0 h 266"/>
                  <a:gd name="T2" fmla="*/ 388 w 428"/>
                  <a:gd name="T3" fmla="*/ 0 h 266"/>
                  <a:gd name="T4" fmla="*/ 428 w 428"/>
                  <a:gd name="T5" fmla="*/ 39 h 266"/>
                  <a:gd name="T6" fmla="*/ 428 w 428"/>
                  <a:gd name="T7" fmla="*/ 226 h 266"/>
                  <a:gd name="T8" fmla="*/ 388 w 428"/>
                  <a:gd name="T9" fmla="*/ 266 h 266"/>
                  <a:gd name="T10" fmla="*/ 40 w 428"/>
                  <a:gd name="T11" fmla="*/ 266 h 266"/>
                  <a:gd name="T12" fmla="*/ 0 w 428"/>
                  <a:gd name="T13" fmla="*/ 226 h 266"/>
                  <a:gd name="T14" fmla="*/ 0 w 428"/>
                  <a:gd name="T15" fmla="*/ 39 h 266"/>
                  <a:gd name="T16" fmla="*/ 40 w 428"/>
                  <a:gd name="T17" fmla="*/ 0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8" h="266">
                    <a:moveTo>
                      <a:pt x="40" y="0"/>
                    </a:moveTo>
                    <a:cubicBezTo>
                      <a:pt x="388" y="0"/>
                      <a:pt x="388" y="0"/>
                      <a:pt x="388" y="0"/>
                    </a:cubicBezTo>
                    <a:cubicBezTo>
                      <a:pt x="410" y="0"/>
                      <a:pt x="428" y="17"/>
                      <a:pt x="428" y="39"/>
                    </a:cubicBezTo>
                    <a:cubicBezTo>
                      <a:pt x="428" y="226"/>
                      <a:pt x="428" y="226"/>
                      <a:pt x="428" y="226"/>
                    </a:cubicBezTo>
                    <a:cubicBezTo>
                      <a:pt x="428" y="248"/>
                      <a:pt x="410" y="266"/>
                      <a:pt x="388" y="266"/>
                    </a:cubicBezTo>
                    <a:cubicBezTo>
                      <a:pt x="40" y="266"/>
                      <a:pt x="40" y="266"/>
                      <a:pt x="40" y="266"/>
                    </a:cubicBezTo>
                    <a:cubicBezTo>
                      <a:pt x="18" y="266"/>
                      <a:pt x="0" y="248"/>
                      <a:pt x="0" y="226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17"/>
                      <a:pt x="18" y="0"/>
                      <a:pt x="40" y="0"/>
                    </a:cubicBezTo>
                    <a:close/>
                  </a:path>
                </a:pathLst>
              </a:custGeom>
              <a:blipFill>
                <a:blip r:embed="rId25"/>
                <a:stretch>
                  <a:fillRect r="-2532" b="-8824"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Oval 20">
                <a:extLst>
                  <a:ext uri="{FF2B5EF4-FFF2-40B4-BE49-F238E27FC236}">
                    <a16:creationId xmlns:a16="http://schemas.microsoft.com/office/drawing/2014/main" id="{2F0B8E1A-C706-4DA8-A57B-67313DFAD7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39885" y="4437856"/>
                <a:ext cx="506413" cy="506414"/>
              </a:xfrm>
              <a:prstGeom prst="ellipse">
                <a:avLst/>
              </a:prstGeom>
              <a:solidFill>
                <a:srgbClr val="CCFFCC"/>
              </a:solidFill>
              <a:ln w="4763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id-ID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id-ID" sz="1200" dirty="0"/>
              </a:p>
            </p:txBody>
          </p:sp>
        </mc:Choice>
        <mc:Fallback xmlns="">
          <p:sp>
            <p:nvSpPr>
              <p:cNvPr id="212" name="Oval 20">
                <a:extLst>
                  <a:ext uri="{FF2B5EF4-FFF2-40B4-BE49-F238E27FC236}">
                    <a16:creationId xmlns:a16="http://schemas.microsoft.com/office/drawing/2014/main" id="{2F0B8E1A-C706-4DA8-A57B-67313DFAD7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39885" y="4437856"/>
                <a:ext cx="506413" cy="506414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  <a:ln w="4763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Oval 20">
                <a:extLst>
                  <a:ext uri="{FF2B5EF4-FFF2-40B4-BE49-F238E27FC236}">
                    <a16:creationId xmlns:a16="http://schemas.microsoft.com/office/drawing/2014/main" id="{E4F6D819-B0E3-43B7-A016-B22D8D114A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7681" y="4514057"/>
                <a:ext cx="506413" cy="506414"/>
              </a:xfrm>
              <a:prstGeom prst="ellipse">
                <a:avLst/>
              </a:prstGeom>
              <a:solidFill>
                <a:srgbClr val="CCFFCC"/>
              </a:solidFill>
              <a:ln w="4763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id-ID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id-ID" sz="1200" dirty="0"/>
              </a:p>
            </p:txBody>
          </p:sp>
        </mc:Choice>
        <mc:Fallback xmlns="">
          <p:sp>
            <p:nvSpPr>
              <p:cNvPr id="213" name="Oval 20">
                <a:extLst>
                  <a:ext uri="{FF2B5EF4-FFF2-40B4-BE49-F238E27FC236}">
                    <a16:creationId xmlns:a16="http://schemas.microsoft.com/office/drawing/2014/main" id="{E4F6D819-B0E3-43B7-A016-B22D8D114A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77681" y="4514057"/>
                <a:ext cx="506413" cy="506414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  <a:ln w="4763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Oval 20">
                <a:extLst>
                  <a:ext uri="{FF2B5EF4-FFF2-40B4-BE49-F238E27FC236}">
                    <a16:creationId xmlns:a16="http://schemas.microsoft.com/office/drawing/2014/main" id="{D462C0B9-744E-42F7-A856-FB6544A5FD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8506" y="4551363"/>
                <a:ext cx="506413" cy="506414"/>
              </a:xfrm>
              <a:prstGeom prst="ellipse">
                <a:avLst/>
              </a:prstGeom>
              <a:solidFill>
                <a:srgbClr val="CCFFCC"/>
              </a:solidFill>
              <a:ln w="4763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id-ID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id-ID" sz="1200" dirty="0"/>
              </a:p>
            </p:txBody>
          </p:sp>
        </mc:Choice>
        <mc:Fallback xmlns="">
          <p:sp>
            <p:nvSpPr>
              <p:cNvPr id="214" name="Oval 20">
                <a:extLst>
                  <a:ext uri="{FF2B5EF4-FFF2-40B4-BE49-F238E27FC236}">
                    <a16:creationId xmlns:a16="http://schemas.microsoft.com/office/drawing/2014/main" id="{D462C0B9-744E-42F7-A856-FB6544A5FD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58506" y="4551363"/>
                <a:ext cx="506413" cy="506414"/>
              </a:xfrm>
              <a:prstGeom prst="ellipse">
                <a:avLst/>
              </a:prstGeom>
              <a:blipFill>
                <a:blip r:embed="rId28"/>
                <a:stretch>
                  <a:fillRect r="-1205"/>
                </a:stretch>
              </a:blipFill>
              <a:ln w="4763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Oval 89">
                <a:extLst>
                  <a:ext uri="{FF2B5EF4-FFF2-40B4-BE49-F238E27FC236}">
                    <a16:creationId xmlns:a16="http://schemas.microsoft.com/office/drawing/2014/main" id="{8BF69DDE-5905-42B4-8CFC-7D5BBA7063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4250" y="4154740"/>
                <a:ext cx="427830" cy="429235"/>
              </a:xfrm>
              <a:prstGeom prst="ellipse">
                <a:avLst/>
              </a:prstGeom>
              <a:solidFill>
                <a:srgbClr val="CCFFCC"/>
              </a:solidFill>
              <a:ln w="4763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id-ID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id-ID" sz="1000" dirty="0"/>
              </a:p>
            </p:txBody>
          </p:sp>
        </mc:Choice>
        <mc:Fallback xmlns="">
          <p:sp>
            <p:nvSpPr>
              <p:cNvPr id="94" name="Oval 89">
                <a:extLst>
                  <a:ext uri="{FF2B5EF4-FFF2-40B4-BE49-F238E27FC236}">
                    <a16:creationId xmlns:a16="http://schemas.microsoft.com/office/drawing/2014/main" id="{8BF69DDE-5905-42B4-8CFC-7D5BBA7063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24250" y="4154740"/>
                <a:ext cx="427830" cy="429235"/>
              </a:xfrm>
              <a:prstGeom prst="ellipse">
                <a:avLst/>
              </a:prstGeom>
              <a:blipFill>
                <a:blip r:embed="rId29"/>
                <a:stretch>
                  <a:fillRect r="-1429"/>
                </a:stretch>
              </a:blipFill>
              <a:ln w="4763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Oval 138">
                <a:extLst>
                  <a:ext uri="{FF2B5EF4-FFF2-40B4-BE49-F238E27FC236}">
                    <a16:creationId xmlns:a16="http://schemas.microsoft.com/office/drawing/2014/main" id="{D815282B-CDFE-4456-8F2F-EC33F19DE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90176" y="4595675"/>
                <a:ext cx="522157" cy="522157"/>
              </a:xfrm>
              <a:prstGeom prst="ellipse">
                <a:avLst/>
              </a:prstGeom>
              <a:solidFill>
                <a:srgbClr val="F89939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20" name="Oval 138">
                <a:extLst>
                  <a:ext uri="{FF2B5EF4-FFF2-40B4-BE49-F238E27FC236}">
                    <a16:creationId xmlns:a16="http://schemas.microsoft.com/office/drawing/2014/main" id="{D815282B-CDFE-4456-8F2F-EC33F19DE7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290176" y="4595675"/>
                <a:ext cx="522157" cy="522157"/>
              </a:xfrm>
              <a:prstGeom prst="ellipse">
                <a:avLst/>
              </a:prstGeom>
              <a:blipFill>
                <a:blip r:embed="rId30"/>
                <a:stretch>
                  <a:fillRect r="-8140"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Freeform 47">
                <a:extLst>
                  <a:ext uri="{FF2B5EF4-FFF2-40B4-BE49-F238E27FC236}">
                    <a16:creationId xmlns:a16="http://schemas.microsoft.com/office/drawing/2014/main" id="{206BD103-E9DD-40E8-B354-0FD15ABE97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5324" y="2625039"/>
                <a:ext cx="478043" cy="209478"/>
              </a:xfrm>
              <a:custGeom>
                <a:avLst/>
                <a:gdLst>
                  <a:gd name="T0" fmla="*/ 40 w 428"/>
                  <a:gd name="T1" fmla="*/ 0 h 266"/>
                  <a:gd name="T2" fmla="*/ 388 w 428"/>
                  <a:gd name="T3" fmla="*/ 0 h 266"/>
                  <a:gd name="T4" fmla="*/ 428 w 428"/>
                  <a:gd name="T5" fmla="*/ 39 h 266"/>
                  <a:gd name="T6" fmla="*/ 428 w 428"/>
                  <a:gd name="T7" fmla="*/ 226 h 266"/>
                  <a:gd name="T8" fmla="*/ 388 w 428"/>
                  <a:gd name="T9" fmla="*/ 266 h 266"/>
                  <a:gd name="T10" fmla="*/ 40 w 428"/>
                  <a:gd name="T11" fmla="*/ 266 h 266"/>
                  <a:gd name="T12" fmla="*/ 0 w 428"/>
                  <a:gd name="T13" fmla="*/ 226 h 266"/>
                  <a:gd name="T14" fmla="*/ 0 w 428"/>
                  <a:gd name="T15" fmla="*/ 39 h 266"/>
                  <a:gd name="T16" fmla="*/ 40 w 428"/>
                  <a:gd name="T17" fmla="*/ 0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8" h="266">
                    <a:moveTo>
                      <a:pt x="40" y="0"/>
                    </a:moveTo>
                    <a:cubicBezTo>
                      <a:pt x="388" y="0"/>
                      <a:pt x="388" y="0"/>
                      <a:pt x="388" y="0"/>
                    </a:cubicBezTo>
                    <a:cubicBezTo>
                      <a:pt x="410" y="0"/>
                      <a:pt x="428" y="17"/>
                      <a:pt x="428" y="39"/>
                    </a:cubicBezTo>
                    <a:cubicBezTo>
                      <a:pt x="428" y="226"/>
                      <a:pt x="428" y="226"/>
                      <a:pt x="428" y="226"/>
                    </a:cubicBezTo>
                    <a:cubicBezTo>
                      <a:pt x="428" y="248"/>
                      <a:pt x="410" y="266"/>
                      <a:pt x="388" y="266"/>
                    </a:cubicBezTo>
                    <a:cubicBezTo>
                      <a:pt x="40" y="266"/>
                      <a:pt x="40" y="266"/>
                      <a:pt x="40" y="266"/>
                    </a:cubicBezTo>
                    <a:cubicBezTo>
                      <a:pt x="18" y="266"/>
                      <a:pt x="0" y="248"/>
                      <a:pt x="0" y="226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17"/>
                      <a:pt x="18" y="0"/>
                      <a:pt x="40" y="0"/>
                    </a:cubicBezTo>
                    <a:close/>
                  </a:path>
                </a:pathLst>
              </a:custGeom>
              <a:solidFill>
                <a:srgbClr val="CECBE6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 i="1"/>
                        <m:t>tanh</m:t>
                      </m:r>
                    </m:oMath>
                  </m:oMathPara>
                </a14:m>
                <a:endParaRPr lang="id-ID" sz="1400" i="1" dirty="0"/>
              </a:p>
            </p:txBody>
          </p:sp>
        </mc:Choice>
        <mc:Fallback xmlns="">
          <p:sp>
            <p:nvSpPr>
              <p:cNvPr id="223" name="Freeform 47">
                <a:extLst>
                  <a:ext uri="{FF2B5EF4-FFF2-40B4-BE49-F238E27FC236}">
                    <a16:creationId xmlns:a16="http://schemas.microsoft.com/office/drawing/2014/main" id="{206BD103-E9DD-40E8-B354-0FD15ABE97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95324" y="2625039"/>
                <a:ext cx="478043" cy="209478"/>
              </a:xfrm>
              <a:custGeom>
                <a:avLst/>
                <a:gdLst>
                  <a:gd name="T0" fmla="*/ 40 w 428"/>
                  <a:gd name="T1" fmla="*/ 0 h 266"/>
                  <a:gd name="T2" fmla="*/ 388 w 428"/>
                  <a:gd name="T3" fmla="*/ 0 h 266"/>
                  <a:gd name="T4" fmla="*/ 428 w 428"/>
                  <a:gd name="T5" fmla="*/ 39 h 266"/>
                  <a:gd name="T6" fmla="*/ 428 w 428"/>
                  <a:gd name="T7" fmla="*/ 226 h 266"/>
                  <a:gd name="T8" fmla="*/ 388 w 428"/>
                  <a:gd name="T9" fmla="*/ 266 h 266"/>
                  <a:gd name="T10" fmla="*/ 40 w 428"/>
                  <a:gd name="T11" fmla="*/ 266 h 266"/>
                  <a:gd name="T12" fmla="*/ 0 w 428"/>
                  <a:gd name="T13" fmla="*/ 226 h 266"/>
                  <a:gd name="T14" fmla="*/ 0 w 428"/>
                  <a:gd name="T15" fmla="*/ 39 h 266"/>
                  <a:gd name="T16" fmla="*/ 40 w 428"/>
                  <a:gd name="T17" fmla="*/ 0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8" h="266">
                    <a:moveTo>
                      <a:pt x="40" y="0"/>
                    </a:moveTo>
                    <a:cubicBezTo>
                      <a:pt x="388" y="0"/>
                      <a:pt x="388" y="0"/>
                      <a:pt x="388" y="0"/>
                    </a:cubicBezTo>
                    <a:cubicBezTo>
                      <a:pt x="410" y="0"/>
                      <a:pt x="428" y="17"/>
                      <a:pt x="428" y="39"/>
                    </a:cubicBezTo>
                    <a:cubicBezTo>
                      <a:pt x="428" y="226"/>
                      <a:pt x="428" y="226"/>
                      <a:pt x="428" y="226"/>
                    </a:cubicBezTo>
                    <a:cubicBezTo>
                      <a:pt x="428" y="248"/>
                      <a:pt x="410" y="266"/>
                      <a:pt x="388" y="266"/>
                    </a:cubicBezTo>
                    <a:cubicBezTo>
                      <a:pt x="40" y="266"/>
                      <a:pt x="40" y="266"/>
                      <a:pt x="40" y="266"/>
                    </a:cubicBezTo>
                    <a:cubicBezTo>
                      <a:pt x="18" y="266"/>
                      <a:pt x="0" y="248"/>
                      <a:pt x="0" y="226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17"/>
                      <a:pt x="18" y="0"/>
                      <a:pt x="40" y="0"/>
                    </a:cubicBezTo>
                    <a:close/>
                  </a:path>
                </a:pathLst>
              </a:custGeom>
              <a:blipFill>
                <a:blip r:embed="rId31"/>
                <a:stretch>
                  <a:fillRect r="-2564" b="-8824"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" name="Freeform 148">
            <a:extLst>
              <a:ext uri="{FF2B5EF4-FFF2-40B4-BE49-F238E27FC236}">
                <a16:creationId xmlns:a16="http://schemas.microsoft.com/office/drawing/2014/main" id="{2BE6D29C-5B58-4BA6-9459-CFAB4A811B59}"/>
              </a:ext>
            </a:extLst>
          </p:cNvPr>
          <p:cNvSpPr>
            <a:spLocks/>
          </p:cNvSpPr>
          <p:nvPr/>
        </p:nvSpPr>
        <p:spPr bwMode="auto">
          <a:xfrm>
            <a:off x="9303614" y="1755495"/>
            <a:ext cx="146051" cy="281547"/>
          </a:xfrm>
          <a:custGeom>
            <a:avLst/>
            <a:gdLst>
              <a:gd name="T0" fmla="*/ 30 w 88"/>
              <a:gd name="T1" fmla="*/ 0 h 196"/>
              <a:gd name="T2" fmla="*/ 58 w 88"/>
              <a:gd name="T3" fmla="*/ 0 h 196"/>
              <a:gd name="T4" fmla="*/ 58 w 88"/>
              <a:gd name="T5" fmla="*/ 13 h 196"/>
              <a:gd name="T6" fmla="*/ 58 w 88"/>
              <a:gd name="T7" fmla="*/ 142 h 196"/>
              <a:gd name="T8" fmla="*/ 88 w 88"/>
              <a:gd name="T9" fmla="*/ 142 h 196"/>
              <a:gd name="T10" fmla="*/ 44 w 88"/>
              <a:gd name="T11" fmla="*/ 196 h 196"/>
              <a:gd name="T12" fmla="*/ 0 w 88"/>
              <a:gd name="T13" fmla="*/ 142 h 196"/>
              <a:gd name="T14" fmla="*/ 30 w 88"/>
              <a:gd name="T15" fmla="*/ 142 h 196"/>
              <a:gd name="T16" fmla="*/ 30 w 88"/>
              <a:gd name="T17" fmla="*/ 13 h 196"/>
              <a:gd name="T18" fmla="*/ 30 w 88"/>
              <a:gd name="T1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8" h="196">
                <a:moveTo>
                  <a:pt x="30" y="0"/>
                </a:moveTo>
                <a:lnTo>
                  <a:pt x="58" y="0"/>
                </a:lnTo>
                <a:lnTo>
                  <a:pt x="58" y="13"/>
                </a:lnTo>
                <a:lnTo>
                  <a:pt x="58" y="142"/>
                </a:lnTo>
                <a:lnTo>
                  <a:pt x="88" y="142"/>
                </a:lnTo>
                <a:lnTo>
                  <a:pt x="44" y="196"/>
                </a:lnTo>
                <a:lnTo>
                  <a:pt x="0" y="142"/>
                </a:lnTo>
                <a:lnTo>
                  <a:pt x="30" y="142"/>
                </a:lnTo>
                <a:lnTo>
                  <a:pt x="30" y="13"/>
                </a:lnTo>
                <a:lnTo>
                  <a:pt x="30" y="0"/>
                </a:lnTo>
                <a:close/>
              </a:path>
            </a:pathLst>
          </a:custGeom>
          <a:solidFill>
            <a:srgbClr val="3399FF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2" name="Freeform 55">
            <a:extLst>
              <a:ext uri="{FF2B5EF4-FFF2-40B4-BE49-F238E27FC236}">
                <a16:creationId xmlns:a16="http://schemas.microsoft.com/office/drawing/2014/main" id="{3BD25703-95BF-4D6E-957F-B1ACD4BF8DD0}"/>
              </a:ext>
            </a:extLst>
          </p:cNvPr>
          <p:cNvSpPr>
            <a:spLocks/>
          </p:cNvSpPr>
          <p:nvPr/>
        </p:nvSpPr>
        <p:spPr bwMode="auto">
          <a:xfrm>
            <a:off x="9261474" y="1629165"/>
            <a:ext cx="404813" cy="226696"/>
          </a:xfrm>
          <a:custGeom>
            <a:avLst/>
            <a:gdLst>
              <a:gd name="T0" fmla="*/ 24 w 257"/>
              <a:gd name="T1" fmla="*/ 0 h 160"/>
              <a:gd name="T2" fmla="*/ 233 w 257"/>
              <a:gd name="T3" fmla="*/ 0 h 160"/>
              <a:gd name="T4" fmla="*/ 257 w 257"/>
              <a:gd name="T5" fmla="*/ 24 h 160"/>
              <a:gd name="T6" fmla="*/ 257 w 257"/>
              <a:gd name="T7" fmla="*/ 136 h 160"/>
              <a:gd name="T8" fmla="*/ 233 w 257"/>
              <a:gd name="T9" fmla="*/ 160 h 160"/>
              <a:gd name="T10" fmla="*/ 24 w 257"/>
              <a:gd name="T11" fmla="*/ 160 h 160"/>
              <a:gd name="T12" fmla="*/ 0 w 257"/>
              <a:gd name="T13" fmla="*/ 136 h 160"/>
              <a:gd name="T14" fmla="*/ 0 w 257"/>
              <a:gd name="T15" fmla="*/ 24 h 160"/>
              <a:gd name="T16" fmla="*/ 24 w 257"/>
              <a:gd name="T17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7" h="160">
                <a:moveTo>
                  <a:pt x="24" y="0"/>
                </a:moveTo>
                <a:cubicBezTo>
                  <a:pt x="233" y="0"/>
                  <a:pt x="233" y="0"/>
                  <a:pt x="233" y="0"/>
                </a:cubicBezTo>
                <a:cubicBezTo>
                  <a:pt x="246" y="0"/>
                  <a:pt x="257" y="10"/>
                  <a:pt x="257" y="24"/>
                </a:cubicBezTo>
                <a:cubicBezTo>
                  <a:pt x="257" y="136"/>
                  <a:pt x="257" y="136"/>
                  <a:pt x="257" y="136"/>
                </a:cubicBezTo>
                <a:cubicBezTo>
                  <a:pt x="257" y="149"/>
                  <a:pt x="246" y="160"/>
                  <a:pt x="233" y="160"/>
                </a:cubicBezTo>
                <a:cubicBezTo>
                  <a:pt x="24" y="160"/>
                  <a:pt x="24" y="160"/>
                  <a:pt x="24" y="160"/>
                </a:cubicBezTo>
                <a:cubicBezTo>
                  <a:pt x="10" y="160"/>
                  <a:pt x="0" y="149"/>
                  <a:pt x="0" y="136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0"/>
                  <a:pt x="10" y="0"/>
                  <a:pt x="24" y="0"/>
                </a:cubicBezTo>
                <a:close/>
              </a:path>
            </a:pathLst>
          </a:custGeom>
          <a:solidFill>
            <a:srgbClr val="CCCCFF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50" dirty="0"/>
              <a:t>sqrt</a:t>
            </a:r>
            <a:endParaRPr lang="id-ID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Oval 137">
                <a:extLst>
                  <a:ext uri="{FF2B5EF4-FFF2-40B4-BE49-F238E27FC236}">
                    <a16:creationId xmlns:a16="http://schemas.microsoft.com/office/drawing/2014/main" id="{887CCB2E-F8A7-45AD-A84C-158C8EEB36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58386" y="1183787"/>
                <a:ext cx="553947" cy="556505"/>
              </a:xfrm>
              <a:prstGeom prst="ellipse">
                <a:avLst/>
              </a:prstGeom>
              <a:solidFill>
                <a:srgbClr val="F6EB16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28" name="Oval 137">
                <a:extLst>
                  <a:ext uri="{FF2B5EF4-FFF2-40B4-BE49-F238E27FC236}">
                    <a16:creationId xmlns:a16="http://schemas.microsoft.com/office/drawing/2014/main" id="{887CCB2E-F8A7-45AD-A84C-158C8EEB36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258386" y="1183787"/>
                <a:ext cx="553947" cy="556505"/>
              </a:xfrm>
              <a:prstGeom prst="ellipse">
                <a:avLst/>
              </a:prstGeom>
              <a:blipFill>
                <a:blip r:embed="rId32"/>
                <a:stretch>
                  <a:fillRect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9" name="Oval 128">
            <a:extLst>
              <a:ext uri="{FF2B5EF4-FFF2-40B4-BE49-F238E27FC236}">
                <a16:creationId xmlns:a16="http://schemas.microsoft.com/office/drawing/2014/main" id="{11134B68-44D5-41F3-8BE4-283087995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3188" y="2763838"/>
            <a:ext cx="404812" cy="404813"/>
          </a:xfrm>
          <a:prstGeom prst="ellipse">
            <a:avLst/>
          </a:prstGeom>
          <a:solidFill>
            <a:srgbClr val="66B2FF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x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Oval 93">
                <a:extLst>
                  <a:ext uri="{FF2B5EF4-FFF2-40B4-BE49-F238E27FC236}">
                    <a16:creationId xmlns:a16="http://schemas.microsoft.com/office/drawing/2014/main" id="{EE9DF070-4A29-4B9F-B108-3D975AB273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9572" y="2217945"/>
                <a:ext cx="374233" cy="374233"/>
              </a:xfrm>
              <a:prstGeom prst="ellipse">
                <a:avLst/>
              </a:prstGeom>
              <a:solidFill>
                <a:srgbClr val="A7CF38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30" name="Oval 93">
                <a:extLst>
                  <a:ext uri="{FF2B5EF4-FFF2-40B4-BE49-F238E27FC236}">
                    <a16:creationId xmlns:a16="http://schemas.microsoft.com/office/drawing/2014/main" id="{EE9DF070-4A29-4B9F-B108-3D975AB273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89572" y="2217945"/>
                <a:ext cx="374233" cy="374233"/>
              </a:xfrm>
              <a:prstGeom prst="ellipse">
                <a:avLst/>
              </a:prstGeom>
              <a:blipFill>
                <a:blip r:embed="rId33"/>
                <a:stretch>
                  <a:fillRect r="-4918"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Oval 93">
                <a:extLst>
                  <a:ext uri="{FF2B5EF4-FFF2-40B4-BE49-F238E27FC236}">
                    <a16:creationId xmlns:a16="http://schemas.microsoft.com/office/drawing/2014/main" id="{2B533981-73E9-41E4-A447-A5253F4AFD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2746" y="2224494"/>
                <a:ext cx="374233" cy="374233"/>
              </a:xfrm>
              <a:prstGeom prst="ellipse">
                <a:avLst/>
              </a:prstGeom>
              <a:solidFill>
                <a:srgbClr val="A7CF38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31" name="Oval 93">
                <a:extLst>
                  <a:ext uri="{FF2B5EF4-FFF2-40B4-BE49-F238E27FC236}">
                    <a16:creationId xmlns:a16="http://schemas.microsoft.com/office/drawing/2014/main" id="{2B533981-73E9-41E4-A447-A5253F4AFD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92746" y="2224494"/>
                <a:ext cx="374233" cy="374233"/>
              </a:xfrm>
              <a:prstGeom prst="ellipse">
                <a:avLst/>
              </a:prstGeom>
              <a:blipFill>
                <a:blip r:embed="rId34"/>
                <a:stretch>
                  <a:fillRect r="-4918"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2" name="Oval 128">
            <a:extLst>
              <a:ext uri="{FF2B5EF4-FFF2-40B4-BE49-F238E27FC236}">
                <a16:creationId xmlns:a16="http://schemas.microsoft.com/office/drawing/2014/main" id="{9AE7F1BD-1ACE-4A1E-855D-D7F2FB972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3186" y="2748756"/>
            <a:ext cx="404812" cy="404813"/>
          </a:xfrm>
          <a:prstGeom prst="ellipse">
            <a:avLst/>
          </a:prstGeom>
          <a:solidFill>
            <a:srgbClr val="66B2FF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x</a:t>
            </a:r>
            <a:endParaRPr lang="id-ID" dirty="0"/>
          </a:p>
        </p:txBody>
      </p:sp>
      <p:sp>
        <p:nvSpPr>
          <p:cNvPr id="233" name="Oval 35">
            <a:extLst>
              <a:ext uri="{FF2B5EF4-FFF2-40B4-BE49-F238E27FC236}">
                <a16:creationId xmlns:a16="http://schemas.microsoft.com/office/drawing/2014/main" id="{79E9971F-22EE-45A9-BCCE-D058B9D0C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9594" y="1924050"/>
            <a:ext cx="403225" cy="403225"/>
          </a:xfrm>
          <a:prstGeom prst="ellipse">
            <a:avLst/>
          </a:prstGeom>
          <a:solidFill>
            <a:srgbClr val="66B2FF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x</a:t>
            </a:r>
            <a:endParaRPr lang="id-ID" dirty="0"/>
          </a:p>
        </p:txBody>
      </p:sp>
      <p:sp>
        <p:nvSpPr>
          <p:cNvPr id="234" name="Oval 35">
            <a:extLst>
              <a:ext uri="{FF2B5EF4-FFF2-40B4-BE49-F238E27FC236}">
                <a16:creationId xmlns:a16="http://schemas.microsoft.com/office/drawing/2014/main" id="{B6B45B0A-833D-4D26-8521-A7DF3BE23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1612" y="1931987"/>
            <a:ext cx="403225" cy="403225"/>
          </a:xfrm>
          <a:prstGeom prst="ellipse">
            <a:avLst/>
          </a:prstGeom>
          <a:solidFill>
            <a:srgbClr val="66B2FF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x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Oval 42">
                <a:extLst>
                  <a:ext uri="{FF2B5EF4-FFF2-40B4-BE49-F238E27FC236}">
                    <a16:creationId xmlns:a16="http://schemas.microsoft.com/office/drawing/2014/main" id="{8C77FAAE-5A5E-4A1A-85EE-4747BF5FDF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11519" y="2297907"/>
                <a:ext cx="359602" cy="358775"/>
              </a:xfrm>
              <a:prstGeom prst="ellipse">
                <a:avLst/>
              </a:prstGeom>
              <a:solidFill>
                <a:srgbClr val="D2EADC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35" name="Oval 42">
                <a:extLst>
                  <a:ext uri="{FF2B5EF4-FFF2-40B4-BE49-F238E27FC236}">
                    <a16:creationId xmlns:a16="http://schemas.microsoft.com/office/drawing/2014/main" id="{8C77FAAE-5A5E-4A1A-85EE-4747BF5FDF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11519" y="2297907"/>
                <a:ext cx="359602" cy="358775"/>
              </a:xfrm>
              <a:prstGeom prst="ellipse">
                <a:avLst/>
              </a:prstGeom>
              <a:blipFill>
                <a:blip r:embed="rId35"/>
                <a:stretch>
                  <a:fillRect t="-11864" r="-10169" b="-1695"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9" name="Oval 35">
            <a:extLst>
              <a:ext uri="{FF2B5EF4-FFF2-40B4-BE49-F238E27FC236}">
                <a16:creationId xmlns:a16="http://schemas.microsoft.com/office/drawing/2014/main" id="{D683EE30-6E71-4982-B6DF-81C3C1133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499" y="1928019"/>
            <a:ext cx="403225" cy="403225"/>
          </a:xfrm>
          <a:prstGeom prst="ellipse">
            <a:avLst/>
          </a:prstGeom>
          <a:solidFill>
            <a:srgbClr val="66B2FF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x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Oval 44">
                <a:extLst>
                  <a:ext uri="{FF2B5EF4-FFF2-40B4-BE49-F238E27FC236}">
                    <a16:creationId xmlns:a16="http://schemas.microsoft.com/office/drawing/2014/main" id="{52BE8505-1DC0-4106-915E-4085E3A094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09668" y="2225298"/>
                <a:ext cx="368064" cy="369072"/>
              </a:xfrm>
              <a:prstGeom prst="ellipse">
                <a:avLst/>
              </a:prstGeom>
              <a:solidFill>
                <a:srgbClr val="E7F0C9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40" name="Oval 44">
                <a:extLst>
                  <a:ext uri="{FF2B5EF4-FFF2-40B4-BE49-F238E27FC236}">
                    <a16:creationId xmlns:a16="http://schemas.microsoft.com/office/drawing/2014/main" id="{52BE8505-1DC0-4106-915E-4085E3A094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09668" y="2225298"/>
                <a:ext cx="368064" cy="369072"/>
              </a:xfrm>
              <a:prstGeom prst="ellipse">
                <a:avLst/>
              </a:prstGeom>
              <a:blipFill>
                <a:blip r:embed="rId36"/>
                <a:stretch>
                  <a:fillRect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Oval 44">
                <a:extLst>
                  <a:ext uri="{FF2B5EF4-FFF2-40B4-BE49-F238E27FC236}">
                    <a16:creationId xmlns:a16="http://schemas.microsoft.com/office/drawing/2014/main" id="{07C56315-7395-46B4-AE15-D045C84F38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02817" y="2217352"/>
                <a:ext cx="368064" cy="369072"/>
              </a:xfrm>
              <a:prstGeom prst="ellipse">
                <a:avLst/>
              </a:prstGeom>
              <a:solidFill>
                <a:srgbClr val="E7F0C9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42" name="Oval 44">
                <a:extLst>
                  <a:ext uri="{FF2B5EF4-FFF2-40B4-BE49-F238E27FC236}">
                    <a16:creationId xmlns:a16="http://schemas.microsoft.com/office/drawing/2014/main" id="{07C56315-7395-46B4-AE15-D045C84F38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02817" y="2217352"/>
                <a:ext cx="368064" cy="369072"/>
              </a:xfrm>
              <a:prstGeom prst="ellipse">
                <a:avLst/>
              </a:prstGeom>
              <a:blipFill>
                <a:blip r:embed="rId37"/>
                <a:stretch>
                  <a:fillRect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3" name="Oval 35">
            <a:extLst>
              <a:ext uri="{FF2B5EF4-FFF2-40B4-BE49-F238E27FC236}">
                <a16:creationId xmlns:a16="http://schemas.microsoft.com/office/drawing/2014/main" id="{25E77E87-80D5-4DA6-9B90-7092240E1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7666" y="1932583"/>
            <a:ext cx="403225" cy="403225"/>
          </a:xfrm>
          <a:prstGeom prst="ellipse">
            <a:avLst/>
          </a:prstGeom>
          <a:solidFill>
            <a:srgbClr val="66B2FF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x</a:t>
            </a:r>
            <a:endParaRPr lang="id-ID" dirty="0"/>
          </a:p>
        </p:txBody>
      </p:sp>
      <p:sp>
        <p:nvSpPr>
          <p:cNvPr id="246" name="Oval 91">
            <a:extLst>
              <a:ext uri="{FF2B5EF4-FFF2-40B4-BE49-F238E27FC236}">
                <a16:creationId xmlns:a16="http://schemas.microsoft.com/office/drawing/2014/main" id="{C59F29DF-81F0-472D-AB6A-A4EDE19AD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1088" y="1271748"/>
            <a:ext cx="433181" cy="434660"/>
          </a:xfrm>
          <a:prstGeom prst="ellipse">
            <a:avLst/>
          </a:prstGeom>
          <a:solidFill>
            <a:srgbClr val="77ADDE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/>
              <a:t>x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Oval 149">
                <a:extLst>
                  <a:ext uri="{FF2B5EF4-FFF2-40B4-BE49-F238E27FC236}">
                    <a16:creationId xmlns:a16="http://schemas.microsoft.com/office/drawing/2014/main" id="{F6EDF7CE-93FA-45EC-BF5C-BC83235D97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6879" y="2777486"/>
                <a:ext cx="429264" cy="429264"/>
              </a:xfrm>
              <a:prstGeom prst="ellipse">
                <a:avLst/>
              </a:prstGeom>
              <a:solidFill>
                <a:srgbClr val="ABDFE9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47" name="Oval 149">
                <a:extLst>
                  <a:ext uri="{FF2B5EF4-FFF2-40B4-BE49-F238E27FC236}">
                    <a16:creationId xmlns:a16="http://schemas.microsoft.com/office/drawing/2014/main" id="{F6EDF7CE-93FA-45EC-BF5C-BC83235D97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46879" y="2777486"/>
                <a:ext cx="429264" cy="429264"/>
              </a:xfrm>
              <a:prstGeom prst="ellipse">
                <a:avLst/>
              </a:prstGeom>
              <a:blipFill>
                <a:blip r:embed="rId38"/>
                <a:stretch>
                  <a:fillRect b="-4286"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9" name="Oval 91">
            <a:extLst>
              <a:ext uri="{FF2B5EF4-FFF2-40B4-BE49-F238E27FC236}">
                <a16:creationId xmlns:a16="http://schemas.microsoft.com/office/drawing/2014/main" id="{C4980200-993E-484C-AF54-453B77F9D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9395" y="1285876"/>
            <a:ext cx="433181" cy="434660"/>
          </a:xfrm>
          <a:prstGeom prst="ellipse">
            <a:avLst/>
          </a:prstGeom>
          <a:solidFill>
            <a:srgbClr val="77ADDE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/>
              <a:t>x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Oval 149">
                <a:extLst>
                  <a:ext uri="{FF2B5EF4-FFF2-40B4-BE49-F238E27FC236}">
                    <a16:creationId xmlns:a16="http://schemas.microsoft.com/office/drawing/2014/main" id="{83B52CBD-39D1-403F-8FEA-92508A11D9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5607" y="2776538"/>
                <a:ext cx="429264" cy="429264"/>
              </a:xfrm>
              <a:prstGeom prst="ellipse">
                <a:avLst/>
              </a:prstGeom>
              <a:solidFill>
                <a:srgbClr val="ABDFE9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50" name="Oval 149">
                <a:extLst>
                  <a:ext uri="{FF2B5EF4-FFF2-40B4-BE49-F238E27FC236}">
                    <a16:creationId xmlns:a16="http://schemas.microsoft.com/office/drawing/2014/main" id="{83B52CBD-39D1-403F-8FEA-92508A11D9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45607" y="2776538"/>
                <a:ext cx="429264" cy="429264"/>
              </a:xfrm>
              <a:prstGeom prst="ellipse">
                <a:avLst/>
              </a:prstGeom>
              <a:blipFill>
                <a:blip r:embed="rId39"/>
                <a:stretch>
                  <a:fillRect b="-4225"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Oval 89">
                <a:extLst>
                  <a:ext uri="{FF2B5EF4-FFF2-40B4-BE49-F238E27FC236}">
                    <a16:creationId xmlns:a16="http://schemas.microsoft.com/office/drawing/2014/main" id="{0EB268C4-51AA-4887-8876-C6B77B3FE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4650" y="4162425"/>
                <a:ext cx="427830" cy="429235"/>
              </a:xfrm>
              <a:prstGeom prst="ellipse">
                <a:avLst/>
              </a:prstGeom>
              <a:solidFill>
                <a:srgbClr val="CCFFCC"/>
              </a:solidFill>
              <a:ln w="4763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id-ID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id-ID" sz="1000" dirty="0"/>
              </a:p>
            </p:txBody>
          </p:sp>
        </mc:Choice>
        <mc:Fallback xmlns="">
          <p:sp>
            <p:nvSpPr>
              <p:cNvPr id="251" name="Oval 89">
                <a:extLst>
                  <a:ext uri="{FF2B5EF4-FFF2-40B4-BE49-F238E27FC236}">
                    <a16:creationId xmlns:a16="http://schemas.microsoft.com/office/drawing/2014/main" id="{0EB268C4-51AA-4887-8876-C6B77B3FEA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24650" y="4162425"/>
                <a:ext cx="427830" cy="429235"/>
              </a:xfrm>
              <a:prstGeom prst="ellipse">
                <a:avLst/>
              </a:prstGeom>
              <a:blipFill>
                <a:blip r:embed="rId29"/>
                <a:stretch>
                  <a:fillRect r="-1429"/>
                </a:stretch>
              </a:blipFill>
              <a:ln w="4763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Oval 103">
                <a:extLst>
                  <a:ext uri="{FF2B5EF4-FFF2-40B4-BE49-F238E27FC236}">
                    <a16:creationId xmlns:a16="http://schemas.microsoft.com/office/drawing/2014/main" id="{9B328E80-6F92-45BA-BEE1-957CF64ADD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387" y="2561312"/>
                <a:ext cx="463549" cy="465375"/>
              </a:xfrm>
              <a:prstGeom prst="ellipse">
                <a:avLst/>
              </a:prstGeom>
              <a:solidFill>
                <a:srgbClr val="D5E8D4"/>
              </a:solidFill>
              <a:ln w="4763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id-ID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id-ID" sz="1200" dirty="0"/>
              </a:p>
            </p:txBody>
          </p:sp>
        </mc:Choice>
        <mc:Fallback xmlns="">
          <p:sp>
            <p:nvSpPr>
              <p:cNvPr id="254" name="Oval 103">
                <a:extLst>
                  <a:ext uri="{FF2B5EF4-FFF2-40B4-BE49-F238E27FC236}">
                    <a16:creationId xmlns:a16="http://schemas.microsoft.com/office/drawing/2014/main" id="{9B328E80-6F92-45BA-BEE1-957CF64ADD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6387" y="2561312"/>
                <a:ext cx="463549" cy="465375"/>
              </a:xfrm>
              <a:prstGeom prst="ellipse">
                <a:avLst/>
              </a:prstGeom>
              <a:blipFill>
                <a:blip r:embed="rId40"/>
                <a:stretch>
                  <a:fillRect r="-1316"/>
                </a:stretch>
              </a:blipFill>
              <a:ln w="4763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4" name="Group 283">
            <a:extLst>
              <a:ext uri="{FF2B5EF4-FFF2-40B4-BE49-F238E27FC236}">
                <a16:creationId xmlns:a16="http://schemas.microsoft.com/office/drawing/2014/main" id="{5508F6F8-8D11-43EF-84A9-FD8E4E79EC08}"/>
              </a:ext>
            </a:extLst>
          </p:cNvPr>
          <p:cNvGrpSpPr/>
          <p:nvPr/>
        </p:nvGrpSpPr>
        <p:grpSpPr>
          <a:xfrm>
            <a:off x="12108657" y="76167"/>
            <a:ext cx="10476576" cy="7055677"/>
            <a:chOff x="488157" y="228567"/>
            <a:chExt cx="10476576" cy="7055677"/>
          </a:xfrm>
        </p:grpSpPr>
        <p:sp>
          <p:nvSpPr>
            <p:cNvPr id="255" name="Oval 96">
              <a:extLst>
                <a:ext uri="{FF2B5EF4-FFF2-40B4-BE49-F238E27FC236}">
                  <a16:creationId xmlns:a16="http://schemas.microsoft.com/office/drawing/2014/main" id="{A2E876EA-223F-4C71-A515-7369DE863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0150" y="3506246"/>
              <a:ext cx="280987" cy="280988"/>
            </a:xfrm>
            <a:prstGeom prst="ellipse">
              <a:avLst/>
            </a:prstGeom>
            <a:solidFill>
              <a:srgbClr val="66B2FF"/>
            </a:solidFill>
            <a:ln w="4763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/>
                <a:t>x</a:t>
              </a:r>
              <a:endParaRPr lang="id-ID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6" name="Oval 6">
                  <a:extLst>
                    <a:ext uri="{FF2B5EF4-FFF2-40B4-BE49-F238E27FC236}">
                      <a16:creationId xmlns:a16="http://schemas.microsoft.com/office/drawing/2014/main" id="{5E337B89-6DB0-47F1-AE13-A05CB30B5C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8157" y="1406525"/>
                  <a:ext cx="530225" cy="530225"/>
                </a:xfrm>
                <a:prstGeom prst="ellipse">
                  <a:avLst/>
                </a:prstGeom>
                <a:solidFill>
                  <a:srgbClr val="FFFF99"/>
                </a:solid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𝛿</m:t>
                        </m:r>
                        <m:sSup>
                          <m:sSupPr>
                            <m:ctrlPr>
                              <a:rPr lang="id-ID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256" name="Oval 6">
                  <a:extLst>
                    <a:ext uri="{FF2B5EF4-FFF2-40B4-BE49-F238E27FC236}">
                      <a16:creationId xmlns:a16="http://schemas.microsoft.com/office/drawing/2014/main" id="{5E337B89-6DB0-47F1-AE13-A05CB30B5C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8157" y="1406525"/>
                  <a:ext cx="530225" cy="530225"/>
                </a:xfrm>
                <a:prstGeom prst="ellipse">
                  <a:avLst/>
                </a:prstGeom>
                <a:blipFill>
                  <a:blip r:embed="rId41"/>
                  <a:stretch>
                    <a:fillRect r="-6897"/>
                  </a:stretch>
                </a:blip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7" name="Oval 15">
                  <a:extLst>
                    <a:ext uri="{FF2B5EF4-FFF2-40B4-BE49-F238E27FC236}">
                      <a16:creationId xmlns:a16="http://schemas.microsoft.com/office/drawing/2014/main" id="{C8C8C8BE-BE95-4992-B019-9C1836D251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83400" y="4046537"/>
                  <a:ext cx="506413" cy="506413"/>
                </a:xfrm>
                <a:prstGeom prst="ellipse">
                  <a:avLst/>
                </a:prstGeom>
                <a:solidFill>
                  <a:srgbClr val="FFFFCC"/>
                </a:solid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𝛿</m:t>
                        </m:r>
                        <m:sSup>
                          <m:sSupPr>
                            <m:ctrlPr>
                              <a:rPr lang="id-ID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id-ID" sz="1600" dirty="0"/>
                </a:p>
              </p:txBody>
            </p:sp>
          </mc:Choice>
          <mc:Fallback xmlns="">
            <p:sp>
              <p:nvSpPr>
                <p:cNvPr id="257" name="Oval 15">
                  <a:extLst>
                    <a:ext uri="{FF2B5EF4-FFF2-40B4-BE49-F238E27FC236}">
                      <a16:creationId xmlns:a16="http://schemas.microsoft.com/office/drawing/2014/main" id="{C8C8C8BE-BE95-4992-B019-9C1836D251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83400" y="4046537"/>
                  <a:ext cx="506413" cy="506413"/>
                </a:xfrm>
                <a:prstGeom prst="ellipse">
                  <a:avLst/>
                </a:prstGeom>
                <a:blipFill>
                  <a:blip r:embed="rId42"/>
                  <a:stretch>
                    <a:fillRect/>
                  </a:stretch>
                </a:blip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8" name="Oval 64">
                  <a:extLst>
                    <a:ext uri="{FF2B5EF4-FFF2-40B4-BE49-F238E27FC236}">
                      <a16:creationId xmlns:a16="http://schemas.microsoft.com/office/drawing/2014/main" id="{986235E0-834D-4CED-9C04-085D20E866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45088" y="3590925"/>
                  <a:ext cx="457494" cy="455612"/>
                </a:xfrm>
                <a:prstGeom prst="ellipse">
                  <a:avLst/>
                </a:prstGeom>
                <a:solidFill>
                  <a:srgbClr val="00FFFF"/>
                </a:solid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𝛿</m:t>
                        </m:r>
                        <m:sSup>
                          <m:sSupPr>
                            <m:ctrlPr>
                              <a:rPr lang="id-ID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id-ID" sz="1400" dirty="0"/>
                </a:p>
              </p:txBody>
            </p:sp>
          </mc:Choice>
          <mc:Fallback xmlns="">
            <p:sp>
              <p:nvSpPr>
                <p:cNvPr id="258" name="Oval 64">
                  <a:extLst>
                    <a:ext uri="{FF2B5EF4-FFF2-40B4-BE49-F238E27FC236}">
                      <a16:creationId xmlns:a16="http://schemas.microsoft.com/office/drawing/2014/main" id="{986235E0-834D-4CED-9C04-085D20E866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145088" y="3590925"/>
                  <a:ext cx="457494" cy="455612"/>
                </a:xfrm>
                <a:prstGeom prst="ellipse">
                  <a:avLst/>
                </a:prstGeom>
                <a:blipFill>
                  <a:blip r:embed="rId43"/>
                  <a:stretch>
                    <a:fillRect r="-1333"/>
                  </a:stretch>
                </a:blip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9" name="Oval 92">
                  <a:extLst>
                    <a:ext uri="{FF2B5EF4-FFF2-40B4-BE49-F238E27FC236}">
                      <a16:creationId xmlns:a16="http://schemas.microsoft.com/office/drawing/2014/main" id="{89572551-487E-4B8D-AD0A-6C170A87D5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52800" y="4905771"/>
                  <a:ext cx="392907" cy="392908"/>
                </a:xfrm>
                <a:prstGeom prst="ellipse">
                  <a:avLst/>
                </a:prstGeom>
                <a:solidFill>
                  <a:srgbClr val="D5E8D4"/>
                </a:solid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𝛿</m:t>
                        </m:r>
                        <m:sSup>
                          <m:sSupPr>
                            <m:ctrlPr>
                              <a:rPr lang="id-ID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id-ID" sz="1200" dirty="0"/>
                </a:p>
              </p:txBody>
            </p:sp>
          </mc:Choice>
          <mc:Fallback xmlns="">
            <p:sp>
              <p:nvSpPr>
                <p:cNvPr id="259" name="Oval 92">
                  <a:extLst>
                    <a:ext uri="{FF2B5EF4-FFF2-40B4-BE49-F238E27FC236}">
                      <a16:creationId xmlns:a16="http://schemas.microsoft.com/office/drawing/2014/main" id="{89572551-487E-4B8D-AD0A-6C170A87D5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352800" y="4905771"/>
                  <a:ext cx="392907" cy="392908"/>
                </a:xfrm>
                <a:prstGeom prst="ellipse">
                  <a:avLst/>
                </a:prstGeom>
                <a:blipFill>
                  <a:blip r:embed="rId44"/>
                  <a:stretch>
                    <a:fillRect/>
                  </a:stretch>
                </a:blip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0" name="Oval 93">
              <a:extLst>
                <a:ext uri="{FF2B5EF4-FFF2-40B4-BE49-F238E27FC236}">
                  <a16:creationId xmlns:a16="http://schemas.microsoft.com/office/drawing/2014/main" id="{6BDB11F5-C450-44B1-9BFA-55DE07806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9163" y="5527675"/>
              <a:ext cx="339725" cy="341313"/>
            </a:xfrm>
            <a:prstGeom prst="ellipse">
              <a:avLst/>
            </a:prstGeom>
            <a:solidFill>
              <a:srgbClr val="FF9933"/>
            </a:solidFill>
            <a:ln w="4763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dirty="0"/>
                <a:t>W</a:t>
              </a:r>
              <a:endParaRPr lang="id-ID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1" name="Oval 108">
                  <a:extLst>
                    <a:ext uri="{FF2B5EF4-FFF2-40B4-BE49-F238E27FC236}">
                      <a16:creationId xmlns:a16="http://schemas.microsoft.com/office/drawing/2014/main" id="{CA21190E-9945-4962-971A-1398C44E26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92325" y="6148388"/>
                  <a:ext cx="579437" cy="581784"/>
                </a:xfrm>
                <a:prstGeom prst="ellipse">
                  <a:avLst/>
                </a:prstGeom>
                <a:solidFill>
                  <a:srgbClr val="FF9933"/>
                </a:solid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a14:m>
                  <a:r>
                    <a:rPr lang="en-US" sz="1200" dirty="0"/>
                    <a:t>W</a:t>
                  </a:r>
                  <a:endParaRPr lang="id-ID" sz="1200" dirty="0"/>
                </a:p>
              </p:txBody>
            </p:sp>
          </mc:Choice>
          <mc:Fallback xmlns="">
            <p:sp>
              <p:nvSpPr>
                <p:cNvPr id="261" name="Oval 108">
                  <a:extLst>
                    <a:ext uri="{FF2B5EF4-FFF2-40B4-BE49-F238E27FC236}">
                      <a16:creationId xmlns:a16="http://schemas.microsoft.com/office/drawing/2014/main" id="{CA21190E-9945-4962-971A-1398C44E26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92325" y="6148388"/>
                  <a:ext cx="579437" cy="581784"/>
                </a:xfrm>
                <a:prstGeom prst="ellipse">
                  <a:avLst/>
                </a:prstGeom>
                <a:blipFill>
                  <a:blip r:embed="rId45"/>
                  <a:stretch>
                    <a:fillRect/>
                  </a:stretch>
                </a:blip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2" name="Oval 109">
                  <a:extLst>
                    <a:ext uri="{FF2B5EF4-FFF2-40B4-BE49-F238E27FC236}">
                      <a16:creationId xmlns:a16="http://schemas.microsoft.com/office/drawing/2014/main" id="{AC573CB0-5E28-4F02-B812-ACB7A9DCAF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9201" y="6598444"/>
                  <a:ext cx="685799" cy="685800"/>
                </a:xfrm>
                <a:prstGeom prst="ellipse">
                  <a:avLst/>
                </a:prstGeom>
                <a:solidFill>
                  <a:srgbClr val="CCFFCC"/>
                </a:solid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a14:m>
                  <a:r>
                    <a:rPr lang="en-US" dirty="0"/>
                    <a:t>x</a:t>
                  </a:r>
                  <a:endParaRPr lang="id-ID" dirty="0"/>
                </a:p>
              </p:txBody>
            </p:sp>
          </mc:Choice>
          <mc:Fallback xmlns="">
            <p:sp>
              <p:nvSpPr>
                <p:cNvPr id="262" name="Oval 109">
                  <a:extLst>
                    <a:ext uri="{FF2B5EF4-FFF2-40B4-BE49-F238E27FC236}">
                      <a16:creationId xmlns:a16="http://schemas.microsoft.com/office/drawing/2014/main" id="{AC573CB0-5E28-4F02-B812-ACB7A9DCAF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89201" y="6598444"/>
                  <a:ext cx="685799" cy="685800"/>
                </a:xfrm>
                <a:prstGeom prst="ellipse">
                  <a:avLst/>
                </a:prstGeom>
                <a:blipFill>
                  <a:blip r:embed="rId46"/>
                  <a:stretch>
                    <a:fillRect/>
                  </a:stretch>
                </a:blip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3" name="Oval 134">
                  <a:extLst>
                    <a:ext uri="{FF2B5EF4-FFF2-40B4-BE49-F238E27FC236}">
                      <a16:creationId xmlns:a16="http://schemas.microsoft.com/office/drawing/2014/main" id="{1298B604-3F79-4B2E-865D-7C716B47A7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55000" y="2933700"/>
                  <a:ext cx="476250" cy="476250"/>
                </a:xfrm>
                <a:prstGeom prst="ellipse">
                  <a:avLst/>
                </a:prstGeom>
                <a:solidFill>
                  <a:srgbClr val="E6D0DE"/>
                </a:solid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id-ID" sz="160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sSup>
                          <m:sSupPr>
                            <m:ctrlPr>
                              <a:rPr lang="id-ID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sz="16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p>
                            <m:r>
                              <a:rPr lang="id-ID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id-ID" sz="1600" dirty="0"/>
                </a:p>
              </p:txBody>
            </p:sp>
          </mc:Choice>
          <mc:Fallback xmlns="">
            <p:sp>
              <p:nvSpPr>
                <p:cNvPr id="263" name="Oval 134">
                  <a:extLst>
                    <a:ext uri="{FF2B5EF4-FFF2-40B4-BE49-F238E27FC236}">
                      <a16:creationId xmlns:a16="http://schemas.microsoft.com/office/drawing/2014/main" id="{1298B604-3F79-4B2E-865D-7C716B47A7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255000" y="2933700"/>
                  <a:ext cx="476250" cy="476250"/>
                </a:xfrm>
                <a:prstGeom prst="ellipse">
                  <a:avLst/>
                </a:prstGeom>
                <a:blipFill>
                  <a:blip r:embed="rId47"/>
                  <a:stretch>
                    <a:fillRect r="-6329"/>
                  </a:stretch>
                </a:blip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Oval 166">
                  <a:extLst>
                    <a:ext uri="{FF2B5EF4-FFF2-40B4-BE49-F238E27FC236}">
                      <a16:creationId xmlns:a16="http://schemas.microsoft.com/office/drawing/2014/main" id="{92DDFF2F-6957-47C1-9480-B92132F12E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66992" y="1394618"/>
                  <a:ext cx="517525" cy="515938"/>
                </a:xfrm>
                <a:prstGeom prst="ellipse">
                  <a:avLst/>
                </a:prstGeom>
                <a:solidFill>
                  <a:srgbClr val="FFFF99"/>
                </a:solid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90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sSup>
                          <m:sSupPr>
                            <m:ctrlPr>
                              <a:rPr lang="id-ID" sz="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9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9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+=</m:t>
                        </m:r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264" name="Oval 166">
                  <a:extLst>
                    <a:ext uri="{FF2B5EF4-FFF2-40B4-BE49-F238E27FC236}">
                      <a16:creationId xmlns:a16="http://schemas.microsoft.com/office/drawing/2014/main" id="{92DDFF2F-6957-47C1-9480-B92132F12E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266992" y="1394618"/>
                  <a:ext cx="517525" cy="515938"/>
                </a:xfrm>
                <a:prstGeom prst="ellipse">
                  <a:avLst/>
                </a:prstGeom>
                <a:blipFill>
                  <a:blip r:embed="rId48"/>
                  <a:stretch>
                    <a:fillRect/>
                  </a:stretch>
                </a:blip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Oval 20">
                  <a:extLst>
                    <a:ext uri="{FF2B5EF4-FFF2-40B4-BE49-F238E27FC236}">
                      <a16:creationId xmlns:a16="http://schemas.microsoft.com/office/drawing/2014/main" id="{94ACCF83-6EB8-4FC9-BD71-9889951C21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63544" y="4623594"/>
                  <a:ext cx="506413" cy="506414"/>
                </a:xfrm>
                <a:prstGeom prst="ellipse">
                  <a:avLst/>
                </a:prstGeom>
                <a:solidFill>
                  <a:srgbClr val="CCFFCC"/>
                </a:solid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𝛿</m:t>
                        </m:r>
                        <m:sSup>
                          <m:sSupPr>
                            <m:ctrlPr>
                              <a:rPr lang="id-ID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acc>
                              <m:accPr>
                                <m:chr m:val="̂"/>
                                <m:ctrlPr>
                                  <a:rPr lang="id-ID" sz="1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id-ID" sz="1200" dirty="0"/>
                </a:p>
              </p:txBody>
            </p:sp>
          </mc:Choice>
          <mc:Fallback xmlns="">
            <p:sp>
              <p:nvSpPr>
                <p:cNvPr id="265" name="Oval 20">
                  <a:extLst>
                    <a:ext uri="{FF2B5EF4-FFF2-40B4-BE49-F238E27FC236}">
                      <a16:creationId xmlns:a16="http://schemas.microsoft.com/office/drawing/2014/main" id="{94ACCF83-6EB8-4FC9-BD71-9889951C21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763544" y="4623594"/>
                  <a:ext cx="506413" cy="506414"/>
                </a:xfrm>
                <a:prstGeom prst="ellipse">
                  <a:avLst/>
                </a:prstGeom>
                <a:blipFill>
                  <a:blip r:embed="rId49"/>
                  <a:stretch>
                    <a:fillRect r="-15663"/>
                  </a:stretch>
                </a:blip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Oval 128">
                  <a:extLst>
                    <a:ext uri="{FF2B5EF4-FFF2-40B4-BE49-F238E27FC236}">
                      <a16:creationId xmlns:a16="http://schemas.microsoft.com/office/drawing/2014/main" id="{142FDC00-B22C-42D9-BF6E-C17597B72A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48499" y="1119778"/>
                  <a:ext cx="562826" cy="562826"/>
                </a:xfrm>
                <a:prstGeom prst="ellipse">
                  <a:avLst/>
                </a:prstGeom>
                <a:solidFill>
                  <a:srgbClr val="F6EB16"/>
                </a:solidFill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266" name="Oval 128">
                  <a:extLst>
                    <a:ext uri="{FF2B5EF4-FFF2-40B4-BE49-F238E27FC236}">
                      <a16:creationId xmlns:a16="http://schemas.microsoft.com/office/drawing/2014/main" id="{142FDC00-B22C-42D9-BF6E-C17597B72A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48499" y="1119778"/>
                  <a:ext cx="562826" cy="562826"/>
                </a:xfrm>
                <a:prstGeom prst="ellipse">
                  <a:avLst/>
                </a:prstGeom>
                <a:blipFill>
                  <a:blip r:embed="rId50"/>
                  <a:stretch>
                    <a:fillRect r="-11957"/>
                  </a:stretch>
                </a:blipFill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Oval 135">
                  <a:extLst>
                    <a:ext uri="{FF2B5EF4-FFF2-40B4-BE49-F238E27FC236}">
                      <a16:creationId xmlns:a16="http://schemas.microsoft.com/office/drawing/2014/main" id="{C5AEDD36-B146-4531-BF96-6DB45916CA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29531" y="4777155"/>
                  <a:ext cx="685065" cy="685065"/>
                </a:xfrm>
                <a:prstGeom prst="ellipse">
                  <a:avLst/>
                </a:prstGeom>
                <a:solidFill>
                  <a:srgbClr val="F89939"/>
                </a:solidFill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267" name="Oval 135">
                  <a:extLst>
                    <a:ext uri="{FF2B5EF4-FFF2-40B4-BE49-F238E27FC236}">
                      <a16:creationId xmlns:a16="http://schemas.microsoft.com/office/drawing/2014/main" id="{C5AEDD36-B146-4531-BF96-6DB45916CA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29531" y="4777155"/>
                  <a:ext cx="685065" cy="685065"/>
                </a:xfrm>
                <a:prstGeom prst="ellipse">
                  <a:avLst/>
                </a:prstGeom>
                <a:blipFill>
                  <a:blip r:embed="rId51"/>
                  <a:stretch>
                    <a:fillRect r="-15929"/>
                  </a:stretch>
                </a:blipFill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Oval 99">
                  <a:extLst>
                    <a:ext uri="{FF2B5EF4-FFF2-40B4-BE49-F238E27FC236}">
                      <a16:creationId xmlns:a16="http://schemas.microsoft.com/office/drawing/2014/main" id="{4A587772-8285-4170-9103-4BD8553928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04375" y="228567"/>
                  <a:ext cx="931901" cy="930339"/>
                </a:xfrm>
                <a:prstGeom prst="ellipse">
                  <a:avLst/>
                </a:prstGeom>
                <a:solidFill>
                  <a:srgbClr val="FBF49C"/>
                </a:solidFill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id-ID" i="1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268" name="Oval 99">
                  <a:extLst>
                    <a:ext uri="{FF2B5EF4-FFF2-40B4-BE49-F238E27FC236}">
                      <a16:creationId xmlns:a16="http://schemas.microsoft.com/office/drawing/2014/main" id="{4A587772-8285-4170-9103-4BD8553928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604375" y="228567"/>
                  <a:ext cx="931901" cy="930339"/>
                </a:xfrm>
                <a:prstGeom prst="ellipse">
                  <a:avLst/>
                </a:prstGeom>
                <a:blipFill>
                  <a:blip r:embed="rId52"/>
                  <a:stretch>
                    <a:fillRect/>
                  </a:stretch>
                </a:blipFill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9" name="Oval 13">
                  <a:extLst>
                    <a:ext uri="{FF2B5EF4-FFF2-40B4-BE49-F238E27FC236}">
                      <a16:creationId xmlns:a16="http://schemas.microsoft.com/office/drawing/2014/main" id="{5ECFE842-942B-41FF-BA49-C27716612A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88063" y="3944938"/>
                  <a:ext cx="438149" cy="438150"/>
                </a:xfrm>
                <a:prstGeom prst="ellipse">
                  <a:avLst/>
                </a:prstGeom>
                <a:solidFill>
                  <a:srgbClr val="99FF33"/>
                </a:solid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𝛿</m:t>
                        </m:r>
                        <m:sSup>
                          <m:sSupPr>
                            <m:ctrlPr>
                              <a:rPr lang="id-ID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id-ID" sz="1400" dirty="0"/>
                </a:p>
              </p:txBody>
            </p:sp>
          </mc:Choice>
          <mc:Fallback xmlns="">
            <p:sp>
              <p:nvSpPr>
                <p:cNvPr id="269" name="Oval 13">
                  <a:extLst>
                    <a:ext uri="{FF2B5EF4-FFF2-40B4-BE49-F238E27FC236}">
                      <a16:creationId xmlns:a16="http://schemas.microsoft.com/office/drawing/2014/main" id="{5ECFE842-942B-41FF-BA49-C27716612A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88063" y="3944938"/>
                  <a:ext cx="438149" cy="438150"/>
                </a:xfrm>
                <a:prstGeom prst="ellipse">
                  <a:avLst/>
                </a:prstGeom>
                <a:blipFill>
                  <a:blip r:embed="rId53"/>
                  <a:stretch>
                    <a:fillRect/>
                  </a:stretch>
                </a:blip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0" name="Oval 20">
                  <a:extLst>
                    <a:ext uri="{FF2B5EF4-FFF2-40B4-BE49-F238E27FC236}">
                      <a16:creationId xmlns:a16="http://schemas.microsoft.com/office/drawing/2014/main" id="{DE68E62C-9FE1-4574-AA21-4C7247B9C5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92285" y="4590256"/>
                  <a:ext cx="506413" cy="506414"/>
                </a:xfrm>
                <a:prstGeom prst="ellipse">
                  <a:avLst/>
                </a:prstGeom>
                <a:solidFill>
                  <a:srgbClr val="CCFFCC"/>
                </a:solid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sSup>
                          <m:sSupPr>
                            <m:ctrlPr>
                              <a:rPr lang="id-ID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id-ID" sz="1200" dirty="0"/>
                </a:p>
              </p:txBody>
            </p:sp>
          </mc:Choice>
          <mc:Fallback xmlns="">
            <p:sp>
              <p:nvSpPr>
                <p:cNvPr id="270" name="Oval 20">
                  <a:extLst>
                    <a:ext uri="{FF2B5EF4-FFF2-40B4-BE49-F238E27FC236}">
                      <a16:creationId xmlns:a16="http://schemas.microsoft.com/office/drawing/2014/main" id="{DE68E62C-9FE1-4574-AA21-4C7247B9C5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592285" y="4590256"/>
                  <a:ext cx="506413" cy="506414"/>
                </a:xfrm>
                <a:prstGeom prst="ellipse">
                  <a:avLst/>
                </a:prstGeom>
                <a:blipFill>
                  <a:blip r:embed="rId54"/>
                  <a:stretch>
                    <a:fillRect/>
                  </a:stretch>
                </a:blip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1" name="Oval 20">
                  <a:extLst>
                    <a:ext uri="{FF2B5EF4-FFF2-40B4-BE49-F238E27FC236}">
                      <a16:creationId xmlns:a16="http://schemas.microsoft.com/office/drawing/2014/main" id="{5D57CEF0-03F8-4B02-AF26-9C8E28DDC2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30081" y="4666457"/>
                  <a:ext cx="506413" cy="506414"/>
                </a:xfrm>
                <a:prstGeom prst="ellipse">
                  <a:avLst/>
                </a:prstGeom>
                <a:solidFill>
                  <a:srgbClr val="CCFFCC"/>
                </a:solid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sSup>
                          <m:sSupPr>
                            <m:ctrlPr>
                              <a:rPr lang="id-ID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id-ID" sz="1200" dirty="0"/>
                </a:p>
              </p:txBody>
            </p:sp>
          </mc:Choice>
          <mc:Fallback xmlns="">
            <p:sp>
              <p:nvSpPr>
                <p:cNvPr id="271" name="Oval 20">
                  <a:extLst>
                    <a:ext uri="{FF2B5EF4-FFF2-40B4-BE49-F238E27FC236}">
                      <a16:creationId xmlns:a16="http://schemas.microsoft.com/office/drawing/2014/main" id="{5D57CEF0-03F8-4B02-AF26-9C8E28DDC2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30081" y="4666457"/>
                  <a:ext cx="506413" cy="506414"/>
                </a:xfrm>
                <a:prstGeom prst="ellipse">
                  <a:avLst/>
                </a:prstGeom>
                <a:blipFill>
                  <a:blip r:embed="rId55"/>
                  <a:stretch>
                    <a:fillRect/>
                  </a:stretch>
                </a:blip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2" name="Oval 20">
                  <a:extLst>
                    <a:ext uri="{FF2B5EF4-FFF2-40B4-BE49-F238E27FC236}">
                      <a16:creationId xmlns:a16="http://schemas.microsoft.com/office/drawing/2014/main" id="{BACFBEBB-4401-4DB1-BC98-1F3ECA6ACD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0906" y="4703763"/>
                  <a:ext cx="506413" cy="506414"/>
                </a:xfrm>
                <a:prstGeom prst="ellipse">
                  <a:avLst/>
                </a:prstGeom>
                <a:solidFill>
                  <a:srgbClr val="CCFFCC"/>
                </a:solid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sSup>
                          <m:sSupPr>
                            <m:ctrlPr>
                              <a:rPr lang="id-ID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id-ID" sz="1200" dirty="0"/>
                </a:p>
              </p:txBody>
            </p:sp>
          </mc:Choice>
          <mc:Fallback xmlns="">
            <p:sp>
              <p:nvSpPr>
                <p:cNvPr id="272" name="Oval 20">
                  <a:extLst>
                    <a:ext uri="{FF2B5EF4-FFF2-40B4-BE49-F238E27FC236}">
                      <a16:creationId xmlns:a16="http://schemas.microsoft.com/office/drawing/2014/main" id="{BACFBEBB-4401-4DB1-BC98-1F3ECA6ACD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10906" y="4703763"/>
                  <a:ext cx="506413" cy="506414"/>
                </a:xfrm>
                <a:prstGeom prst="ellipse">
                  <a:avLst/>
                </a:prstGeom>
                <a:blipFill>
                  <a:blip r:embed="rId56"/>
                  <a:stretch>
                    <a:fillRect/>
                  </a:stretch>
                </a:blip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3" name="Oval 138">
                  <a:extLst>
                    <a:ext uri="{FF2B5EF4-FFF2-40B4-BE49-F238E27FC236}">
                      <a16:creationId xmlns:a16="http://schemas.microsoft.com/office/drawing/2014/main" id="{80D880DA-8D00-4E17-98E2-4FDF02BC59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442576" y="4748075"/>
                  <a:ext cx="522157" cy="522157"/>
                </a:xfrm>
                <a:prstGeom prst="ellipse">
                  <a:avLst/>
                </a:prstGeom>
                <a:solidFill>
                  <a:srgbClr val="F89939"/>
                </a:solidFill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sSup>
                          <m:sSup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273" name="Oval 138">
                  <a:extLst>
                    <a:ext uri="{FF2B5EF4-FFF2-40B4-BE49-F238E27FC236}">
                      <a16:creationId xmlns:a16="http://schemas.microsoft.com/office/drawing/2014/main" id="{80D880DA-8D00-4E17-98E2-4FDF02BC59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442576" y="4748075"/>
                  <a:ext cx="522157" cy="522157"/>
                </a:xfrm>
                <a:prstGeom prst="ellipse">
                  <a:avLst/>
                </a:prstGeom>
                <a:blipFill>
                  <a:blip r:embed="rId57"/>
                  <a:stretch>
                    <a:fillRect r="-5814"/>
                  </a:stretch>
                </a:blipFill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4" name="Oval 137">
                  <a:extLst>
                    <a:ext uri="{FF2B5EF4-FFF2-40B4-BE49-F238E27FC236}">
                      <a16:creationId xmlns:a16="http://schemas.microsoft.com/office/drawing/2014/main" id="{EBC07017-F7D3-41CA-A123-60C98DF343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410786" y="1336187"/>
                  <a:ext cx="553947" cy="556505"/>
                </a:xfrm>
                <a:prstGeom prst="ellipse">
                  <a:avLst/>
                </a:prstGeom>
                <a:solidFill>
                  <a:srgbClr val="F6EB16"/>
                </a:solidFill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274" name="Oval 137">
                  <a:extLst>
                    <a:ext uri="{FF2B5EF4-FFF2-40B4-BE49-F238E27FC236}">
                      <a16:creationId xmlns:a16="http://schemas.microsoft.com/office/drawing/2014/main" id="{EBC07017-F7D3-41CA-A123-60C98DF343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410786" y="1336187"/>
                  <a:ext cx="553947" cy="556505"/>
                </a:xfrm>
                <a:prstGeom prst="ellipse">
                  <a:avLst/>
                </a:prstGeom>
                <a:blipFill>
                  <a:blip r:embed="rId58"/>
                  <a:stretch>
                    <a:fillRect/>
                  </a:stretch>
                </a:blipFill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5" name="Oval 93">
                  <a:extLst>
                    <a:ext uri="{FF2B5EF4-FFF2-40B4-BE49-F238E27FC236}">
                      <a16:creationId xmlns:a16="http://schemas.microsoft.com/office/drawing/2014/main" id="{4AFFDBCE-505E-4C51-8B2F-92178CD381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45146" y="2376894"/>
                  <a:ext cx="374233" cy="374233"/>
                </a:xfrm>
                <a:prstGeom prst="ellipse">
                  <a:avLst/>
                </a:prstGeom>
                <a:solidFill>
                  <a:srgbClr val="A7CF38"/>
                </a:solidFill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275" name="Oval 93">
                  <a:extLst>
                    <a:ext uri="{FF2B5EF4-FFF2-40B4-BE49-F238E27FC236}">
                      <a16:creationId xmlns:a16="http://schemas.microsoft.com/office/drawing/2014/main" id="{4AFFDBCE-505E-4C51-8B2F-92178CD381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245146" y="2376894"/>
                  <a:ext cx="374233" cy="374233"/>
                </a:xfrm>
                <a:prstGeom prst="ellipse">
                  <a:avLst/>
                </a:prstGeom>
                <a:blipFill>
                  <a:blip r:embed="rId59"/>
                  <a:stretch>
                    <a:fillRect r="-4918"/>
                  </a:stretch>
                </a:blipFill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6" name="Oval 128">
              <a:extLst>
                <a:ext uri="{FF2B5EF4-FFF2-40B4-BE49-F238E27FC236}">
                  <a16:creationId xmlns:a16="http://schemas.microsoft.com/office/drawing/2014/main" id="{5020C47E-694A-4435-A06E-2E699DC52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5586" y="2901156"/>
              <a:ext cx="404812" cy="404813"/>
            </a:xfrm>
            <a:prstGeom prst="ellipse">
              <a:avLst/>
            </a:prstGeom>
            <a:solidFill>
              <a:srgbClr val="66B2FF"/>
            </a:solidFill>
            <a:ln w="4763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x</a:t>
              </a:r>
              <a:endParaRPr lang="id-ID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7" name="Oval 42">
                  <a:extLst>
                    <a:ext uri="{FF2B5EF4-FFF2-40B4-BE49-F238E27FC236}">
                      <a16:creationId xmlns:a16="http://schemas.microsoft.com/office/drawing/2014/main" id="{A3695C37-753B-4560-8793-380EBDF016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63919" y="2450307"/>
                  <a:ext cx="359602" cy="358775"/>
                </a:xfrm>
                <a:prstGeom prst="ellipse">
                  <a:avLst/>
                </a:prstGeom>
                <a:solidFill>
                  <a:srgbClr val="D2EADC"/>
                </a:solidFill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̌"/>
                                <m:ctrlPr>
                                  <a:rPr lang="id-ID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acc>
                          </m:e>
                          <m:sub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277" name="Oval 42">
                  <a:extLst>
                    <a:ext uri="{FF2B5EF4-FFF2-40B4-BE49-F238E27FC236}">
                      <a16:creationId xmlns:a16="http://schemas.microsoft.com/office/drawing/2014/main" id="{A3695C37-753B-4560-8793-380EBDF016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563919" y="2450307"/>
                  <a:ext cx="359602" cy="358775"/>
                </a:xfrm>
                <a:prstGeom prst="ellipse">
                  <a:avLst/>
                </a:prstGeom>
                <a:blipFill>
                  <a:blip r:embed="rId60"/>
                  <a:stretch>
                    <a:fillRect t="-11864" r="-11864" b="-1695"/>
                  </a:stretch>
                </a:blipFill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8" name="Oval 44">
                  <a:extLst>
                    <a:ext uri="{FF2B5EF4-FFF2-40B4-BE49-F238E27FC236}">
                      <a16:creationId xmlns:a16="http://schemas.microsoft.com/office/drawing/2014/main" id="{6F1EC1AE-A64D-4934-990E-4CD9FCE6FB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55217" y="2369752"/>
                  <a:ext cx="368064" cy="369072"/>
                </a:xfrm>
                <a:prstGeom prst="ellipse">
                  <a:avLst/>
                </a:prstGeom>
                <a:solidFill>
                  <a:srgbClr val="E7F0C9"/>
                </a:solidFill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278" name="Oval 44">
                  <a:extLst>
                    <a:ext uri="{FF2B5EF4-FFF2-40B4-BE49-F238E27FC236}">
                      <a16:creationId xmlns:a16="http://schemas.microsoft.com/office/drawing/2014/main" id="{6F1EC1AE-A64D-4934-990E-4CD9FCE6FB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55217" y="2369752"/>
                  <a:ext cx="368064" cy="369072"/>
                </a:xfrm>
                <a:prstGeom prst="ellipse">
                  <a:avLst/>
                </a:prstGeom>
                <a:blipFill>
                  <a:blip r:embed="rId61"/>
                  <a:stretch>
                    <a:fillRect/>
                  </a:stretch>
                </a:blipFill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9" name="Oval 35">
              <a:extLst>
                <a:ext uri="{FF2B5EF4-FFF2-40B4-BE49-F238E27FC236}">
                  <a16:creationId xmlns:a16="http://schemas.microsoft.com/office/drawing/2014/main" id="{5731C5D2-6292-4B38-A114-3C4B9D4F5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0066" y="2084983"/>
              <a:ext cx="403225" cy="403225"/>
            </a:xfrm>
            <a:prstGeom prst="ellipse">
              <a:avLst/>
            </a:prstGeom>
            <a:solidFill>
              <a:srgbClr val="66B2FF"/>
            </a:solidFill>
            <a:ln w="4763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x</a:t>
              </a:r>
              <a:endParaRPr lang="id-ID" dirty="0"/>
            </a:p>
          </p:txBody>
        </p:sp>
        <p:sp>
          <p:nvSpPr>
            <p:cNvPr id="280" name="Oval 91">
              <a:extLst>
                <a:ext uri="{FF2B5EF4-FFF2-40B4-BE49-F238E27FC236}">
                  <a16:creationId xmlns:a16="http://schemas.microsoft.com/office/drawing/2014/main" id="{06C45AF6-5855-426D-A132-A01E33AC5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1795" y="1438276"/>
              <a:ext cx="433181" cy="434660"/>
            </a:xfrm>
            <a:prstGeom prst="ellipse">
              <a:avLst/>
            </a:prstGeom>
            <a:solidFill>
              <a:srgbClr val="77ADDE"/>
            </a:solidFill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/>
                <a:t>x</a:t>
              </a:r>
              <a:endParaRPr lang="id-ID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1" name="Oval 149">
                  <a:extLst>
                    <a:ext uri="{FF2B5EF4-FFF2-40B4-BE49-F238E27FC236}">
                      <a16:creationId xmlns:a16="http://schemas.microsoft.com/office/drawing/2014/main" id="{FAE3C23E-E499-4D4F-8F41-27ADA1A4AA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98007" y="2928938"/>
                  <a:ext cx="429264" cy="429264"/>
                </a:xfrm>
                <a:prstGeom prst="ellipse">
                  <a:avLst/>
                </a:prstGeom>
                <a:solidFill>
                  <a:srgbClr val="ABDFE9"/>
                </a:solidFill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281" name="Oval 149">
                  <a:extLst>
                    <a:ext uri="{FF2B5EF4-FFF2-40B4-BE49-F238E27FC236}">
                      <a16:creationId xmlns:a16="http://schemas.microsoft.com/office/drawing/2014/main" id="{FAE3C23E-E499-4D4F-8F41-27ADA1A4AA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98007" y="2928938"/>
                  <a:ext cx="429264" cy="429264"/>
                </a:xfrm>
                <a:prstGeom prst="ellipse">
                  <a:avLst/>
                </a:prstGeom>
                <a:blipFill>
                  <a:blip r:embed="rId62"/>
                  <a:stretch>
                    <a:fillRect b="-4225"/>
                  </a:stretch>
                </a:blipFill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2" name="Oval 89">
                  <a:extLst>
                    <a:ext uri="{FF2B5EF4-FFF2-40B4-BE49-F238E27FC236}">
                      <a16:creationId xmlns:a16="http://schemas.microsoft.com/office/drawing/2014/main" id="{0A0DED64-954E-40B0-B558-FFAFFA60DC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77050" y="4314825"/>
                  <a:ext cx="427830" cy="429235"/>
                </a:xfrm>
                <a:prstGeom prst="ellipse">
                  <a:avLst/>
                </a:prstGeom>
                <a:solidFill>
                  <a:srgbClr val="CCFFCC"/>
                </a:solid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id-ID" sz="1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sSup>
                              <m:sSupPr>
                                <m:ctrlPr>
                                  <a:rPr lang="id-ID" sz="1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  <m:sup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id-ID" sz="1000" dirty="0"/>
                </a:p>
              </p:txBody>
            </p:sp>
          </mc:Choice>
          <mc:Fallback xmlns="">
            <p:sp>
              <p:nvSpPr>
                <p:cNvPr id="282" name="Oval 89">
                  <a:extLst>
                    <a:ext uri="{FF2B5EF4-FFF2-40B4-BE49-F238E27FC236}">
                      <a16:creationId xmlns:a16="http://schemas.microsoft.com/office/drawing/2014/main" id="{0A0DED64-954E-40B0-B558-FFAFFA60DC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77050" y="4314825"/>
                  <a:ext cx="427830" cy="429235"/>
                </a:xfrm>
                <a:prstGeom prst="ellipse">
                  <a:avLst/>
                </a:prstGeom>
                <a:blipFill>
                  <a:blip r:embed="rId63"/>
                  <a:stretch>
                    <a:fillRect/>
                  </a:stretch>
                </a:blip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3" name="Oval 103">
                  <a:extLst>
                    <a:ext uri="{FF2B5EF4-FFF2-40B4-BE49-F238E27FC236}">
                      <a16:creationId xmlns:a16="http://schemas.microsoft.com/office/drawing/2014/main" id="{698C018F-66E0-4007-B7BB-A8F0594302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98787" y="2713712"/>
                  <a:ext cx="463549" cy="465375"/>
                </a:xfrm>
                <a:prstGeom prst="ellipse">
                  <a:avLst/>
                </a:prstGeom>
                <a:solidFill>
                  <a:srgbClr val="D5E8D4"/>
                </a:solid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id-ID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sSup>
                              <m:sSupPr>
                                <m:ctrlPr>
                                  <a:rPr lang="id-ID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p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id-ID" sz="1200" dirty="0"/>
                </a:p>
              </p:txBody>
            </p:sp>
          </mc:Choice>
          <mc:Fallback xmlns="">
            <p:sp>
              <p:nvSpPr>
                <p:cNvPr id="283" name="Oval 103">
                  <a:extLst>
                    <a:ext uri="{FF2B5EF4-FFF2-40B4-BE49-F238E27FC236}">
                      <a16:creationId xmlns:a16="http://schemas.microsoft.com/office/drawing/2014/main" id="{698C018F-66E0-4007-B7BB-A8F0594302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98787" y="2713712"/>
                  <a:ext cx="463549" cy="465375"/>
                </a:xfrm>
                <a:prstGeom prst="ellipse">
                  <a:avLst/>
                </a:prstGeom>
                <a:blipFill>
                  <a:blip r:embed="rId64"/>
                  <a:stretch>
                    <a:fillRect r="-1316"/>
                  </a:stretch>
                </a:blip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8" name="Oval 93">
            <a:extLst>
              <a:ext uri="{FF2B5EF4-FFF2-40B4-BE49-F238E27FC236}">
                <a16:creationId xmlns:a16="http://schemas.microsoft.com/office/drawing/2014/main" id="{9CC21629-617F-4644-9A86-35134D20A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6763" y="5375275"/>
            <a:ext cx="339725" cy="341313"/>
          </a:xfrm>
          <a:prstGeom prst="ellipse">
            <a:avLst/>
          </a:prstGeom>
          <a:solidFill>
            <a:srgbClr val="FF9933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/>
              <a:t>W</a:t>
            </a:r>
            <a:endParaRPr lang="id-ID" sz="1600" dirty="0"/>
          </a:p>
        </p:txBody>
      </p:sp>
    </p:spTree>
    <p:extLst>
      <p:ext uri="{BB962C8B-B14F-4D97-AF65-F5344CB8AC3E}">
        <p14:creationId xmlns:p14="http://schemas.microsoft.com/office/powerpoint/2010/main" val="125273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9 -0.00186 L -0.11588 -0.00186 C -0.11627 -0.08889 -0.11666 -0.17593 -0.11692 -0.26297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85" y="-1305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2 -0.00185 L -0.06341 0.00139 L -0.06224 0.2169 L -0.11028 0.21574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25" y="1092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"/>
                                            </p:cond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162 L -0.0711 0.0037 L -0.0711 0.00393 " pathEditMode="relative" rAng="0" ptsTypes="AAA">
                                      <p:cBhvr>
                                        <p:cTn id="12" dur="2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3" y="11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9 -0.00185 L -0.11588 -0.00185 C -0.11627 -0.08889 -0.11666 -0.17592 -0.11692 -0.26296 " pathEditMode="relative" rAng="0" ptsTypes="AAA">
                                      <p:cBhvr>
                                        <p:cTn id="16" dur="2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85" y="-1305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"/>
                                            </p:cond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02106 L -0.09726 -0.02013 L -0.09479 0.21783 L -0.11159 0.21875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34" y="1199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-0.00069 L -0.00026 -0.05509 L 0.07018 -0.05718 L 0.07591 0.07847 " pathEditMode="relative" rAng="0" ptsTypes="AAAA">
                                      <p:cBhvr>
                                        <p:cTn id="20" dur="2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85" y="113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"/>
                                            </p:cond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0.00301 L 0.00273 -0.21597 L -0.14857 -0.21504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70" y="-1094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"/>
                                            </p:cond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024 L 0.06354 -0.00069 L 0.06237 0.07593 L 0.07552 0.0794 " pathEditMode="relative" rAng="0" ptsTypes="AAAA">
                                      <p:cBhvr>
                                        <p:cTn id="28" dur="2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76" y="391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7"/>
                                            </p:cond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0162 L -0.00039 0.02616 L 0.04023 0.02616 L 0.03958 0.06273 L 0.07461 0.06157 L 0.07461 0.08171 " pathEditMode="relative" rAng="0" ptsTypes="AAAAAA">
                                      <p:cBhvr>
                                        <p:cTn id="30" dur="2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33" y="416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"/>
                                            </p:cond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069 L 0.06967 0.00185 L 0.07032 -0.00695 " pathEditMode="relative" rAng="0" ptsTypes="AAA">
                                      <p:cBhvr>
                                        <p:cTn id="32" dur="16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68" y="-32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1"/>
                                            </p:cond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0.00162 L -0.01302 0.0007 L -0.01172 0.07848 L -0.0405 0.07963 L -0.04102 0.25533 L -0.0405 0.25533 " pathEditMode="relative" rAng="0" ptsTypes="AAAAAA">
                                      <p:cBhvr>
                                        <p:cTn id="36" dur="2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1" y="1263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5"/>
                                            </p:cond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023 L -0.00026 -0.10718 L 0.08724 -0.1081 L 0.08789 -0.04144 L 0.07904 -0.04259 " pathEditMode="relative" rAng="0" ptsTypes="AAAAA">
                                      <p:cBhvr>
                                        <p:cTn id="40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01" y="-539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9"/>
                                            </p:cond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1.48148E-6 L 0.01588 1.48148E-6 L 0.01523 0.07893 L -0.04974 0.08102 L -0.04974 0.09676 " pathEditMode="relative" rAng="0" ptsTypes="AAAAA">
                                      <p:cBhvr>
                                        <p:cTn id="42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" y="483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1"/>
                                            </p:cond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2 0.00116 L 0.01158 0.00116 L 0.01211 0.29213 L 0.01783 0.29213 " pathEditMode="relative" rAng="0" ptsTypes="AAAA">
                                      <p:cBhvr>
                                        <p:cTn id="46" dur="2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8" y="1453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5"/>
                                            </p:cond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069 L 0.00052 0.16087 L -0.04141 0.15856 L -0.04141 -0.03473 L -0.06836 -0.03473 L -0.06953 -0.04908 L -0.06953 -0.04885 L -0.06953 -0.04908 " pathEditMode="relative" rAng="0" ptsTypes="AAAAAAAA">
                                      <p:cBhvr>
                                        <p:cTn id="50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38" y="550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9"/>
                                            </p:cond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9 0.00324 L -0.01472 0.00324 L -0.01276 -0.29352 L -0.01836 -0.29352 " pathEditMode="relative" rAng="0" ptsTypes="AAAA">
                                      <p:cBhvr>
                                        <p:cTn id="5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5" y="-1483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1"/>
                                            </p:cond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3.7037E-6 L -0.00586 0.00093 L -0.00586 0.37894 L 0.00729 0.37894 L 0.00859 0.37894 " pathEditMode="relative" rAng="0" ptsTypes="AAAAA">
                                      <p:cBhvr>
                                        <p:cTn id="56" dur="2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1893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5"/>
                                            </p:cond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L 0.00052 -0.05254 L -0.06771 -0.0493 " pathEditMode="relative" rAng="0" ptsTypes="AAA">
                                      <p:cBhvr>
                                        <p:cTn id="60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46" y="-261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9"/>
                                            </p:cond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23 L 0.00143 0.06019 L -0.03607 0.06135 L -0.03542 0.09352 L -0.05039 0.09468 " pathEditMode="relative" rAng="0" ptsTypes="AAAAA">
                                      <p:cBhvr>
                                        <p:cTn id="62" dur="2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1" y="472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1"/>
                                            </p:cond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4 0.00116 L 0.00105 -0.00903 L -0.0427 -0.00996 L -0.0427 0.26666 L -0.04895 0.27569 " pathEditMode="relative" rAng="0" ptsTypes="AAAAA">
                                      <p:cBhvr>
                                        <p:cTn id="66" dur="2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5" y="1317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5"/>
                                            </p:cond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023 L 0.02148 -0.00139 L 0.02148 -0.08704 L 0.07773 -0.08704 L 0.07969 -0.03935 " pathEditMode="relative" rAng="0" ptsTypes="AAAAA">
                                      <p:cBhvr>
                                        <p:cTn id="70" dur="2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97" y="-435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9"/>
                                            </p:cond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0.00139 L -0.00091 0.17199 L 0.02969 0.17199 L 0.03034 -0.06805 L 0.08034 -0.06713 L 0.08099 -0.03588 " pathEditMode="relative" rAng="0" ptsTypes="AAAAAA">
                                      <p:cBhvr>
                                        <p:cTn id="72" dur="1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1" y="532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1"/>
                                            </p:cond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0046 L 0.01823 -0.00162 L 0.01823 -0.2662 L 0.05013 -0.27268 " pathEditMode="relative" rAng="0" ptsTypes="AAAA">
                                      <p:cBhvr>
                                        <p:cTn id="7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1" y="-1361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3"/>
                                            </p:cond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4 0.0037 L -0.01081 0.00463 L -0.01146 0.03472 L -0.01706 0.03357 L -0.01706 0.36482 L -0.07644 0.3625 L -0.07644 0.38704 " pathEditMode="relative" rAng="0" ptsTypes="AAAAAAA">
                                      <p:cBhvr>
                                        <p:cTn id="78" dur="2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5" y="1916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7"/>
                                            </p:cond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.00347 L 0.00091 -0.0132 L -0.18164 -0.01413 L -0.18216 -0.00325 " pathEditMode="relative" rAng="0" ptsTypes="AAAA">
                                      <p:cBhvr>
                                        <p:cTn id="82" dur="2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54" y="-88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1"/>
                                            </p:cond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255 L 0.00026 0.02014 L 0.31719 0.02014 L 0.31719 0.03473 " pathEditMode="relative" rAng="0" ptsTypes="AAAA">
                                      <p:cBhvr>
                                        <p:cTn id="84" dur="2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72" y="159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3"/>
                                            </p:cond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3 -0.00023 L 0.00065 0.02291 L 0.02135 0.02199 L 0.02135 0.25972 L 0.00442 0.25972 L 0.00442 0.31967 L 0.00572 0.31967 L 0.00572 0.32014 " pathEditMode="relative" rAng="0" ptsTypes="AAAAAAAA">
                                      <p:cBhvr>
                                        <p:cTn id="88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4" y="1601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7"/>
                                            </p:cond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9 -0.00116 L -0.00144 -0.06574 L 0.00299 -0.06574 L 0.00234 -0.31782 L -0.00573 -0.31782 " pathEditMode="relative" rAng="0" ptsTypes="AAAAA">
                                      <p:cBhvr>
                                        <p:cTn id="92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1583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1"/>
                                            </p:cond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9 -0.0037 L 0.00859 -0.00486 L 0.00859 -0.10717 L 0.02916 -0.10717 L 0.02916 -0.1949 L 0.05677 -0.19375 L 0.05677 -0.22153 L 0.05612 -0.21944 " pathEditMode="relative" rAng="0" ptsTypes="AAAAAAAA">
                                      <p:cBhvr>
                                        <p:cTn id="94" dur="2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8" y="-1090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3"/>
                                            </p:cond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069 L 0.00026 0.15926 L 0.01158 0.15718 L 0.01093 0.22385 L 0.02031 0.21598 L 0.02213 -0.04953 L 0.04908 -0.05069 L 0.04843 -0.21828 L 0.05664 -0.21828 L 0.05664 -0.21805 " pathEditMode="relative" rAng="0" ptsTypes="AAAAAAAAAA">
                                      <p:cBhvr>
                                        <p:cTn id="96" dur="2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9" y="34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5"/>
                                            </p:cond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093 L 0.00039 0.24074 L -0.02149 0.23981 L -0.02149 0.48657 L -0.02774 0.48542 " pathEditMode="relative" rAng="0" ptsTypes="AAAAA">
                                      <p:cBhvr>
                                        <p:cTn id="100" dur="2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1" y="2428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9"/>
                                            </p:cond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0.00348 L 0.00156 -0.01319 L -0.18099 -0.01412 L -0.18151 -0.00324 " pathEditMode="relative" rAng="0" ptsTypes="AAAA">
                                      <p:cBhvr>
                                        <p:cTn id="104" dur="2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54" y="-88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3"/>
                                            </p:cond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46 L 0.00104 -0.14514 L 0.01927 -0.14398 L 0.01927 -0.20625 L 0.05677 -0.20509 L 0.05677 -0.22176 " pathEditMode="relative" rAng="0" ptsTypes="AAAAAA">
                                      <p:cBhvr>
                                        <p:cTn id="106" dur="2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2" y="-1111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5"/>
                                            </p:cond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0.00232 L -0.36888 0.00139 L -0.37188 0.0081 " pathEditMode="relative" rAng="0" ptsTypes="AAA">
                                      <p:cBhvr>
                                        <p:cTn id="110" dur="2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94" y="23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9"/>
                                            </p:cond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0046 L 0.00222 0.01621 L -0.08971 0.01621 L -0.08854 -0.06157 " pathEditMode="relative" rAng="0" ptsTypes="AAAA">
                                      <p:cBhvr>
                                        <p:cTn id="114" dur="2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31" y="-222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3"/>
                                            </p:cond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533 L -0.00013 0.02037 L -0.17266 0.02153 L -0.17214 -0.05394 " pathEditMode="relative" rAng="0" ptsTypes="AAAA">
                                      <p:cBhvr>
                                        <p:cTn id="116" dur="2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33" y="-108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5"/>
                                            </p:cond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1.11111E-6 L -0.00052 0.0243 L -0.25677 0.02778 L -0.25677 -0.04769 " pathEditMode="relative" rAng="0" ptsTypes="AAAA">
                                      <p:cBhvr>
                                        <p:cTn id="118" dur="2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12" y="-99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7"/>
                                            </p:cond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-0.0007 L 0.00091 0.02916 L -0.40729 0.03148 L -0.40677 -0.04283 " pathEditMode="relative" rAng="0" ptsTypes="AAAA">
                                      <p:cBhvr>
                                        <p:cTn id="120" dur="16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17" y="-50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9"/>
                                            </p:cond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625 L -0.00091 -0.12709 " pathEditMode="relative" rAng="0" ptsTypes="AA">
                                      <p:cBhvr>
                                        <p:cTn id="124" dur="1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666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3"/>
                                            </p:cond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0.00139 L 0.00026 -0.51527 L 0.13281 -0.51527 L 0.13281 -0.29768 L 0.12526 -0.29652 " pathEditMode="relative" rAng="0" ptsTypes="AAAAA">
                                      <p:cBhvr>
                                        <p:cTn id="126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19" y="-2583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5"/>
                                            </p:cond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046 L 0.00065 0.01482 L -0.03125 0.01482 L -0.03073 0.21157 L -0.02695 0.21273 " pathEditMode="relative" rAng="0" ptsTypes="AAAAA">
                                      <p:cBhvr>
                                        <p:cTn id="130" dur="2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2" y="1060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9"/>
                                            </p:cond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0046 L -0.04662 -0.00093 L -0.0474 -0.15232 L -0.02474 -0.15093 L -0.02552 -0.31065 L -0.02552 -0.31042 L -0.02552 -0.31482 " pathEditMode="relative" rAng="0" ptsTypes="AAAAAAA">
                                      <p:cBhvr>
                                        <p:cTn id="134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3" y="-1576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3"/>
                                            </p:cond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7 L 0.00013 0.00093 L -0.00039 -0.00833 L 0.02643 -0.01041 L 0.02578 -0.12384 L -0.00039 -0.12708 " pathEditMode="relative" rAng="0" ptsTypes="AAAAAA">
                                      <p:cBhvr>
                                        <p:cTn id="138" dur="2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9" y="-638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7"/>
                                            </p:cond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1.11111E-6 L 0.00039 -0.04977 L 0.02734 -0.04977 L 0.02734 0.10231 L 0.05299 0.10116 " pathEditMode="relative" rAng="0" ptsTypes="AAAAA">
                                      <p:cBhvr>
                                        <p:cTn id="140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261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9"/>
                                            </p:cond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162 L -0.00885 0.00023 L -0.00807 -0.17755 L -0.10182 -0.17755 L -0.10104 0.33357 L -0.1151 0.33357 L -0.11276 0.40718 L -0.12214 0.40718 " pathEditMode="relative" rAng="0" ptsTypes="AAAAAAAA">
                                      <p:cBhvr>
                                        <p:cTn id="144" dur="2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33" y="1131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3"/>
                                            </p:cond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37 L -0.03684 0.00509 L -0.03684 0.31481 L -0.12747 0.32037 " pathEditMode="relative" rAng="0" ptsTypes="AAAA">
                                      <p:cBhvr>
                                        <p:cTn id="148" dur="2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67" y="1583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7"/>
                                            </p:cond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16 -0.00926 L -0.96615 -0.00139 " pathEditMode="relative" rAng="0" ptsTypes="AA">
                                      <p:cBhvr>
                                        <p:cTn id="152" dur="2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766" y="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" grpId="0" animBg="1"/>
      <p:bldP spid="253" grpId="0" animBg="1"/>
      <p:bldP spid="238" grpId="0" animBg="1"/>
      <p:bldP spid="244" grpId="0" animBg="1"/>
      <p:bldP spid="248" grpId="0" animBg="1"/>
      <p:bldP spid="20" grpId="0" animBg="1"/>
      <p:bldP spid="69" grpId="0" animBg="1"/>
      <p:bldP spid="97" grpId="0" animBg="1"/>
      <p:bldP spid="108" grpId="0" animBg="1"/>
      <p:bldP spid="133" grpId="0" animBg="1"/>
      <p:bldP spid="139" grpId="0" animBg="1"/>
      <p:bldP spid="171" grpId="0" animBg="1"/>
      <p:bldP spid="172" grpId="0" animBg="1"/>
      <p:bldP spid="192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18" grpId="0" animBg="1"/>
      <p:bldP spid="212" grpId="0" animBg="1"/>
      <p:bldP spid="213" grpId="0" animBg="1"/>
      <p:bldP spid="214" grpId="0" animBg="1"/>
      <p:bldP spid="94" grpId="0" animBg="1"/>
      <p:bldP spid="220" grpId="0" animBg="1"/>
      <p:bldP spid="228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 animBg="1"/>
      <p:bldP spid="235" grpId="0" animBg="1"/>
      <p:bldP spid="239" grpId="0" animBg="1"/>
      <p:bldP spid="240" grpId="0" animBg="1"/>
      <p:bldP spid="242" grpId="0" animBg="1"/>
      <p:bldP spid="243" grpId="0" animBg="1"/>
      <p:bldP spid="246" grpId="0" animBg="1"/>
      <p:bldP spid="247" grpId="0" animBg="1"/>
      <p:bldP spid="249" grpId="0" animBg="1"/>
      <p:bldP spid="250" grpId="0" animBg="1"/>
      <p:bldP spid="251" grpId="0" animBg="1"/>
      <p:bldP spid="254" grpId="0" animBg="1"/>
      <p:bldP spid="9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E8760AC8-7DE8-4B62-AAE0-A4EDF97B09CE}"/>
              </a:ext>
            </a:extLst>
          </p:cNvPr>
          <p:cNvGrpSpPr/>
          <p:nvPr/>
        </p:nvGrpSpPr>
        <p:grpSpPr>
          <a:xfrm>
            <a:off x="158400" y="5005390"/>
            <a:ext cx="11701470" cy="371475"/>
            <a:chOff x="374650" y="5019678"/>
            <a:chExt cx="12269796" cy="371475"/>
          </a:xfrm>
        </p:grpSpPr>
        <p:sp>
          <p:nvSpPr>
            <p:cNvPr id="23" name="Line 20">
              <a:extLst>
                <a:ext uri="{FF2B5EF4-FFF2-40B4-BE49-F238E27FC236}">
                  <a16:creationId xmlns:a16="http://schemas.microsoft.com/office/drawing/2014/main" id="{64AD89AD-3966-4F2D-95B6-E6A5A968B0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" y="5075240"/>
              <a:ext cx="12161846" cy="0"/>
            </a:xfrm>
            <a:prstGeom prst="line">
              <a:avLst/>
            </a:prstGeom>
            <a:noFill/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199D1D6F-006A-4C94-BA69-C2F053F7A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01571" y="5019678"/>
              <a:ext cx="142875" cy="111125"/>
            </a:xfrm>
            <a:custGeom>
              <a:avLst/>
              <a:gdLst>
                <a:gd name="T0" fmla="*/ 90 w 90"/>
                <a:gd name="T1" fmla="*/ 35 h 70"/>
                <a:gd name="T2" fmla="*/ 0 w 90"/>
                <a:gd name="T3" fmla="*/ 70 h 70"/>
                <a:gd name="T4" fmla="*/ 22 w 90"/>
                <a:gd name="T5" fmla="*/ 35 h 70"/>
                <a:gd name="T6" fmla="*/ 0 w 90"/>
                <a:gd name="T7" fmla="*/ 0 h 70"/>
                <a:gd name="T8" fmla="*/ 90 w 9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70">
                  <a:moveTo>
                    <a:pt x="90" y="35"/>
                  </a:moveTo>
                  <a:lnTo>
                    <a:pt x="0" y="70"/>
                  </a:lnTo>
                  <a:lnTo>
                    <a:pt x="22" y="35"/>
                  </a:lnTo>
                  <a:lnTo>
                    <a:pt x="0" y="0"/>
                  </a:lnTo>
                  <a:lnTo>
                    <a:pt x="90" y="35"/>
                  </a:lnTo>
                  <a:close/>
                </a:path>
              </a:pathLst>
            </a:custGeom>
            <a:solidFill>
              <a:srgbClr val="010101"/>
            </a:solidFill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Rectangle 22">
              <a:extLst>
                <a:ext uri="{FF2B5EF4-FFF2-40B4-BE49-F238E27FC236}">
                  <a16:creationId xmlns:a16="http://schemas.microsoft.com/office/drawing/2014/main" id="{E57EBC34-4460-449A-A339-5044BA550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55470" y="5137153"/>
              <a:ext cx="200025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d-ID" altLang="id-ID" sz="1500" b="0" i="0" u="none" strike="noStrike" cap="none" normalizeH="0" baseline="0">
                  <a:ln>
                    <a:noFill/>
                  </a:ln>
                  <a:solidFill>
                    <a:srgbClr val="010101"/>
                  </a:solidFill>
                  <a:effectLst/>
                  <a:latin typeface="Arial" panose="020B0604020202020204" pitchFamily="34" charset="0"/>
                </a:rPr>
                <a:t>T</a:t>
              </a:r>
              <a:endParaRPr kumimoji="0" lang="id-ID" altLang="id-ID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ABBFDA39-3D31-45A1-9A34-249ECE880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5008" y="5137153"/>
              <a:ext cx="392113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d-ID" altLang="id-ID" sz="15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Arial" panose="020B0604020202020204" pitchFamily="34" charset="0"/>
                </a:rPr>
                <a:t>ime</a:t>
              </a:r>
              <a:endParaRPr kumimoji="0" lang="id-ID" altLang="id-ID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7" name="Line 24">
            <a:extLst>
              <a:ext uri="{FF2B5EF4-FFF2-40B4-BE49-F238E27FC236}">
                <a16:creationId xmlns:a16="http://schemas.microsoft.com/office/drawing/2014/main" id="{2E78AB00-8CDC-4471-825D-14ECB49267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84510" y="2925764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8" name="Line 25">
            <a:extLst>
              <a:ext uri="{FF2B5EF4-FFF2-40B4-BE49-F238E27FC236}">
                <a16:creationId xmlns:a16="http://schemas.microsoft.com/office/drawing/2014/main" id="{227A4548-169A-4046-87B3-1B5351298E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84510" y="2925764"/>
            <a:ext cx="0" cy="0"/>
          </a:xfrm>
          <a:prstGeom prst="line">
            <a:avLst/>
          </a:prstGeom>
          <a:noFill/>
          <a:ln w="1588" cap="flat">
            <a:solidFill>
              <a:srgbClr val="ED222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FB74F3A4-8795-43BD-A4DF-E528ECDE390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84510" y="2549527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0" name="Line 27">
            <a:extLst>
              <a:ext uri="{FF2B5EF4-FFF2-40B4-BE49-F238E27FC236}">
                <a16:creationId xmlns:a16="http://schemas.microsoft.com/office/drawing/2014/main" id="{89FE3834-A082-45A6-9FF2-ACAC7FED0E6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84510" y="2549527"/>
            <a:ext cx="0" cy="0"/>
          </a:xfrm>
          <a:prstGeom prst="line">
            <a:avLst/>
          </a:prstGeom>
          <a:noFill/>
          <a:ln w="1588" cap="flat">
            <a:solidFill>
              <a:srgbClr val="ED222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4" name="Freeform 31">
            <a:extLst>
              <a:ext uri="{FF2B5EF4-FFF2-40B4-BE49-F238E27FC236}">
                <a16:creationId xmlns:a16="http://schemas.microsoft.com/office/drawing/2014/main" id="{446DB724-60BA-42C3-A4D1-995AFF7574DA}"/>
              </a:ext>
            </a:extLst>
          </p:cNvPr>
          <p:cNvSpPr>
            <a:spLocks/>
          </p:cNvSpPr>
          <p:nvPr/>
        </p:nvSpPr>
        <p:spPr bwMode="auto">
          <a:xfrm>
            <a:off x="1116000" y="3705227"/>
            <a:ext cx="717550" cy="0"/>
          </a:xfrm>
          <a:custGeom>
            <a:avLst/>
            <a:gdLst>
              <a:gd name="T0" fmla="*/ 0 w 452"/>
              <a:gd name="T1" fmla="*/ 452 w 452"/>
              <a:gd name="T2" fmla="*/ 0 w 45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52">
                <a:moveTo>
                  <a:pt x="0" y="0"/>
                </a:moveTo>
                <a:lnTo>
                  <a:pt x="452" y="0"/>
                </a:lnTo>
                <a:lnTo>
                  <a:pt x="0" y="0"/>
                </a:lnTo>
                <a:close/>
              </a:path>
            </a:pathLst>
          </a:custGeom>
          <a:solidFill>
            <a:srgbClr val="4E4E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C1615478-8D97-4E7A-BC1D-CD038023D2AA}"/>
              </a:ext>
            </a:extLst>
          </p:cNvPr>
          <p:cNvSpPr>
            <a:spLocks/>
          </p:cNvSpPr>
          <p:nvPr/>
        </p:nvSpPr>
        <p:spPr bwMode="auto">
          <a:xfrm>
            <a:off x="3552814" y="3052764"/>
            <a:ext cx="565150" cy="7938"/>
          </a:xfrm>
          <a:custGeom>
            <a:avLst/>
            <a:gdLst>
              <a:gd name="T0" fmla="*/ 0 w 356"/>
              <a:gd name="T1" fmla="*/ 0 h 5"/>
              <a:gd name="T2" fmla="*/ 356 w 356"/>
              <a:gd name="T3" fmla="*/ 5 h 5"/>
              <a:gd name="T4" fmla="*/ 0 w 356"/>
              <a:gd name="T5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6" h="5">
                <a:moveTo>
                  <a:pt x="0" y="0"/>
                </a:moveTo>
                <a:lnTo>
                  <a:pt x="356" y="5"/>
                </a:lnTo>
                <a:lnTo>
                  <a:pt x="0" y="0"/>
                </a:lnTo>
                <a:close/>
              </a:path>
            </a:pathLst>
          </a:custGeom>
          <a:solidFill>
            <a:srgbClr val="4E4E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3" name="Freeform 10">
            <a:extLst>
              <a:ext uri="{FF2B5EF4-FFF2-40B4-BE49-F238E27FC236}">
                <a16:creationId xmlns:a16="http://schemas.microsoft.com/office/drawing/2014/main" id="{E004B7BD-6306-473E-B517-F3E4556BCB17}"/>
              </a:ext>
            </a:extLst>
          </p:cNvPr>
          <p:cNvSpPr>
            <a:spLocks/>
          </p:cNvSpPr>
          <p:nvPr/>
        </p:nvSpPr>
        <p:spPr bwMode="auto">
          <a:xfrm>
            <a:off x="3552814" y="3697290"/>
            <a:ext cx="565150" cy="7938"/>
          </a:xfrm>
          <a:custGeom>
            <a:avLst/>
            <a:gdLst>
              <a:gd name="T0" fmla="*/ 0 w 356"/>
              <a:gd name="T1" fmla="*/ 0 h 5"/>
              <a:gd name="T2" fmla="*/ 356 w 356"/>
              <a:gd name="T3" fmla="*/ 5 h 5"/>
              <a:gd name="T4" fmla="*/ 0 w 356"/>
              <a:gd name="T5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6" h="5">
                <a:moveTo>
                  <a:pt x="0" y="0"/>
                </a:moveTo>
                <a:lnTo>
                  <a:pt x="356" y="5"/>
                </a:lnTo>
                <a:lnTo>
                  <a:pt x="0" y="0"/>
                </a:lnTo>
                <a:close/>
              </a:path>
            </a:pathLst>
          </a:custGeom>
          <a:solidFill>
            <a:srgbClr val="4E4E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10345194-4C7E-4BAC-BCDF-37CCDD64B1D9}"/>
              </a:ext>
            </a:extLst>
          </p:cNvPr>
          <p:cNvGrpSpPr/>
          <p:nvPr/>
        </p:nvGrpSpPr>
        <p:grpSpPr>
          <a:xfrm flipH="1" flipV="1">
            <a:off x="3365489" y="2425702"/>
            <a:ext cx="134938" cy="460375"/>
            <a:chOff x="2247901" y="2530477"/>
            <a:chExt cx="134938" cy="460375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FECEE12F-6757-4F08-9481-87AC394212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3464" y="2614614"/>
              <a:ext cx="79375" cy="376238"/>
            </a:xfrm>
            <a:custGeom>
              <a:avLst/>
              <a:gdLst>
                <a:gd name="T0" fmla="*/ 50 w 50"/>
                <a:gd name="T1" fmla="*/ 237 h 237"/>
                <a:gd name="T2" fmla="*/ 0 w 50"/>
                <a:gd name="T3" fmla="*/ 237 h 237"/>
                <a:gd name="T4" fmla="*/ 0 w 50"/>
                <a:gd name="T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237">
                  <a:moveTo>
                    <a:pt x="50" y="237"/>
                  </a:moveTo>
                  <a:lnTo>
                    <a:pt x="0" y="237"/>
                  </a:lnTo>
                  <a:lnTo>
                    <a:pt x="0" y="0"/>
                  </a:lnTo>
                </a:path>
              </a:pathLst>
            </a:custGeom>
            <a:noFill/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6A854D05-6D85-4C2F-8EBE-1EBB2223F4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7901" y="2530477"/>
              <a:ext cx="111125" cy="111125"/>
            </a:xfrm>
            <a:custGeom>
              <a:avLst/>
              <a:gdLst>
                <a:gd name="T0" fmla="*/ 35 w 70"/>
                <a:gd name="T1" fmla="*/ 0 h 70"/>
                <a:gd name="T2" fmla="*/ 70 w 70"/>
                <a:gd name="T3" fmla="*/ 70 h 70"/>
                <a:gd name="T4" fmla="*/ 35 w 70"/>
                <a:gd name="T5" fmla="*/ 53 h 70"/>
                <a:gd name="T6" fmla="*/ 0 w 70"/>
                <a:gd name="T7" fmla="*/ 70 h 70"/>
                <a:gd name="T8" fmla="*/ 35 w 70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lnTo>
                    <a:pt x="70" y="70"/>
                  </a:lnTo>
                  <a:lnTo>
                    <a:pt x="35" y="53"/>
                  </a:lnTo>
                  <a:lnTo>
                    <a:pt x="0" y="7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10101"/>
            </a:solidFill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6" name="Freeform 13">
            <a:extLst>
              <a:ext uri="{FF2B5EF4-FFF2-40B4-BE49-F238E27FC236}">
                <a16:creationId xmlns:a16="http://schemas.microsoft.com/office/drawing/2014/main" id="{7CBB3784-AD70-454D-846A-5D99671131A4}"/>
              </a:ext>
            </a:extLst>
          </p:cNvPr>
          <p:cNvSpPr>
            <a:spLocks/>
          </p:cNvSpPr>
          <p:nvPr/>
        </p:nvSpPr>
        <p:spPr bwMode="auto">
          <a:xfrm>
            <a:off x="1917688" y="2874964"/>
            <a:ext cx="1635126" cy="1069975"/>
          </a:xfrm>
          <a:custGeom>
            <a:avLst/>
            <a:gdLst>
              <a:gd name="T0" fmla="*/ 363 w 4141"/>
              <a:gd name="T1" fmla="*/ 0 h 2707"/>
              <a:gd name="T2" fmla="*/ 3667 w 4141"/>
              <a:gd name="T3" fmla="*/ 0 h 2707"/>
              <a:gd name="T4" fmla="*/ 4141 w 4141"/>
              <a:gd name="T5" fmla="*/ 384 h 2707"/>
              <a:gd name="T6" fmla="*/ 4141 w 4141"/>
              <a:gd name="T7" fmla="*/ 2278 h 2707"/>
              <a:gd name="T8" fmla="*/ 3771 w 4141"/>
              <a:gd name="T9" fmla="*/ 2705 h 2707"/>
              <a:gd name="T10" fmla="*/ 363 w 4141"/>
              <a:gd name="T11" fmla="*/ 2707 h 2707"/>
              <a:gd name="T12" fmla="*/ 0 w 4141"/>
              <a:gd name="T13" fmla="*/ 2301 h 2707"/>
              <a:gd name="T14" fmla="*/ 0 w 4141"/>
              <a:gd name="T15" fmla="*/ 406 h 2707"/>
              <a:gd name="T16" fmla="*/ 363 w 4141"/>
              <a:gd name="T17" fmla="*/ 0 h 2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41" h="2707">
                <a:moveTo>
                  <a:pt x="363" y="0"/>
                </a:moveTo>
                <a:cubicBezTo>
                  <a:pt x="3667" y="0"/>
                  <a:pt x="3667" y="0"/>
                  <a:pt x="3667" y="0"/>
                </a:cubicBezTo>
                <a:cubicBezTo>
                  <a:pt x="4141" y="17"/>
                  <a:pt x="4141" y="384"/>
                  <a:pt x="4141" y="384"/>
                </a:cubicBezTo>
                <a:cubicBezTo>
                  <a:pt x="4141" y="2278"/>
                  <a:pt x="4141" y="2278"/>
                  <a:pt x="4141" y="2278"/>
                </a:cubicBezTo>
                <a:cubicBezTo>
                  <a:pt x="4141" y="2503"/>
                  <a:pt x="3972" y="2705"/>
                  <a:pt x="3771" y="2705"/>
                </a:cubicBezTo>
                <a:cubicBezTo>
                  <a:pt x="363" y="2707"/>
                  <a:pt x="363" y="2707"/>
                  <a:pt x="363" y="2707"/>
                </a:cubicBezTo>
                <a:cubicBezTo>
                  <a:pt x="162" y="2707"/>
                  <a:pt x="0" y="2525"/>
                  <a:pt x="0" y="2301"/>
                </a:cubicBezTo>
                <a:cubicBezTo>
                  <a:pt x="0" y="406"/>
                  <a:pt x="0" y="406"/>
                  <a:pt x="0" y="406"/>
                </a:cubicBezTo>
                <a:cubicBezTo>
                  <a:pt x="0" y="182"/>
                  <a:pt x="162" y="0"/>
                  <a:pt x="363" y="0"/>
                </a:cubicBezTo>
                <a:close/>
              </a:path>
            </a:pathLst>
          </a:custGeom>
          <a:solidFill>
            <a:srgbClr val="047368"/>
          </a:solidFill>
          <a:ln w="1588" cap="flat">
            <a:solidFill>
              <a:srgbClr val="01010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reeform 14">
                <a:extLst>
                  <a:ext uri="{FF2B5EF4-FFF2-40B4-BE49-F238E27FC236}">
                    <a16:creationId xmlns:a16="http://schemas.microsoft.com/office/drawing/2014/main" id="{E103FC71-91B8-43AB-BCB1-E8FCD94A4E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1501" y="2066927"/>
                <a:ext cx="477838" cy="477838"/>
              </a:xfrm>
              <a:custGeom>
                <a:avLst/>
                <a:gdLst>
                  <a:gd name="T0" fmla="*/ 604 w 1209"/>
                  <a:gd name="T1" fmla="*/ 0 h 1209"/>
                  <a:gd name="T2" fmla="*/ 1209 w 1209"/>
                  <a:gd name="T3" fmla="*/ 604 h 1209"/>
                  <a:gd name="T4" fmla="*/ 604 w 1209"/>
                  <a:gd name="T5" fmla="*/ 1209 h 1209"/>
                  <a:gd name="T6" fmla="*/ 0 w 1209"/>
                  <a:gd name="T7" fmla="*/ 604 h 1209"/>
                  <a:gd name="T8" fmla="*/ 604 w 1209"/>
                  <a:gd name="T9" fmla="*/ 0 h 1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9" h="1209">
                    <a:moveTo>
                      <a:pt x="604" y="0"/>
                    </a:moveTo>
                    <a:cubicBezTo>
                      <a:pt x="938" y="0"/>
                      <a:pt x="1209" y="271"/>
                      <a:pt x="1209" y="604"/>
                    </a:cubicBezTo>
                    <a:cubicBezTo>
                      <a:pt x="1209" y="939"/>
                      <a:pt x="938" y="1209"/>
                      <a:pt x="604" y="1209"/>
                    </a:cubicBezTo>
                    <a:cubicBezTo>
                      <a:pt x="270" y="1209"/>
                      <a:pt x="0" y="939"/>
                      <a:pt x="0" y="604"/>
                    </a:cubicBezTo>
                    <a:cubicBezTo>
                      <a:pt x="0" y="271"/>
                      <a:pt x="270" y="0"/>
                      <a:pt x="604" y="0"/>
                    </a:cubicBezTo>
                    <a:close/>
                  </a:path>
                </a:pathLst>
              </a:custGeom>
              <a:solidFill>
                <a:srgbClr val="FBF49C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7" name="Freeform 14">
                <a:extLst>
                  <a:ext uri="{FF2B5EF4-FFF2-40B4-BE49-F238E27FC236}">
                    <a16:creationId xmlns:a16="http://schemas.microsoft.com/office/drawing/2014/main" id="{E103FC71-91B8-43AB-BCB1-E8FCD94A4E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11501" y="2066927"/>
                <a:ext cx="477838" cy="477838"/>
              </a:xfrm>
              <a:custGeom>
                <a:avLst/>
                <a:gdLst>
                  <a:gd name="T0" fmla="*/ 604 w 1209"/>
                  <a:gd name="T1" fmla="*/ 0 h 1209"/>
                  <a:gd name="T2" fmla="*/ 1209 w 1209"/>
                  <a:gd name="T3" fmla="*/ 604 h 1209"/>
                  <a:gd name="T4" fmla="*/ 604 w 1209"/>
                  <a:gd name="T5" fmla="*/ 1209 h 1209"/>
                  <a:gd name="T6" fmla="*/ 0 w 1209"/>
                  <a:gd name="T7" fmla="*/ 604 h 1209"/>
                  <a:gd name="T8" fmla="*/ 604 w 1209"/>
                  <a:gd name="T9" fmla="*/ 0 h 1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9" h="1209">
                    <a:moveTo>
                      <a:pt x="604" y="0"/>
                    </a:moveTo>
                    <a:cubicBezTo>
                      <a:pt x="938" y="0"/>
                      <a:pt x="1209" y="271"/>
                      <a:pt x="1209" y="604"/>
                    </a:cubicBezTo>
                    <a:cubicBezTo>
                      <a:pt x="1209" y="939"/>
                      <a:pt x="938" y="1209"/>
                      <a:pt x="604" y="1209"/>
                    </a:cubicBezTo>
                    <a:cubicBezTo>
                      <a:pt x="270" y="1209"/>
                      <a:pt x="0" y="939"/>
                      <a:pt x="0" y="604"/>
                    </a:cubicBezTo>
                    <a:cubicBezTo>
                      <a:pt x="0" y="271"/>
                      <a:pt x="270" y="0"/>
                      <a:pt x="604" y="0"/>
                    </a:cubicBezTo>
                    <a:close/>
                  </a:path>
                </a:pathLst>
              </a:custGeom>
              <a:blipFill>
                <a:blip r:embed="rId2"/>
                <a:stretch>
                  <a:fillRect/>
                </a:stretch>
              </a:blip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 15">
            <a:extLst>
              <a:ext uri="{FF2B5EF4-FFF2-40B4-BE49-F238E27FC236}">
                <a16:creationId xmlns:a16="http://schemas.microsoft.com/office/drawing/2014/main" id="{2AAE153D-4C2A-4A9A-A136-54D5551102F8}"/>
              </a:ext>
            </a:extLst>
          </p:cNvPr>
          <p:cNvSpPr>
            <a:spLocks/>
          </p:cNvSpPr>
          <p:nvPr/>
        </p:nvSpPr>
        <p:spPr bwMode="auto">
          <a:xfrm>
            <a:off x="2120888" y="4027490"/>
            <a:ext cx="17463" cy="206375"/>
          </a:xfrm>
          <a:custGeom>
            <a:avLst/>
            <a:gdLst>
              <a:gd name="T0" fmla="*/ 0 w 11"/>
              <a:gd name="T1" fmla="*/ 130 h 130"/>
              <a:gd name="T2" fmla="*/ 10 w 11"/>
              <a:gd name="T3" fmla="*/ 130 h 130"/>
              <a:gd name="T4" fmla="*/ 11 w 11"/>
              <a:gd name="T5" fmla="*/ 0 h 130"/>
              <a:gd name="T6" fmla="*/ 0 w 11"/>
              <a:gd name="T7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" h="130">
                <a:moveTo>
                  <a:pt x="0" y="130"/>
                </a:moveTo>
                <a:lnTo>
                  <a:pt x="10" y="130"/>
                </a:lnTo>
                <a:lnTo>
                  <a:pt x="11" y="0"/>
                </a:lnTo>
                <a:lnTo>
                  <a:pt x="0" y="13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E98C220-A57E-4985-997D-B63F8E010372}"/>
              </a:ext>
            </a:extLst>
          </p:cNvPr>
          <p:cNvGrpSpPr/>
          <p:nvPr/>
        </p:nvGrpSpPr>
        <p:grpSpPr>
          <a:xfrm flipV="1">
            <a:off x="2082788" y="3944940"/>
            <a:ext cx="111125" cy="288925"/>
            <a:chOff x="2082788" y="3944940"/>
            <a:chExt cx="111125" cy="288925"/>
          </a:xfrm>
        </p:grpSpPr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45A7AB20-9163-4315-A57A-2F41271AF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0888" y="4027490"/>
              <a:ext cx="17463" cy="206375"/>
            </a:xfrm>
            <a:custGeom>
              <a:avLst/>
              <a:gdLst>
                <a:gd name="T0" fmla="*/ 0 w 11"/>
                <a:gd name="T1" fmla="*/ 130 h 130"/>
                <a:gd name="T2" fmla="*/ 10 w 11"/>
                <a:gd name="T3" fmla="*/ 130 h 130"/>
                <a:gd name="T4" fmla="*/ 11 w 11"/>
                <a:gd name="T5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30">
                  <a:moveTo>
                    <a:pt x="0" y="130"/>
                  </a:moveTo>
                  <a:lnTo>
                    <a:pt x="10" y="130"/>
                  </a:lnTo>
                  <a:lnTo>
                    <a:pt x="11" y="0"/>
                  </a:lnTo>
                </a:path>
              </a:pathLst>
            </a:cu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79471145-41DC-4BB4-80A0-5EF28EA6E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788" y="3944940"/>
              <a:ext cx="111125" cy="111125"/>
            </a:xfrm>
            <a:custGeom>
              <a:avLst/>
              <a:gdLst>
                <a:gd name="T0" fmla="*/ 35 w 70"/>
                <a:gd name="T1" fmla="*/ 0 h 70"/>
                <a:gd name="T2" fmla="*/ 70 w 70"/>
                <a:gd name="T3" fmla="*/ 70 h 70"/>
                <a:gd name="T4" fmla="*/ 35 w 70"/>
                <a:gd name="T5" fmla="*/ 52 h 70"/>
                <a:gd name="T6" fmla="*/ 0 w 70"/>
                <a:gd name="T7" fmla="*/ 70 h 70"/>
                <a:gd name="T8" fmla="*/ 35 w 70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lnTo>
                    <a:pt x="70" y="70"/>
                  </a:lnTo>
                  <a:lnTo>
                    <a:pt x="35" y="52"/>
                  </a:lnTo>
                  <a:lnTo>
                    <a:pt x="0" y="7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18">
                <a:extLst>
                  <a:ext uri="{FF2B5EF4-FFF2-40B4-BE49-F238E27FC236}">
                    <a16:creationId xmlns:a16="http://schemas.microsoft.com/office/drawing/2014/main" id="{FBFBDD5B-E9C2-410F-8F01-0BC0A5E50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1176" y="4251327"/>
                <a:ext cx="477838" cy="477838"/>
              </a:xfrm>
              <a:prstGeom prst="ellipse">
                <a:avLst/>
              </a:prstGeom>
              <a:solidFill>
                <a:srgbClr val="D1E8C5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1" name="Oval 18">
                <a:extLst>
                  <a:ext uri="{FF2B5EF4-FFF2-40B4-BE49-F238E27FC236}">
                    <a16:creationId xmlns:a16="http://schemas.microsoft.com/office/drawing/2014/main" id="{FBFBDD5B-E9C2-410F-8F01-0BC0A5E50F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81176" y="4251327"/>
                <a:ext cx="477838" cy="47783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19">
            <a:extLst>
              <a:ext uri="{FF2B5EF4-FFF2-40B4-BE49-F238E27FC236}">
                <a16:creationId xmlns:a16="http://schemas.microsoft.com/office/drawing/2014/main" id="{4701530E-50D5-44D8-AD85-0D88A4DD3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7088" y="3197227"/>
            <a:ext cx="12239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3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LSTM</a:t>
            </a:r>
            <a:endParaRPr kumimoji="0" lang="id-ID" altLang="id-ID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Freeform 28">
            <a:extLst>
              <a:ext uri="{FF2B5EF4-FFF2-40B4-BE49-F238E27FC236}">
                <a16:creationId xmlns:a16="http://schemas.microsoft.com/office/drawing/2014/main" id="{A0A414DA-D956-49C6-86AC-8EFB094D0ECE}"/>
              </a:ext>
            </a:extLst>
          </p:cNvPr>
          <p:cNvSpPr>
            <a:spLocks/>
          </p:cNvSpPr>
          <p:nvPr/>
        </p:nvSpPr>
        <p:spPr bwMode="auto">
          <a:xfrm>
            <a:off x="1133463" y="3052764"/>
            <a:ext cx="717550" cy="0"/>
          </a:xfrm>
          <a:custGeom>
            <a:avLst/>
            <a:gdLst>
              <a:gd name="T0" fmla="*/ 0 w 452"/>
              <a:gd name="T1" fmla="*/ 452 w 452"/>
              <a:gd name="T2" fmla="*/ 0 w 45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52">
                <a:moveTo>
                  <a:pt x="0" y="0"/>
                </a:moveTo>
                <a:lnTo>
                  <a:pt x="452" y="0"/>
                </a:lnTo>
                <a:lnTo>
                  <a:pt x="0" y="0"/>
                </a:lnTo>
                <a:close/>
              </a:path>
            </a:pathLst>
          </a:custGeom>
          <a:solidFill>
            <a:srgbClr val="4E4E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0BA770-FAB2-4B0B-82DD-4718ABCE6AC2}"/>
              </a:ext>
            </a:extLst>
          </p:cNvPr>
          <p:cNvGrpSpPr/>
          <p:nvPr/>
        </p:nvGrpSpPr>
        <p:grpSpPr>
          <a:xfrm flipH="1">
            <a:off x="1116000" y="2995614"/>
            <a:ext cx="819151" cy="765176"/>
            <a:chOff x="1116000" y="2995614"/>
            <a:chExt cx="819151" cy="765176"/>
          </a:xfrm>
        </p:grpSpPr>
        <p:sp>
          <p:nvSpPr>
            <p:cNvPr id="35" name="Line 32">
              <a:extLst>
                <a:ext uri="{FF2B5EF4-FFF2-40B4-BE49-F238E27FC236}">
                  <a16:creationId xmlns:a16="http://schemas.microsoft.com/office/drawing/2014/main" id="{7692F278-475D-4688-BDA4-D37A5E849C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6000" y="3705227"/>
              <a:ext cx="717550" cy="0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Line 29">
              <a:extLst>
                <a:ext uri="{FF2B5EF4-FFF2-40B4-BE49-F238E27FC236}">
                  <a16:creationId xmlns:a16="http://schemas.microsoft.com/office/drawing/2014/main" id="{0B78208C-370A-4410-AC39-651F1253A3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3463" y="3052764"/>
              <a:ext cx="717550" cy="0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30">
              <a:extLst>
                <a:ext uri="{FF2B5EF4-FFF2-40B4-BE49-F238E27FC236}">
                  <a16:creationId xmlns:a16="http://schemas.microsoft.com/office/drawing/2014/main" id="{52778F4B-C3BA-41E6-89FD-245E9B0DAC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2438" y="2995614"/>
              <a:ext cx="112713" cy="112713"/>
            </a:xfrm>
            <a:custGeom>
              <a:avLst/>
              <a:gdLst>
                <a:gd name="T0" fmla="*/ 71 w 71"/>
                <a:gd name="T1" fmla="*/ 36 h 71"/>
                <a:gd name="T2" fmla="*/ 0 w 71"/>
                <a:gd name="T3" fmla="*/ 71 h 71"/>
                <a:gd name="T4" fmla="*/ 18 w 71"/>
                <a:gd name="T5" fmla="*/ 36 h 71"/>
                <a:gd name="T6" fmla="*/ 0 w 71"/>
                <a:gd name="T7" fmla="*/ 0 h 71"/>
                <a:gd name="T8" fmla="*/ 71 w 71"/>
                <a:gd name="T9" fmla="*/ 3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71">
                  <a:moveTo>
                    <a:pt x="71" y="36"/>
                  </a:moveTo>
                  <a:lnTo>
                    <a:pt x="0" y="71"/>
                  </a:lnTo>
                  <a:lnTo>
                    <a:pt x="18" y="36"/>
                  </a:lnTo>
                  <a:lnTo>
                    <a:pt x="0" y="0"/>
                  </a:lnTo>
                  <a:lnTo>
                    <a:pt x="71" y="36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C94A4D05-D53D-462E-8CC2-9E212DA266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6563" y="3649665"/>
              <a:ext cx="111125" cy="111125"/>
            </a:xfrm>
            <a:custGeom>
              <a:avLst/>
              <a:gdLst>
                <a:gd name="T0" fmla="*/ 70 w 70"/>
                <a:gd name="T1" fmla="*/ 35 h 70"/>
                <a:gd name="T2" fmla="*/ 0 w 70"/>
                <a:gd name="T3" fmla="*/ 70 h 70"/>
                <a:gd name="T4" fmla="*/ 17 w 70"/>
                <a:gd name="T5" fmla="*/ 35 h 70"/>
                <a:gd name="T6" fmla="*/ 0 w 70"/>
                <a:gd name="T7" fmla="*/ 0 h 70"/>
                <a:gd name="T8" fmla="*/ 70 w 7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70" y="35"/>
                  </a:moveTo>
                  <a:lnTo>
                    <a:pt x="0" y="70"/>
                  </a:lnTo>
                  <a:lnTo>
                    <a:pt x="17" y="35"/>
                  </a:lnTo>
                  <a:lnTo>
                    <a:pt x="0" y="0"/>
                  </a:lnTo>
                  <a:lnTo>
                    <a:pt x="70" y="35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97ECC91-97ED-420C-8ED3-8C1745B8FC65}"/>
              </a:ext>
            </a:extLst>
          </p:cNvPr>
          <p:cNvGrpSpPr/>
          <p:nvPr/>
        </p:nvGrpSpPr>
        <p:grpSpPr>
          <a:xfrm flipH="1">
            <a:off x="3552814" y="3002759"/>
            <a:ext cx="636592" cy="755651"/>
            <a:chOff x="3552814" y="3002759"/>
            <a:chExt cx="636592" cy="755651"/>
          </a:xfrm>
        </p:grpSpPr>
        <p:sp>
          <p:nvSpPr>
            <p:cNvPr id="11" name="Line 8">
              <a:extLst>
                <a:ext uri="{FF2B5EF4-FFF2-40B4-BE49-F238E27FC236}">
                  <a16:creationId xmlns:a16="http://schemas.microsoft.com/office/drawing/2014/main" id="{A787BE6A-3F50-477D-B1CD-B6287C22C0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814" y="3052764"/>
              <a:ext cx="565150" cy="7938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25F636A-7813-45DC-B704-39155C0E8D4C}"/>
                </a:ext>
              </a:extLst>
            </p:cNvPr>
            <p:cNvGrpSpPr/>
            <p:nvPr/>
          </p:nvGrpSpPr>
          <p:grpSpPr>
            <a:xfrm>
              <a:off x="3552814" y="3002759"/>
              <a:ext cx="636592" cy="755651"/>
              <a:chOff x="3552814" y="3002759"/>
              <a:chExt cx="636592" cy="755651"/>
            </a:xfrm>
          </p:grpSpPr>
          <p:sp>
            <p:nvSpPr>
              <p:cNvPr id="14" name="Line 11">
                <a:extLst>
                  <a:ext uri="{FF2B5EF4-FFF2-40B4-BE49-F238E27FC236}">
                    <a16:creationId xmlns:a16="http://schemas.microsoft.com/office/drawing/2014/main" id="{FEDEC217-E0DD-48A0-BA51-0BB88373C1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814" y="3697290"/>
                <a:ext cx="565150" cy="7938"/>
              </a:xfrm>
              <a:prstGeom prst="lin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3" name="Freeform 9">
                <a:extLst>
                  <a:ext uri="{FF2B5EF4-FFF2-40B4-BE49-F238E27FC236}">
                    <a16:creationId xmlns:a16="http://schemas.microsoft.com/office/drawing/2014/main" id="{A588CB95-040C-46CF-85E6-2ACBB6EC93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9915" y="3002759"/>
                <a:ext cx="109491" cy="111125"/>
              </a:xfrm>
              <a:custGeom>
                <a:avLst/>
                <a:gdLst>
                  <a:gd name="T0" fmla="*/ 70 w 70"/>
                  <a:gd name="T1" fmla="*/ 35 h 70"/>
                  <a:gd name="T2" fmla="*/ 0 w 70"/>
                  <a:gd name="T3" fmla="*/ 70 h 70"/>
                  <a:gd name="T4" fmla="*/ 18 w 70"/>
                  <a:gd name="T5" fmla="*/ 35 h 70"/>
                  <a:gd name="T6" fmla="*/ 0 w 70"/>
                  <a:gd name="T7" fmla="*/ 0 h 70"/>
                  <a:gd name="T8" fmla="*/ 70 w 70"/>
                  <a:gd name="T9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70" y="35"/>
                    </a:moveTo>
                    <a:lnTo>
                      <a:pt x="0" y="70"/>
                    </a:lnTo>
                    <a:lnTo>
                      <a:pt x="18" y="35"/>
                    </a:lnTo>
                    <a:lnTo>
                      <a:pt x="0" y="0"/>
                    </a:lnTo>
                    <a:lnTo>
                      <a:pt x="7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5" name="Freeform 12">
                <a:extLst>
                  <a:ext uri="{FF2B5EF4-FFF2-40B4-BE49-F238E27FC236}">
                    <a16:creationId xmlns:a16="http://schemas.microsoft.com/office/drawing/2014/main" id="{974D4ECC-E6FB-455E-BEC7-DFE0FA31C6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8281" y="3647285"/>
                <a:ext cx="111125" cy="111125"/>
              </a:xfrm>
              <a:custGeom>
                <a:avLst/>
                <a:gdLst>
                  <a:gd name="T0" fmla="*/ 70 w 70"/>
                  <a:gd name="T1" fmla="*/ 35 h 70"/>
                  <a:gd name="T2" fmla="*/ 0 w 70"/>
                  <a:gd name="T3" fmla="*/ 70 h 70"/>
                  <a:gd name="T4" fmla="*/ 18 w 70"/>
                  <a:gd name="T5" fmla="*/ 35 h 70"/>
                  <a:gd name="T6" fmla="*/ 0 w 70"/>
                  <a:gd name="T7" fmla="*/ 0 h 70"/>
                  <a:gd name="T8" fmla="*/ 70 w 70"/>
                  <a:gd name="T9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70" y="35"/>
                    </a:moveTo>
                    <a:lnTo>
                      <a:pt x="0" y="70"/>
                    </a:lnTo>
                    <a:lnTo>
                      <a:pt x="18" y="35"/>
                    </a:lnTo>
                    <a:lnTo>
                      <a:pt x="0" y="0"/>
                    </a:lnTo>
                    <a:lnTo>
                      <a:pt x="7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39" name="Freeform 36">
            <a:extLst>
              <a:ext uri="{FF2B5EF4-FFF2-40B4-BE49-F238E27FC236}">
                <a16:creationId xmlns:a16="http://schemas.microsoft.com/office/drawing/2014/main" id="{19498FC0-0134-4EDB-A6B4-A7E1F29E3C64}"/>
              </a:ext>
            </a:extLst>
          </p:cNvPr>
          <p:cNvSpPr>
            <a:spLocks/>
          </p:cNvSpPr>
          <p:nvPr/>
        </p:nvSpPr>
        <p:spPr bwMode="auto">
          <a:xfrm>
            <a:off x="5822941" y="3046414"/>
            <a:ext cx="565150" cy="7938"/>
          </a:xfrm>
          <a:custGeom>
            <a:avLst/>
            <a:gdLst>
              <a:gd name="T0" fmla="*/ 0 w 356"/>
              <a:gd name="T1" fmla="*/ 0 h 5"/>
              <a:gd name="T2" fmla="*/ 356 w 356"/>
              <a:gd name="T3" fmla="*/ 5 h 5"/>
              <a:gd name="T4" fmla="*/ 0 w 356"/>
              <a:gd name="T5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6" h="5">
                <a:moveTo>
                  <a:pt x="0" y="0"/>
                </a:moveTo>
                <a:lnTo>
                  <a:pt x="356" y="5"/>
                </a:lnTo>
                <a:lnTo>
                  <a:pt x="0" y="0"/>
                </a:lnTo>
                <a:close/>
              </a:path>
            </a:pathLst>
          </a:custGeom>
          <a:solidFill>
            <a:srgbClr val="4E4E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2" name="Freeform 39">
            <a:extLst>
              <a:ext uri="{FF2B5EF4-FFF2-40B4-BE49-F238E27FC236}">
                <a16:creationId xmlns:a16="http://schemas.microsoft.com/office/drawing/2014/main" id="{9AF208CF-2609-47D3-9EA2-EAF969589200}"/>
              </a:ext>
            </a:extLst>
          </p:cNvPr>
          <p:cNvSpPr>
            <a:spLocks/>
          </p:cNvSpPr>
          <p:nvPr/>
        </p:nvSpPr>
        <p:spPr bwMode="auto">
          <a:xfrm>
            <a:off x="5822941" y="3692527"/>
            <a:ext cx="565150" cy="7938"/>
          </a:xfrm>
          <a:custGeom>
            <a:avLst/>
            <a:gdLst>
              <a:gd name="T0" fmla="*/ 0 w 356"/>
              <a:gd name="T1" fmla="*/ 0 h 5"/>
              <a:gd name="T2" fmla="*/ 356 w 356"/>
              <a:gd name="T3" fmla="*/ 5 h 5"/>
              <a:gd name="T4" fmla="*/ 0 w 356"/>
              <a:gd name="T5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6" h="5">
                <a:moveTo>
                  <a:pt x="0" y="0"/>
                </a:moveTo>
                <a:lnTo>
                  <a:pt x="356" y="5"/>
                </a:lnTo>
                <a:lnTo>
                  <a:pt x="0" y="0"/>
                </a:lnTo>
                <a:close/>
              </a:path>
            </a:pathLst>
          </a:custGeom>
          <a:solidFill>
            <a:srgbClr val="4E4E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2BFF757-B6D3-40C9-911A-6AD5BEF6BE61}"/>
              </a:ext>
            </a:extLst>
          </p:cNvPr>
          <p:cNvGrpSpPr/>
          <p:nvPr/>
        </p:nvGrpSpPr>
        <p:grpSpPr>
          <a:xfrm flipH="1" flipV="1">
            <a:off x="5635616" y="2420939"/>
            <a:ext cx="136525" cy="458788"/>
            <a:chOff x="5664191" y="2525714"/>
            <a:chExt cx="136525" cy="458788"/>
          </a:xfrm>
        </p:grpSpPr>
        <p:sp>
          <p:nvSpPr>
            <p:cNvPr id="37" name="Freeform 34">
              <a:extLst>
                <a:ext uri="{FF2B5EF4-FFF2-40B4-BE49-F238E27FC236}">
                  <a16:creationId xmlns:a16="http://schemas.microsoft.com/office/drawing/2014/main" id="{A7B52A9C-28D7-4571-83A6-DF3C05D8D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9753" y="2608264"/>
              <a:ext cx="80963" cy="376238"/>
            </a:xfrm>
            <a:custGeom>
              <a:avLst/>
              <a:gdLst>
                <a:gd name="T0" fmla="*/ 51 w 51"/>
                <a:gd name="T1" fmla="*/ 237 h 237"/>
                <a:gd name="T2" fmla="*/ 0 w 51"/>
                <a:gd name="T3" fmla="*/ 237 h 237"/>
                <a:gd name="T4" fmla="*/ 0 w 51"/>
                <a:gd name="T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237">
                  <a:moveTo>
                    <a:pt x="51" y="237"/>
                  </a:moveTo>
                  <a:lnTo>
                    <a:pt x="0" y="237"/>
                  </a:lnTo>
                  <a:lnTo>
                    <a:pt x="0" y="0"/>
                  </a:lnTo>
                </a:path>
              </a:pathLst>
            </a:custGeom>
            <a:noFill/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" name="Freeform 35">
              <a:extLst>
                <a:ext uri="{FF2B5EF4-FFF2-40B4-BE49-F238E27FC236}">
                  <a16:creationId xmlns:a16="http://schemas.microsoft.com/office/drawing/2014/main" id="{F33EFFC7-5630-4073-A3DB-814E06AFB2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191" y="2525714"/>
              <a:ext cx="111125" cy="111125"/>
            </a:xfrm>
            <a:custGeom>
              <a:avLst/>
              <a:gdLst>
                <a:gd name="T0" fmla="*/ 35 w 70"/>
                <a:gd name="T1" fmla="*/ 0 h 70"/>
                <a:gd name="T2" fmla="*/ 70 w 70"/>
                <a:gd name="T3" fmla="*/ 70 h 70"/>
                <a:gd name="T4" fmla="*/ 35 w 70"/>
                <a:gd name="T5" fmla="*/ 52 h 70"/>
                <a:gd name="T6" fmla="*/ 0 w 70"/>
                <a:gd name="T7" fmla="*/ 70 h 70"/>
                <a:gd name="T8" fmla="*/ 35 w 70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lnTo>
                    <a:pt x="70" y="70"/>
                  </a:lnTo>
                  <a:lnTo>
                    <a:pt x="35" y="52"/>
                  </a:lnTo>
                  <a:lnTo>
                    <a:pt x="0" y="7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10101"/>
            </a:solidFill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45" name="Freeform 42">
            <a:extLst>
              <a:ext uri="{FF2B5EF4-FFF2-40B4-BE49-F238E27FC236}">
                <a16:creationId xmlns:a16="http://schemas.microsoft.com/office/drawing/2014/main" id="{902A2A8E-1068-40A0-B3D8-2E645FA52500}"/>
              </a:ext>
            </a:extLst>
          </p:cNvPr>
          <p:cNvSpPr>
            <a:spLocks/>
          </p:cNvSpPr>
          <p:nvPr/>
        </p:nvSpPr>
        <p:spPr bwMode="auto">
          <a:xfrm>
            <a:off x="4187815" y="2870202"/>
            <a:ext cx="1635126" cy="1068388"/>
          </a:xfrm>
          <a:custGeom>
            <a:avLst/>
            <a:gdLst>
              <a:gd name="T0" fmla="*/ 363 w 4141"/>
              <a:gd name="T1" fmla="*/ 0 h 2706"/>
              <a:gd name="T2" fmla="*/ 3667 w 4141"/>
              <a:gd name="T3" fmla="*/ 0 h 2706"/>
              <a:gd name="T4" fmla="*/ 4141 w 4141"/>
              <a:gd name="T5" fmla="*/ 383 h 2706"/>
              <a:gd name="T6" fmla="*/ 4141 w 4141"/>
              <a:gd name="T7" fmla="*/ 2278 h 2706"/>
              <a:gd name="T8" fmla="*/ 3771 w 4141"/>
              <a:gd name="T9" fmla="*/ 2704 h 2706"/>
              <a:gd name="T10" fmla="*/ 363 w 4141"/>
              <a:gd name="T11" fmla="*/ 2706 h 2706"/>
              <a:gd name="T12" fmla="*/ 0 w 4141"/>
              <a:gd name="T13" fmla="*/ 2300 h 2706"/>
              <a:gd name="T14" fmla="*/ 0 w 4141"/>
              <a:gd name="T15" fmla="*/ 406 h 2706"/>
              <a:gd name="T16" fmla="*/ 363 w 4141"/>
              <a:gd name="T17" fmla="*/ 0 h 2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41" h="2706">
                <a:moveTo>
                  <a:pt x="363" y="0"/>
                </a:moveTo>
                <a:cubicBezTo>
                  <a:pt x="3667" y="0"/>
                  <a:pt x="3667" y="0"/>
                  <a:pt x="3667" y="0"/>
                </a:cubicBezTo>
                <a:cubicBezTo>
                  <a:pt x="4141" y="16"/>
                  <a:pt x="4141" y="383"/>
                  <a:pt x="4141" y="383"/>
                </a:cubicBezTo>
                <a:cubicBezTo>
                  <a:pt x="4141" y="2278"/>
                  <a:pt x="4141" y="2278"/>
                  <a:pt x="4141" y="2278"/>
                </a:cubicBezTo>
                <a:cubicBezTo>
                  <a:pt x="4141" y="2502"/>
                  <a:pt x="3972" y="2704"/>
                  <a:pt x="3771" y="2704"/>
                </a:cubicBezTo>
                <a:cubicBezTo>
                  <a:pt x="363" y="2706"/>
                  <a:pt x="363" y="2706"/>
                  <a:pt x="363" y="2706"/>
                </a:cubicBezTo>
                <a:cubicBezTo>
                  <a:pt x="162" y="2706"/>
                  <a:pt x="0" y="2524"/>
                  <a:pt x="0" y="2300"/>
                </a:cubicBezTo>
                <a:cubicBezTo>
                  <a:pt x="0" y="406"/>
                  <a:pt x="0" y="406"/>
                  <a:pt x="0" y="406"/>
                </a:cubicBezTo>
                <a:cubicBezTo>
                  <a:pt x="0" y="181"/>
                  <a:pt x="162" y="0"/>
                  <a:pt x="363" y="0"/>
                </a:cubicBezTo>
                <a:close/>
              </a:path>
            </a:pathLst>
          </a:custGeom>
          <a:solidFill>
            <a:srgbClr val="047368"/>
          </a:solidFill>
          <a:ln w="1588" cap="flat">
            <a:solidFill>
              <a:srgbClr val="01010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3">
                <a:extLst>
                  <a:ext uri="{FF2B5EF4-FFF2-40B4-BE49-F238E27FC236}">
                    <a16:creationId xmlns:a16="http://schemas.microsoft.com/office/drawing/2014/main" id="{1272CC0B-B1A0-4FD0-94D7-68346CAC3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1628" y="2062164"/>
                <a:ext cx="477838" cy="477838"/>
              </a:xfrm>
              <a:prstGeom prst="ellipse">
                <a:avLst/>
              </a:prstGeom>
              <a:solidFill>
                <a:srgbClr val="FBF49C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46" name="Oval 43">
                <a:extLst>
                  <a:ext uri="{FF2B5EF4-FFF2-40B4-BE49-F238E27FC236}">
                    <a16:creationId xmlns:a16="http://schemas.microsoft.com/office/drawing/2014/main" id="{1272CC0B-B1A0-4FD0-94D7-68346CAC34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81628" y="2062164"/>
                <a:ext cx="477838" cy="47783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Freeform 44">
            <a:extLst>
              <a:ext uri="{FF2B5EF4-FFF2-40B4-BE49-F238E27FC236}">
                <a16:creationId xmlns:a16="http://schemas.microsoft.com/office/drawing/2014/main" id="{F5E25C0A-FA9D-4878-B722-903353212B40}"/>
              </a:ext>
            </a:extLst>
          </p:cNvPr>
          <p:cNvSpPr>
            <a:spLocks/>
          </p:cNvSpPr>
          <p:nvPr/>
        </p:nvSpPr>
        <p:spPr bwMode="auto">
          <a:xfrm>
            <a:off x="4391015" y="4022727"/>
            <a:ext cx="17463" cy="204788"/>
          </a:xfrm>
          <a:custGeom>
            <a:avLst/>
            <a:gdLst>
              <a:gd name="T0" fmla="*/ 0 w 11"/>
              <a:gd name="T1" fmla="*/ 129 h 129"/>
              <a:gd name="T2" fmla="*/ 10 w 11"/>
              <a:gd name="T3" fmla="*/ 129 h 129"/>
              <a:gd name="T4" fmla="*/ 11 w 11"/>
              <a:gd name="T5" fmla="*/ 0 h 129"/>
              <a:gd name="T6" fmla="*/ 0 w 11"/>
              <a:gd name="T7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" h="129">
                <a:moveTo>
                  <a:pt x="0" y="129"/>
                </a:moveTo>
                <a:lnTo>
                  <a:pt x="10" y="129"/>
                </a:lnTo>
                <a:lnTo>
                  <a:pt x="11" y="0"/>
                </a:lnTo>
                <a:lnTo>
                  <a:pt x="0" y="1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ACDB292-AF12-4CED-88AD-5889119E4DCF}"/>
              </a:ext>
            </a:extLst>
          </p:cNvPr>
          <p:cNvGrpSpPr/>
          <p:nvPr/>
        </p:nvGrpSpPr>
        <p:grpSpPr>
          <a:xfrm flipV="1">
            <a:off x="4352915" y="3938590"/>
            <a:ext cx="111125" cy="288925"/>
            <a:chOff x="4352915" y="3938590"/>
            <a:chExt cx="111125" cy="288925"/>
          </a:xfrm>
        </p:grpSpPr>
        <p:sp>
          <p:nvSpPr>
            <p:cNvPr id="48" name="Freeform 45">
              <a:extLst>
                <a:ext uri="{FF2B5EF4-FFF2-40B4-BE49-F238E27FC236}">
                  <a16:creationId xmlns:a16="http://schemas.microsoft.com/office/drawing/2014/main" id="{AD5E6E0B-0D48-444E-988A-F51A93F06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1015" y="4022727"/>
              <a:ext cx="17463" cy="204788"/>
            </a:xfrm>
            <a:custGeom>
              <a:avLst/>
              <a:gdLst>
                <a:gd name="T0" fmla="*/ 0 w 11"/>
                <a:gd name="T1" fmla="*/ 129 h 129"/>
                <a:gd name="T2" fmla="*/ 10 w 11"/>
                <a:gd name="T3" fmla="*/ 129 h 129"/>
                <a:gd name="T4" fmla="*/ 11 w 11"/>
                <a:gd name="T5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29">
                  <a:moveTo>
                    <a:pt x="0" y="129"/>
                  </a:moveTo>
                  <a:lnTo>
                    <a:pt x="10" y="129"/>
                  </a:lnTo>
                  <a:lnTo>
                    <a:pt x="11" y="0"/>
                  </a:lnTo>
                </a:path>
              </a:pathLst>
            </a:cu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" name="Freeform 46">
              <a:extLst>
                <a:ext uri="{FF2B5EF4-FFF2-40B4-BE49-F238E27FC236}">
                  <a16:creationId xmlns:a16="http://schemas.microsoft.com/office/drawing/2014/main" id="{B52E9846-1B55-451F-B297-21DD2143A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2915" y="3938590"/>
              <a:ext cx="111125" cy="111125"/>
            </a:xfrm>
            <a:custGeom>
              <a:avLst/>
              <a:gdLst>
                <a:gd name="T0" fmla="*/ 35 w 70"/>
                <a:gd name="T1" fmla="*/ 0 h 70"/>
                <a:gd name="T2" fmla="*/ 70 w 70"/>
                <a:gd name="T3" fmla="*/ 70 h 70"/>
                <a:gd name="T4" fmla="*/ 35 w 70"/>
                <a:gd name="T5" fmla="*/ 53 h 70"/>
                <a:gd name="T6" fmla="*/ 0 w 70"/>
                <a:gd name="T7" fmla="*/ 70 h 70"/>
                <a:gd name="T8" fmla="*/ 35 w 70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lnTo>
                    <a:pt x="70" y="70"/>
                  </a:lnTo>
                  <a:lnTo>
                    <a:pt x="35" y="53"/>
                  </a:lnTo>
                  <a:lnTo>
                    <a:pt x="0" y="7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7">
                <a:extLst>
                  <a:ext uri="{FF2B5EF4-FFF2-40B4-BE49-F238E27FC236}">
                    <a16:creationId xmlns:a16="http://schemas.microsoft.com/office/drawing/2014/main" id="{7C0E1D44-5ADB-4CF3-B8DF-FFF5188F4B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2890" y="4244977"/>
                <a:ext cx="476250" cy="477838"/>
              </a:xfrm>
              <a:prstGeom prst="ellipse">
                <a:avLst/>
              </a:prstGeom>
              <a:solidFill>
                <a:srgbClr val="D1E8C5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50" name="Oval 47">
                <a:extLst>
                  <a:ext uri="{FF2B5EF4-FFF2-40B4-BE49-F238E27FC236}">
                    <a16:creationId xmlns:a16="http://schemas.microsoft.com/office/drawing/2014/main" id="{7C0E1D44-5ADB-4CF3-B8DF-FFF5188F4B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52890" y="4244977"/>
                <a:ext cx="476250" cy="47783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48">
            <a:extLst>
              <a:ext uri="{FF2B5EF4-FFF2-40B4-BE49-F238E27FC236}">
                <a16:creationId xmlns:a16="http://schemas.microsoft.com/office/drawing/2014/main" id="{235820BF-274B-4695-B5C7-BBF04FB64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4040" y="3192465"/>
            <a:ext cx="12239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3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LSTM</a:t>
            </a:r>
            <a:endParaRPr kumimoji="0" lang="id-ID" altLang="id-ID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5907D34-C77B-48B3-84D2-1A886D2C4B93}"/>
              </a:ext>
            </a:extLst>
          </p:cNvPr>
          <p:cNvGrpSpPr/>
          <p:nvPr/>
        </p:nvGrpSpPr>
        <p:grpSpPr>
          <a:xfrm flipH="1">
            <a:off x="5822941" y="3002733"/>
            <a:ext cx="658464" cy="755651"/>
            <a:chOff x="5822941" y="3002733"/>
            <a:chExt cx="658464" cy="755651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C604E9B8-D69A-465D-A50E-91886E02FC07}"/>
                </a:ext>
              </a:extLst>
            </p:cNvPr>
            <p:cNvGrpSpPr/>
            <p:nvPr/>
          </p:nvGrpSpPr>
          <p:grpSpPr>
            <a:xfrm>
              <a:off x="5822941" y="3002733"/>
              <a:ext cx="658464" cy="111125"/>
              <a:chOff x="4676778" y="3002733"/>
              <a:chExt cx="658464" cy="111125"/>
            </a:xfrm>
          </p:grpSpPr>
          <p:sp>
            <p:nvSpPr>
              <p:cNvPr id="40" name="Line 37">
                <a:extLst>
                  <a:ext uri="{FF2B5EF4-FFF2-40B4-BE49-F238E27FC236}">
                    <a16:creationId xmlns:a16="http://schemas.microsoft.com/office/drawing/2014/main" id="{416BFC77-F838-44AA-82BC-CF58D33B97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76778" y="3046414"/>
                <a:ext cx="565150" cy="7938"/>
              </a:xfrm>
              <a:prstGeom prst="lin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7" name="Freeform 9">
                <a:extLst>
                  <a:ext uri="{FF2B5EF4-FFF2-40B4-BE49-F238E27FC236}">
                    <a16:creationId xmlns:a16="http://schemas.microsoft.com/office/drawing/2014/main" id="{C22BA9DE-F1C2-40E1-B3BA-58695B84E3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4117" y="3002733"/>
                <a:ext cx="111125" cy="111125"/>
              </a:xfrm>
              <a:custGeom>
                <a:avLst/>
                <a:gdLst>
                  <a:gd name="T0" fmla="*/ 70 w 70"/>
                  <a:gd name="T1" fmla="*/ 35 h 70"/>
                  <a:gd name="T2" fmla="*/ 0 w 70"/>
                  <a:gd name="T3" fmla="*/ 70 h 70"/>
                  <a:gd name="T4" fmla="*/ 18 w 70"/>
                  <a:gd name="T5" fmla="*/ 35 h 70"/>
                  <a:gd name="T6" fmla="*/ 0 w 70"/>
                  <a:gd name="T7" fmla="*/ 0 h 70"/>
                  <a:gd name="T8" fmla="*/ 70 w 70"/>
                  <a:gd name="T9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70" y="35"/>
                    </a:moveTo>
                    <a:lnTo>
                      <a:pt x="0" y="70"/>
                    </a:lnTo>
                    <a:lnTo>
                      <a:pt x="18" y="35"/>
                    </a:lnTo>
                    <a:lnTo>
                      <a:pt x="0" y="0"/>
                    </a:lnTo>
                    <a:lnTo>
                      <a:pt x="7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8E40870D-A33B-469F-AE42-9091757BF2BD}"/>
                </a:ext>
              </a:extLst>
            </p:cNvPr>
            <p:cNvGrpSpPr/>
            <p:nvPr/>
          </p:nvGrpSpPr>
          <p:grpSpPr>
            <a:xfrm>
              <a:off x="5822941" y="3647259"/>
              <a:ext cx="658464" cy="111125"/>
              <a:chOff x="4676778" y="3647259"/>
              <a:chExt cx="658464" cy="111125"/>
            </a:xfrm>
          </p:grpSpPr>
          <p:sp>
            <p:nvSpPr>
              <p:cNvPr id="43" name="Line 40">
                <a:extLst>
                  <a:ext uri="{FF2B5EF4-FFF2-40B4-BE49-F238E27FC236}">
                    <a16:creationId xmlns:a16="http://schemas.microsoft.com/office/drawing/2014/main" id="{9A7E8BEC-4955-414B-83B8-CCB75CC176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76778" y="3692527"/>
                <a:ext cx="565150" cy="7938"/>
              </a:xfrm>
              <a:prstGeom prst="lin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9" name="Freeform 12">
                <a:extLst>
                  <a:ext uri="{FF2B5EF4-FFF2-40B4-BE49-F238E27FC236}">
                    <a16:creationId xmlns:a16="http://schemas.microsoft.com/office/drawing/2014/main" id="{25926D74-585E-4E54-BB01-04AEE3CA67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4117" y="3647259"/>
                <a:ext cx="111125" cy="111125"/>
              </a:xfrm>
              <a:custGeom>
                <a:avLst/>
                <a:gdLst>
                  <a:gd name="T0" fmla="*/ 70 w 70"/>
                  <a:gd name="T1" fmla="*/ 35 h 70"/>
                  <a:gd name="T2" fmla="*/ 0 w 70"/>
                  <a:gd name="T3" fmla="*/ 70 h 70"/>
                  <a:gd name="T4" fmla="*/ 18 w 70"/>
                  <a:gd name="T5" fmla="*/ 35 h 70"/>
                  <a:gd name="T6" fmla="*/ 0 w 70"/>
                  <a:gd name="T7" fmla="*/ 0 h 70"/>
                  <a:gd name="T8" fmla="*/ 70 w 70"/>
                  <a:gd name="T9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70" y="35"/>
                    </a:moveTo>
                    <a:lnTo>
                      <a:pt x="0" y="70"/>
                    </a:lnTo>
                    <a:lnTo>
                      <a:pt x="18" y="35"/>
                    </a:lnTo>
                    <a:lnTo>
                      <a:pt x="0" y="0"/>
                    </a:lnTo>
                    <a:lnTo>
                      <a:pt x="7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69" name="Freeform 66">
            <a:extLst>
              <a:ext uri="{FF2B5EF4-FFF2-40B4-BE49-F238E27FC236}">
                <a16:creationId xmlns:a16="http://schemas.microsoft.com/office/drawing/2014/main" id="{B0812133-922B-4762-B91F-6A9896BC8451}"/>
              </a:ext>
            </a:extLst>
          </p:cNvPr>
          <p:cNvSpPr>
            <a:spLocks/>
          </p:cNvSpPr>
          <p:nvPr/>
        </p:nvSpPr>
        <p:spPr bwMode="auto">
          <a:xfrm>
            <a:off x="8116880" y="3052764"/>
            <a:ext cx="565150" cy="7938"/>
          </a:xfrm>
          <a:custGeom>
            <a:avLst/>
            <a:gdLst>
              <a:gd name="T0" fmla="*/ 0 w 356"/>
              <a:gd name="T1" fmla="*/ 0 h 5"/>
              <a:gd name="T2" fmla="*/ 356 w 356"/>
              <a:gd name="T3" fmla="*/ 5 h 5"/>
              <a:gd name="T4" fmla="*/ 0 w 356"/>
              <a:gd name="T5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6" h="5">
                <a:moveTo>
                  <a:pt x="0" y="0"/>
                </a:moveTo>
                <a:lnTo>
                  <a:pt x="356" y="5"/>
                </a:lnTo>
                <a:lnTo>
                  <a:pt x="0" y="0"/>
                </a:lnTo>
                <a:close/>
              </a:path>
            </a:pathLst>
          </a:custGeom>
          <a:solidFill>
            <a:srgbClr val="4E4E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2" name="Freeform 69">
            <a:extLst>
              <a:ext uri="{FF2B5EF4-FFF2-40B4-BE49-F238E27FC236}">
                <a16:creationId xmlns:a16="http://schemas.microsoft.com/office/drawing/2014/main" id="{2B538D10-1B2E-44AC-A8D7-B8E20EB38EFF}"/>
              </a:ext>
            </a:extLst>
          </p:cNvPr>
          <p:cNvSpPr>
            <a:spLocks/>
          </p:cNvSpPr>
          <p:nvPr/>
        </p:nvSpPr>
        <p:spPr bwMode="auto">
          <a:xfrm>
            <a:off x="8116880" y="3697290"/>
            <a:ext cx="565150" cy="7938"/>
          </a:xfrm>
          <a:custGeom>
            <a:avLst/>
            <a:gdLst>
              <a:gd name="T0" fmla="*/ 0 w 356"/>
              <a:gd name="T1" fmla="*/ 0 h 5"/>
              <a:gd name="T2" fmla="*/ 356 w 356"/>
              <a:gd name="T3" fmla="*/ 5 h 5"/>
              <a:gd name="T4" fmla="*/ 0 w 356"/>
              <a:gd name="T5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6" h="5">
                <a:moveTo>
                  <a:pt x="0" y="0"/>
                </a:moveTo>
                <a:lnTo>
                  <a:pt x="356" y="5"/>
                </a:lnTo>
                <a:lnTo>
                  <a:pt x="0" y="0"/>
                </a:lnTo>
                <a:close/>
              </a:path>
            </a:pathLst>
          </a:custGeom>
          <a:solidFill>
            <a:srgbClr val="4E4E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15E74EF-960F-4ECF-B516-F9D403FFB7E2}"/>
              </a:ext>
            </a:extLst>
          </p:cNvPr>
          <p:cNvGrpSpPr>
            <a:grpSpLocks noChangeAspect="1"/>
          </p:cNvGrpSpPr>
          <p:nvPr/>
        </p:nvGrpSpPr>
        <p:grpSpPr>
          <a:xfrm>
            <a:off x="6256329" y="1752455"/>
            <a:ext cx="2207420" cy="3252935"/>
            <a:chOff x="6446829" y="2066927"/>
            <a:chExt cx="1806576" cy="26622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Oval 77">
                  <a:extLst>
                    <a:ext uri="{FF2B5EF4-FFF2-40B4-BE49-F238E27FC236}">
                      <a16:creationId xmlns:a16="http://schemas.microsoft.com/office/drawing/2014/main" id="{04C5F06F-14FD-43B2-9258-08FA49EFFE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46829" y="4251327"/>
                  <a:ext cx="476250" cy="477838"/>
                </a:xfrm>
                <a:prstGeom prst="ellipse">
                  <a:avLst/>
                </a:prstGeom>
                <a:solidFill>
                  <a:srgbClr val="D1E8C5"/>
                </a:solid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80" name="Oval 77">
                  <a:extLst>
                    <a:ext uri="{FF2B5EF4-FFF2-40B4-BE49-F238E27FC236}">
                      <a16:creationId xmlns:a16="http://schemas.microsoft.com/office/drawing/2014/main" id="{04C5F06F-14FD-43B2-9258-08FA49EFFE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446829" y="4251327"/>
                  <a:ext cx="476250" cy="477838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E16E0D8-5F58-4286-B806-D1A0BC67B4CA}"/>
                </a:ext>
              </a:extLst>
            </p:cNvPr>
            <p:cNvGrpSpPr/>
            <p:nvPr/>
          </p:nvGrpSpPr>
          <p:grpSpPr>
            <a:xfrm flipH="1" flipV="1">
              <a:off x="7929555" y="2425702"/>
              <a:ext cx="136525" cy="460375"/>
              <a:chOff x="7958130" y="2530477"/>
              <a:chExt cx="136525" cy="460375"/>
            </a:xfrm>
          </p:grpSpPr>
          <p:sp>
            <p:nvSpPr>
              <p:cNvPr id="67" name="Freeform 64">
                <a:extLst>
                  <a:ext uri="{FF2B5EF4-FFF2-40B4-BE49-F238E27FC236}">
                    <a16:creationId xmlns:a16="http://schemas.microsoft.com/office/drawing/2014/main" id="{245A3780-C1DC-4E88-A01F-4D2D4BB700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13692" y="2614614"/>
                <a:ext cx="80963" cy="376238"/>
              </a:xfrm>
              <a:custGeom>
                <a:avLst/>
                <a:gdLst>
                  <a:gd name="T0" fmla="*/ 51 w 51"/>
                  <a:gd name="T1" fmla="*/ 237 h 237"/>
                  <a:gd name="T2" fmla="*/ 0 w 51"/>
                  <a:gd name="T3" fmla="*/ 237 h 237"/>
                  <a:gd name="T4" fmla="*/ 0 w 51"/>
                  <a:gd name="T5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1" h="237">
                    <a:moveTo>
                      <a:pt x="51" y="237"/>
                    </a:moveTo>
                    <a:lnTo>
                      <a:pt x="0" y="237"/>
                    </a:lnTo>
                    <a:lnTo>
                      <a:pt x="0" y="0"/>
                    </a:lnTo>
                  </a:path>
                </a:pathLst>
              </a:custGeom>
              <a:noFill/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8" name="Freeform 65">
                <a:extLst>
                  <a:ext uri="{FF2B5EF4-FFF2-40B4-BE49-F238E27FC236}">
                    <a16:creationId xmlns:a16="http://schemas.microsoft.com/office/drawing/2014/main" id="{21AC07EC-68A5-4B48-B417-1A842501F2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8130" y="2530477"/>
                <a:ext cx="111125" cy="111125"/>
              </a:xfrm>
              <a:custGeom>
                <a:avLst/>
                <a:gdLst>
                  <a:gd name="T0" fmla="*/ 35 w 70"/>
                  <a:gd name="T1" fmla="*/ 0 h 70"/>
                  <a:gd name="T2" fmla="*/ 70 w 70"/>
                  <a:gd name="T3" fmla="*/ 70 h 70"/>
                  <a:gd name="T4" fmla="*/ 35 w 70"/>
                  <a:gd name="T5" fmla="*/ 53 h 70"/>
                  <a:gd name="T6" fmla="*/ 0 w 70"/>
                  <a:gd name="T7" fmla="*/ 70 h 70"/>
                  <a:gd name="T8" fmla="*/ 35 w 7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35" y="0"/>
                    </a:moveTo>
                    <a:lnTo>
                      <a:pt x="70" y="70"/>
                    </a:lnTo>
                    <a:lnTo>
                      <a:pt x="35" y="53"/>
                    </a:lnTo>
                    <a:lnTo>
                      <a:pt x="0" y="7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10101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75" name="Freeform 72">
              <a:extLst>
                <a:ext uri="{FF2B5EF4-FFF2-40B4-BE49-F238E27FC236}">
                  <a16:creationId xmlns:a16="http://schemas.microsoft.com/office/drawing/2014/main" id="{D45E987D-091D-4DD9-B8E0-39F8DEEEF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1754" y="2874964"/>
              <a:ext cx="1635126" cy="1069975"/>
            </a:xfrm>
            <a:custGeom>
              <a:avLst/>
              <a:gdLst>
                <a:gd name="T0" fmla="*/ 363 w 4141"/>
                <a:gd name="T1" fmla="*/ 0 h 2707"/>
                <a:gd name="T2" fmla="*/ 3667 w 4141"/>
                <a:gd name="T3" fmla="*/ 0 h 2707"/>
                <a:gd name="T4" fmla="*/ 4141 w 4141"/>
                <a:gd name="T5" fmla="*/ 384 h 2707"/>
                <a:gd name="T6" fmla="*/ 4141 w 4141"/>
                <a:gd name="T7" fmla="*/ 2278 h 2707"/>
                <a:gd name="T8" fmla="*/ 3771 w 4141"/>
                <a:gd name="T9" fmla="*/ 2705 h 2707"/>
                <a:gd name="T10" fmla="*/ 363 w 4141"/>
                <a:gd name="T11" fmla="*/ 2707 h 2707"/>
                <a:gd name="T12" fmla="*/ 0 w 4141"/>
                <a:gd name="T13" fmla="*/ 2301 h 2707"/>
                <a:gd name="T14" fmla="*/ 0 w 4141"/>
                <a:gd name="T15" fmla="*/ 406 h 2707"/>
                <a:gd name="T16" fmla="*/ 363 w 4141"/>
                <a:gd name="T17" fmla="*/ 0 h 2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41" h="2707">
                  <a:moveTo>
                    <a:pt x="363" y="0"/>
                  </a:moveTo>
                  <a:cubicBezTo>
                    <a:pt x="3667" y="0"/>
                    <a:pt x="3667" y="0"/>
                    <a:pt x="3667" y="0"/>
                  </a:cubicBezTo>
                  <a:cubicBezTo>
                    <a:pt x="4141" y="17"/>
                    <a:pt x="4141" y="384"/>
                    <a:pt x="4141" y="384"/>
                  </a:cubicBezTo>
                  <a:cubicBezTo>
                    <a:pt x="4141" y="2278"/>
                    <a:pt x="4141" y="2278"/>
                    <a:pt x="4141" y="2278"/>
                  </a:cubicBezTo>
                  <a:cubicBezTo>
                    <a:pt x="4141" y="2503"/>
                    <a:pt x="3972" y="2705"/>
                    <a:pt x="3771" y="2705"/>
                  </a:cubicBezTo>
                  <a:cubicBezTo>
                    <a:pt x="363" y="2707"/>
                    <a:pt x="363" y="2707"/>
                    <a:pt x="363" y="2707"/>
                  </a:cubicBezTo>
                  <a:cubicBezTo>
                    <a:pt x="162" y="2707"/>
                    <a:pt x="0" y="2525"/>
                    <a:pt x="0" y="2301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0" y="182"/>
                    <a:pt x="162" y="0"/>
                    <a:pt x="363" y="0"/>
                  </a:cubicBezTo>
                  <a:close/>
                </a:path>
              </a:pathLst>
            </a:custGeom>
            <a:solidFill>
              <a:srgbClr val="047368"/>
            </a:solidFill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Freeform 73">
                  <a:extLst>
                    <a:ext uri="{FF2B5EF4-FFF2-40B4-BE49-F238E27FC236}">
                      <a16:creationId xmlns:a16="http://schemas.microsoft.com/office/drawing/2014/main" id="{4EB2AC02-FE5C-4225-9455-DBAD06E84B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75567" y="2066927"/>
                  <a:ext cx="477838" cy="477838"/>
                </a:xfrm>
                <a:custGeom>
                  <a:avLst/>
                  <a:gdLst>
                    <a:gd name="T0" fmla="*/ 604 w 1209"/>
                    <a:gd name="T1" fmla="*/ 0 h 1209"/>
                    <a:gd name="T2" fmla="*/ 1209 w 1209"/>
                    <a:gd name="T3" fmla="*/ 604 h 1209"/>
                    <a:gd name="T4" fmla="*/ 604 w 1209"/>
                    <a:gd name="T5" fmla="*/ 1209 h 1209"/>
                    <a:gd name="T6" fmla="*/ 0 w 1209"/>
                    <a:gd name="T7" fmla="*/ 604 h 1209"/>
                    <a:gd name="T8" fmla="*/ 604 w 1209"/>
                    <a:gd name="T9" fmla="*/ 0 h 12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09" h="1209">
                      <a:moveTo>
                        <a:pt x="604" y="0"/>
                      </a:moveTo>
                      <a:cubicBezTo>
                        <a:pt x="938" y="0"/>
                        <a:pt x="1209" y="271"/>
                        <a:pt x="1209" y="604"/>
                      </a:cubicBezTo>
                      <a:cubicBezTo>
                        <a:pt x="1209" y="939"/>
                        <a:pt x="938" y="1209"/>
                        <a:pt x="604" y="1209"/>
                      </a:cubicBezTo>
                      <a:cubicBezTo>
                        <a:pt x="270" y="1209"/>
                        <a:pt x="0" y="939"/>
                        <a:pt x="0" y="604"/>
                      </a:cubicBezTo>
                      <a:cubicBezTo>
                        <a:pt x="0" y="271"/>
                        <a:pt x="270" y="0"/>
                        <a:pt x="604" y="0"/>
                      </a:cubicBezTo>
                      <a:close/>
                    </a:path>
                  </a:pathLst>
                </a:custGeom>
                <a:solidFill>
                  <a:srgbClr val="FBF49C"/>
                </a:solid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76" name="Freeform 73">
                  <a:extLst>
                    <a:ext uri="{FF2B5EF4-FFF2-40B4-BE49-F238E27FC236}">
                      <a16:creationId xmlns:a16="http://schemas.microsoft.com/office/drawing/2014/main" id="{4EB2AC02-FE5C-4225-9455-DBAD06E84B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775567" y="2066927"/>
                  <a:ext cx="477838" cy="477838"/>
                </a:xfrm>
                <a:custGeom>
                  <a:avLst/>
                  <a:gdLst>
                    <a:gd name="T0" fmla="*/ 604 w 1209"/>
                    <a:gd name="T1" fmla="*/ 0 h 1209"/>
                    <a:gd name="T2" fmla="*/ 1209 w 1209"/>
                    <a:gd name="T3" fmla="*/ 604 h 1209"/>
                    <a:gd name="T4" fmla="*/ 604 w 1209"/>
                    <a:gd name="T5" fmla="*/ 1209 h 1209"/>
                    <a:gd name="T6" fmla="*/ 0 w 1209"/>
                    <a:gd name="T7" fmla="*/ 604 h 1209"/>
                    <a:gd name="T8" fmla="*/ 604 w 1209"/>
                    <a:gd name="T9" fmla="*/ 0 h 12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09" h="1209">
                      <a:moveTo>
                        <a:pt x="604" y="0"/>
                      </a:moveTo>
                      <a:cubicBezTo>
                        <a:pt x="938" y="0"/>
                        <a:pt x="1209" y="271"/>
                        <a:pt x="1209" y="604"/>
                      </a:cubicBezTo>
                      <a:cubicBezTo>
                        <a:pt x="1209" y="939"/>
                        <a:pt x="938" y="1209"/>
                        <a:pt x="604" y="1209"/>
                      </a:cubicBezTo>
                      <a:cubicBezTo>
                        <a:pt x="270" y="1209"/>
                        <a:pt x="0" y="939"/>
                        <a:pt x="0" y="604"/>
                      </a:cubicBezTo>
                      <a:cubicBezTo>
                        <a:pt x="0" y="271"/>
                        <a:pt x="270" y="0"/>
                        <a:pt x="604" y="0"/>
                      </a:cubicBezTo>
                      <a:close/>
                    </a:path>
                  </a:pathLst>
                </a:custGeom>
                <a:blipFill>
                  <a:blip r:embed="rId7"/>
                  <a:stretch>
                    <a:fillRect/>
                  </a:stretch>
                </a:blip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Freeform 74">
              <a:extLst>
                <a:ext uri="{FF2B5EF4-FFF2-40B4-BE49-F238E27FC236}">
                  <a16:creationId xmlns:a16="http://schemas.microsoft.com/office/drawing/2014/main" id="{FBBAEF6C-2E17-470F-B30E-96025EA8E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4954" y="4027490"/>
              <a:ext cx="17463" cy="206375"/>
            </a:xfrm>
            <a:custGeom>
              <a:avLst/>
              <a:gdLst>
                <a:gd name="T0" fmla="*/ 0 w 11"/>
                <a:gd name="T1" fmla="*/ 130 h 130"/>
                <a:gd name="T2" fmla="*/ 10 w 11"/>
                <a:gd name="T3" fmla="*/ 130 h 130"/>
                <a:gd name="T4" fmla="*/ 11 w 11"/>
                <a:gd name="T5" fmla="*/ 0 h 130"/>
                <a:gd name="T6" fmla="*/ 0 w 11"/>
                <a:gd name="T7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30">
                  <a:moveTo>
                    <a:pt x="0" y="130"/>
                  </a:moveTo>
                  <a:lnTo>
                    <a:pt x="10" y="130"/>
                  </a:lnTo>
                  <a:lnTo>
                    <a:pt x="11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3B63C26-1DD3-4ABD-8F1C-C12E135A7DDC}"/>
                </a:ext>
              </a:extLst>
            </p:cNvPr>
            <p:cNvGrpSpPr/>
            <p:nvPr/>
          </p:nvGrpSpPr>
          <p:grpSpPr>
            <a:xfrm flipV="1">
              <a:off x="6646854" y="3944940"/>
              <a:ext cx="112713" cy="288925"/>
              <a:chOff x="6646854" y="3944940"/>
              <a:chExt cx="112713" cy="288925"/>
            </a:xfrm>
          </p:grpSpPr>
          <p:sp>
            <p:nvSpPr>
              <p:cNvPr id="78" name="Freeform 75">
                <a:extLst>
                  <a:ext uri="{FF2B5EF4-FFF2-40B4-BE49-F238E27FC236}">
                    <a16:creationId xmlns:a16="http://schemas.microsoft.com/office/drawing/2014/main" id="{31F471E0-1A3B-4661-B44B-5E46B86E54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4954" y="4027490"/>
                <a:ext cx="17463" cy="206375"/>
              </a:xfrm>
              <a:custGeom>
                <a:avLst/>
                <a:gdLst>
                  <a:gd name="T0" fmla="*/ 0 w 11"/>
                  <a:gd name="T1" fmla="*/ 130 h 130"/>
                  <a:gd name="T2" fmla="*/ 10 w 11"/>
                  <a:gd name="T3" fmla="*/ 130 h 130"/>
                  <a:gd name="T4" fmla="*/ 11 w 11"/>
                  <a:gd name="T5" fmla="*/ 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30">
                    <a:moveTo>
                      <a:pt x="0" y="130"/>
                    </a:moveTo>
                    <a:lnTo>
                      <a:pt x="10" y="130"/>
                    </a:lnTo>
                    <a:lnTo>
                      <a:pt x="11" y="0"/>
                    </a:lnTo>
                  </a:path>
                </a:pathLst>
              </a:cu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9" name="Freeform 76">
                <a:extLst>
                  <a:ext uri="{FF2B5EF4-FFF2-40B4-BE49-F238E27FC236}">
                    <a16:creationId xmlns:a16="http://schemas.microsoft.com/office/drawing/2014/main" id="{DBA9B7D7-EADC-4A70-8415-B37D4F42A2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6854" y="3944940"/>
                <a:ext cx="112713" cy="111125"/>
              </a:xfrm>
              <a:custGeom>
                <a:avLst/>
                <a:gdLst>
                  <a:gd name="T0" fmla="*/ 35 w 71"/>
                  <a:gd name="T1" fmla="*/ 0 h 70"/>
                  <a:gd name="T2" fmla="*/ 71 w 71"/>
                  <a:gd name="T3" fmla="*/ 70 h 70"/>
                  <a:gd name="T4" fmla="*/ 35 w 71"/>
                  <a:gd name="T5" fmla="*/ 52 h 70"/>
                  <a:gd name="T6" fmla="*/ 0 w 71"/>
                  <a:gd name="T7" fmla="*/ 70 h 70"/>
                  <a:gd name="T8" fmla="*/ 35 w 71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70">
                    <a:moveTo>
                      <a:pt x="35" y="0"/>
                    </a:moveTo>
                    <a:lnTo>
                      <a:pt x="71" y="70"/>
                    </a:lnTo>
                    <a:lnTo>
                      <a:pt x="35" y="52"/>
                    </a:lnTo>
                    <a:lnTo>
                      <a:pt x="0" y="7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81" name="Rectangle 78">
              <a:extLst>
                <a:ext uri="{FF2B5EF4-FFF2-40B4-BE49-F238E27FC236}">
                  <a16:creationId xmlns:a16="http://schemas.microsoft.com/office/drawing/2014/main" id="{88A97156-AAB5-4BBA-A92B-CE7F4870A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7979" y="3197227"/>
              <a:ext cx="1223963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d-ID" altLang="id-ID" sz="30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LSTM</a:t>
              </a:r>
              <a:endParaRPr kumimoji="0" lang="id-ID" altLang="id-ID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475B522-B8C9-4B2E-8BF8-10CCB54651DC}"/>
              </a:ext>
            </a:extLst>
          </p:cNvPr>
          <p:cNvGrpSpPr/>
          <p:nvPr/>
        </p:nvGrpSpPr>
        <p:grpSpPr>
          <a:xfrm flipH="1">
            <a:off x="8299760" y="3005139"/>
            <a:ext cx="647700" cy="755651"/>
            <a:chOff x="8116880" y="3005139"/>
            <a:chExt cx="647700" cy="755651"/>
          </a:xfrm>
        </p:grpSpPr>
        <p:sp>
          <p:nvSpPr>
            <p:cNvPr id="70" name="Line 67">
              <a:extLst>
                <a:ext uri="{FF2B5EF4-FFF2-40B4-BE49-F238E27FC236}">
                  <a16:creationId xmlns:a16="http://schemas.microsoft.com/office/drawing/2014/main" id="{60D654CF-2399-4EDF-9C6A-1D9CF2400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880" y="3052764"/>
              <a:ext cx="565150" cy="7938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3" name="Line 70">
              <a:extLst>
                <a:ext uri="{FF2B5EF4-FFF2-40B4-BE49-F238E27FC236}">
                  <a16:creationId xmlns:a16="http://schemas.microsoft.com/office/drawing/2014/main" id="{8B9AD5C5-424C-4E3E-8E81-D7549DF1DE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880" y="3697290"/>
              <a:ext cx="565150" cy="7938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1" name="Freeform 68">
              <a:extLst>
                <a:ext uri="{FF2B5EF4-FFF2-40B4-BE49-F238E27FC236}">
                  <a16:creationId xmlns:a16="http://schemas.microsoft.com/office/drawing/2014/main" id="{FC8E6212-C158-4BCD-AE0F-61671909B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3455" y="3005139"/>
              <a:ext cx="111125" cy="111125"/>
            </a:xfrm>
            <a:custGeom>
              <a:avLst/>
              <a:gdLst>
                <a:gd name="T0" fmla="*/ 70 w 70"/>
                <a:gd name="T1" fmla="*/ 35 h 70"/>
                <a:gd name="T2" fmla="*/ 0 w 70"/>
                <a:gd name="T3" fmla="*/ 70 h 70"/>
                <a:gd name="T4" fmla="*/ 18 w 70"/>
                <a:gd name="T5" fmla="*/ 35 h 70"/>
                <a:gd name="T6" fmla="*/ 0 w 70"/>
                <a:gd name="T7" fmla="*/ 0 h 70"/>
                <a:gd name="T8" fmla="*/ 70 w 7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70" y="35"/>
                  </a:moveTo>
                  <a:lnTo>
                    <a:pt x="0" y="70"/>
                  </a:lnTo>
                  <a:lnTo>
                    <a:pt x="18" y="35"/>
                  </a:lnTo>
                  <a:lnTo>
                    <a:pt x="0" y="0"/>
                  </a:lnTo>
                  <a:lnTo>
                    <a:pt x="70" y="35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4" name="Freeform 71">
              <a:extLst>
                <a:ext uri="{FF2B5EF4-FFF2-40B4-BE49-F238E27FC236}">
                  <a16:creationId xmlns:a16="http://schemas.microsoft.com/office/drawing/2014/main" id="{85FE7FAB-B0C1-467E-BA32-D8E9217EBA1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3455" y="3649665"/>
              <a:ext cx="111125" cy="111125"/>
            </a:xfrm>
            <a:custGeom>
              <a:avLst/>
              <a:gdLst>
                <a:gd name="T0" fmla="*/ 70 w 70"/>
                <a:gd name="T1" fmla="*/ 35 h 70"/>
                <a:gd name="T2" fmla="*/ 0 w 70"/>
                <a:gd name="T3" fmla="*/ 70 h 70"/>
                <a:gd name="T4" fmla="*/ 18 w 70"/>
                <a:gd name="T5" fmla="*/ 35 h 70"/>
                <a:gd name="T6" fmla="*/ 0 w 70"/>
                <a:gd name="T7" fmla="*/ 0 h 70"/>
                <a:gd name="T8" fmla="*/ 70 w 7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70" y="35"/>
                  </a:moveTo>
                  <a:lnTo>
                    <a:pt x="0" y="70"/>
                  </a:lnTo>
                  <a:lnTo>
                    <a:pt x="18" y="35"/>
                  </a:lnTo>
                  <a:lnTo>
                    <a:pt x="0" y="0"/>
                  </a:lnTo>
                  <a:lnTo>
                    <a:pt x="70" y="35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24" name="Freeform 51">
            <a:extLst>
              <a:ext uri="{FF2B5EF4-FFF2-40B4-BE49-F238E27FC236}">
                <a16:creationId xmlns:a16="http://schemas.microsoft.com/office/drawing/2014/main" id="{AD51779E-05B9-4997-B0C5-05528FDF400F}"/>
              </a:ext>
            </a:extLst>
          </p:cNvPr>
          <p:cNvSpPr>
            <a:spLocks/>
          </p:cNvSpPr>
          <p:nvPr/>
        </p:nvSpPr>
        <p:spPr bwMode="auto">
          <a:xfrm>
            <a:off x="10387006" y="3035302"/>
            <a:ext cx="565150" cy="7938"/>
          </a:xfrm>
          <a:custGeom>
            <a:avLst/>
            <a:gdLst>
              <a:gd name="T0" fmla="*/ 0 w 356"/>
              <a:gd name="T1" fmla="*/ 0 h 5"/>
              <a:gd name="T2" fmla="*/ 356 w 356"/>
              <a:gd name="T3" fmla="*/ 5 h 5"/>
              <a:gd name="T4" fmla="*/ 0 w 356"/>
              <a:gd name="T5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6" h="5">
                <a:moveTo>
                  <a:pt x="0" y="0"/>
                </a:moveTo>
                <a:lnTo>
                  <a:pt x="356" y="5"/>
                </a:lnTo>
                <a:lnTo>
                  <a:pt x="0" y="0"/>
                </a:lnTo>
                <a:close/>
              </a:path>
            </a:pathLst>
          </a:custGeom>
          <a:solidFill>
            <a:srgbClr val="4E4E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6" name="Freeform 54">
            <a:extLst>
              <a:ext uri="{FF2B5EF4-FFF2-40B4-BE49-F238E27FC236}">
                <a16:creationId xmlns:a16="http://schemas.microsoft.com/office/drawing/2014/main" id="{923C90E8-5DA2-482E-B597-E1509690B1D1}"/>
              </a:ext>
            </a:extLst>
          </p:cNvPr>
          <p:cNvSpPr>
            <a:spLocks/>
          </p:cNvSpPr>
          <p:nvPr/>
        </p:nvSpPr>
        <p:spPr bwMode="auto">
          <a:xfrm>
            <a:off x="10387006" y="3681415"/>
            <a:ext cx="565150" cy="7938"/>
          </a:xfrm>
          <a:custGeom>
            <a:avLst/>
            <a:gdLst>
              <a:gd name="T0" fmla="*/ 0 w 356"/>
              <a:gd name="T1" fmla="*/ 0 h 5"/>
              <a:gd name="T2" fmla="*/ 356 w 356"/>
              <a:gd name="T3" fmla="*/ 5 h 5"/>
              <a:gd name="T4" fmla="*/ 0 w 356"/>
              <a:gd name="T5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6" h="5">
                <a:moveTo>
                  <a:pt x="0" y="0"/>
                </a:moveTo>
                <a:lnTo>
                  <a:pt x="356" y="5"/>
                </a:lnTo>
                <a:lnTo>
                  <a:pt x="0" y="0"/>
                </a:lnTo>
                <a:close/>
              </a:path>
            </a:pathLst>
          </a:custGeom>
          <a:solidFill>
            <a:srgbClr val="4E4E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7912410-E69E-427F-8A69-42E67FE740C4}"/>
              </a:ext>
            </a:extLst>
          </p:cNvPr>
          <p:cNvGrpSpPr/>
          <p:nvPr/>
        </p:nvGrpSpPr>
        <p:grpSpPr>
          <a:xfrm flipH="1" flipV="1">
            <a:off x="10201269" y="2409827"/>
            <a:ext cx="134937" cy="460375"/>
            <a:chOff x="10229844" y="2514602"/>
            <a:chExt cx="134937" cy="460375"/>
          </a:xfrm>
        </p:grpSpPr>
        <p:sp>
          <p:nvSpPr>
            <p:cNvPr id="129" name="Freeform 49">
              <a:extLst>
                <a:ext uri="{FF2B5EF4-FFF2-40B4-BE49-F238E27FC236}">
                  <a16:creationId xmlns:a16="http://schemas.microsoft.com/office/drawing/2014/main" id="{6E446032-9E15-4226-8625-11116E591E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5406" y="2597152"/>
              <a:ext cx="79375" cy="377825"/>
            </a:xfrm>
            <a:custGeom>
              <a:avLst/>
              <a:gdLst>
                <a:gd name="T0" fmla="*/ 50 w 50"/>
                <a:gd name="T1" fmla="*/ 238 h 238"/>
                <a:gd name="T2" fmla="*/ 0 w 50"/>
                <a:gd name="T3" fmla="*/ 238 h 238"/>
                <a:gd name="T4" fmla="*/ 0 w 50"/>
                <a:gd name="T5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238">
                  <a:moveTo>
                    <a:pt x="50" y="238"/>
                  </a:moveTo>
                  <a:lnTo>
                    <a:pt x="0" y="238"/>
                  </a:lnTo>
                  <a:lnTo>
                    <a:pt x="0" y="0"/>
                  </a:lnTo>
                </a:path>
              </a:pathLst>
            </a:custGeom>
            <a:noFill/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0" name="Freeform 50">
              <a:extLst>
                <a:ext uri="{FF2B5EF4-FFF2-40B4-BE49-F238E27FC236}">
                  <a16:creationId xmlns:a16="http://schemas.microsoft.com/office/drawing/2014/main" id="{976FD9AE-7233-44F6-8964-D6BC761EF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9844" y="2514602"/>
              <a:ext cx="111125" cy="111125"/>
            </a:xfrm>
            <a:custGeom>
              <a:avLst/>
              <a:gdLst>
                <a:gd name="T0" fmla="*/ 35 w 70"/>
                <a:gd name="T1" fmla="*/ 0 h 70"/>
                <a:gd name="T2" fmla="*/ 70 w 70"/>
                <a:gd name="T3" fmla="*/ 70 h 70"/>
                <a:gd name="T4" fmla="*/ 35 w 70"/>
                <a:gd name="T5" fmla="*/ 52 h 70"/>
                <a:gd name="T6" fmla="*/ 0 w 70"/>
                <a:gd name="T7" fmla="*/ 70 h 70"/>
                <a:gd name="T8" fmla="*/ 35 w 70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lnTo>
                    <a:pt x="70" y="70"/>
                  </a:lnTo>
                  <a:lnTo>
                    <a:pt x="35" y="52"/>
                  </a:lnTo>
                  <a:lnTo>
                    <a:pt x="0" y="7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10101"/>
            </a:solidFill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31" name="Freeform 57">
            <a:extLst>
              <a:ext uri="{FF2B5EF4-FFF2-40B4-BE49-F238E27FC236}">
                <a16:creationId xmlns:a16="http://schemas.microsoft.com/office/drawing/2014/main" id="{1D70D6F3-8C18-4BA3-9FFB-3B09B5CE410C}"/>
              </a:ext>
            </a:extLst>
          </p:cNvPr>
          <p:cNvSpPr>
            <a:spLocks/>
          </p:cNvSpPr>
          <p:nvPr/>
        </p:nvSpPr>
        <p:spPr bwMode="auto">
          <a:xfrm>
            <a:off x="8751880" y="2859089"/>
            <a:ext cx="1635126" cy="1068388"/>
          </a:xfrm>
          <a:custGeom>
            <a:avLst/>
            <a:gdLst>
              <a:gd name="T0" fmla="*/ 363 w 4141"/>
              <a:gd name="T1" fmla="*/ 0 h 2706"/>
              <a:gd name="T2" fmla="*/ 3667 w 4141"/>
              <a:gd name="T3" fmla="*/ 0 h 2706"/>
              <a:gd name="T4" fmla="*/ 4141 w 4141"/>
              <a:gd name="T5" fmla="*/ 383 h 2706"/>
              <a:gd name="T6" fmla="*/ 4141 w 4141"/>
              <a:gd name="T7" fmla="*/ 2278 h 2706"/>
              <a:gd name="T8" fmla="*/ 3771 w 4141"/>
              <a:gd name="T9" fmla="*/ 2704 h 2706"/>
              <a:gd name="T10" fmla="*/ 363 w 4141"/>
              <a:gd name="T11" fmla="*/ 2706 h 2706"/>
              <a:gd name="T12" fmla="*/ 0 w 4141"/>
              <a:gd name="T13" fmla="*/ 2300 h 2706"/>
              <a:gd name="T14" fmla="*/ 0 w 4141"/>
              <a:gd name="T15" fmla="*/ 406 h 2706"/>
              <a:gd name="T16" fmla="*/ 363 w 4141"/>
              <a:gd name="T17" fmla="*/ 0 h 2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41" h="2706">
                <a:moveTo>
                  <a:pt x="363" y="0"/>
                </a:moveTo>
                <a:cubicBezTo>
                  <a:pt x="3667" y="0"/>
                  <a:pt x="3667" y="0"/>
                  <a:pt x="3667" y="0"/>
                </a:cubicBezTo>
                <a:cubicBezTo>
                  <a:pt x="4141" y="16"/>
                  <a:pt x="4141" y="383"/>
                  <a:pt x="4141" y="383"/>
                </a:cubicBezTo>
                <a:cubicBezTo>
                  <a:pt x="4141" y="2278"/>
                  <a:pt x="4141" y="2278"/>
                  <a:pt x="4141" y="2278"/>
                </a:cubicBezTo>
                <a:cubicBezTo>
                  <a:pt x="4141" y="2502"/>
                  <a:pt x="3972" y="2704"/>
                  <a:pt x="3771" y="2704"/>
                </a:cubicBezTo>
                <a:cubicBezTo>
                  <a:pt x="363" y="2706"/>
                  <a:pt x="363" y="2706"/>
                  <a:pt x="363" y="2706"/>
                </a:cubicBezTo>
                <a:cubicBezTo>
                  <a:pt x="162" y="2706"/>
                  <a:pt x="0" y="2525"/>
                  <a:pt x="0" y="2300"/>
                </a:cubicBezTo>
                <a:cubicBezTo>
                  <a:pt x="0" y="406"/>
                  <a:pt x="0" y="406"/>
                  <a:pt x="0" y="406"/>
                </a:cubicBezTo>
                <a:cubicBezTo>
                  <a:pt x="0" y="181"/>
                  <a:pt x="162" y="0"/>
                  <a:pt x="363" y="0"/>
                </a:cubicBezTo>
                <a:close/>
              </a:path>
            </a:pathLst>
          </a:custGeom>
          <a:solidFill>
            <a:srgbClr val="047368"/>
          </a:solidFill>
          <a:ln w="1588" cap="flat">
            <a:solidFill>
              <a:srgbClr val="01010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Oval 58">
                <a:extLst>
                  <a:ext uri="{FF2B5EF4-FFF2-40B4-BE49-F238E27FC236}">
                    <a16:creationId xmlns:a16="http://schemas.microsoft.com/office/drawing/2014/main" id="{8E6DE9CB-DED1-4FFE-A3F8-9F3C8D6500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45694" y="2051052"/>
                <a:ext cx="477838" cy="477838"/>
              </a:xfrm>
              <a:prstGeom prst="ellipse">
                <a:avLst/>
              </a:prstGeom>
              <a:solidFill>
                <a:srgbClr val="FBF49C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32" name="Oval 58">
                <a:extLst>
                  <a:ext uri="{FF2B5EF4-FFF2-40B4-BE49-F238E27FC236}">
                    <a16:creationId xmlns:a16="http://schemas.microsoft.com/office/drawing/2014/main" id="{8E6DE9CB-DED1-4FFE-A3F8-9F3C8D6500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45694" y="2051052"/>
                <a:ext cx="477838" cy="47783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Freeform 59">
            <a:extLst>
              <a:ext uri="{FF2B5EF4-FFF2-40B4-BE49-F238E27FC236}">
                <a16:creationId xmlns:a16="http://schemas.microsoft.com/office/drawing/2014/main" id="{8EB16779-0A76-463B-9219-F3C68E6FA5C1}"/>
              </a:ext>
            </a:extLst>
          </p:cNvPr>
          <p:cNvSpPr>
            <a:spLocks/>
          </p:cNvSpPr>
          <p:nvPr/>
        </p:nvSpPr>
        <p:spPr bwMode="auto">
          <a:xfrm>
            <a:off x="8955080" y="4011615"/>
            <a:ext cx="19050" cy="204788"/>
          </a:xfrm>
          <a:custGeom>
            <a:avLst/>
            <a:gdLst>
              <a:gd name="T0" fmla="*/ 0 w 12"/>
              <a:gd name="T1" fmla="*/ 129 h 129"/>
              <a:gd name="T2" fmla="*/ 10 w 12"/>
              <a:gd name="T3" fmla="*/ 129 h 129"/>
              <a:gd name="T4" fmla="*/ 12 w 12"/>
              <a:gd name="T5" fmla="*/ 0 h 129"/>
              <a:gd name="T6" fmla="*/ 0 w 12"/>
              <a:gd name="T7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129">
                <a:moveTo>
                  <a:pt x="0" y="129"/>
                </a:moveTo>
                <a:lnTo>
                  <a:pt x="10" y="129"/>
                </a:lnTo>
                <a:lnTo>
                  <a:pt x="12" y="0"/>
                </a:lnTo>
                <a:lnTo>
                  <a:pt x="0" y="1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507070D-F5DF-46A8-83F6-EBA692BAB67B}"/>
              </a:ext>
            </a:extLst>
          </p:cNvPr>
          <p:cNvGrpSpPr/>
          <p:nvPr/>
        </p:nvGrpSpPr>
        <p:grpSpPr>
          <a:xfrm flipV="1">
            <a:off x="8916980" y="3927477"/>
            <a:ext cx="112713" cy="288926"/>
            <a:chOff x="8916980" y="3927477"/>
            <a:chExt cx="112713" cy="288926"/>
          </a:xfrm>
        </p:grpSpPr>
        <p:sp>
          <p:nvSpPr>
            <p:cNvPr id="134" name="Freeform 60">
              <a:extLst>
                <a:ext uri="{FF2B5EF4-FFF2-40B4-BE49-F238E27FC236}">
                  <a16:creationId xmlns:a16="http://schemas.microsoft.com/office/drawing/2014/main" id="{3E4E3DE6-E543-4AB4-A76B-9A82CF521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5080" y="4011615"/>
              <a:ext cx="19050" cy="204788"/>
            </a:xfrm>
            <a:custGeom>
              <a:avLst/>
              <a:gdLst>
                <a:gd name="T0" fmla="*/ 0 w 12"/>
                <a:gd name="T1" fmla="*/ 129 h 129"/>
                <a:gd name="T2" fmla="*/ 10 w 12"/>
                <a:gd name="T3" fmla="*/ 129 h 129"/>
                <a:gd name="T4" fmla="*/ 12 w 12"/>
                <a:gd name="T5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29">
                  <a:moveTo>
                    <a:pt x="0" y="129"/>
                  </a:moveTo>
                  <a:lnTo>
                    <a:pt x="10" y="129"/>
                  </a:lnTo>
                  <a:lnTo>
                    <a:pt x="12" y="0"/>
                  </a:lnTo>
                </a:path>
              </a:pathLst>
            </a:cu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5" name="Freeform 61">
              <a:extLst>
                <a:ext uri="{FF2B5EF4-FFF2-40B4-BE49-F238E27FC236}">
                  <a16:creationId xmlns:a16="http://schemas.microsoft.com/office/drawing/2014/main" id="{8E420580-D8E2-4CA5-A859-52FE76440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6980" y="3927477"/>
              <a:ext cx="112713" cy="112713"/>
            </a:xfrm>
            <a:custGeom>
              <a:avLst/>
              <a:gdLst>
                <a:gd name="T0" fmla="*/ 36 w 71"/>
                <a:gd name="T1" fmla="*/ 0 h 71"/>
                <a:gd name="T2" fmla="*/ 71 w 71"/>
                <a:gd name="T3" fmla="*/ 71 h 71"/>
                <a:gd name="T4" fmla="*/ 36 w 71"/>
                <a:gd name="T5" fmla="*/ 53 h 71"/>
                <a:gd name="T6" fmla="*/ 0 w 71"/>
                <a:gd name="T7" fmla="*/ 71 h 71"/>
                <a:gd name="T8" fmla="*/ 36 w 71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71">
                  <a:moveTo>
                    <a:pt x="36" y="0"/>
                  </a:moveTo>
                  <a:lnTo>
                    <a:pt x="71" y="71"/>
                  </a:lnTo>
                  <a:lnTo>
                    <a:pt x="36" y="53"/>
                  </a:lnTo>
                  <a:lnTo>
                    <a:pt x="0" y="71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Oval 62">
                <a:extLst>
                  <a:ext uri="{FF2B5EF4-FFF2-40B4-BE49-F238E27FC236}">
                    <a16:creationId xmlns:a16="http://schemas.microsoft.com/office/drawing/2014/main" id="{3F0C1013-725A-4AD7-89E8-37874C20FF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16955" y="4233865"/>
                <a:ext cx="477838" cy="477838"/>
              </a:xfrm>
              <a:prstGeom prst="ellipse">
                <a:avLst/>
              </a:prstGeom>
              <a:solidFill>
                <a:srgbClr val="D1E8C5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36" name="Oval 62">
                <a:extLst>
                  <a:ext uri="{FF2B5EF4-FFF2-40B4-BE49-F238E27FC236}">
                    <a16:creationId xmlns:a16="http://schemas.microsoft.com/office/drawing/2014/main" id="{3F0C1013-725A-4AD7-89E8-37874C20FF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16955" y="4233865"/>
                <a:ext cx="477838" cy="47783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Rectangle 63">
            <a:extLst>
              <a:ext uri="{FF2B5EF4-FFF2-40B4-BE49-F238E27FC236}">
                <a16:creationId xmlns:a16="http://schemas.microsoft.com/office/drawing/2014/main" id="{9D534A41-036A-4229-83D4-90BE572AF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9693" y="3181352"/>
            <a:ext cx="1222376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3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LSTM</a:t>
            </a:r>
            <a:endParaRPr kumimoji="0" lang="id-ID" altLang="id-ID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AAF1F0-4E3E-4870-9334-8E10C346F8C8}"/>
              </a:ext>
            </a:extLst>
          </p:cNvPr>
          <p:cNvGrpSpPr/>
          <p:nvPr/>
        </p:nvGrpSpPr>
        <p:grpSpPr>
          <a:xfrm flipH="1">
            <a:off x="10387006" y="2985295"/>
            <a:ext cx="649285" cy="755651"/>
            <a:chOff x="10387006" y="2985295"/>
            <a:chExt cx="649285" cy="755651"/>
          </a:xfrm>
        </p:grpSpPr>
        <p:sp>
          <p:nvSpPr>
            <p:cNvPr id="125" name="Line 52">
              <a:extLst>
                <a:ext uri="{FF2B5EF4-FFF2-40B4-BE49-F238E27FC236}">
                  <a16:creationId xmlns:a16="http://schemas.microsoft.com/office/drawing/2014/main" id="{10E7727D-41AB-4FD1-8DC5-28D76BD3EB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87006" y="3035302"/>
              <a:ext cx="565150" cy="7938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7" name="Line 55">
              <a:extLst>
                <a:ext uri="{FF2B5EF4-FFF2-40B4-BE49-F238E27FC236}">
                  <a16:creationId xmlns:a16="http://schemas.microsoft.com/office/drawing/2014/main" id="{D5EA17DD-5D13-45BE-9165-0FF5FD4E44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87006" y="3681415"/>
              <a:ext cx="565150" cy="7938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8" name="Freeform 9">
              <a:extLst>
                <a:ext uri="{FF2B5EF4-FFF2-40B4-BE49-F238E27FC236}">
                  <a16:creationId xmlns:a16="http://schemas.microsoft.com/office/drawing/2014/main" id="{FFF11AF8-A6F6-4583-99F1-4796D9809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5166" y="2985295"/>
              <a:ext cx="111125" cy="111125"/>
            </a:xfrm>
            <a:custGeom>
              <a:avLst/>
              <a:gdLst>
                <a:gd name="T0" fmla="*/ 70 w 70"/>
                <a:gd name="T1" fmla="*/ 35 h 70"/>
                <a:gd name="T2" fmla="*/ 0 w 70"/>
                <a:gd name="T3" fmla="*/ 70 h 70"/>
                <a:gd name="T4" fmla="*/ 18 w 70"/>
                <a:gd name="T5" fmla="*/ 35 h 70"/>
                <a:gd name="T6" fmla="*/ 0 w 70"/>
                <a:gd name="T7" fmla="*/ 0 h 70"/>
                <a:gd name="T8" fmla="*/ 70 w 7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70" y="35"/>
                  </a:moveTo>
                  <a:lnTo>
                    <a:pt x="0" y="70"/>
                  </a:lnTo>
                  <a:lnTo>
                    <a:pt x="18" y="35"/>
                  </a:lnTo>
                  <a:lnTo>
                    <a:pt x="0" y="0"/>
                  </a:lnTo>
                  <a:lnTo>
                    <a:pt x="70" y="35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9" name="Freeform 12">
              <a:extLst>
                <a:ext uri="{FF2B5EF4-FFF2-40B4-BE49-F238E27FC236}">
                  <a16:creationId xmlns:a16="http://schemas.microsoft.com/office/drawing/2014/main" id="{3F706644-B9B7-4A60-89CF-3B3905270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5166" y="3629821"/>
              <a:ext cx="111125" cy="111125"/>
            </a:xfrm>
            <a:custGeom>
              <a:avLst/>
              <a:gdLst>
                <a:gd name="T0" fmla="*/ 70 w 70"/>
                <a:gd name="T1" fmla="*/ 35 h 70"/>
                <a:gd name="T2" fmla="*/ 0 w 70"/>
                <a:gd name="T3" fmla="*/ 70 h 70"/>
                <a:gd name="T4" fmla="*/ 18 w 70"/>
                <a:gd name="T5" fmla="*/ 35 h 70"/>
                <a:gd name="T6" fmla="*/ 0 w 70"/>
                <a:gd name="T7" fmla="*/ 0 h 70"/>
                <a:gd name="T8" fmla="*/ 70 w 7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70" y="35"/>
                  </a:moveTo>
                  <a:lnTo>
                    <a:pt x="0" y="70"/>
                  </a:lnTo>
                  <a:lnTo>
                    <a:pt x="18" y="35"/>
                  </a:lnTo>
                  <a:lnTo>
                    <a:pt x="0" y="0"/>
                  </a:lnTo>
                  <a:lnTo>
                    <a:pt x="70" y="35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Oval 108">
                <a:extLst>
                  <a:ext uri="{FF2B5EF4-FFF2-40B4-BE49-F238E27FC236}">
                    <a16:creationId xmlns:a16="http://schemas.microsoft.com/office/drawing/2014/main" id="{A893D067-E1DF-4EFB-9CA0-073C593D985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020217" y="4168757"/>
                <a:ext cx="425472" cy="231782"/>
              </a:xfrm>
              <a:prstGeom prst="ellipse">
                <a:avLst/>
              </a:prstGeom>
              <a:solidFill>
                <a:srgbClr val="FF9933"/>
              </a:solidFill>
              <a:ln w="4763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50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500" dirty="0"/>
                  <a:t>W</a:t>
                </a:r>
                <a:endParaRPr lang="id-ID" sz="500" dirty="0"/>
              </a:p>
            </p:txBody>
          </p:sp>
        </mc:Choice>
        <mc:Fallback xmlns="">
          <p:sp>
            <p:nvSpPr>
              <p:cNvPr id="95" name="Oval 108">
                <a:extLst>
                  <a:ext uri="{FF2B5EF4-FFF2-40B4-BE49-F238E27FC236}">
                    <a16:creationId xmlns:a16="http://schemas.microsoft.com/office/drawing/2014/main" id="{A893D067-E1DF-4EFB-9CA0-073C593D98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20217" y="4168757"/>
                <a:ext cx="425472" cy="231782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4763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67F5C933-D2BA-48B0-BCCB-46FC9003EA2C}"/>
              </a:ext>
            </a:extLst>
          </p:cNvPr>
          <p:cNvCxnSpPr>
            <a:endCxn id="95" idx="0"/>
          </p:cNvCxnSpPr>
          <p:nvPr/>
        </p:nvCxnSpPr>
        <p:spPr>
          <a:xfrm flipH="1">
            <a:off x="6232953" y="3934582"/>
            <a:ext cx="72393" cy="234175"/>
          </a:xfrm>
          <a:prstGeom prst="bentConnector4">
            <a:avLst>
              <a:gd name="adj1" fmla="val 105259"/>
              <a:gd name="adj2" fmla="val 916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2351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E8760AC8-7DE8-4B62-AAE0-A4EDF97B09CE}"/>
              </a:ext>
            </a:extLst>
          </p:cNvPr>
          <p:cNvGrpSpPr/>
          <p:nvPr/>
        </p:nvGrpSpPr>
        <p:grpSpPr>
          <a:xfrm>
            <a:off x="158400" y="5005390"/>
            <a:ext cx="11701470" cy="371475"/>
            <a:chOff x="374650" y="5019678"/>
            <a:chExt cx="12269796" cy="371475"/>
          </a:xfrm>
        </p:grpSpPr>
        <p:sp>
          <p:nvSpPr>
            <p:cNvPr id="23" name="Line 20">
              <a:extLst>
                <a:ext uri="{FF2B5EF4-FFF2-40B4-BE49-F238E27FC236}">
                  <a16:creationId xmlns:a16="http://schemas.microsoft.com/office/drawing/2014/main" id="{64AD89AD-3966-4F2D-95B6-E6A5A968B0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" y="5075240"/>
              <a:ext cx="12161846" cy="0"/>
            </a:xfrm>
            <a:prstGeom prst="line">
              <a:avLst/>
            </a:prstGeom>
            <a:noFill/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199D1D6F-006A-4C94-BA69-C2F053F7A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01571" y="5019678"/>
              <a:ext cx="142875" cy="111125"/>
            </a:xfrm>
            <a:custGeom>
              <a:avLst/>
              <a:gdLst>
                <a:gd name="T0" fmla="*/ 90 w 90"/>
                <a:gd name="T1" fmla="*/ 35 h 70"/>
                <a:gd name="T2" fmla="*/ 0 w 90"/>
                <a:gd name="T3" fmla="*/ 70 h 70"/>
                <a:gd name="T4" fmla="*/ 22 w 90"/>
                <a:gd name="T5" fmla="*/ 35 h 70"/>
                <a:gd name="T6" fmla="*/ 0 w 90"/>
                <a:gd name="T7" fmla="*/ 0 h 70"/>
                <a:gd name="T8" fmla="*/ 90 w 9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70">
                  <a:moveTo>
                    <a:pt x="90" y="35"/>
                  </a:moveTo>
                  <a:lnTo>
                    <a:pt x="0" y="70"/>
                  </a:lnTo>
                  <a:lnTo>
                    <a:pt x="22" y="35"/>
                  </a:lnTo>
                  <a:lnTo>
                    <a:pt x="0" y="0"/>
                  </a:lnTo>
                  <a:lnTo>
                    <a:pt x="90" y="35"/>
                  </a:lnTo>
                  <a:close/>
                </a:path>
              </a:pathLst>
            </a:custGeom>
            <a:solidFill>
              <a:srgbClr val="010101"/>
            </a:solidFill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Rectangle 22">
              <a:extLst>
                <a:ext uri="{FF2B5EF4-FFF2-40B4-BE49-F238E27FC236}">
                  <a16:creationId xmlns:a16="http://schemas.microsoft.com/office/drawing/2014/main" id="{E57EBC34-4460-449A-A339-5044BA550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55470" y="5137153"/>
              <a:ext cx="200025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d-ID" altLang="id-ID" sz="1500" b="0" i="0" u="none" strike="noStrike" cap="none" normalizeH="0" baseline="0">
                  <a:ln>
                    <a:noFill/>
                  </a:ln>
                  <a:solidFill>
                    <a:srgbClr val="010101"/>
                  </a:solidFill>
                  <a:effectLst/>
                  <a:latin typeface="Arial" panose="020B0604020202020204" pitchFamily="34" charset="0"/>
                </a:rPr>
                <a:t>T</a:t>
              </a:r>
              <a:endParaRPr kumimoji="0" lang="id-ID" altLang="id-ID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ABBFDA39-3D31-45A1-9A34-249ECE880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5008" y="5137153"/>
              <a:ext cx="392113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d-ID" altLang="id-ID" sz="15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Arial" panose="020B0604020202020204" pitchFamily="34" charset="0"/>
                </a:rPr>
                <a:t>ime</a:t>
              </a:r>
              <a:endParaRPr kumimoji="0" lang="id-ID" altLang="id-ID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7" name="Line 24">
            <a:extLst>
              <a:ext uri="{FF2B5EF4-FFF2-40B4-BE49-F238E27FC236}">
                <a16:creationId xmlns:a16="http://schemas.microsoft.com/office/drawing/2014/main" id="{2E78AB00-8CDC-4471-825D-14ECB49267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84510" y="2925764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8" name="Line 25">
            <a:extLst>
              <a:ext uri="{FF2B5EF4-FFF2-40B4-BE49-F238E27FC236}">
                <a16:creationId xmlns:a16="http://schemas.microsoft.com/office/drawing/2014/main" id="{227A4548-169A-4046-87B3-1B5351298E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84510" y="2925764"/>
            <a:ext cx="0" cy="0"/>
          </a:xfrm>
          <a:prstGeom prst="line">
            <a:avLst/>
          </a:prstGeom>
          <a:noFill/>
          <a:ln w="1588" cap="flat">
            <a:solidFill>
              <a:srgbClr val="ED222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FB74F3A4-8795-43BD-A4DF-E528ECDE390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84510" y="2549527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0" name="Line 27">
            <a:extLst>
              <a:ext uri="{FF2B5EF4-FFF2-40B4-BE49-F238E27FC236}">
                <a16:creationId xmlns:a16="http://schemas.microsoft.com/office/drawing/2014/main" id="{89FE3834-A082-45A6-9FF2-ACAC7FED0E6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84510" y="2549527"/>
            <a:ext cx="0" cy="0"/>
          </a:xfrm>
          <a:prstGeom prst="line">
            <a:avLst/>
          </a:prstGeom>
          <a:noFill/>
          <a:ln w="1588" cap="flat">
            <a:solidFill>
              <a:srgbClr val="ED222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4" name="Freeform 31">
            <a:extLst>
              <a:ext uri="{FF2B5EF4-FFF2-40B4-BE49-F238E27FC236}">
                <a16:creationId xmlns:a16="http://schemas.microsoft.com/office/drawing/2014/main" id="{446DB724-60BA-42C3-A4D1-995AFF7574DA}"/>
              </a:ext>
            </a:extLst>
          </p:cNvPr>
          <p:cNvSpPr>
            <a:spLocks/>
          </p:cNvSpPr>
          <p:nvPr/>
        </p:nvSpPr>
        <p:spPr bwMode="auto">
          <a:xfrm>
            <a:off x="1116000" y="3705227"/>
            <a:ext cx="717550" cy="0"/>
          </a:xfrm>
          <a:custGeom>
            <a:avLst/>
            <a:gdLst>
              <a:gd name="T0" fmla="*/ 0 w 452"/>
              <a:gd name="T1" fmla="*/ 452 w 452"/>
              <a:gd name="T2" fmla="*/ 0 w 45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52">
                <a:moveTo>
                  <a:pt x="0" y="0"/>
                </a:moveTo>
                <a:lnTo>
                  <a:pt x="452" y="0"/>
                </a:lnTo>
                <a:lnTo>
                  <a:pt x="0" y="0"/>
                </a:lnTo>
                <a:close/>
              </a:path>
            </a:pathLst>
          </a:custGeom>
          <a:solidFill>
            <a:srgbClr val="4E4E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C1615478-8D97-4E7A-BC1D-CD038023D2AA}"/>
              </a:ext>
            </a:extLst>
          </p:cNvPr>
          <p:cNvSpPr>
            <a:spLocks/>
          </p:cNvSpPr>
          <p:nvPr/>
        </p:nvSpPr>
        <p:spPr bwMode="auto">
          <a:xfrm>
            <a:off x="3552814" y="3052764"/>
            <a:ext cx="565150" cy="7938"/>
          </a:xfrm>
          <a:custGeom>
            <a:avLst/>
            <a:gdLst>
              <a:gd name="T0" fmla="*/ 0 w 356"/>
              <a:gd name="T1" fmla="*/ 0 h 5"/>
              <a:gd name="T2" fmla="*/ 356 w 356"/>
              <a:gd name="T3" fmla="*/ 5 h 5"/>
              <a:gd name="T4" fmla="*/ 0 w 356"/>
              <a:gd name="T5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6" h="5">
                <a:moveTo>
                  <a:pt x="0" y="0"/>
                </a:moveTo>
                <a:lnTo>
                  <a:pt x="356" y="5"/>
                </a:lnTo>
                <a:lnTo>
                  <a:pt x="0" y="0"/>
                </a:lnTo>
                <a:close/>
              </a:path>
            </a:pathLst>
          </a:custGeom>
          <a:solidFill>
            <a:srgbClr val="4E4E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3" name="Freeform 10">
            <a:extLst>
              <a:ext uri="{FF2B5EF4-FFF2-40B4-BE49-F238E27FC236}">
                <a16:creationId xmlns:a16="http://schemas.microsoft.com/office/drawing/2014/main" id="{E004B7BD-6306-473E-B517-F3E4556BCB17}"/>
              </a:ext>
            </a:extLst>
          </p:cNvPr>
          <p:cNvSpPr>
            <a:spLocks/>
          </p:cNvSpPr>
          <p:nvPr/>
        </p:nvSpPr>
        <p:spPr bwMode="auto">
          <a:xfrm>
            <a:off x="3552814" y="3697290"/>
            <a:ext cx="565150" cy="7938"/>
          </a:xfrm>
          <a:custGeom>
            <a:avLst/>
            <a:gdLst>
              <a:gd name="T0" fmla="*/ 0 w 356"/>
              <a:gd name="T1" fmla="*/ 0 h 5"/>
              <a:gd name="T2" fmla="*/ 356 w 356"/>
              <a:gd name="T3" fmla="*/ 5 h 5"/>
              <a:gd name="T4" fmla="*/ 0 w 356"/>
              <a:gd name="T5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6" h="5">
                <a:moveTo>
                  <a:pt x="0" y="0"/>
                </a:moveTo>
                <a:lnTo>
                  <a:pt x="356" y="5"/>
                </a:lnTo>
                <a:lnTo>
                  <a:pt x="0" y="0"/>
                </a:lnTo>
                <a:close/>
              </a:path>
            </a:pathLst>
          </a:custGeom>
          <a:solidFill>
            <a:srgbClr val="4E4E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10345194-4C7E-4BAC-BCDF-37CCDD64B1D9}"/>
              </a:ext>
            </a:extLst>
          </p:cNvPr>
          <p:cNvGrpSpPr/>
          <p:nvPr/>
        </p:nvGrpSpPr>
        <p:grpSpPr>
          <a:xfrm flipH="1" flipV="1">
            <a:off x="3365489" y="2425702"/>
            <a:ext cx="134938" cy="460375"/>
            <a:chOff x="2247901" y="2530477"/>
            <a:chExt cx="134938" cy="460375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FECEE12F-6757-4F08-9481-87AC394212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3464" y="2614614"/>
              <a:ext cx="79375" cy="376238"/>
            </a:xfrm>
            <a:custGeom>
              <a:avLst/>
              <a:gdLst>
                <a:gd name="T0" fmla="*/ 50 w 50"/>
                <a:gd name="T1" fmla="*/ 237 h 237"/>
                <a:gd name="T2" fmla="*/ 0 w 50"/>
                <a:gd name="T3" fmla="*/ 237 h 237"/>
                <a:gd name="T4" fmla="*/ 0 w 50"/>
                <a:gd name="T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237">
                  <a:moveTo>
                    <a:pt x="50" y="237"/>
                  </a:moveTo>
                  <a:lnTo>
                    <a:pt x="0" y="237"/>
                  </a:lnTo>
                  <a:lnTo>
                    <a:pt x="0" y="0"/>
                  </a:lnTo>
                </a:path>
              </a:pathLst>
            </a:custGeom>
            <a:noFill/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6A854D05-6D85-4C2F-8EBE-1EBB2223F4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7901" y="2530477"/>
              <a:ext cx="111125" cy="111125"/>
            </a:xfrm>
            <a:custGeom>
              <a:avLst/>
              <a:gdLst>
                <a:gd name="T0" fmla="*/ 35 w 70"/>
                <a:gd name="T1" fmla="*/ 0 h 70"/>
                <a:gd name="T2" fmla="*/ 70 w 70"/>
                <a:gd name="T3" fmla="*/ 70 h 70"/>
                <a:gd name="T4" fmla="*/ 35 w 70"/>
                <a:gd name="T5" fmla="*/ 53 h 70"/>
                <a:gd name="T6" fmla="*/ 0 w 70"/>
                <a:gd name="T7" fmla="*/ 70 h 70"/>
                <a:gd name="T8" fmla="*/ 35 w 70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lnTo>
                    <a:pt x="70" y="70"/>
                  </a:lnTo>
                  <a:lnTo>
                    <a:pt x="35" y="53"/>
                  </a:lnTo>
                  <a:lnTo>
                    <a:pt x="0" y="7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10101"/>
            </a:solidFill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6" name="Freeform 13">
            <a:extLst>
              <a:ext uri="{FF2B5EF4-FFF2-40B4-BE49-F238E27FC236}">
                <a16:creationId xmlns:a16="http://schemas.microsoft.com/office/drawing/2014/main" id="{7CBB3784-AD70-454D-846A-5D99671131A4}"/>
              </a:ext>
            </a:extLst>
          </p:cNvPr>
          <p:cNvSpPr>
            <a:spLocks/>
          </p:cNvSpPr>
          <p:nvPr/>
        </p:nvSpPr>
        <p:spPr bwMode="auto">
          <a:xfrm>
            <a:off x="1917688" y="2874964"/>
            <a:ext cx="1635126" cy="1069975"/>
          </a:xfrm>
          <a:custGeom>
            <a:avLst/>
            <a:gdLst>
              <a:gd name="T0" fmla="*/ 363 w 4141"/>
              <a:gd name="T1" fmla="*/ 0 h 2707"/>
              <a:gd name="T2" fmla="*/ 3667 w 4141"/>
              <a:gd name="T3" fmla="*/ 0 h 2707"/>
              <a:gd name="T4" fmla="*/ 4141 w 4141"/>
              <a:gd name="T5" fmla="*/ 384 h 2707"/>
              <a:gd name="T6" fmla="*/ 4141 w 4141"/>
              <a:gd name="T7" fmla="*/ 2278 h 2707"/>
              <a:gd name="T8" fmla="*/ 3771 w 4141"/>
              <a:gd name="T9" fmla="*/ 2705 h 2707"/>
              <a:gd name="T10" fmla="*/ 363 w 4141"/>
              <a:gd name="T11" fmla="*/ 2707 h 2707"/>
              <a:gd name="T12" fmla="*/ 0 w 4141"/>
              <a:gd name="T13" fmla="*/ 2301 h 2707"/>
              <a:gd name="T14" fmla="*/ 0 w 4141"/>
              <a:gd name="T15" fmla="*/ 406 h 2707"/>
              <a:gd name="T16" fmla="*/ 363 w 4141"/>
              <a:gd name="T17" fmla="*/ 0 h 2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41" h="2707">
                <a:moveTo>
                  <a:pt x="363" y="0"/>
                </a:moveTo>
                <a:cubicBezTo>
                  <a:pt x="3667" y="0"/>
                  <a:pt x="3667" y="0"/>
                  <a:pt x="3667" y="0"/>
                </a:cubicBezTo>
                <a:cubicBezTo>
                  <a:pt x="4141" y="17"/>
                  <a:pt x="4141" y="384"/>
                  <a:pt x="4141" y="384"/>
                </a:cubicBezTo>
                <a:cubicBezTo>
                  <a:pt x="4141" y="2278"/>
                  <a:pt x="4141" y="2278"/>
                  <a:pt x="4141" y="2278"/>
                </a:cubicBezTo>
                <a:cubicBezTo>
                  <a:pt x="4141" y="2503"/>
                  <a:pt x="3972" y="2705"/>
                  <a:pt x="3771" y="2705"/>
                </a:cubicBezTo>
                <a:cubicBezTo>
                  <a:pt x="363" y="2707"/>
                  <a:pt x="363" y="2707"/>
                  <a:pt x="363" y="2707"/>
                </a:cubicBezTo>
                <a:cubicBezTo>
                  <a:pt x="162" y="2707"/>
                  <a:pt x="0" y="2525"/>
                  <a:pt x="0" y="2301"/>
                </a:cubicBezTo>
                <a:cubicBezTo>
                  <a:pt x="0" y="406"/>
                  <a:pt x="0" y="406"/>
                  <a:pt x="0" y="406"/>
                </a:cubicBezTo>
                <a:cubicBezTo>
                  <a:pt x="0" y="182"/>
                  <a:pt x="162" y="0"/>
                  <a:pt x="363" y="0"/>
                </a:cubicBezTo>
                <a:close/>
              </a:path>
            </a:pathLst>
          </a:custGeom>
          <a:solidFill>
            <a:srgbClr val="047368"/>
          </a:solidFill>
          <a:ln w="1588" cap="flat">
            <a:solidFill>
              <a:srgbClr val="01010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reeform 14">
                <a:extLst>
                  <a:ext uri="{FF2B5EF4-FFF2-40B4-BE49-F238E27FC236}">
                    <a16:creationId xmlns:a16="http://schemas.microsoft.com/office/drawing/2014/main" id="{E103FC71-91B8-43AB-BCB1-E8FCD94A4E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1501" y="2066927"/>
                <a:ext cx="477838" cy="477838"/>
              </a:xfrm>
              <a:custGeom>
                <a:avLst/>
                <a:gdLst>
                  <a:gd name="T0" fmla="*/ 604 w 1209"/>
                  <a:gd name="T1" fmla="*/ 0 h 1209"/>
                  <a:gd name="T2" fmla="*/ 1209 w 1209"/>
                  <a:gd name="T3" fmla="*/ 604 h 1209"/>
                  <a:gd name="T4" fmla="*/ 604 w 1209"/>
                  <a:gd name="T5" fmla="*/ 1209 h 1209"/>
                  <a:gd name="T6" fmla="*/ 0 w 1209"/>
                  <a:gd name="T7" fmla="*/ 604 h 1209"/>
                  <a:gd name="T8" fmla="*/ 604 w 1209"/>
                  <a:gd name="T9" fmla="*/ 0 h 1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9" h="1209">
                    <a:moveTo>
                      <a:pt x="604" y="0"/>
                    </a:moveTo>
                    <a:cubicBezTo>
                      <a:pt x="938" y="0"/>
                      <a:pt x="1209" y="271"/>
                      <a:pt x="1209" y="604"/>
                    </a:cubicBezTo>
                    <a:cubicBezTo>
                      <a:pt x="1209" y="939"/>
                      <a:pt x="938" y="1209"/>
                      <a:pt x="604" y="1209"/>
                    </a:cubicBezTo>
                    <a:cubicBezTo>
                      <a:pt x="270" y="1209"/>
                      <a:pt x="0" y="939"/>
                      <a:pt x="0" y="604"/>
                    </a:cubicBezTo>
                    <a:cubicBezTo>
                      <a:pt x="0" y="271"/>
                      <a:pt x="270" y="0"/>
                      <a:pt x="604" y="0"/>
                    </a:cubicBezTo>
                    <a:close/>
                  </a:path>
                </a:pathLst>
              </a:custGeom>
              <a:solidFill>
                <a:srgbClr val="FBF49C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7" name="Freeform 14">
                <a:extLst>
                  <a:ext uri="{FF2B5EF4-FFF2-40B4-BE49-F238E27FC236}">
                    <a16:creationId xmlns:a16="http://schemas.microsoft.com/office/drawing/2014/main" id="{E103FC71-91B8-43AB-BCB1-E8FCD94A4E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11501" y="2066927"/>
                <a:ext cx="477838" cy="477838"/>
              </a:xfrm>
              <a:custGeom>
                <a:avLst/>
                <a:gdLst>
                  <a:gd name="T0" fmla="*/ 604 w 1209"/>
                  <a:gd name="T1" fmla="*/ 0 h 1209"/>
                  <a:gd name="T2" fmla="*/ 1209 w 1209"/>
                  <a:gd name="T3" fmla="*/ 604 h 1209"/>
                  <a:gd name="T4" fmla="*/ 604 w 1209"/>
                  <a:gd name="T5" fmla="*/ 1209 h 1209"/>
                  <a:gd name="T6" fmla="*/ 0 w 1209"/>
                  <a:gd name="T7" fmla="*/ 604 h 1209"/>
                  <a:gd name="T8" fmla="*/ 604 w 1209"/>
                  <a:gd name="T9" fmla="*/ 0 h 1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9" h="1209">
                    <a:moveTo>
                      <a:pt x="604" y="0"/>
                    </a:moveTo>
                    <a:cubicBezTo>
                      <a:pt x="938" y="0"/>
                      <a:pt x="1209" y="271"/>
                      <a:pt x="1209" y="604"/>
                    </a:cubicBezTo>
                    <a:cubicBezTo>
                      <a:pt x="1209" y="939"/>
                      <a:pt x="938" y="1209"/>
                      <a:pt x="604" y="1209"/>
                    </a:cubicBezTo>
                    <a:cubicBezTo>
                      <a:pt x="270" y="1209"/>
                      <a:pt x="0" y="939"/>
                      <a:pt x="0" y="604"/>
                    </a:cubicBezTo>
                    <a:cubicBezTo>
                      <a:pt x="0" y="271"/>
                      <a:pt x="270" y="0"/>
                      <a:pt x="604" y="0"/>
                    </a:cubicBezTo>
                    <a:close/>
                  </a:path>
                </a:pathLst>
              </a:custGeom>
              <a:blipFill>
                <a:blip r:embed="rId2"/>
                <a:stretch>
                  <a:fillRect/>
                </a:stretch>
              </a:blip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 15">
            <a:extLst>
              <a:ext uri="{FF2B5EF4-FFF2-40B4-BE49-F238E27FC236}">
                <a16:creationId xmlns:a16="http://schemas.microsoft.com/office/drawing/2014/main" id="{2AAE153D-4C2A-4A9A-A136-54D5551102F8}"/>
              </a:ext>
            </a:extLst>
          </p:cNvPr>
          <p:cNvSpPr>
            <a:spLocks/>
          </p:cNvSpPr>
          <p:nvPr/>
        </p:nvSpPr>
        <p:spPr bwMode="auto">
          <a:xfrm>
            <a:off x="2120888" y="4027490"/>
            <a:ext cx="17463" cy="206375"/>
          </a:xfrm>
          <a:custGeom>
            <a:avLst/>
            <a:gdLst>
              <a:gd name="T0" fmla="*/ 0 w 11"/>
              <a:gd name="T1" fmla="*/ 130 h 130"/>
              <a:gd name="T2" fmla="*/ 10 w 11"/>
              <a:gd name="T3" fmla="*/ 130 h 130"/>
              <a:gd name="T4" fmla="*/ 11 w 11"/>
              <a:gd name="T5" fmla="*/ 0 h 130"/>
              <a:gd name="T6" fmla="*/ 0 w 11"/>
              <a:gd name="T7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" h="130">
                <a:moveTo>
                  <a:pt x="0" y="130"/>
                </a:moveTo>
                <a:lnTo>
                  <a:pt x="10" y="130"/>
                </a:lnTo>
                <a:lnTo>
                  <a:pt x="11" y="0"/>
                </a:lnTo>
                <a:lnTo>
                  <a:pt x="0" y="13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E98C220-A57E-4985-997D-B63F8E010372}"/>
              </a:ext>
            </a:extLst>
          </p:cNvPr>
          <p:cNvGrpSpPr/>
          <p:nvPr/>
        </p:nvGrpSpPr>
        <p:grpSpPr>
          <a:xfrm flipV="1">
            <a:off x="2082788" y="3944940"/>
            <a:ext cx="111125" cy="288925"/>
            <a:chOff x="2082788" y="3944940"/>
            <a:chExt cx="111125" cy="288925"/>
          </a:xfrm>
        </p:grpSpPr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45A7AB20-9163-4315-A57A-2F41271AF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0888" y="4027490"/>
              <a:ext cx="17463" cy="206375"/>
            </a:xfrm>
            <a:custGeom>
              <a:avLst/>
              <a:gdLst>
                <a:gd name="T0" fmla="*/ 0 w 11"/>
                <a:gd name="T1" fmla="*/ 130 h 130"/>
                <a:gd name="T2" fmla="*/ 10 w 11"/>
                <a:gd name="T3" fmla="*/ 130 h 130"/>
                <a:gd name="T4" fmla="*/ 11 w 11"/>
                <a:gd name="T5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30">
                  <a:moveTo>
                    <a:pt x="0" y="130"/>
                  </a:moveTo>
                  <a:lnTo>
                    <a:pt x="10" y="130"/>
                  </a:lnTo>
                  <a:lnTo>
                    <a:pt x="11" y="0"/>
                  </a:lnTo>
                </a:path>
              </a:pathLst>
            </a:cu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79471145-41DC-4BB4-80A0-5EF28EA6E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788" y="3944940"/>
              <a:ext cx="111125" cy="111125"/>
            </a:xfrm>
            <a:custGeom>
              <a:avLst/>
              <a:gdLst>
                <a:gd name="T0" fmla="*/ 35 w 70"/>
                <a:gd name="T1" fmla="*/ 0 h 70"/>
                <a:gd name="T2" fmla="*/ 70 w 70"/>
                <a:gd name="T3" fmla="*/ 70 h 70"/>
                <a:gd name="T4" fmla="*/ 35 w 70"/>
                <a:gd name="T5" fmla="*/ 52 h 70"/>
                <a:gd name="T6" fmla="*/ 0 w 70"/>
                <a:gd name="T7" fmla="*/ 70 h 70"/>
                <a:gd name="T8" fmla="*/ 35 w 70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lnTo>
                    <a:pt x="70" y="70"/>
                  </a:lnTo>
                  <a:lnTo>
                    <a:pt x="35" y="52"/>
                  </a:lnTo>
                  <a:lnTo>
                    <a:pt x="0" y="7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18">
                <a:extLst>
                  <a:ext uri="{FF2B5EF4-FFF2-40B4-BE49-F238E27FC236}">
                    <a16:creationId xmlns:a16="http://schemas.microsoft.com/office/drawing/2014/main" id="{FBFBDD5B-E9C2-410F-8F01-0BC0A5E50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1176" y="4251327"/>
                <a:ext cx="477838" cy="477838"/>
              </a:xfrm>
              <a:prstGeom prst="ellipse">
                <a:avLst/>
              </a:prstGeom>
              <a:solidFill>
                <a:srgbClr val="D1E8C5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1" name="Oval 18">
                <a:extLst>
                  <a:ext uri="{FF2B5EF4-FFF2-40B4-BE49-F238E27FC236}">
                    <a16:creationId xmlns:a16="http://schemas.microsoft.com/office/drawing/2014/main" id="{FBFBDD5B-E9C2-410F-8F01-0BC0A5E50F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81176" y="4251327"/>
                <a:ext cx="477838" cy="47783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19">
            <a:extLst>
              <a:ext uri="{FF2B5EF4-FFF2-40B4-BE49-F238E27FC236}">
                <a16:creationId xmlns:a16="http://schemas.microsoft.com/office/drawing/2014/main" id="{4701530E-50D5-44D8-AD85-0D88A4DD3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7088" y="3197227"/>
            <a:ext cx="12239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3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LSTM</a:t>
            </a:r>
            <a:endParaRPr kumimoji="0" lang="id-ID" altLang="id-ID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Freeform 28">
            <a:extLst>
              <a:ext uri="{FF2B5EF4-FFF2-40B4-BE49-F238E27FC236}">
                <a16:creationId xmlns:a16="http://schemas.microsoft.com/office/drawing/2014/main" id="{A0A414DA-D956-49C6-86AC-8EFB094D0ECE}"/>
              </a:ext>
            </a:extLst>
          </p:cNvPr>
          <p:cNvSpPr>
            <a:spLocks/>
          </p:cNvSpPr>
          <p:nvPr/>
        </p:nvSpPr>
        <p:spPr bwMode="auto">
          <a:xfrm>
            <a:off x="1133463" y="3052764"/>
            <a:ext cx="717550" cy="0"/>
          </a:xfrm>
          <a:custGeom>
            <a:avLst/>
            <a:gdLst>
              <a:gd name="T0" fmla="*/ 0 w 452"/>
              <a:gd name="T1" fmla="*/ 452 w 452"/>
              <a:gd name="T2" fmla="*/ 0 w 45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52">
                <a:moveTo>
                  <a:pt x="0" y="0"/>
                </a:moveTo>
                <a:lnTo>
                  <a:pt x="452" y="0"/>
                </a:lnTo>
                <a:lnTo>
                  <a:pt x="0" y="0"/>
                </a:lnTo>
                <a:close/>
              </a:path>
            </a:pathLst>
          </a:custGeom>
          <a:solidFill>
            <a:srgbClr val="4E4E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0BA770-FAB2-4B0B-82DD-4718ABCE6AC2}"/>
              </a:ext>
            </a:extLst>
          </p:cNvPr>
          <p:cNvGrpSpPr/>
          <p:nvPr/>
        </p:nvGrpSpPr>
        <p:grpSpPr>
          <a:xfrm flipH="1">
            <a:off x="1116000" y="2995614"/>
            <a:ext cx="819151" cy="765176"/>
            <a:chOff x="1116000" y="2995614"/>
            <a:chExt cx="819151" cy="765176"/>
          </a:xfrm>
        </p:grpSpPr>
        <p:sp>
          <p:nvSpPr>
            <p:cNvPr id="35" name="Line 32">
              <a:extLst>
                <a:ext uri="{FF2B5EF4-FFF2-40B4-BE49-F238E27FC236}">
                  <a16:creationId xmlns:a16="http://schemas.microsoft.com/office/drawing/2014/main" id="{7692F278-475D-4688-BDA4-D37A5E849C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6000" y="3705227"/>
              <a:ext cx="717550" cy="0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Line 29">
              <a:extLst>
                <a:ext uri="{FF2B5EF4-FFF2-40B4-BE49-F238E27FC236}">
                  <a16:creationId xmlns:a16="http://schemas.microsoft.com/office/drawing/2014/main" id="{0B78208C-370A-4410-AC39-651F1253A3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3463" y="3052764"/>
              <a:ext cx="717550" cy="0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30">
              <a:extLst>
                <a:ext uri="{FF2B5EF4-FFF2-40B4-BE49-F238E27FC236}">
                  <a16:creationId xmlns:a16="http://schemas.microsoft.com/office/drawing/2014/main" id="{52778F4B-C3BA-41E6-89FD-245E9B0DAC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2438" y="2995614"/>
              <a:ext cx="112713" cy="112713"/>
            </a:xfrm>
            <a:custGeom>
              <a:avLst/>
              <a:gdLst>
                <a:gd name="T0" fmla="*/ 71 w 71"/>
                <a:gd name="T1" fmla="*/ 36 h 71"/>
                <a:gd name="T2" fmla="*/ 0 w 71"/>
                <a:gd name="T3" fmla="*/ 71 h 71"/>
                <a:gd name="T4" fmla="*/ 18 w 71"/>
                <a:gd name="T5" fmla="*/ 36 h 71"/>
                <a:gd name="T6" fmla="*/ 0 w 71"/>
                <a:gd name="T7" fmla="*/ 0 h 71"/>
                <a:gd name="T8" fmla="*/ 71 w 71"/>
                <a:gd name="T9" fmla="*/ 3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71">
                  <a:moveTo>
                    <a:pt x="71" y="36"/>
                  </a:moveTo>
                  <a:lnTo>
                    <a:pt x="0" y="71"/>
                  </a:lnTo>
                  <a:lnTo>
                    <a:pt x="18" y="36"/>
                  </a:lnTo>
                  <a:lnTo>
                    <a:pt x="0" y="0"/>
                  </a:lnTo>
                  <a:lnTo>
                    <a:pt x="71" y="36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C94A4D05-D53D-462E-8CC2-9E212DA266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6563" y="3649665"/>
              <a:ext cx="111125" cy="111125"/>
            </a:xfrm>
            <a:custGeom>
              <a:avLst/>
              <a:gdLst>
                <a:gd name="T0" fmla="*/ 70 w 70"/>
                <a:gd name="T1" fmla="*/ 35 h 70"/>
                <a:gd name="T2" fmla="*/ 0 w 70"/>
                <a:gd name="T3" fmla="*/ 70 h 70"/>
                <a:gd name="T4" fmla="*/ 17 w 70"/>
                <a:gd name="T5" fmla="*/ 35 h 70"/>
                <a:gd name="T6" fmla="*/ 0 w 70"/>
                <a:gd name="T7" fmla="*/ 0 h 70"/>
                <a:gd name="T8" fmla="*/ 70 w 7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70" y="35"/>
                  </a:moveTo>
                  <a:lnTo>
                    <a:pt x="0" y="70"/>
                  </a:lnTo>
                  <a:lnTo>
                    <a:pt x="17" y="35"/>
                  </a:lnTo>
                  <a:lnTo>
                    <a:pt x="0" y="0"/>
                  </a:lnTo>
                  <a:lnTo>
                    <a:pt x="70" y="35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97ECC91-97ED-420C-8ED3-8C1745B8FC65}"/>
              </a:ext>
            </a:extLst>
          </p:cNvPr>
          <p:cNvGrpSpPr/>
          <p:nvPr/>
        </p:nvGrpSpPr>
        <p:grpSpPr>
          <a:xfrm flipH="1">
            <a:off x="3552814" y="3002759"/>
            <a:ext cx="636592" cy="755651"/>
            <a:chOff x="3552814" y="3002759"/>
            <a:chExt cx="636592" cy="755651"/>
          </a:xfrm>
        </p:grpSpPr>
        <p:sp>
          <p:nvSpPr>
            <p:cNvPr id="11" name="Line 8">
              <a:extLst>
                <a:ext uri="{FF2B5EF4-FFF2-40B4-BE49-F238E27FC236}">
                  <a16:creationId xmlns:a16="http://schemas.microsoft.com/office/drawing/2014/main" id="{A787BE6A-3F50-477D-B1CD-B6287C22C0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814" y="3052764"/>
              <a:ext cx="565150" cy="7938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25F636A-7813-45DC-B704-39155C0E8D4C}"/>
                </a:ext>
              </a:extLst>
            </p:cNvPr>
            <p:cNvGrpSpPr/>
            <p:nvPr/>
          </p:nvGrpSpPr>
          <p:grpSpPr>
            <a:xfrm>
              <a:off x="3552814" y="3002759"/>
              <a:ext cx="636592" cy="755651"/>
              <a:chOff x="3552814" y="3002759"/>
              <a:chExt cx="636592" cy="755651"/>
            </a:xfrm>
          </p:grpSpPr>
          <p:sp>
            <p:nvSpPr>
              <p:cNvPr id="14" name="Line 11">
                <a:extLst>
                  <a:ext uri="{FF2B5EF4-FFF2-40B4-BE49-F238E27FC236}">
                    <a16:creationId xmlns:a16="http://schemas.microsoft.com/office/drawing/2014/main" id="{FEDEC217-E0DD-48A0-BA51-0BB88373C1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814" y="3697290"/>
                <a:ext cx="565150" cy="7938"/>
              </a:xfrm>
              <a:prstGeom prst="lin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3" name="Freeform 9">
                <a:extLst>
                  <a:ext uri="{FF2B5EF4-FFF2-40B4-BE49-F238E27FC236}">
                    <a16:creationId xmlns:a16="http://schemas.microsoft.com/office/drawing/2014/main" id="{A588CB95-040C-46CF-85E6-2ACBB6EC93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9915" y="3002759"/>
                <a:ext cx="109491" cy="111125"/>
              </a:xfrm>
              <a:custGeom>
                <a:avLst/>
                <a:gdLst>
                  <a:gd name="T0" fmla="*/ 70 w 70"/>
                  <a:gd name="T1" fmla="*/ 35 h 70"/>
                  <a:gd name="T2" fmla="*/ 0 w 70"/>
                  <a:gd name="T3" fmla="*/ 70 h 70"/>
                  <a:gd name="T4" fmla="*/ 18 w 70"/>
                  <a:gd name="T5" fmla="*/ 35 h 70"/>
                  <a:gd name="T6" fmla="*/ 0 w 70"/>
                  <a:gd name="T7" fmla="*/ 0 h 70"/>
                  <a:gd name="T8" fmla="*/ 70 w 70"/>
                  <a:gd name="T9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70" y="35"/>
                    </a:moveTo>
                    <a:lnTo>
                      <a:pt x="0" y="70"/>
                    </a:lnTo>
                    <a:lnTo>
                      <a:pt x="18" y="35"/>
                    </a:lnTo>
                    <a:lnTo>
                      <a:pt x="0" y="0"/>
                    </a:lnTo>
                    <a:lnTo>
                      <a:pt x="7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5" name="Freeform 12">
                <a:extLst>
                  <a:ext uri="{FF2B5EF4-FFF2-40B4-BE49-F238E27FC236}">
                    <a16:creationId xmlns:a16="http://schemas.microsoft.com/office/drawing/2014/main" id="{974D4ECC-E6FB-455E-BEC7-DFE0FA31C6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8281" y="3647285"/>
                <a:ext cx="111125" cy="111125"/>
              </a:xfrm>
              <a:custGeom>
                <a:avLst/>
                <a:gdLst>
                  <a:gd name="T0" fmla="*/ 70 w 70"/>
                  <a:gd name="T1" fmla="*/ 35 h 70"/>
                  <a:gd name="T2" fmla="*/ 0 w 70"/>
                  <a:gd name="T3" fmla="*/ 70 h 70"/>
                  <a:gd name="T4" fmla="*/ 18 w 70"/>
                  <a:gd name="T5" fmla="*/ 35 h 70"/>
                  <a:gd name="T6" fmla="*/ 0 w 70"/>
                  <a:gd name="T7" fmla="*/ 0 h 70"/>
                  <a:gd name="T8" fmla="*/ 70 w 70"/>
                  <a:gd name="T9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70" y="35"/>
                    </a:moveTo>
                    <a:lnTo>
                      <a:pt x="0" y="70"/>
                    </a:lnTo>
                    <a:lnTo>
                      <a:pt x="18" y="35"/>
                    </a:lnTo>
                    <a:lnTo>
                      <a:pt x="0" y="0"/>
                    </a:lnTo>
                    <a:lnTo>
                      <a:pt x="7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39" name="Freeform 36">
            <a:extLst>
              <a:ext uri="{FF2B5EF4-FFF2-40B4-BE49-F238E27FC236}">
                <a16:creationId xmlns:a16="http://schemas.microsoft.com/office/drawing/2014/main" id="{19498FC0-0134-4EDB-A6B4-A7E1F29E3C64}"/>
              </a:ext>
            </a:extLst>
          </p:cNvPr>
          <p:cNvSpPr>
            <a:spLocks/>
          </p:cNvSpPr>
          <p:nvPr/>
        </p:nvSpPr>
        <p:spPr bwMode="auto">
          <a:xfrm>
            <a:off x="5822941" y="3046414"/>
            <a:ext cx="565150" cy="7938"/>
          </a:xfrm>
          <a:custGeom>
            <a:avLst/>
            <a:gdLst>
              <a:gd name="T0" fmla="*/ 0 w 356"/>
              <a:gd name="T1" fmla="*/ 0 h 5"/>
              <a:gd name="T2" fmla="*/ 356 w 356"/>
              <a:gd name="T3" fmla="*/ 5 h 5"/>
              <a:gd name="T4" fmla="*/ 0 w 356"/>
              <a:gd name="T5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6" h="5">
                <a:moveTo>
                  <a:pt x="0" y="0"/>
                </a:moveTo>
                <a:lnTo>
                  <a:pt x="356" y="5"/>
                </a:lnTo>
                <a:lnTo>
                  <a:pt x="0" y="0"/>
                </a:lnTo>
                <a:close/>
              </a:path>
            </a:pathLst>
          </a:custGeom>
          <a:solidFill>
            <a:srgbClr val="4E4E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2" name="Freeform 39">
            <a:extLst>
              <a:ext uri="{FF2B5EF4-FFF2-40B4-BE49-F238E27FC236}">
                <a16:creationId xmlns:a16="http://schemas.microsoft.com/office/drawing/2014/main" id="{9AF208CF-2609-47D3-9EA2-EAF969589200}"/>
              </a:ext>
            </a:extLst>
          </p:cNvPr>
          <p:cNvSpPr>
            <a:spLocks/>
          </p:cNvSpPr>
          <p:nvPr/>
        </p:nvSpPr>
        <p:spPr bwMode="auto">
          <a:xfrm>
            <a:off x="5822941" y="3692527"/>
            <a:ext cx="565150" cy="7938"/>
          </a:xfrm>
          <a:custGeom>
            <a:avLst/>
            <a:gdLst>
              <a:gd name="T0" fmla="*/ 0 w 356"/>
              <a:gd name="T1" fmla="*/ 0 h 5"/>
              <a:gd name="T2" fmla="*/ 356 w 356"/>
              <a:gd name="T3" fmla="*/ 5 h 5"/>
              <a:gd name="T4" fmla="*/ 0 w 356"/>
              <a:gd name="T5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6" h="5">
                <a:moveTo>
                  <a:pt x="0" y="0"/>
                </a:moveTo>
                <a:lnTo>
                  <a:pt x="356" y="5"/>
                </a:lnTo>
                <a:lnTo>
                  <a:pt x="0" y="0"/>
                </a:lnTo>
                <a:close/>
              </a:path>
            </a:pathLst>
          </a:custGeom>
          <a:solidFill>
            <a:srgbClr val="4E4E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17B88EC-2E31-4B81-831C-D2E876EA6159}"/>
              </a:ext>
            </a:extLst>
          </p:cNvPr>
          <p:cNvGrpSpPr>
            <a:grpSpLocks noChangeAspect="1"/>
          </p:cNvGrpSpPr>
          <p:nvPr/>
        </p:nvGrpSpPr>
        <p:grpSpPr>
          <a:xfrm>
            <a:off x="3923845" y="1766873"/>
            <a:ext cx="2208657" cy="3252819"/>
            <a:chOff x="4152890" y="2062164"/>
            <a:chExt cx="1806576" cy="2660651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2BFF757-B6D3-40C9-911A-6AD5BEF6BE61}"/>
                </a:ext>
              </a:extLst>
            </p:cNvPr>
            <p:cNvGrpSpPr/>
            <p:nvPr/>
          </p:nvGrpSpPr>
          <p:grpSpPr>
            <a:xfrm flipH="1" flipV="1">
              <a:off x="5635616" y="2420939"/>
              <a:ext cx="136525" cy="458788"/>
              <a:chOff x="5664191" y="2525714"/>
              <a:chExt cx="136525" cy="458788"/>
            </a:xfrm>
          </p:grpSpPr>
          <p:sp>
            <p:nvSpPr>
              <p:cNvPr id="37" name="Freeform 34">
                <a:extLst>
                  <a:ext uri="{FF2B5EF4-FFF2-40B4-BE49-F238E27FC236}">
                    <a16:creationId xmlns:a16="http://schemas.microsoft.com/office/drawing/2014/main" id="{A7B52A9C-28D7-4571-83A6-DF3C05D8D8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9753" y="2608264"/>
                <a:ext cx="80963" cy="376238"/>
              </a:xfrm>
              <a:custGeom>
                <a:avLst/>
                <a:gdLst>
                  <a:gd name="T0" fmla="*/ 51 w 51"/>
                  <a:gd name="T1" fmla="*/ 237 h 237"/>
                  <a:gd name="T2" fmla="*/ 0 w 51"/>
                  <a:gd name="T3" fmla="*/ 237 h 237"/>
                  <a:gd name="T4" fmla="*/ 0 w 51"/>
                  <a:gd name="T5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1" h="237">
                    <a:moveTo>
                      <a:pt x="51" y="237"/>
                    </a:moveTo>
                    <a:lnTo>
                      <a:pt x="0" y="237"/>
                    </a:lnTo>
                    <a:lnTo>
                      <a:pt x="0" y="0"/>
                    </a:lnTo>
                  </a:path>
                </a:pathLst>
              </a:custGeom>
              <a:noFill/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8" name="Freeform 35">
                <a:extLst>
                  <a:ext uri="{FF2B5EF4-FFF2-40B4-BE49-F238E27FC236}">
                    <a16:creationId xmlns:a16="http://schemas.microsoft.com/office/drawing/2014/main" id="{F33EFFC7-5630-4073-A3DB-814E06AFB2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4191" y="2525714"/>
                <a:ext cx="111125" cy="111125"/>
              </a:xfrm>
              <a:custGeom>
                <a:avLst/>
                <a:gdLst>
                  <a:gd name="T0" fmla="*/ 35 w 70"/>
                  <a:gd name="T1" fmla="*/ 0 h 70"/>
                  <a:gd name="T2" fmla="*/ 70 w 70"/>
                  <a:gd name="T3" fmla="*/ 70 h 70"/>
                  <a:gd name="T4" fmla="*/ 35 w 70"/>
                  <a:gd name="T5" fmla="*/ 52 h 70"/>
                  <a:gd name="T6" fmla="*/ 0 w 70"/>
                  <a:gd name="T7" fmla="*/ 70 h 70"/>
                  <a:gd name="T8" fmla="*/ 35 w 7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35" y="0"/>
                    </a:moveTo>
                    <a:lnTo>
                      <a:pt x="70" y="70"/>
                    </a:lnTo>
                    <a:lnTo>
                      <a:pt x="35" y="52"/>
                    </a:lnTo>
                    <a:lnTo>
                      <a:pt x="0" y="7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10101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45" name="Freeform 42">
              <a:extLst>
                <a:ext uri="{FF2B5EF4-FFF2-40B4-BE49-F238E27FC236}">
                  <a16:creationId xmlns:a16="http://schemas.microsoft.com/office/drawing/2014/main" id="{902A2A8E-1068-40A0-B3D8-2E645FA52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7815" y="2870202"/>
              <a:ext cx="1635126" cy="1068388"/>
            </a:xfrm>
            <a:custGeom>
              <a:avLst/>
              <a:gdLst>
                <a:gd name="T0" fmla="*/ 363 w 4141"/>
                <a:gd name="T1" fmla="*/ 0 h 2706"/>
                <a:gd name="T2" fmla="*/ 3667 w 4141"/>
                <a:gd name="T3" fmla="*/ 0 h 2706"/>
                <a:gd name="T4" fmla="*/ 4141 w 4141"/>
                <a:gd name="T5" fmla="*/ 383 h 2706"/>
                <a:gd name="T6" fmla="*/ 4141 w 4141"/>
                <a:gd name="T7" fmla="*/ 2278 h 2706"/>
                <a:gd name="T8" fmla="*/ 3771 w 4141"/>
                <a:gd name="T9" fmla="*/ 2704 h 2706"/>
                <a:gd name="T10" fmla="*/ 363 w 4141"/>
                <a:gd name="T11" fmla="*/ 2706 h 2706"/>
                <a:gd name="T12" fmla="*/ 0 w 4141"/>
                <a:gd name="T13" fmla="*/ 2300 h 2706"/>
                <a:gd name="T14" fmla="*/ 0 w 4141"/>
                <a:gd name="T15" fmla="*/ 406 h 2706"/>
                <a:gd name="T16" fmla="*/ 363 w 4141"/>
                <a:gd name="T17" fmla="*/ 0 h 2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41" h="2706">
                  <a:moveTo>
                    <a:pt x="363" y="0"/>
                  </a:moveTo>
                  <a:cubicBezTo>
                    <a:pt x="3667" y="0"/>
                    <a:pt x="3667" y="0"/>
                    <a:pt x="3667" y="0"/>
                  </a:cubicBezTo>
                  <a:cubicBezTo>
                    <a:pt x="4141" y="16"/>
                    <a:pt x="4141" y="383"/>
                    <a:pt x="4141" y="383"/>
                  </a:cubicBezTo>
                  <a:cubicBezTo>
                    <a:pt x="4141" y="2278"/>
                    <a:pt x="4141" y="2278"/>
                    <a:pt x="4141" y="2278"/>
                  </a:cubicBezTo>
                  <a:cubicBezTo>
                    <a:pt x="4141" y="2502"/>
                    <a:pt x="3972" y="2704"/>
                    <a:pt x="3771" y="2704"/>
                  </a:cubicBezTo>
                  <a:cubicBezTo>
                    <a:pt x="363" y="2706"/>
                    <a:pt x="363" y="2706"/>
                    <a:pt x="363" y="2706"/>
                  </a:cubicBezTo>
                  <a:cubicBezTo>
                    <a:pt x="162" y="2706"/>
                    <a:pt x="0" y="2524"/>
                    <a:pt x="0" y="2300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0" y="181"/>
                    <a:pt x="162" y="0"/>
                    <a:pt x="363" y="0"/>
                  </a:cubicBezTo>
                  <a:close/>
                </a:path>
              </a:pathLst>
            </a:custGeom>
            <a:solidFill>
              <a:srgbClr val="047368"/>
            </a:solidFill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Oval 43">
                  <a:extLst>
                    <a:ext uri="{FF2B5EF4-FFF2-40B4-BE49-F238E27FC236}">
                      <a16:creationId xmlns:a16="http://schemas.microsoft.com/office/drawing/2014/main" id="{1272CC0B-B1A0-4FD0-94D7-68346CAC34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81628" y="2062164"/>
                  <a:ext cx="477838" cy="477838"/>
                </a:xfrm>
                <a:prstGeom prst="ellipse">
                  <a:avLst/>
                </a:prstGeom>
                <a:solidFill>
                  <a:srgbClr val="FBF49C"/>
                </a:solid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46" name="Oval 43">
                  <a:extLst>
                    <a:ext uri="{FF2B5EF4-FFF2-40B4-BE49-F238E27FC236}">
                      <a16:creationId xmlns:a16="http://schemas.microsoft.com/office/drawing/2014/main" id="{1272CC0B-B1A0-4FD0-94D7-68346CAC34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481628" y="2062164"/>
                  <a:ext cx="477838" cy="477838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Freeform 44">
              <a:extLst>
                <a:ext uri="{FF2B5EF4-FFF2-40B4-BE49-F238E27FC236}">
                  <a16:creationId xmlns:a16="http://schemas.microsoft.com/office/drawing/2014/main" id="{F5E25C0A-FA9D-4878-B722-903353212B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1015" y="4022727"/>
              <a:ext cx="17463" cy="204788"/>
            </a:xfrm>
            <a:custGeom>
              <a:avLst/>
              <a:gdLst>
                <a:gd name="T0" fmla="*/ 0 w 11"/>
                <a:gd name="T1" fmla="*/ 129 h 129"/>
                <a:gd name="T2" fmla="*/ 10 w 11"/>
                <a:gd name="T3" fmla="*/ 129 h 129"/>
                <a:gd name="T4" fmla="*/ 11 w 11"/>
                <a:gd name="T5" fmla="*/ 0 h 129"/>
                <a:gd name="T6" fmla="*/ 0 w 11"/>
                <a:gd name="T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29">
                  <a:moveTo>
                    <a:pt x="0" y="129"/>
                  </a:moveTo>
                  <a:lnTo>
                    <a:pt x="10" y="129"/>
                  </a:lnTo>
                  <a:lnTo>
                    <a:pt x="11" y="0"/>
                  </a:lnTo>
                  <a:lnTo>
                    <a:pt x="0" y="1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4ACDB292-AF12-4CED-88AD-5889119E4DCF}"/>
                </a:ext>
              </a:extLst>
            </p:cNvPr>
            <p:cNvGrpSpPr/>
            <p:nvPr/>
          </p:nvGrpSpPr>
          <p:grpSpPr>
            <a:xfrm flipV="1">
              <a:off x="4352915" y="3938590"/>
              <a:ext cx="111125" cy="288925"/>
              <a:chOff x="4352915" y="3938590"/>
              <a:chExt cx="111125" cy="288925"/>
            </a:xfrm>
          </p:grpSpPr>
          <p:sp>
            <p:nvSpPr>
              <p:cNvPr id="48" name="Freeform 45">
                <a:extLst>
                  <a:ext uri="{FF2B5EF4-FFF2-40B4-BE49-F238E27FC236}">
                    <a16:creationId xmlns:a16="http://schemas.microsoft.com/office/drawing/2014/main" id="{AD5E6E0B-0D48-444E-988A-F51A93F061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1015" y="4022727"/>
                <a:ext cx="17463" cy="204788"/>
              </a:xfrm>
              <a:custGeom>
                <a:avLst/>
                <a:gdLst>
                  <a:gd name="T0" fmla="*/ 0 w 11"/>
                  <a:gd name="T1" fmla="*/ 129 h 129"/>
                  <a:gd name="T2" fmla="*/ 10 w 11"/>
                  <a:gd name="T3" fmla="*/ 129 h 129"/>
                  <a:gd name="T4" fmla="*/ 11 w 11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29">
                    <a:moveTo>
                      <a:pt x="0" y="129"/>
                    </a:moveTo>
                    <a:lnTo>
                      <a:pt x="10" y="129"/>
                    </a:lnTo>
                    <a:lnTo>
                      <a:pt x="11" y="0"/>
                    </a:lnTo>
                  </a:path>
                </a:pathLst>
              </a:cu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9" name="Freeform 46">
                <a:extLst>
                  <a:ext uri="{FF2B5EF4-FFF2-40B4-BE49-F238E27FC236}">
                    <a16:creationId xmlns:a16="http://schemas.microsoft.com/office/drawing/2014/main" id="{B52E9846-1B55-451F-B297-21DD2143A0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2915" y="3938590"/>
                <a:ext cx="111125" cy="111125"/>
              </a:xfrm>
              <a:custGeom>
                <a:avLst/>
                <a:gdLst>
                  <a:gd name="T0" fmla="*/ 35 w 70"/>
                  <a:gd name="T1" fmla="*/ 0 h 70"/>
                  <a:gd name="T2" fmla="*/ 70 w 70"/>
                  <a:gd name="T3" fmla="*/ 70 h 70"/>
                  <a:gd name="T4" fmla="*/ 35 w 70"/>
                  <a:gd name="T5" fmla="*/ 53 h 70"/>
                  <a:gd name="T6" fmla="*/ 0 w 70"/>
                  <a:gd name="T7" fmla="*/ 70 h 70"/>
                  <a:gd name="T8" fmla="*/ 35 w 7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35" y="0"/>
                    </a:moveTo>
                    <a:lnTo>
                      <a:pt x="70" y="70"/>
                    </a:lnTo>
                    <a:lnTo>
                      <a:pt x="35" y="53"/>
                    </a:lnTo>
                    <a:lnTo>
                      <a:pt x="0" y="7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Oval 47">
                  <a:extLst>
                    <a:ext uri="{FF2B5EF4-FFF2-40B4-BE49-F238E27FC236}">
                      <a16:creationId xmlns:a16="http://schemas.microsoft.com/office/drawing/2014/main" id="{7C0E1D44-5ADB-4CF3-B8DF-FFF5188F4B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52890" y="4244977"/>
                  <a:ext cx="476250" cy="477838"/>
                </a:xfrm>
                <a:prstGeom prst="ellipse">
                  <a:avLst/>
                </a:prstGeom>
                <a:solidFill>
                  <a:srgbClr val="D1E8C5"/>
                </a:solid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50" name="Oval 47">
                  <a:extLst>
                    <a:ext uri="{FF2B5EF4-FFF2-40B4-BE49-F238E27FC236}">
                      <a16:creationId xmlns:a16="http://schemas.microsoft.com/office/drawing/2014/main" id="{7C0E1D44-5ADB-4CF3-B8DF-FFF5188F4B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52890" y="4244977"/>
                  <a:ext cx="476250" cy="477838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tangle 48">
              <a:extLst>
                <a:ext uri="{FF2B5EF4-FFF2-40B4-BE49-F238E27FC236}">
                  <a16:creationId xmlns:a16="http://schemas.microsoft.com/office/drawing/2014/main" id="{235820BF-274B-4695-B5C7-BBF04FB64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040" y="3192465"/>
              <a:ext cx="1223963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d-ID" altLang="id-ID" sz="30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LSTM</a:t>
              </a:r>
              <a:endParaRPr kumimoji="0" lang="id-ID" altLang="id-ID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5907D34-C77B-48B3-84D2-1A886D2C4B93}"/>
              </a:ext>
            </a:extLst>
          </p:cNvPr>
          <p:cNvGrpSpPr/>
          <p:nvPr/>
        </p:nvGrpSpPr>
        <p:grpSpPr>
          <a:xfrm flipH="1">
            <a:off x="5967721" y="3002733"/>
            <a:ext cx="658464" cy="755651"/>
            <a:chOff x="5822941" y="3002733"/>
            <a:chExt cx="658464" cy="755651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C604E9B8-D69A-465D-A50E-91886E02FC07}"/>
                </a:ext>
              </a:extLst>
            </p:cNvPr>
            <p:cNvGrpSpPr/>
            <p:nvPr/>
          </p:nvGrpSpPr>
          <p:grpSpPr>
            <a:xfrm>
              <a:off x="5822941" y="3002733"/>
              <a:ext cx="658464" cy="111125"/>
              <a:chOff x="4676778" y="3002733"/>
              <a:chExt cx="658464" cy="111125"/>
            </a:xfrm>
          </p:grpSpPr>
          <p:sp>
            <p:nvSpPr>
              <p:cNvPr id="40" name="Line 37">
                <a:extLst>
                  <a:ext uri="{FF2B5EF4-FFF2-40B4-BE49-F238E27FC236}">
                    <a16:creationId xmlns:a16="http://schemas.microsoft.com/office/drawing/2014/main" id="{416BFC77-F838-44AA-82BC-CF58D33B97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76778" y="3046414"/>
                <a:ext cx="565150" cy="7938"/>
              </a:xfrm>
              <a:prstGeom prst="lin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7" name="Freeform 9">
                <a:extLst>
                  <a:ext uri="{FF2B5EF4-FFF2-40B4-BE49-F238E27FC236}">
                    <a16:creationId xmlns:a16="http://schemas.microsoft.com/office/drawing/2014/main" id="{C22BA9DE-F1C2-40E1-B3BA-58695B84E3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4117" y="3002733"/>
                <a:ext cx="111125" cy="111125"/>
              </a:xfrm>
              <a:custGeom>
                <a:avLst/>
                <a:gdLst>
                  <a:gd name="T0" fmla="*/ 70 w 70"/>
                  <a:gd name="T1" fmla="*/ 35 h 70"/>
                  <a:gd name="T2" fmla="*/ 0 w 70"/>
                  <a:gd name="T3" fmla="*/ 70 h 70"/>
                  <a:gd name="T4" fmla="*/ 18 w 70"/>
                  <a:gd name="T5" fmla="*/ 35 h 70"/>
                  <a:gd name="T6" fmla="*/ 0 w 70"/>
                  <a:gd name="T7" fmla="*/ 0 h 70"/>
                  <a:gd name="T8" fmla="*/ 70 w 70"/>
                  <a:gd name="T9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70" y="35"/>
                    </a:moveTo>
                    <a:lnTo>
                      <a:pt x="0" y="70"/>
                    </a:lnTo>
                    <a:lnTo>
                      <a:pt x="18" y="35"/>
                    </a:lnTo>
                    <a:lnTo>
                      <a:pt x="0" y="0"/>
                    </a:lnTo>
                    <a:lnTo>
                      <a:pt x="7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8E40870D-A33B-469F-AE42-9091757BF2BD}"/>
                </a:ext>
              </a:extLst>
            </p:cNvPr>
            <p:cNvGrpSpPr/>
            <p:nvPr/>
          </p:nvGrpSpPr>
          <p:grpSpPr>
            <a:xfrm>
              <a:off x="5822941" y="3647259"/>
              <a:ext cx="658464" cy="111125"/>
              <a:chOff x="4676778" y="3647259"/>
              <a:chExt cx="658464" cy="111125"/>
            </a:xfrm>
          </p:grpSpPr>
          <p:sp>
            <p:nvSpPr>
              <p:cNvPr id="43" name="Line 40">
                <a:extLst>
                  <a:ext uri="{FF2B5EF4-FFF2-40B4-BE49-F238E27FC236}">
                    <a16:creationId xmlns:a16="http://schemas.microsoft.com/office/drawing/2014/main" id="{9A7E8BEC-4955-414B-83B8-CCB75CC176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76778" y="3692527"/>
                <a:ext cx="565150" cy="7938"/>
              </a:xfrm>
              <a:prstGeom prst="lin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9" name="Freeform 12">
                <a:extLst>
                  <a:ext uri="{FF2B5EF4-FFF2-40B4-BE49-F238E27FC236}">
                    <a16:creationId xmlns:a16="http://schemas.microsoft.com/office/drawing/2014/main" id="{25926D74-585E-4E54-BB01-04AEE3CA67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4117" y="3647259"/>
                <a:ext cx="111125" cy="111125"/>
              </a:xfrm>
              <a:custGeom>
                <a:avLst/>
                <a:gdLst>
                  <a:gd name="T0" fmla="*/ 70 w 70"/>
                  <a:gd name="T1" fmla="*/ 35 h 70"/>
                  <a:gd name="T2" fmla="*/ 0 w 70"/>
                  <a:gd name="T3" fmla="*/ 70 h 70"/>
                  <a:gd name="T4" fmla="*/ 18 w 70"/>
                  <a:gd name="T5" fmla="*/ 35 h 70"/>
                  <a:gd name="T6" fmla="*/ 0 w 70"/>
                  <a:gd name="T7" fmla="*/ 0 h 70"/>
                  <a:gd name="T8" fmla="*/ 70 w 70"/>
                  <a:gd name="T9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70" y="35"/>
                    </a:moveTo>
                    <a:lnTo>
                      <a:pt x="0" y="70"/>
                    </a:lnTo>
                    <a:lnTo>
                      <a:pt x="18" y="35"/>
                    </a:lnTo>
                    <a:lnTo>
                      <a:pt x="0" y="0"/>
                    </a:lnTo>
                    <a:lnTo>
                      <a:pt x="7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69" name="Freeform 66">
            <a:extLst>
              <a:ext uri="{FF2B5EF4-FFF2-40B4-BE49-F238E27FC236}">
                <a16:creationId xmlns:a16="http://schemas.microsoft.com/office/drawing/2014/main" id="{B0812133-922B-4762-B91F-6A9896BC8451}"/>
              </a:ext>
            </a:extLst>
          </p:cNvPr>
          <p:cNvSpPr>
            <a:spLocks/>
          </p:cNvSpPr>
          <p:nvPr/>
        </p:nvSpPr>
        <p:spPr bwMode="auto">
          <a:xfrm>
            <a:off x="8116880" y="3052764"/>
            <a:ext cx="565150" cy="7938"/>
          </a:xfrm>
          <a:custGeom>
            <a:avLst/>
            <a:gdLst>
              <a:gd name="T0" fmla="*/ 0 w 356"/>
              <a:gd name="T1" fmla="*/ 0 h 5"/>
              <a:gd name="T2" fmla="*/ 356 w 356"/>
              <a:gd name="T3" fmla="*/ 5 h 5"/>
              <a:gd name="T4" fmla="*/ 0 w 356"/>
              <a:gd name="T5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6" h="5">
                <a:moveTo>
                  <a:pt x="0" y="0"/>
                </a:moveTo>
                <a:lnTo>
                  <a:pt x="356" y="5"/>
                </a:lnTo>
                <a:lnTo>
                  <a:pt x="0" y="0"/>
                </a:lnTo>
                <a:close/>
              </a:path>
            </a:pathLst>
          </a:custGeom>
          <a:solidFill>
            <a:srgbClr val="4E4E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2" name="Freeform 69">
            <a:extLst>
              <a:ext uri="{FF2B5EF4-FFF2-40B4-BE49-F238E27FC236}">
                <a16:creationId xmlns:a16="http://schemas.microsoft.com/office/drawing/2014/main" id="{2B538D10-1B2E-44AC-A8D7-B8E20EB38EFF}"/>
              </a:ext>
            </a:extLst>
          </p:cNvPr>
          <p:cNvSpPr>
            <a:spLocks/>
          </p:cNvSpPr>
          <p:nvPr/>
        </p:nvSpPr>
        <p:spPr bwMode="auto">
          <a:xfrm>
            <a:off x="8116880" y="3697290"/>
            <a:ext cx="565150" cy="7938"/>
          </a:xfrm>
          <a:custGeom>
            <a:avLst/>
            <a:gdLst>
              <a:gd name="T0" fmla="*/ 0 w 356"/>
              <a:gd name="T1" fmla="*/ 0 h 5"/>
              <a:gd name="T2" fmla="*/ 356 w 356"/>
              <a:gd name="T3" fmla="*/ 5 h 5"/>
              <a:gd name="T4" fmla="*/ 0 w 356"/>
              <a:gd name="T5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6" h="5">
                <a:moveTo>
                  <a:pt x="0" y="0"/>
                </a:moveTo>
                <a:lnTo>
                  <a:pt x="356" y="5"/>
                </a:lnTo>
                <a:lnTo>
                  <a:pt x="0" y="0"/>
                </a:lnTo>
                <a:close/>
              </a:path>
            </a:pathLst>
          </a:custGeom>
          <a:solidFill>
            <a:srgbClr val="4E4E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Oval 77">
                <a:extLst>
                  <a:ext uri="{FF2B5EF4-FFF2-40B4-BE49-F238E27FC236}">
                    <a16:creationId xmlns:a16="http://schemas.microsoft.com/office/drawing/2014/main" id="{04C5F06F-14FD-43B2-9258-08FA49EFFE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46829" y="4251327"/>
                <a:ext cx="476250" cy="477838"/>
              </a:xfrm>
              <a:prstGeom prst="ellipse">
                <a:avLst/>
              </a:prstGeom>
              <a:solidFill>
                <a:srgbClr val="D1E8C5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80" name="Oval 77">
                <a:extLst>
                  <a:ext uri="{FF2B5EF4-FFF2-40B4-BE49-F238E27FC236}">
                    <a16:creationId xmlns:a16="http://schemas.microsoft.com/office/drawing/2014/main" id="{04C5F06F-14FD-43B2-9258-08FA49EFFE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46829" y="4251327"/>
                <a:ext cx="476250" cy="47783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4E16E0D8-5F58-4286-B806-D1A0BC67B4CA}"/>
              </a:ext>
            </a:extLst>
          </p:cNvPr>
          <p:cNvGrpSpPr/>
          <p:nvPr/>
        </p:nvGrpSpPr>
        <p:grpSpPr>
          <a:xfrm flipH="1" flipV="1">
            <a:off x="7929555" y="2425702"/>
            <a:ext cx="136525" cy="460375"/>
            <a:chOff x="7958130" y="2530477"/>
            <a:chExt cx="136525" cy="460375"/>
          </a:xfrm>
        </p:grpSpPr>
        <p:sp>
          <p:nvSpPr>
            <p:cNvPr id="67" name="Freeform 64">
              <a:extLst>
                <a:ext uri="{FF2B5EF4-FFF2-40B4-BE49-F238E27FC236}">
                  <a16:creationId xmlns:a16="http://schemas.microsoft.com/office/drawing/2014/main" id="{245A3780-C1DC-4E88-A01F-4D2D4BB70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3692" y="2614614"/>
              <a:ext cx="80963" cy="376238"/>
            </a:xfrm>
            <a:custGeom>
              <a:avLst/>
              <a:gdLst>
                <a:gd name="T0" fmla="*/ 51 w 51"/>
                <a:gd name="T1" fmla="*/ 237 h 237"/>
                <a:gd name="T2" fmla="*/ 0 w 51"/>
                <a:gd name="T3" fmla="*/ 237 h 237"/>
                <a:gd name="T4" fmla="*/ 0 w 51"/>
                <a:gd name="T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237">
                  <a:moveTo>
                    <a:pt x="51" y="237"/>
                  </a:moveTo>
                  <a:lnTo>
                    <a:pt x="0" y="237"/>
                  </a:lnTo>
                  <a:lnTo>
                    <a:pt x="0" y="0"/>
                  </a:lnTo>
                </a:path>
              </a:pathLst>
            </a:custGeom>
            <a:noFill/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8" name="Freeform 65">
              <a:extLst>
                <a:ext uri="{FF2B5EF4-FFF2-40B4-BE49-F238E27FC236}">
                  <a16:creationId xmlns:a16="http://schemas.microsoft.com/office/drawing/2014/main" id="{21AC07EC-68A5-4B48-B417-1A842501F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8130" y="2530477"/>
              <a:ext cx="111125" cy="111125"/>
            </a:xfrm>
            <a:custGeom>
              <a:avLst/>
              <a:gdLst>
                <a:gd name="T0" fmla="*/ 35 w 70"/>
                <a:gd name="T1" fmla="*/ 0 h 70"/>
                <a:gd name="T2" fmla="*/ 70 w 70"/>
                <a:gd name="T3" fmla="*/ 70 h 70"/>
                <a:gd name="T4" fmla="*/ 35 w 70"/>
                <a:gd name="T5" fmla="*/ 53 h 70"/>
                <a:gd name="T6" fmla="*/ 0 w 70"/>
                <a:gd name="T7" fmla="*/ 70 h 70"/>
                <a:gd name="T8" fmla="*/ 35 w 70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lnTo>
                    <a:pt x="70" y="70"/>
                  </a:lnTo>
                  <a:lnTo>
                    <a:pt x="35" y="53"/>
                  </a:lnTo>
                  <a:lnTo>
                    <a:pt x="0" y="7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10101"/>
            </a:solidFill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75" name="Freeform 72">
            <a:extLst>
              <a:ext uri="{FF2B5EF4-FFF2-40B4-BE49-F238E27FC236}">
                <a16:creationId xmlns:a16="http://schemas.microsoft.com/office/drawing/2014/main" id="{D45E987D-091D-4DD9-B8E0-39F8DEEEF070}"/>
              </a:ext>
            </a:extLst>
          </p:cNvPr>
          <p:cNvSpPr>
            <a:spLocks/>
          </p:cNvSpPr>
          <p:nvPr/>
        </p:nvSpPr>
        <p:spPr bwMode="auto">
          <a:xfrm>
            <a:off x="6481754" y="2874964"/>
            <a:ext cx="1635126" cy="1069975"/>
          </a:xfrm>
          <a:custGeom>
            <a:avLst/>
            <a:gdLst>
              <a:gd name="T0" fmla="*/ 363 w 4141"/>
              <a:gd name="T1" fmla="*/ 0 h 2707"/>
              <a:gd name="T2" fmla="*/ 3667 w 4141"/>
              <a:gd name="T3" fmla="*/ 0 h 2707"/>
              <a:gd name="T4" fmla="*/ 4141 w 4141"/>
              <a:gd name="T5" fmla="*/ 384 h 2707"/>
              <a:gd name="T6" fmla="*/ 4141 w 4141"/>
              <a:gd name="T7" fmla="*/ 2278 h 2707"/>
              <a:gd name="T8" fmla="*/ 3771 w 4141"/>
              <a:gd name="T9" fmla="*/ 2705 h 2707"/>
              <a:gd name="T10" fmla="*/ 363 w 4141"/>
              <a:gd name="T11" fmla="*/ 2707 h 2707"/>
              <a:gd name="T12" fmla="*/ 0 w 4141"/>
              <a:gd name="T13" fmla="*/ 2301 h 2707"/>
              <a:gd name="T14" fmla="*/ 0 w 4141"/>
              <a:gd name="T15" fmla="*/ 406 h 2707"/>
              <a:gd name="T16" fmla="*/ 363 w 4141"/>
              <a:gd name="T17" fmla="*/ 0 h 2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41" h="2707">
                <a:moveTo>
                  <a:pt x="363" y="0"/>
                </a:moveTo>
                <a:cubicBezTo>
                  <a:pt x="3667" y="0"/>
                  <a:pt x="3667" y="0"/>
                  <a:pt x="3667" y="0"/>
                </a:cubicBezTo>
                <a:cubicBezTo>
                  <a:pt x="4141" y="17"/>
                  <a:pt x="4141" y="384"/>
                  <a:pt x="4141" y="384"/>
                </a:cubicBezTo>
                <a:cubicBezTo>
                  <a:pt x="4141" y="2278"/>
                  <a:pt x="4141" y="2278"/>
                  <a:pt x="4141" y="2278"/>
                </a:cubicBezTo>
                <a:cubicBezTo>
                  <a:pt x="4141" y="2503"/>
                  <a:pt x="3972" y="2705"/>
                  <a:pt x="3771" y="2705"/>
                </a:cubicBezTo>
                <a:cubicBezTo>
                  <a:pt x="363" y="2707"/>
                  <a:pt x="363" y="2707"/>
                  <a:pt x="363" y="2707"/>
                </a:cubicBezTo>
                <a:cubicBezTo>
                  <a:pt x="162" y="2707"/>
                  <a:pt x="0" y="2525"/>
                  <a:pt x="0" y="2301"/>
                </a:cubicBezTo>
                <a:cubicBezTo>
                  <a:pt x="0" y="406"/>
                  <a:pt x="0" y="406"/>
                  <a:pt x="0" y="406"/>
                </a:cubicBezTo>
                <a:cubicBezTo>
                  <a:pt x="0" y="182"/>
                  <a:pt x="162" y="0"/>
                  <a:pt x="363" y="0"/>
                </a:cubicBezTo>
                <a:close/>
              </a:path>
            </a:pathLst>
          </a:custGeom>
          <a:solidFill>
            <a:srgbClr val="047368"/>
          </a:solidFill>
          <a:ln w="1588" cap="flat">
            <a:solidFill>
              <a:srgbClr val="01010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Freeform 73">
                <a:extLst>
                  <a:ext uri="{FF2B5EF4-FFF2-40B4-BE49-F238E27FC236}">
                    <a16:creationId xmlns:a16="http://schemas.microsoft.com/office/drawing/2014/main" id="{4EB2AC02-FE5C-4225-9455-DBAD06E84B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5567" y="2066927"/>
                <a:ext cx="477838" cy="477838"/>
              </a:xfrm>
              <a:custGeom>
                <a:avLst/>
                <a:gdLst>
                  <a:gd name="T0" fmla="*/ 604 w 1209"/>
                  <a:gd name="T1" fmla="*/ 0 h 1209"/>
                  <a:gd name="T2" fmla="*/ 1209 w 1209"/>
                  <a:gd name="T3" fmla="*/ 604 h 1209"/>
                  <a:gd name="T4" fmla="*/ 604 w 1209"/>
                  <a:gd name="T5" fmla="*/ 1209 h 1209"/>
                  <a:gd name="T6" fmla="*/ 0 w 1209"/>
                  <a:gd name="T7" fmla="*/ 604 h 1209"/>
                  <a:gd name="T8" fmla="*/ 604 w 1209"/>
                  <a:gd name="T9" fmla="*/ 0 h 1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9" h="1209">
                    <a:moveTo>
                      <a:pt x="604" y="0"/>
                    </a:moveTo>
                    <a:cubicBezTo>
                      <a:pt x="938" y="0"/>
                      <a:pt x="1209" y="271"/>
                      <a:pt x="1209" y="604"/>
                    </a:cubicBezTo>
                    <a:cubicBezTo>
                      <a:pt x="1209" y="939"/>
                      <a:pt x="938" y="1209"/>
                      <a:pt x="604" y="1209"/>
                    </a:cubicBezTo>
                    <a:cubicBezTo>
                      <a:pt x="270" y="1209"/>
                      <a:pt x="0" y="939"/>
                      <a:pt x="0" y="604"/>
                    </a:cubicBezTo>
                    <a:cubicBezTo>
                      <a:pt x="0" y="271"/>
                      <a:pt x="270" y="0"/>
                      <a:pt x="604" y="0"/>
                    </a:cubicBezTo>
                    <a:close/>
                  </a:path>
                </a:pathLst>
              </a:custGeom>
              <a:solidFill>
                <a:srgbClr val="FBF49C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76" name="Freeform 73">
                <a:extLst>
                  <a:ext uri="{FF2B5EF4-FFF2-40B4-BE49-F238E27FC236}">
                    <a16:creationId xmlns:a16="http://schemas.microsoft.com/office/drawing/2014/main" id="{4EB2AC02-FE5C-4225-9455-DBAD06E84B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75567" y="2066927"/>
                <a:ext cx="477838" cy="477838"/>
              </a:xfrm>
              <a:custGeom>
                <a:avLst/>
                <a:gdLst>
                  <a:gd name="T0" fmla="*/ 604 w 1209"/>
                  <a:gd name="T1" fmla="*/ 0 h 1209"/>
                  <a:gd name="T2" fmla="*/ 1209 w 1209"/>
                  <a:gd name="T3" fmla="*/ 604 h 1209"/>
                  <a:gd name="T4" fmla="*/ 604 w 1209"/>
                  <a:gd name="T5" fmla="*/ 1209 h 1209"/>
                  <a:gd name="T6" fmla="*/ 0 w 1209"/>
                  <a:gd name="T7" fmla="*/ 604 h 1209"/>
                  <a:gd name="T8" fmla="*/ 604 w 1209"/>
                  <a:gd name="T9" fmla="*/ 0 h 1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9" h="1209">
                    <a:moveTo>
                      <a:pt x="604" y="0"/>
                    </a:moveTo>
                    <a:cubicBezTo>
                      <a:pt x="938" y="0"/>
                      <a:pt x="1209" y="271"/>
                      <a:pt x="1209" y="604"/>
                    </a:cubicBezTo>
                    <a:cubicBezTo>
                      <a:pt x="1209" y="939"/>
                      <a:pt x="938" y="1209"/>
                      <a:pt x="604" y="1209"/>
                    </a:cubicBezTo>
                    <a:cubicBezTo>
                      <a:pt x="270" y="1209"/>
                      <a:pt x="0" y="939"/>
                      <a:pt x="0" y="604"/>
                    </a:cubicBezTo>
                    <a:cubicBezTo>
                      <a:pt x="0" y="271"/>
                      <a:pt x="270" y="0"/>
                      <a:pt x="604" y="0"/>
                    </a:cubicBezTo>
                    <a:close/>
                  </a:path>
                </a:pathLst>
              </a:custGeom>
              <a:blipFill>
                <a:blip r:embed="rId7"/>
                <a:stretch>
                  <a:fillRect/>
                </a:stretch>
              </a:blip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Freeform 74">
            <a:extLst>
              <a:ext uri="{FF2B5EF4-FFF2-40B4-BE49-F238E27FC236}">
                <a16:creationId xmlns:a16="http://schemas.microsoft.com/office/drawing/2014/main" id="{FBBAEF6C-2E17-470F-B30E-96025EA8EB04}"/>
              </a:ext>
            </a:extLst>
          </p:cNvPr>
          <p:cNvSpPr>
            <a:spLocks/>
          </p:cNvSpPr>
          <p:nvPr/>
        </p:nvSpPr>
        <p:spPr bwMode="auto">
          <a:xfrm>
            <a:off x="6684954" y="4027490"/>
            <a:ext cx="17463" cy="206375"/>
          </a:xfrm>
          <a:custGeom>
            <a:avLst/>
            <a:gdLst>
              <a:gd name="T0" fmla="*/ 0 w 11"/>
              <a:gd name="T1" fmla="*/ 130 h 130"/>
              <a:gd name="T2" fmla="*/ 10 w 11"/>
              <a:gd name="T3" fmla="*/ 130 h 130"/>
              <a:gd name="T4" fmla="*/ 11 w 11"/>
              <a:gd name="T5" fmla="*/ 0 h 130"/>
              <a:gd name="T6" fmla="*/ 0 w 11"/>
              <a:gd name="T7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" h="130">
                <a:moveTo>
                  <a:pt x="0" y="130"/>
                </a:moveTo>
                <a:lnTo>
                  <a:pt x="10" y="130"/>
                </a:lnTo>
                <a:lnTo>
                  <a:pt x="11" y="0"/>
                </a:lnTo>
                <a:lnTo>
                  <a:pt x="0" y="13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3B63C26-1DD3-4ABD-8F1C-C12E135A7DDC}"/>
              </a:ext>
            </a:extLst>
          </p:cNvPr>
          <p:cNvGrpSpPr/>
          <p:nvPr/>
        </p:nvGrpSpPr>
        <p:grpSpPr>
          <a:xfrm flipV="1">
            <a:off x="6646854" y="3944940"/>
            <a:ext cx="112713" cy="288925"/>
            <a:chOff x="6646854" y="3944940"/>
            <a:chExt cx="112713" cy="288925"/>
          </a:xfrm>
        </p:grpSpPr>
        <p:sp>
          <p:nvSpPr>
            <p:cNvPr id="78" name="Freeform 75">
              <a:extLst>
                <a:ext uri="{FF2B5EF4-FFF2-40B4-BE49-F238E27FC236}">
                  <a16:creationId xmlns:a16="http://schemas.microsoft.com/office/drawing/2014/main" id="{31F471E0-1A3B-4661-B44B-5E46B86E5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4954" y="4027490"/>
              <a:ext cx="17463" cy="206375"/>
            </a:xfrm>
            <a:custGeom>
              <a:avLst/>
              <a:gdLst>
                <a:gd name="T0" fmla="*/ 0 w 11"/>
                <a:gd name="T1" fmla="*/ 130 h 130"/>
                <a:gd name="T2" fmla="*/ 10 w 11"/>
                <a:gd name="T3" fmla="*/ 130 h 130"/>
                <a:gd name="T4" fmla="*/ 11 w 11"/>
                <a:gd name="T5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30">
                  <a:moveTo>
                    <a:pt x="0" y="130"/>
                  </a:moveTo>
                  <a:lnTo>
                    <a:pt x="10" y="130"/>
                  </a:lnTo>
                  <a:lnTo>
                    <a:pt x="11" y="0"/>
                  </a:lnTo>
                </a:path>
              </a:pathLst>
            </a:cu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9" name="Freeform 76">
              <a:extLst>
                <a:ext uri="{FF2B5EF4-FFF2-40B4-BE49-F238E27FC236}">
                  <a16:creationId xmlns:a16="http://schemas.microsoft.com/office/drawing/2014/main" id="{DBA9B7D7-EADC-4A70-8415-B37D4F42A2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6854" y="3944940"/>
              <a:ext cx="112713" cy="111125"/>
            </a:xfrm>
            <a:custGeom>
              <a:avLst/>
              <a:gdLst>
                <a:gd name="T0" fmla="*/ 35 w 71"/>
                <a:gd name="T1" fmla="*/ 0 h 70"/>
                <a:gd name="T2" fmla="*/ 71 w 71"/>
                <a:gd name="T3" fmla="*/ 70 h 70"/>
                <a:gd name="T4" fmla="*/ 35 w 71"/>
                <a:gd name="T5" fmla="*/ 52 h 70"/>
                <a:gd name="T6" fmla="*/ 0 w 71"/>
                <a:gd name="T7" fmla="*/ 70 h 70"/>
                <a:gd name="T8" fmla="*/ 35 w 71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70">
                  <a:moveTo>
                    <a:pt x="35" y="0"/>
                  </a:moveTo>
                  <a:lnTo>
                    <a:pt x="71" y="70"/>
                  </a:lnTo>
                  <a:lnTo>
                    <a:pt x="35" y="52"/>
                  </a:lnTo>
                  <a:lnTo>
                    <a:pt x="0" y="7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81" name="Rectangle 78">
            <a:extLst>
              <a:ext uri="{FF2B5EF4-FFF2-40B4-BE49-F238E27FC236}">
                <a16:creationId xmlns:a16="http://schemas.microsoft.com/office/drawing/2014/main" id="{88A97156-AAB5-4BBA-A92B-CE7F4870A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7979" y="3197227"/>
            <a:ext cx="12239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3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LSTM</a:t>
            </a:r>
            <a:endParaRPr kumimoji="0" lang="id-ID" altLang="id-ID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475B522-B8C9-4B2E-8BF8-10CCB54651DC}"/>
              </a:ext>
            </a:extLst>
          </p:cNvPr>
          <p:cNvGrpSpPr/>
          <p:nvPr/>
        </p:nvGrpSpPr>
        <p:grpSpPr>
          <a:xfrm flipH="1">
            <a:off x="8116880" y="3005139"/>
            <a:ext cx="647700" cy="755651"/>
            <a:chOff x="8116880" y="3005139"/>
            <a:chExt cx="647700" cy="755651"/>
          </a:xfrm>
        </p:grpSpPr>
        <p:sp>
          <p:nvSpPr>
            <p:cNvPr id="70" name="Line 67">
              <a:extLst>
                <a:ext uri="{FF2B5EF4-FFF2-40B4-BE49-F238E27FC236}">
                  <a16:creationId xmlns:a16="http://schemas.microsoft.com/office/drawing/2014/main" id="{60D654CF-2399-4EDF-9C6A-1D9CF2400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880" y="3052764"/>
              <a:ext cx="565150" cy="7938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3" name="Line 70">
              <a:extLst>
                <a:ext uri="{FF2B5EF4-FFF2-40B4-BE49-F238E27FC236}">
                  <a16:creationId xmlns:a16="http://schemas.microsoft.com/office/drawing/2014/main" id="{8B9AD5C5-424C-4E3E-8E81-D7549DF1DE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880" y="3697290"/>
              <a:ext cx="565150" cy="7938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1" name="Freeform 68">
              <a:extLst>
                <a:ext uri="{FF2B5EF4-FFF2-40B4-BE49-F238E27FC236}">
                  <a16:creationId xmlns:a16="http://schemas.microsoft.com/office/drawing/2014/main" id="{FC8E6212-C158-4BCD-AE0F-61671909B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3455" y="3005139"/>
              <a:ext cx="111125" cy="111125"/>
            </a:xfrm>
            <a:custGeom>
              <a:avLst/>
              <a:gdLst>
                <a:gd name="T0" fmla="*/ 70 w 70"/>
                <a:gd name="T1" fmla="*/ 35 h 70"/>
                <a:gd name="T2" fmla="*/ 0 w 70"/>
                <a:gd name="T3" fmla="*/ 70 h 70"/>
                <a:gd name="T4" fmla="*/ 18 w 70"/>
                <a:gd name="T5" fmla="*/ 35 h 70"/>
                <a:gd name="T6" fmla="*/ 0 w 70"/>
                <a:gd name="T7" fmla="*/ 0 h 70"/>
                <a:gd name="T8" fmla="*/ 70 w 7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70" y="35"/>
                  </a:moveTo>
                  <a:lnTo>
                    <a:pt x="0" y="70"/>
                  </a:lnTo>
                  <a:lnTo>
                    <a:pt x="18" y="35"/>
                  </a:lnTo>
                  <a:lnTo>
                    <a:pt x="0" y="0"/>
                  </a:lnTo>
                  <a:lnTo>
                    <a:pt x="70" y="35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4" name="Freeform 71">
              <a:extLst>
                <a:ext uri="{FF2B5EF4-FFF2-40B4-BE49-F238E27FC236}">
                  <a16:creationId xmlns:a16="http://schemas.microsoft.com/office/drawing/2014/main" id="{85FE7FAB-B0C1-467E-BA32-D8E9217EBA1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3455" y="3649665"/>
              <a:ext cx="111125" cy="111125"/>
            </a:xfrm>
            <a:custGeom>
              <a:avLst/>
              <a:gdLst>
                <a:gd name="T0" fmla="*/ 70 w 70"/>
                <a:gd name="T1" fmla="*/ 35 h 70"/>
                <a:gd name="T2" fmla="*/ 0 w 70"/>
                <a:gd name="T3" fmla="*/ 70 h 70"/>
                <a:gd name="T4" fmla="*/ 18 w 70"/>
                <a:gd name="T5" fmla="*/ 35 h 70"/>
                <a:gd name="T6" fmla="*/ 0 w 70"/>
                <a:gd name="T7" fmla="*/ 0 h 70"/>
                <a:gd name="T8" fmla="*/ 70 w 7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70" y="35"/>
                  </a:moveTo>
                  <a:lnTo>
                    <a:pt x="0" y="70"/>
                  </a:lnTo>
                  <a:lnTo>
                    <a:pt x="18" y="35"/>
                  </a:lnTo>
                  <a:lnTo>
                    <a:pt x="0" y="0"/>
                  </a:lnTo>
                  <a:lnTo>
                    <a:pt x="70" y="35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24" name="Freeform 51">
            <a:extLst>
              <a:ext uri="{FF2B5EF4-FFF2-40B4-BE49-F238E27FC236}">
                <a16:creationId xmlns:a16="http://schemas.microsoft.com/office/drawing/2014/main" id="{AD51779E-05B9-4997-B0C5-05528FDF400F}"/>
              </a:ext>
            </a:extLst>
          </p:cNvPr>
          <p:cNvSpPr>
            <a:spLocks/>
          </p:cNvSpPr>
          <p:nvPr/>
        </p:nvSpPr>
        <p:spPr bwMode="auto">
          <a:xfrm>
            <a:off x="10387006" y="3035302"/>
            <a:ext cx="565150" cy="7938"/>
          </a:xfrm>
          <a:custGeom>
            <a:avLst/>
            <a:gdLst>
              <a:gd name="T0" fmla="*/ 0 w 356"/>
              <a:gd name="T1" fmla="*/ 0 h 5"/>
              <a:gd name="T2" fmla="*/ 356 w 356"/>
              <a:gd name="T3" fmla="*/ 5 h 5"/>
              <a:gd name="T4" fmla="*/ 0 w 356"/>
              <a:gd name="T5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6" h="5">
                <a:moveTo>
                  <a:pt x="0" y="0"/>
                </a:moveTo>
                <a:lnTo>
                  <a:pt x="356" y="5"/>
                </a:lnTo>
                <a:lnTo>
                  <a:pt x="0" y="0"/>
                </a:lnTo>
                <a:close/>
              </a:path>
            </a:pathLst>
          </a:custGeom>
          <a:solidFill>
            <a:srgbClr val="4E4E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6" name="Freeform 54">
            <a:extLst>
              <a:ext uri="{FF2B5EF4-FFF2-40B4-BE49-F238E27FC236}">
                <a16:creationId xmlns:a16="http://schemas.microsoft.com/office/drawing/2014/main" id="{923C90E8-5DA2-482E-B597-E1509690B1D1}"/>
              </a:ext>
            </a:extLst>
          </p:cNvPr>
          <p:cNvSpPr>
            <a:spLocks/>
          </p:cNvSpPr>
          <p:nvPr/>
        </p:nvSpPr>
        <p:spPr bwMode="auto">
          <a:xfrm>
            <a:off x="10387006" y="3681415"/>
            <a:ext cx="565150" cy="7938"/>
          </a:xfrm>
          <a:custGeom>
            <a:avLst/>
            <a:gdLst>
              <a:gd name="T0" fmla="*/ 0 w 356"/>
              <a:gd name="T1" fmla="*/ 0 h 5"/>
              <a:gd name="T2" fmla="*/ 356 w 356"/>
              <a:gd name="T3" fmla="*/ 5 h 5"/>
              <a:gd name="T4" fmla="*/ 0 w 356"/>
              <a:gd name="T5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6" h="5">
                <a:moveTo>
                  <a:pt x="0" y="0"/>
                </a:moveTo>
                <a:lnTo>
                  <a:pt x="356" y="5"/>
                </a:lnTo>
                <a:lnTo>
                  <a:pt x="0" y="0"/>
                </a:lnTo>
                <a:close/>
              </a:path>
            </a:pathLst>
          </a:custGeom>
          <a:solidFill>
            <a:srgbClr val="4E4E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7912410-E69E-427F-8A69-42E67FE740C4}"/>
              </a:ext>
            </a:extLst>
          </p:cNvPr>
          <p:cNvGrpSpPr/>
          <p:nvPr/>
        </p:nvGrpSpPr>
        <p:grpSpPr>
          <a:xfrm flipH="1" flipV="1">
            <a:off x="10201269" y="2409827"/>
            <a:ext cx="134937" cy="460375"/>
            <a:chOff x="10229844" y="2514602"/>
            <a:chExt cx="134937" cy="460375"/>
          </a:xfrm>
        </p:grpSpPr>
        <p:sp>
          <p:nvSpPr>
            <p:cNvPr id="129" name="Freeform 49">
              <a:extLst>
                <a:ext uri="{FF2B5EF4-FFF2-40B4-BE49-F238E27FC236}">
                  <a16:creationId xmlns:a16="http://schemas.microsoft.com/office/drawing/2014/main" id="{6E446032-9E15-4226-8625-11116E591E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5406" y="2597152"/>
              <a:ext cx="79375" cy="377825"/>
            </a:xfrm>
            <a:custGeom>
              <a:avLst/>
              <a:gdLst>
                <a:gd name="T0" fmla="*/ 50 w 50"/>
                <a:gd name="T1" fmla="*/ 238 h 238"/>
                <a:gd name="T2" fmla="*/ 0 w 50"/>
                <a:gd name="T3" fmla="*/ 238 h 238"/>
                <a:gd name="T4" fmla="*/ 0 w 50"/>
                <a:gd name="T5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238">
                  <a:moveTo>
                    <a:pt x="50" y="238"/>
                  </a:moveTo>
                  <a:lnTo>
                    <a:pt x="0" y="238"/>
                  </a:lnTo>
                  <a:lnTo>
                    <a:pt x="0" y="0"/>
                  </a:lnTo>
                </a:path>
              </a:pathLst>
            </a:custGeom>
            <a:noFill/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0" name="Freeform 50">
              <a:extLst>
                <a:ext uri="{FF2B5EF4-FFF2-40B4-BE49-F238E27FC236}">
                  <a16:creationId xmlns:a16="http://schemas.microsoft.com/office/drawing/2014/main" id="{976FD9AE-7233-44F6-8964-D6BC761EF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9844" y="2514602"/>
              <a:ext cx="111125" cy="111125"/>
            </a:xfrm>
            <a:custGeom>
              <a:avLst/>
              <a:gdLst>
                <a:gd name="T0" fmla="*/ 35 w 70"/>
                <a:gd name="T1" fmla="*/ 0 h 70"/>
                <a:gd name="T2" fmla="*/ 70 w 70"/>
                <a:gd name="T3" fmla="*/ 70 h 70"/>
                <a:gd name="T4" fmla="*/ 35 w 70"/>
                <a:gd name="T5" fmla="*/ 52 h 70"/>
                <a:gd name="T6" fmla="*/ 0 w 70"/>
                <a:gd name="T7" fmla="*/ 70 h 70"/>
                <a:gd name="T8" fmla="*/ 35 w 70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lnTo>
                    <a:pt x="70" y="70"/>
                  </a:lnTo>
                  <a:lnTo>
                    <a:pt x="35" y="52"/>
                  </a:lnTo>
                  <a:lnTo>
                    <a:pt x="0" y="7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10101"/>
            </a:solidFill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31" name="Freeform 57">
            <a:extLst>
              <a:ext uri="{FF2B5EF4-FFF2-40B4-BE49-F238E27FC236}">
                <a16:creationId xmlns:a16="http://schemas.microsoft.com/office/drawing/2014/main" id="{1D70D6F3-8C18-4BA3-9FFB-3B09B5CE410C}"/>
              </a:ext>
            </a:extLst>
          </p:cNvPr>
          <p:cNvSpPr>
            <a:spLocks/>
          </p:cNvSpPr>
          <p:nvPr/>
        </p:nvSpPr>
        <p:spPr bwMode="auto">
          <a:xfrm>
            <a:off x="8751880" y="2859089"/>
            <a:ext cx="1635126" cy="1068388"/>
          </a:xfrm>
          <a:custGeom>
            <a:avLst/>
            <a:gdLst>
              <a:gd name="T0" fmla="*/ 363 w 4141"/>
              <a:gd name="T1" fmla="*/ 0 h 2706"/>
              <a:gd name="T2" fmla="*/ 3667 w 4141"/>
              <a:gd name="T3" fmla="*/ 0 h 2706"/>
              <a:gd name="T4" fmla="*/ 4141 w 4141"/>
              <a:gd name="T5" fmla="*/ 383 h 2706"/>
              <a:gd name="T6" fmla="*/ 4141 w 4141"/>
              <a:gd name="T7" fmla="*/ 2278 h 2706"/>
              <a:gd name="T8" fmla="*/ 3771 w 4141"/>
              <a:gd name="T9" fmla="*/ 2704 h 2706"/>
              <a:gd name="T10" fmla="*/ 363 w 4141"/>
              <a:gd name="T11" fmla="*/ 2706 h 2706"/>
              <a:gd name="T12" fmla="*/ 0 w 4141"/>
              <a:gd name="T13" fmla="*/ 2300 h 2706"/>
              <a:gd name="T14" fmla="*/ 0 w 4141"/>
              <a:gd name="T15" fmla="*/ 406 h 2706"/>
              <a:gd name="T16" fmla="*/ 363 w 4141"/>
              <a:gd name="T17" fmla="*/ 0 h 2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41" h="2706">
                <a:moveTo>
                  <a:pt x="363" y="0"/>
                </a:moveTo>
                <a:cubicBezTo>
                  <a:pt x="3667" y="0"/>
                  <a:pt x="3667" y="0"/>
                  <a:pt x="3667" y="0"/>
                </a:cubicBezTo>
                <a:cubicBezTo>
                  <a:pt x="4141" y="16"/>
                  <a:pt x="4141" y="383"/>
                  <a:pt x="4141" y="383"/>
                </a:cubicBezTo>
                <a:cubicBezTo>
                  <a:pt x="4141" y="2278"/>
                  <a:pt x="4141" y="2278"/>
                  <a:pt x="4141" y="2278"/>
                </a:cubicBezTo>
                <a:cubicBezTo>
                  <a:pt x="4141" y="2502"/>
                  <a:pt x="3972" y="2704"/>
                  <a:pt x="3771" y="2704"/>
                </a:cubicBezTo>
                <a:cubicBezTo>
                  <a:pt x="363" y="2706"/>
                  <a:pt x="363" y="2706"/>
                  <a:pt x="363" y="2706"/>
                </a:cubicBezTo>
                <a:cubicBezTo>
                  <a:pt x="162" y="2706"/>
                  <a:pt x="0" y="2525"/>
                  <a:pt x="0" y="2300"/>
                </a:cubicBezTo>
                <a:cubicBezTo>
                  <a:pt x="0" y="406"/>
                  <a:pt x="0" y="406"/>
                  <a:pt x="0" y="406"/>
                </a:cubicBezTo>
                <a:cubicBezTo>
                  <a:pt x="0" y="181"/>
                  <a:pt x="162" y="0"/>
                  <a:pt x="363" y="0"/>
                </a:cubicBezTo>
                <a:close/>
              </a:path>
            </a:pathLst>
          </a:custGeom>
          <a:solidFill>
            <a:srgbClr val="047368"/>
          </a:solidFill>
          <a:ln w="1588" cap="flat">
            <a:solidFill>
              <a:srgbClr val="01010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Oval 58">
                <a:extLst>
                  <a:ext uri="{FF2B5EF4-FFF2-40B4-BE49-F238E27FC236}">
                    <a16:creationId xmlns:a16="http://schemas.microsoft.com/office/drawing/2014/main" id="{8E6DE9CB-DED1-4FFE-A3F8-9F3C8D6500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45694" y="2051052"/>
                <a:ext cx="477838" cy="477838"/>
              </a:xfrm>
              <a:prstGeom prst="ellipse">
                <a:avLst/>
              </a:prstGeom>
              <a:solidFill>
                <a:srgbClr val="FBF49C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32" name="Oval 58">
                <a:extLst>
                  <a:ext uri="{FF2B5EF4-FFF2-40B4-BE49-F238E27FC236}">
                    <a16:creationId xmlns:a16="http://schemas.microsoft.com/office/drawing/2014/main" id="{8E6DE9CB-DED1-4FFE-A3F8-9F3C8D6500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45694" y="2051052"/>
                <a:ext cx="477838" cy="47783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Freeform 59">
            <a:extLst>
              <a:ext uri="{FF2B5EF4-FFF2-40B4-BE49-F238E27FC236}">
                <a16:creationId xmlns:a16="http://schemas.microsoft.com/office/drawing/2014/main" id="{8EB16779-0A76-463B-9219-F3C68E6FA5C1}"/>
              </a:ext>
            </a:extLst>
          </p:cNvPr>
          <p:cNvSpPr>
            <a:spLocks/>
          </p:cNvSpPr>
          <p:nvPr/>
        </p:nvSpPr>
        <p:spPr bwMode="auto">
          <a:xfrm>
            <a:off x="8955080" y="4011615"/>
            <a:ext cx="19050" cy="204788"/>
          </a:xfrm>
          <a:custGeom>
            <a:avLst/>
            <a:gdLst>
              <a:gd name="T0" fmla="*/ 0 w 12"/>
              <a:gd name="T1" fmla="*/ 129 h 129"/>
              <a:gd name="T2" fmla="*/ 10 w 12"/>
              <a:gd name="T3" fmla="*/ 129 h 129"/>
              <a:gd name="T4" fmla="*/ 12 w 12"/>
              <a:gd name="T5" fmla="*/ 0 h 129"/>
              <a:gd name="T6" fmla="*/ 0 w 12"/>
              <a:gd name="T7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129">
                <a:moveTo>
                  <a:pt x="0" y="129"/>
                </a:moveTo>
                <a:lnTo>
                  <a:pt x="10" y="129"/>
                </a:lnTo>
                <a:lnTo>
                  <a:pt x="12" y="0"/>
                </a:lnTo>
                <a:lnTo>
                  <a:pt x="0" y="1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507070D-F5DF-46A8-83F6-EBA692BAB67B}"/>
              </a:ext>
            </a:extLst>
          </p:cNvPr>
          <p:cNvGrpSpPr/>
          <p:nvPr/>
        </p:nvGrpSpPr>
        <p:grpSpPr>
          <a:xfrm flipV="1">
            <a:off x="8916980" y="3927477"/>
            <a:ext cx="112713" cy="288926"/>
            <a:chOff x="8916980" y="3927477"/>
            <a:chExt cx="112713" cy="288926"/>
          </a:xfrm>
        </p:grpSpPr>
        <p:sp>
          <p:nvSpPr>
            <p:cNvPr id="134" name="Freeform 60">
              <a:extLst>
                <a:ext uri="{FF2B5EF4-FFF2-40B4-BE49-F238E27FC236}">
                  <a16:creationId xmlns:a16="http://schemas.microsoft.com/office/drawing/2014/main" id="{3E4E3DE6-E543-4AB4-A76B-9A82CF521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5080" y="4011615"/>
              <a:ext cx="19050" cy="204788"/>
            </a:xfrm>
            <a:custGeom>
              <a:avLst/>
              <a:gdLst>
                <a:gd name="T0" fmla="*/ 0 w 12"/>
                <a:gd name="T1" fmla="*/ 129 h 129"/>
                <a:gd name="T2" fmla="*/ 10 w 12"/>
                <a:gd name="T3" fmla="*/ 129 h 129"/>
                <a:gd name="T4" fmla="*/ 12 w 12"/>
                <a:gd name="T5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29">
                  <a:moveTo>
                    <a:pt x="0" y="129"/>
                  </a:moveTo>
                  <a:lnTo>
                    <a:pt x="10" y="129"/>
                  </a:lnTo>
                  <a:lnTo>
                    <a:pt x="12" y="0"/>
                  </a:lnTo>
                </a:path>
              </a:pathLst>
            </a:cu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5" name="Freeform 61">
              <a:extLst>
                <a:ext uri="{FF2B5EF4-FFF2-40B4-BE49-F238E27FC236}">
                  <a16:creationId xmlns:a16="http://schemas.microsoft.com/office/drawing/2014/main" id="{8E420580-D8E2-4CA5-A859-52FE76440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6980" y="3927477"/>
              <a:ext cx="112713" cy="112713"/>
            </a:xfrm>
            <a:custGeom>
              <a:avLst/>
              <a:gdLst>
                <a:gd name="T0" fmla="*/ 36 w 71"/>
                <a:gd name="T1" fmla="*/ 0 h 71"/>
                <a:gd name="T2" fmla="*/ 71 w 71"/>
                <a:gd name="T3" fmla="*/ 71 h 71"/>
                <a:gd name="T4" fmla="*/ 36 w 71"/>
                <a:gd name="T5" fmla="*/ 53 h 71"/>
                <a:gd name="T6" fmla="*/ 0 w 71"/>
                <a:gd name="T7" fmla="*/ 71 h 71"/>
                <a:gd name="T8" fmla="*/ 36 w 71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71">
                  <a:moveTo>
                    <a:pt x="36" y="0"/>
                  </a:moveTo>
                  <a:lnTo>
                    <a:pt x="71" y="71"/>
                  </a:lnTo>
                  <a:lnTo>
                    <a:pt x="36" y="53"/>
                  </a:lnTo>
                  <a:lnTo>
                    <a:pt x="0" y="71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Oval 62">
                <a:extLst>
                  <a:ext uri="{FF2B5EF4-FFF2-40B4-BE49-F238E27FC236}">
                    <a16:creationId xmlns:a16="http://schemas.microsoft.com/office/drawing/2014/main" id="{3F0C1013-725A-4AD7-89E8-37874C20FF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16955" y="4233865"/>
                <a:ext cx="477838" cy="477838"/>
              </a:xfrm>
              <a:prstGeom prst="ellipse">
                <a:avLst/>
              </a:prstGeom>
              <a:solidFill>
                <a:srgbClr val="D1E8C5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36" name="Oval 62">
                <a:extLst>
                  <a:ext uri="{FF2B5EF4-FFF2-40B4-BE49-F238E27FC236}">
                    <a16:creationId xmlns:a16="http://schemas.microsoft.com/office/drawing/2014/main" id="{3F0C1013-725A-4AD7-89E8-37874C20FF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16955" y="4233865"/>
                <a:ext cx="477838" cy="47783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Rectangle 63">
            <a:extLst>
              <a:ext uri="{FF2B5EF4-FFF2-40B4-BE49-F238E27FC236}">
                <a16:creationId xmlns:a16="http://schemas.microsoft.com/office/drawing/2014/main" id="{9D534A41-036A-4229-83D4-90BE572AF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9693" y="3181352"/>
            <a:ext cx="1222376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3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LSTM</a:t>
            </a:r>
            <a:endParaRPr kumimoji="0" lang="id-ID" altLang="id-ID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AAF1F0-4E3E-4870-9334-8E10C346F8C8}"/>
              </a:ext>
            </a:extLst>
          </p:cNvPr>
          <p:cNvGrpSpPr/>
          <p:nvPr/>
        </p:nvGrpSpPr>
        <p:grpSpPr>
          <a:xfrm flipH="1">
            <a:off x="10387006" y="2985295"/>
            <a:ext cx="649285" cy="755651"/>
            <a:chOff x="10387006" y="2985295"/>
            <a:chExt cx="649285" cy="755651"/>
          </a:xfrm>
        </p:grpSpPr>
        <p:sp>
          <p:nvSpPr>
            <p:cNvPr id="125" name="Line 52">
              <a:extLst>
                <a:ext uri="{FF2B5EF4-FFF2-40B4-BE49-F238E27FC236}">
                  <a16:creationId xmlns:a16="http://schemas.microsoft.com/office/drawing/2014/main" id="{10E7727D-41AB-4FD1-8DC5-28D76BD3EB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87006" y="3035302"/>
              <a:ext cx="565150" cy="7938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7" name="Line 55">
              <a:extLst>
                <a:ext uri="{FF2B5EF4-FFF2-40B4-BE49-F238E27FC236}">
                  <a16:creationId xmlns:a16="http://schemas.microsoft.com/office/drawing/2014/main" id="{D5EA17DD-5D13-45BE-9165-0FF5FD4E44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87006" y="3681415"/>
              <a:ext cx="565150" cy="7938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8" name="Freeform 9">
              <a:extLst>
                <a:ext uri="{FF2B5EF4-FFF2-40B4-BE49-F238E27FC236}">
                  <a16:creationId xmlns:a16="http://schemas.microsoft.com/office/drawing/2014/main" id="{FFF11AF8-A6F6-4583-99F1-4796D9809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5166" y="2985295"/>
              <a:ext cx="111125" cy="111125"/>
            </a:xfrm>
            <a:custGeom>
              <a:avLst/>
              <a:gdLst>
                <a:gd name="T0" fmla="*/ 70 w 70"/>
                <a:gd name="T1" fmla="*/ 35 h 70"/>
                <a:gd name="T2" fmla="*/ 0 w 70"/>
                <a:gd name="T3" fmla="*/ 70 h 70"/>
                <a:gd name="T4" fmla="*/ 18 w 70"/>
                <a:gd name="T5" fmla="*/ 35 h 70"/>
                <a:gd name="T6" fmla="*/ 0 w 70"/>
                <a:gd name="T7" fmla="*/ 0 h 70"/>
                <a:gd name="T8" fmla="*/ 70 w 7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70" y="35"/>
                  </a:moveTo>
                  <a:lnTo>
                    <a:pt x="0" y="70"/>
                  </a:lnTo>
                  <a:lnTo>
                    <a:pt x="18" y="35"/>
                  </a:lnTo>
                  <a:lnTo>
                    <a:pt x="0" y="0"/>
                  </a:lnTo>
                  <a:lnTo>
                    <a:pt x="70" y="35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9" name="Freeform 12">
              <a:extLst>
                <a:ext uri="{FF2B5EF4-FFF2-40B4-BE49-F238E27FC236}">
                  <a16:creationId xmlns:a16="http://schemas.microsoft.com/office/drawing/2014/main" id="{3F706644-B9B7-4A60-89CF-3B3905270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5166" y="3629821"/>
              <a:ext cx="111125" cy="111125"/>
            </a:xfrm>
            <a:custGeom>
              <a:avLst/>
              <a:gdLst>
                <a:gd name="T0" fmla="*/ 70 w 70"/>
                <a:gd name="T1" fmla="*/ 35 h 70"/>
                <a:gd name="T2" fmla="*/ 0 w 70"/>
                <a:gd name="T3" fmla="*/ 70 h 70"/>
                <a:gd name="T4" fmla="*/ 18 w 70"/>
                <a:gd name="T5" fmla="*/ 35 h 70"/>
                <a:gd name="T6" fmla="*/ 0 w 70"/>
                <a:gd name="T7" fmla="*/ 0 h 70"/>
                <a:gd name="T8" fmla="*/ 70 w 7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70" y="35"/>
                  </a:moveTo>
                  <a:lnTo>
                    <a:pt x="0" y="70"/>
                  </a:lnTo>
                  <a:lnTo>
                    <a:pt x="18" y="35"/>
                  </a:lnTo>
                  <a:lnTo>
                    <a:pt x="0" y="0"/>
                  </a:lnTo>
                  <a:lnTo>
                    <a:pt x="70" y="35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Oval 108">
                <a:extLst>
                  <a:ext uri="{FF2B5EF4-FFF2-40B4-BE49-F238E27FC236}">
                    <a16:creationId xmlns:a16="http://schemas.microsoft.com/office/drawing/2014/main" id="{A7EAFD2A-78E7-4710-A169-66711F88456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666040" y="4161180"/>
                <a:ext cx="425472" cy="231782"/>
              </a:xfrm>
              <a:prstGeom prst="ellipse">
                <a:avLst/>
              </a:prstGeom>
              <a:solidFill>
                <a:srgbClr val="FF9933"/>
              </a:solidFill>
              <a:ln w="4763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50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500" dirty="0"/>
                  <a:t>W</a:t>
                </a:r>
                <a:endParaRPr lang="id-ID" sz="500" dirty="0"/>
              </a:p>
            </p:txBody>
          </p:sp>
        </mc:Choice>
        <mc:Fallback xmlns="">
          <p:sp>
            <p:nvSpPr>
              <p:cNvPr id="95" name="Oval 108">
                <a:extLst>
                  <a:ext uri="{FF2B5EF4-FFF2-40B4-BE49-F238E27FC236}">
                    <a16:creationId xmlns:a16="http://schemas.microsoft.com/office/drawing/2014/main" id="{A7EAFD2A-78E7-4710-A169-66711F8845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66040" y="4161180"/>
                <a:ext cx="425472" cy="231782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4763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093FDEB0-0B3D-435E-AD96-8F0D95E7BA08}"/>
              </a:ext>
            </a:extLst>
          </p:cNvPr>
          <p:cNvCxnSpPr>
            <a:endCxn id="95" idx="0"/>
          </p:cNvCxnSpPr>
          <p:nvPr/>
        </p:nvCxnSpPr>
        <p:spPr>
          <a:xfrm flipH="1">
            <a:off x="3878776" y="3927005"/>
            <a:ext cx="72393" cy="234175"/>
          </a:xfrm>
          <a:prstGeom prst="bentConnector4">
            <a:avLst>
              <a:gd name="adj1" fmla="val 105259"/>
              <a:gd name="adj2" fmla="val 916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9677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E8760AC8-7DE8-4B62-AAE0-A4EDF97B09CE}"/>
              </a:ext>
            </a:extLst>
          </p:cNvPr>
          <p:cNvGrpSpPr/>
          <p:nvPr/>
        </p:nvGrpSpPr>
        <p:grpSpPr>
          <a:xfrm>
            <a:off x="158400" y="5005390"/>
            <a:ext cx="11701470" cy="371475"/>
            <a:chOff x="374650" y="5019678"/>
            <a:chExt cx="12269796" cy="371475"/>
          </a:xfrm>
        </p:grpSpPr>
        <p:sp>
          <p:nvSpPr>
            <p:cNvPr id="23" name="Line 20">
              <a:extLst>
                <a:ext uri="{FF2B5EF4-FFF2-40B4-BE49-F238E27FC236}">
                  <a16:creationId xmlns:a16="http://schemas.microsoft.com/office/drawing/2014/main" id="{64AD89AD-3966-4F2D-95B6-E6A5A968B0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" y="5075240"/>
              <a:ext cx="12161846" cy="0"/>
            </a:xfrm>
            <a:prstGeom prst="line">
              <a:avLst/>
            </a:prstGeom>
            <a:noFill/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199D1D6F-006A-4C94-BA69-C2F053F7A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01571" y="5019678"/>
              <a:ext cx="142875" cy="111125"/>
            </a:xfrm>
            <a:custGeom>
              <a:avLst/>
              <a:gdLst>
                <a:gd name="T0" fmla="*/ 90 w 90"/>
                <a:gd name="T1" fmla="*/ 35 h 70"/>
                <a:gd name="T2" fmla="*/ 0 w 90"/>
                <a:gd name="T3" fmla="*/ 70 h 70"/>
                <a:gd name="T4" fmla="*/ 22 w 90"/>
                <a:gd name="T5" fmla="*/ 35 h 70"/>
                <a:gd name="T6" fmla="*/ 0 w 90"/>
                <a:gd name="T7" fmla="*/ 0 h 70"/>
                <a:gd name="T8" fmla="*/ 90 w 9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70">
                  <a:moveTo>
                    <a:pt x="90" y="35"/>
                  </a:moveTo>
                  <a:lnTo>
                    <a:pt x="0" y="70"/>
                  </a:lnTo>
                  <a:lnTo>
                    <a:pt x="22" y="35"/>
                  </a:lnTo>
                  <a:lnTo>
                    <a:pt x="0" y="0"/>
                  </a:lnTo>
                  <a:lnTo>
                    <a:pt x="90" y="35"/>
                  </a:lnTo>
                  <a:close/>
                </a:path>
              </a:pathLst>
            </a:custGeom>
            <a:solidFill>
              <a:srgbClr val="010101"/>
            </a:solidFill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Rectangle 22">
              <a:extLst>
                <a:ext uri="{FF2B5EF4-FFF2-40B4-BE49-F238E27FC236}">
                  <a16:creationId xmlns:a16="http://schemas.microsoft.com/office/drawing/2014/main" id="{E57EBC34-4460-449A-A339-5044BA550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55470" y="5137153"/>
              <a:ext cx="200025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d-ID" altLang="id-ID" sz="1500" b="0" i="0" u="none" strike="noStrike" cap="none" normalizeH="0" baseline="0">
                  <a:ln>
                    <a:noFill/>
                  </a:ln>
                  <a:solidFill>
                    <a:srgbClr val="010101"/>
                  </a:solidFill>
                  <a:effectLst/>
                  <a:latin typeface="Arial" panose="020B0604020202020204" pitchFamily="34" charset="0"/>
                </a:rPr>
                <a:t>T</a:t>
              </a:r>
              <a:endParaRPr kumimoji="0" lang="id-ID" altLang="id-ID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ABBFDA39-3D31-45A1-9A34-249ECE880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5008" y="5137153"/>
              <a:ext cx="392113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d-ID" altLang="id-ID" sz="15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Arial" panose="020B0604020202020204" pitchFamily="34" charset="0"/>
                </a:rPr>
                <a:t>ime</a:t>
              </a:r>
              <a:endParaRPr kumimoji="0" lang="id-ID" altLang="id-ID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7" name="Line 24">
            <a:extLst>
              <a:ext uri="{FF2B5EF4-FFF2-40B4-BE49-F238E27FC236}">
                <a16:creationId xmlns:a16="http://schemas.microsoft.com/office/drawing/2014/main" id="{2E78AB00-8CDC-4471-825D-14ECB49267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84510" y="2925764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8" name="Line 25">
            <a:extLst>
              <a:ext uri="{FF2B5EF4-FFF2-40B4-BE49-F238E27FC236}">
                <a16:creationId xmlns:a16="http://schemas.microsoft.com/office/drawing/2014/main" id="{227A4548-169A-4046-87B3-1B5351298E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84510" y="2925764"/>
            <a:ext cx="0" cy="0"/>
          </a:xfrm>
          <a:prstGeom prst="line">
            <a:avLst/>
          </a:prstGeom>
          <a:noFill/>
          <a:ln w="1588" cap="flat">
            <a:solidFill>
              <a:srgbClr val="ED222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FB74F3A4-8795-43BD-A4DF-E528ECDE390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84510" y="2549527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0" name="Line 27">
            <a:extLst>
              <a:ext uri="{FF2B5EF4-FFF2-40B4-BE49-F238E27FC236}">
                <a16:creationId xmlns:a16="http://schemas.microsoft.com/office/drawing/2014/main" id="{89FE3834-A082-45A6-9FF2-ACAC7FED0E6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84510" y="2549527"/>
            <a:ext cx="0" cy="0"/>
          </a:xfrm>
          <a:prstGeom prst="line">
            <a:avLst/>
          </a:prstGeom>
          <a:noFill/>
          <a:ln w="1588" cap="flat">
            <a:solidFill>
              <a:srgbClr val="ED222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4" name="Freeform 31">
            <a:extLst>
              <a:ext uri="{FF2B5EF4-FFF2-40B4-BE49-F238E27FC236}">
                <a16:creationId xmlns:a16="http://schemas.microsoft.com/office/drawing/2014/main" id="{446DB724-60BA-42C3-A4D1-995AFF7574DA}"/>
              </a:ext>
            </a:extLst>
          </p:cNvPr>
          <p:cNvSpPr>
            <a:spLocks/>
          </p:cNvSpPr>
          <p:nvPr/>
        </p:nvSpPr>
        <p:spPr bwMode="auto">
          <a:xfrm>
            <a:off x="1116000" y="3705227"/>
            <a:ext cx="717550" cy="0"/>
          </a:xfrm>
          <a:custGeom>
            <a:avLst/>
            <a:gdLst>
              <a:gd name="T0" fmla="*/ 0 w 452"/>
              <a:gd name="T1" fmla="*/ 452 w 452"/>
              <a:gd name="T2" fmla="*/ 0 w 45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52">
                <a:moveTo>
                  <a:pt x="0" y="0"/>
                </a:moveTo>
                <a:lnTo>
                  <a:pt x="452" y="0"/>
                </a:lnTo>
                <a:lnTo>
                  <a:pt x="0" y="0"/>
                </a:lnTo>
                <a:close/>
              </a:path>
            </a:pathLst>
          </a:custGeom>
          <a:solidFill>
            <a:srgbClr val="4E4E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C1615478-8D97-4E7A-BC1D-CD038023D2AA}"/>
              </a:ext>
            </a:extLst>
          </p:cNvPr>
          <p:cNvSpPr>
            <a:spLocks/>
          </p:cNvSpPr>
          <p:nvPr/>
        </p:nvSpPr>
        <p:spPr bwMode="auto">
          <a:xfrm>
            <a:off x="3552814" y="3052764"/>
            <a:ext cx="565150" cy="7938"/>
          </a:xfrm>
          <a:custGeom>
            <a:avLst/>
            <a:gdLst>
              <a:gd name="T0" fmla="*/ 0 w 356"/>
              <a:gd name="T1" fmla="*/ 0 h 5"/>
              <a:gd name="T2" fmla="*/ 356 w 356"/>
              <a:gd name="T3" fmla="*/ 5 h 5"/>
              <a:gd name="T4" fmla="*/ 0 w 356"/>
              <a:gd name="T5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6" h="5">
                <a:moveTo>
                  <a:pt x="0" y="0"/>
                </a:moveTo>
                <a:lnTo>
                  <a:pt x="356" y="5"/>
                </a:lnTo>
                <a:lnTo>
                  <a:pt x="0" y="0"/>
                </a:lnTo>
                <a:close/>
              </a:path>
            </a:pathLst>
          </a:custGeom>
          <a:solidFill>
            <a:srgbClr val="4E4E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3" name="Freeform 10">
            <a:extLst>
              <a:ext uri="{FF2B5EF4-FFF2-40B4-BE49-F238E27FC236}">
                <a16:creationId xmlns:a16="http://schemas.microsoft.com/office/drawing/2014/main" id="{E004B7BD-6306-473E-B517-F3E4556BCB17}"/>
              </a:ext>
            </a:extLst>
          </p:cNvPr>
          <p:cNvSpPr>
            <a:spLocks/>
          </p:cNvSpPr>
          <p:nvPr/>
        </p:nvSpPr>
        <p:spPr bwMode="auto">
          <a:xfrm>
            <a:off x="3552814" y="3697290"/>
            <a:ext cx="565150" cy="7938"/>
          </a:xfrm>
          <a:custGeom>
            <a:avLst/>
            <a:gdLst>
              <a:gd name="T0" fmla="*/ 0 w 356"/>
              <a:gd name="T1" fmla="*/ 0 h 5"/>
              <a:gd name="T2" fmla="*/ 356 w 356"/>
              <a:gd name="T3" fmla="*/ 5 h 5"/>
              <a:gd name="T4" fmla="*/ 0 w 356"/>
              <a:gd name="T5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6" h="5">
                <a:moveTo>
                  <a:pt x="0" y="0"/>
                </a:moveTo>
                <a:lnTo>
                  <a:pt x="356" y="5"/>
                </a:lnTo>
                <a:lnTo>
                  <a:pt x="0" y="0"/>
                </a:lnTo>
                <a:close/>
              </a:path>
            </a:pathLst>
          </a:custGeom>
          <a:solidFill>
            <a:srgbClr val="4E4E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1" name="Freeform 28">
            <a:extLst>
              <a:ext uri="{FF2B5EF4-FFF2-40B4-BE49-F238E27FC236}">
                <a16:creationId xmlns:a16="http://schemas.microsoft.com/office/drawing/2014/main" id="{A0A414DA-D956-49C6-86AC-8EFB094D0ECE}"/>
              </a:ext>
            </a:extLst>
          </p:cNvPr>
          <p:cNvSpPr>
            <a:spLocks/>
          </p:cNvSpPr>
          <p:nvPr/>
        </p:nvSpPr>
        <p:spPr bwMode="auto">
          <a:xfrm>
            <a:off x="1133463" y="3052764"/>
            <a:ext cx="717550" cy="0"/>
          </a:xfrm>
          <a:custGeom>
            <a:avLst/>
            <a:gdLst>
              <a:gd name="T0" fmla="*/ 0 w 452"/>
              <a:gd name="T1" fmla="*/ 452 w 452"/>
              <a:gd name="T2" fmla="*/ 0 w 45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52">
                <a:moveTo>
                  <a:pt x="0" y="0"/>
                </a:moveTo>
                <a:lnTo>
                  <a:pt x="452" y="0"/>
                </a:lnTo>
                <a:lnTo>
                  <a:pt x="0" y="0"/>
                </a:lnTo>
                <a:close/>
              </a:path>
            </a:pathLst>
          </a:custGeom>
          <a:solidFill>
            <a:srgbClr val="4E4E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0BA770-FAB2-4B0B-82DD-4718ABCE6AC2}"/>
              </a:ext>
            </a:extLst>
          </p:cNvPr>
          <p:cNvGrpSpPr/>
          <p:nvPr/>
        </p:nvGrpSpPr>
        <p:grpSpPr>
          <a:xfrm flipH="1">
            <a:off x="1116000" y="2995614"/>
            <a:ext cx="819151" cy="765176"/>
            <a:chOff x="1116000" y="2995614"/>
            <a:chExt cx="819151" cy="765176"/>
          </a:xfrm>
        </p:grpSpPr>
        <p:sp>
          <p:nvSpPr>
            <p:cNvPr id="35" name="Line 32">
              <a:extLst>
                <a:ext uri="{FF2B5EF4-FFF2-40B4-BE49-F238E27FC236}">
                  <a16:creationId xmlns:a16="http://schemas.microsoft.com/office/drawing/2014/main" id="{7692F278-475D-4688-BDA4-D37A5E849C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6000" y="3705227"/>
              <a:ext cx="717550" cy="0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Line 29">
              <a:extLst>
                <a:ext uri="{FF2B5EF4-FFF2-40B4-BE49-F238E27FC236}">
                  <a16:creationId xmlns:a16="http://schemas.microsoft.com/office/drawing/2014/main" id="{0B78208C-370A-4410-AC39-651F1253A3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3463" y="3052764"/>
              <a:ext cx="717550" cy="0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30">
              <a:extLst>
                <a:ext uri="{FF2B5EF4-FFF2-40B4-BE49-F238E27FC236}">
                  <a16:creationId xmlns:a16="http://schemas.microsoft.com/office/drawing/2014/main" id="{52778F4B-C3BA-41E6-89FD-245E9B0DAC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2438" y="2995614"/>
              <a:ext cx="112713" cy="112713"/>
            </a:xfrm>
            <a:custGeom>
              <a:avLst/>
              <a:gdLst>
                <a:gd name="T0" fmla="*/ 71 w 71"/>
                <a:gd name="T1" fmla="*/ 36 h 71"/>
                <a:gd name="T2" fmla="*/ 0 w 71"/>
                <a:gd name="T3" fmla="*/ 71 h 71"/>
                <a:gd name="T4" fmla="*/ 18 w 71"/>
                <a:gd name="T5" fmla="*/ 36 h 71"/>
                <a:gd name="T6" fmla="*/ 0 w 71"/>
                <a:gd name="T7" fmla="*/ 0 h 71"/>
                <a:gd name="T8" fmla="*/ 71 w 71"/>
                <a:gd name="T9" fmla="*/ 3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71">
                  <a:moveTo>
                    <a:pt x="71" y="36"/>
                  </a:moveTo>
                  <a:lnTo>
                    <a:pt x="0" y="71"/>
                  </a:lnTo>
                  <a:lnTo>
                    <a:pt x="18" y="36"/>
                  </a:lnTo>
                  <a:lnTo>
                    <a:pt x="0" y="0"/>
                  </a:lnTo>
                  <a:lnTo>
                    <a:pt x="71" y="36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C94A4D05-D53D-462E-8CC2-9E212DA266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6563" y="3649665"/>
              <a:ext cx="111125" cy="111125"/>
            </a:xfrm>
            <a:custGeom>
              <a:avLst/>
              <a:gdLst>
                <a:gd name="T0" fmla="*/ 70 w 70"/>
                <a:gd name="T1" fmla="*/ 35 h 70"/>
                <a:gd name="T2" fmla="*/ 0 w 70"/>
                <a:gd name="T3" fmla="*/ 70 h 70"/>
                <a:gd name="T4" fmla="*/ 17 w 70"/>
                <a:gd name="T5" fmla="*/ 35 h 70"/>
                <a:gd name="T6" fmla="*/ 0 w 70"/>
                <a:gd name="T7" fmla="*/ 0 h 70"/>
                <a:gd name="T8" fmla="*/ 70 w 7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70" y="35"/>
                  </a:moveTo>
                  <a:lnTo>
                    <a:pt x="0" y="70"/>
                  </a:lnTo>
                  <a:lnTo>
                    <a:pt x="17" y="35"/>
                  </a:lnTo>
                  <a:lnTo>
                    <a:pt x="0" y="0"/>
                  </a:lnTo>
                  <a:lnTo>
                    <a:pt x="70" y="35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97ECC91-97ED-420C-8ED3-8C1745B8FC65}"/>
              </a:ext>
            </a:extLst>
          </p:cNvPr>
          <p:cNvGrpSpPr/>
          <p:nvPr/>
        </p:nvGrpSpPr>
        <p:grpSpPr>
          <a:xfrm flipH="1">
            <a:off x="3697594" y="3002759"/>
            <a:ext cx="636592" cy="755651"/>
            <a:chOff x="3552814" y="3002759"/>
            <a:chExt cx="636592" cy="755651"/>
          </a:xfrm>
        </p:grpSpPr>
        <p:sp>
          <p:nvSpPr>
            <p:cNvPr id="11" name="Line 8">
              <a:extLst>
                <a:ext uri="{FF2B5EF4-FFF2-40B4-BE49-F238E27FC236}">
                  <a16:creationId xmlns:a16="http://schemas.microsoft.com/office/drawing/2014/main" id="{A787BE6A-3F50-477D-B1CD-B6287C22C0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814" y="3052764"/>
              <a:ext cx="565150" cy="7938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25F636A-7813-45DC-B704-39155C0E8D4C}"/>
                </a:ext>
              </a:extLst>
            </p:cNvPr>
            <p:cNvGrpSpPr/>
            <p:nvPr/>
          </p:nvGrpSpPr>
          <p:grpSpPr>
            <a:xfrm>
              <a:off x="3552814" y="3002759"/>
              <a:ext cx="636592" cy="755651"/>
              <a:chOff x="3552814" y="3002759"/>
              <a:chExt cx="636592" cy="755651"/>
            </a:xfrm>
          </p:grpSpPr>
          <p:sp>
            <p:nvSpPr>
              <p:cNvPr id="14" name="Line 11">
                <a:extLst>
                  <a:ext uri="{FF2B5EF4-FFF2-40B4-BE49-F238E27FC236}">
                    <a16:creationId xmlns:a16="http://schemas.microsoft.com/office/drawing/2014/main" id="{FEDEC217-E0DD-48A0-BA51-0BB88373C1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814" y="3697290"/>
                <a:ext cx="565150" cy="7938"/>
              </a:xfrm>
              <a:prstGeom prst="lin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3" name="Freeform 9">
                <a:extLst>
                  <a:ext uri="{FF2B5EF4-FFF2-40B4-BE49-F238E27FC236}">
                    <a16:creationId xmlns:a16="http://schemas.microsoft.com/office/drawing/2014/main" id="{A588CB95-040C-46CF-85E6-2ACBB6EC93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9915" y="3002759"/>
                <a:ext cx="109491" cy="111125"/>
              </a:xfrm>
              <a:custGeom>
                <a:avLst/>
                <a:gdLst>
                  <a:gd name="T0" fmla="*/ 70 w 70"/>
                  <a:gd name="T1" fmla="*/ 35 h 70"/>
                  <a:gd name="T2" fmla="*/ 0 w 70"/>
                  <a:gd name="T3" fmla="*/ 70 h 70"/>
                  <a:gd name="T4" fmla="*/ 18 w 70"/>
                  <a:gd name="T5" fmla="*/ 35 h 70"/>
                  <a:gd name="T6" fmla="*/ 0 w 70"/>
                  <a:gd name="T7" fmla="*/ 0 h 70"/>
                  <a:gd name="T8" fmla="*/ 70 w 70"/>
                  <a:gd name="T9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70" y="35"/>
                    </a:moveTo>
                    <a:lnTo>
                      <a:pt x="0" y="70"/>
                    </a:lnTo>
                    <a:lnTo>
                      <a:pt x="18" y="35"/>
                    </a:lnTo>
                    <a:lnTo>
                      <a:pt x="0" y="0"/>
                    </a:lnTo>
                    <a:lnTo>
                      <a:pt x="7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5" name="Freeform 12">
                <a:extLst>
                  <a:ext uri="{FF2B5EF4-FFF2-40B4-BE49-F238E27FC236}">
                    <a16:creationId xmlns:a16="http://schemas.microsoft.com/office/drawing/2014/main" id="{974D4ECC-E6FB-455E-BEC7-DFE0FA31C6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8281" y="3647285"/>
                <a:ext cx="111125" cy="111125"/>
              </a:xfrm>
              <a:custGeom>
                <a:avLst/>
                <a:gdLst>
                  <a:gd name="T0" fmla="*/ 70 w 70"/>
                  <a:gd name="T1" fmla="*/ 35 h 70"/>
                  <a:gd name="T2" fmla="*/ 0 w 70"/>
                  <a:gd name="T3" fmla="*/ 70 h 70"/>
                  <a:gd name="T4" fmla="*/ 18 w 70"/>
                  <a:gd name="T5" fmla="*/ 35 h 70"/>
                  <a:gd name="T6" fmla="*/ 0 w 70"/>
                  <a:gd name="T7" fmla="*/ 0 h 70"/>
                  <a:gd name="T8" fmla="*/ 70 w 70"/>
                  <a:gd name="T9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70" y="35"/>
                    </a:moveTo>
                    <a:lnTo>
                      <a:pt x="0" y="70"/>
                    </a:lnTo>
                    <a:lnTo>
                      <a:pt x="18" y="35"/>
                    </a:lnTo>
                    <a:lnTo>
                      <a:pt x="0" y="0"/>
                    </a:lnTo>
                    <a:lnTo>
                      <a:pt x="7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39" name="Freeform 36">
            <a:extLst>
              <a:ext uri="{FF2B5EF4-FFF2-40B4-BE49-F238E27FC236}">
                <a16:creationId xmlns:a16="http://schemas.microsoft.com/office/drawing/2014/main" id="{19498FC0-0134-4EDB-A6B4-A7E1F29E3C64}"/>
              </a:ext>
            </a:extLst>
          </p:cNvPr>
          <p:cNvSpPr>
            <a:spLocks/>
          </p:cNvSpPr>
          <p:nvPr/>
        </p:nvSpPr>
        <p:spPr bwMode="auto">
          <a:xfrm>
            <a:off x="5822941" y="3046414"/>
            <a:ext cx="565150" cy="7938"/>
          </a:xfrm>
          <a:custGeom>
            <a:avLst/>
            <a:gdLst>
              <a:gd name="T0" fmla="*/ 0 w 356"/>
              <a:gd name="T1" fmla="*/ 0 h 5"/>
              <a:gd name="T2" fmla="*/ 356 w 356"/>
              <a:gd name="T3" fmla="*/ 5 h 5"/>
              <a:gd name="T4" fmla="*/ 0 w 356"/>
              <a:gd name="T5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6" h="5">
                <a:moveTo>
                  <a:pt x="0" y="0"/>
                </a:moveTo>
                <a:lnTo>
                  <a:pt x="356" y="5"/>
                </a:lnTo>
                <a:lnTo>
                  <a:pt x="0" y="0"/>
                </a:lnTo>
                <a:close/>
              </a:path>
            </a:pathLst>
          </a:custGeom>
          <a:solidFill>
            <a:srgbClr val="4E4E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2" name="Freeform 39">
            <a:extLst>
              <a:ext uri="{FF2B5EF4-FFF2-40B4-BE49-F238E27FC236}">
                <a16:creationId xmlns:a16="http://schemas.microsoft.com/office/drawing/2014/main" id="{9AF208CF-2609-47D3-9EA2-EAF969589200}"/>
              </a:ext>
            </a:extLst>
          </p:cNvPr>
          <p:cNvSpPr>
            <a:spLocks/>
          </p:cNvSpPr>
          <p:nvPr/>
        </p:nvSpPr>
        <p:spPr bwMode="auto">
          <a:xfrm>
            <a:off x="5822941" y="3692527"/>
            <a:ext cx="565150" cy="7938"/>
          </a:xfrm>
          <a:custGeom>
            <a:avLst/>
            <a:gdLst>
              <a:gd name="T0" fmla="*/ 0 w 356"/>
              <a:gd name="T1" fmla="*/ 0 h 5"/>
              <a:gd name="T2" fmla="*/ 356 w 356"/>
              <a:gd name="T3" fmla="*/ 5 h 5"/>
              <a:gd name="T4" fmla="*/ 0 w 356"/>
              <a:gd name="T5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6" h="5">
                <a:moveTo>
                  <a:pt x="0" y="0"/>
                </a:moveTo>
                <a:lnTo>
                  <a:pt x="356" y="5"/>
                </a:lnTo>
                <a:lnTo>
                  <a:pt x="0" y="0"/>
                </a:lnTo>
                <a:close/>
              </a:path>
            </a:pathLst>
          </a:custGeom>
          <a:solidFill>
            <a:srgbClr val="4E4E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2BFF757-B6D3-40C9-911A-6AD5BEF6BE61}"/>
              </a:ext>
            </a:extLst>
          </p:cNvPr>
          <p:cNvGrpSpPr/>
          <p:nvPr/>
        </p:nvGrpSpPr>
        <p:grpSpPr>
          <a:xfrm flipH="1" flipV="1">
            <a:off x="5635616" y="2420939"/>
            <a:ext cx="136525" cy="458788"/>
            <a:chOff x="5664191" y="2525714"/>
            <a:chExt cx="136525" cy="458788"/>
          </a:xfrm>
        </p:grpSpPr>
        <p:sp>
          <p:nvSpPr>
            <p:cNvPr id="37" name="Freeform 34">
              <a:extLst>
                <a:ext uri="{FF2B5EF4-FFF2-40B4-BE49-F238E27FC236}">
                  <a16:creationId xmlns:a16="http://schemas.microsoft.com/office/drawing/2014/main" id="{A7B52A9C-28D7-4571-83A6-DF3C05D8D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9753" y="2608264"/>
              <a:ext cx="80963" cy="376238"/>
            </a:xfrm>
            <a:custGeom>
              <a:avLst/>
              <a:gdLst>
                <a:gd name="T0" fmla="*/ 51 w 51"/>
                <a:gd name="T1" fmla="*/ 237 h 237"/>
                <a:gd name="T2" fmla="*/ 0 w 51"/>
                <a:gd name="T3" fmla="*/ 237 h 237"/>
                <a:gd name="T4" fmla="*/ 0 w 51"/>
                <a:gd name="T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237">
                  <a:moveTo>
                    <a:pt x="51" y="237"/>
                  </a:moveTo>
                  <a:lnTo>
                    <a:pt x="0" y="237"/>
                  </a:lnTo>
                  <a:lnTo>
                    <a:pt x="0" y="0"/>
                  </a:lnTo>
                </a:path>
              </a:pathLst>
            </a:custGeom>
            <a:noFill/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" name="Freeform 35">
              <a:extLst>
                <a:ext uri="{FF2B5EF4-FFF2-40B4-BE49-F238E27FC236}">
                  <a16:creationId xmlns:a16="http://schemas.microsoft.com/office/drawing/2014/main" id="{F33EFFC7-5630-4073-A3DB-814E06AFB2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191" y="2525714"/>
              <a:ext cx="111125" cy="111125"/>
            </a:xfrm>
            <a:custGeom>
              <a:avLst/>
              <a:gdLst>
                <a:gd name="T0" fmla="*/ 35 w 70"/>
                <a:gd name="T1" fmla="*/ 0 h 70"/>
                <a:gd name="T2" fmla="*/ 70 w 70"/>
                <a:gd name="T3" fmla="*/ 70 h 70"/>
                <a:gd name="T4" fmla="*/ 35 w 70"/>
                <a:gd name="T5" fmla="*/ 52 h 70"/>
                <a:gd name="T6" fmla="*/ 0 w 70"/>
                <a:gd name="T7" fmla="*/ 70 h 70"/>
                <a:gd name="T8" fmla="*/ 35 w 70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lnTo>
                    <a:pt x="70" y="70"/>
                  </a:lnTo>
                  <a:lnTo>
                    <a:pt x="35" y="52"/>
                  </a:lnTo>
                  <a:lnTo>
                    <a:pt x="0" y="7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10101"/>
            </a:solidFill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45" name="Freeform 42">
            <a:extLst>
              <a:ext uri="{FF2B5EF4-FFF2-40B4-BE49-F238E27FC236}">
                <a16:creationId xmlns:a16="http://schemas.microsoft.com/office/drawing/2014/main" id="{902A2A8E-1068-40A0-B3D8-2E645FA52500}"/>
              </a:ext>
            </a:extLst>
          </p:cNvPr>
          <p:cNvSpPr>
            <a:spLocks/>
          </p:cNvSpPr>
          <p:nvPr/>
        </p:nvSpPr>
        <p:spPr bwMode="auto">
          <a:xfrm>
            <a:off x="4187815" y="2870202"/>
            <a:ext cx="1635126" cy="1068388"/>
          </a:xfrm>
          <a:custGeom>
            <a:avLst/>
            <a:gdLst>
              <a:gd name="T0" fmla="*/ 363 w 4141"/>
              <a:gd name="T1" fmla="*/ 0 h 2706"/>
              <a:gd name="T2" fmla="*/ 3667 w 4141"/>
              <a:gd name="T3" fmla="*/ 0 h 2706"/>
              <a:gd name="T4" fmla="*/ 4141 w 4141"/>
              <a:gd name="T5" fmla="*/ 383 h 2706"/>
              <a:gd name="T6" fmla="*/ 4141 w 4141"/>
              <a:gd name="T7" fmla="*/ 2278 h 2706"/>
              <a:gd name="T8" fmla="*/ 3771 w 4141"/>
              <a:gd name="T9" fmla="*/ 2704 h 2706"/>
              <a:gd name="T10" fmla="*/ 363 w 4141"/>
              <a:gd name="T11" fmla="*/ 2706 h 2706"/>
              <a:gd name="T12" fmla="*/ 0 w 4141"/>
              <a:gd name="T13" fmla="*/ 2300 h 2706"/>
              <a:gd name="T14" fmla="*/ 0 w 4141"/>
              <a:gd name="T15" fmla="*/ 406 h 2706"/>
              <a:gd name="T16" fmla="*/ 363 w 4141"/>
              <a:gd name="T17" fmla="*/ 0 h 2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41" h="2706">
                <a:moveTo>
                  <a:pt x="363" y="0"/>
                </a:moveTo>
                <a:cubicBezTo>
                  <a:pt x="3667" y="0"/>
                  <a:pt x="3667" y="0"/>
                  <a:pt x="3667" y="0"/>
                </a:cubicBezTo>
                <a:cubicBezTo>
                  <a:pt x="4141" y="16"/>
                  <a:pt x="4141" y="383"/>
                  <a:pt x="4141" y="383"/>
                </a:cubicBezTo>
                <a:cubicBezTo>
                  <a:pt x="4141" y="2278"/>
                  <a:pt x="4141" y="2278"/>
                  <a:pt x="4141" y="2278"/>
                </a:cubicBezTo>
                <a:cubicBezTo>
                  <a:pt x="4141" y="2502"/>
                  <a:pt x="3972" y="2704"/>
                  <a:pt x="3771" y="2704"/>
                </a:cubicBezTo>
                <a:cubicBezTo>
                  <a:pt x="363" y="2706"/>
                  <a:pt x="363" y="2706"/>
                  <a:pt x="363" y="2706"/>
                </a:cubicBezTo>
                <a:cubicBezTo>
                  <a:pt x="162" y="2706"/>
                  <a:pt x="0" y="2524"/>
                  <a:pt x="0" y="2300"/>
                </a:cubicBezTo>
                <a:cubicBezTo>
                  <a:pt x="0" y="406"/>
                  <a:pt x="0" y="406"/>
                  <a:pt x="0" y="406"/>
                </a:cubicBezTo>
                <a:cubicBezTo>
                  <a:pt x="0" y="181"/>
                  <a:pt x="162" y="0"/>
                  <a:pt x="363" y="0"/>
                </a:cubicBezTo>
                <a:close/>
              </a:path>
            </a:pathLst>
          </a:custGeom>
          <a:solidFill>
            <a:srgbClr val="047368"/>
          </a:solidFill>
          <a:ln w="1588" cap="flat">
            <a:solidFill>
              <a:srgbClr val="01010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3">
                <a:extLst>
                  <a:ext uri="{FF2B5EF4-FFF2-40B4-BE49-F238E27FC236}">
                    <a16:creationId xmlns:a16="http://schemas.microsoft.com/office/drawing/2014/main" id="{1272CC0B-B1A0-4FD0-94D7-68346CAC3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1628" y="2062164"/>
                <a:ext cx="477838" cy="477838"/>
              </a:xfrm>
              <a:prstGeom prst="ellipse">
                <a:avLst/>
              </a:prstGeom>
              <a:solidFill>
                <a:srgbClr val="FBF49C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46" name="Oval 43">
                <a:extLst>
                  <a:ext uri="{FF2B5EF4-FFF2-40B4-BE49-F238E27FC236}">
                    <a16:creationId xmlns:a16="http://schemas.microsoft.com/office/drawing/2014/main" id="{1272CC0B-B1A0-4FD0-94D7-68346CAC34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81628" y="2062164"/>
                <a:ext cx="477838" cy="47783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Freeform 44">
            <a:extLst>
              <a:ext uri="{FF2B5EF4-FFF2-40B4-BE49-F238E27FC236}">
                <a16:creationId xmlns:a16="http://schemas.microsoft.com/office/drawing/2014/main" id="{F5E25C0A-FA9D-4878-B722-903353212B40}"/>
              </a:ext>
            </a:extLst>
          </p:cNvPr>
          <p:cNvSpPr>
            <a:spLocks/>
          </p:cNvSpPr>
          <p:nvPr/>
        </p:nvSpPr>
        <p:spPr bwMode="auto">
          <a:xfrm>
            <a:off x="4391015" y="4022727"/>
            <a:ext cx="17463" cy="204788"/>
          </a:xfrm>
          <a:custGeom>
            <a:avLst/>
            <a:gdLst>
              <a:gd name="T0" fmla="*/ 0 w 11"/>
              <a:gd name="T1" fmla="*/ 129 h 129"/>
              <a:gd name="T2" fmla="*/ 10 w 11"/>
              <a:gd name="T3" fmla="*/ 129 h 129"/>
              <a:gd name="T4" fmla="*/ 11 w 11"/>
              <a:gd name="T5" fmla="*/ 0 h 129"/>
              <a:gd name="T6" fmla="*/ 0 w 11"/>
              <a:gd name="T7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" h="129">
                <a:moveTo>
                  <a:pt x="0" y="129"/>
                </a:moveTo>
                <a:lnTo>
                  <a:pt x="10" y="129"/>
                </a:lnTo>
                <a:lnTo>
                  <a:pt x="11" y="0"/>
                </a:lnTo>
                <a:lnTo>
                  <a:pt x="0" y="1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ACDB292-AF12-4CED-88AD-5889119E4DCF}"/>
              </a:ext>
            </a:extLst>
          </p:cNvPr>
          <p:cNvGrpSpPr/>
          <p:nvPr/>
        </p:nvGrpSpPr>
        <p:grpSpPr>
          <a:xfrm flipV="1">
            <a:off x="4352915" y="3938590"/>
            <a:ext cx="111125" cy="288925"/>
            <a:chOff x="4352915" y="3938590"/>
            <a:chExt cx="111125" cy="288925"/>
          </a:xfrm>
        </p:grpSpPr>
        <p:sp>
          <p:nvSpPr>
            <p:cNvPr id="48" name="Freeform 45">
              <a:extLst>
                <a:ext uri="{FF2B5EF4-FFF2-40B4-BE49-F238E27FC236}">
                  <a16:creationId xmlns:a16="http://schemas.microsoft.com/office/drawing/2014/main" id="{AD5E6E0B-0D48-444E-988A-F51A93F06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1015" y="4022727"/>
              <a:ext cx="17463" cy="204788"/>
            </a:xfrm>
            <a:custGeom>
              <a:avLst/>
              <a:gdLst>
                <a:gd name="T0" fmla="*/ 0 w 11"/>
                <a:gd name="T1" fmla="*/ 129 h 129"/>
                <a:gd name="T2" fmla="*/ 10 w 11"/>
                <a:gd name="T3" fmla="*/ 129 h 129"/>
                <a:gd name="T4" fmla="*/ 11 w 11"/>
                <a:gd name="T5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29">
                  <a:moveTo>
                    <a:pt x="0" y="129"/>
                  </a:moveTo>
                  <a:lnTo>
                    <a:pt x="10" y="129"/>
                  </a:lnTo>
                  <a:lnTo>
                    <a:pt x="11" y="0"/>
                  </a:lnTo>
                </a:path>
              </a:pathLst>
            </a:cu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" name="Freeform 46">
              <a:extLst>
                <a:ext uri="{FF2B5EF4-FFF2-40B4-BE49-F238E27FC236}">
                  <a16:creationId xmlns:a16="http://schemas.microsoft.com/office/drawing/2014/main" id="{B52E9846-1B55-451F-B297-21DD2143A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2915" y="3938590"/>
              <a:ext cx="111125" cy="111125"/>
            </a:xfrm>
            <a:custGeom>
              <a:avLst/>
              <a:gdLst>
                <a:gd name="T0" fmla="*/ 35 w 70"/>
                <a:gd name="T1" fmla="*/ 0 h 70"/>
                <a:gd name="T2" fmla="*/ 70 w 70"/>
                <a:gd name="T3" fmla="*/ 70 h 70"/>
                <a:gd name="T4" fmla="*/ 35 w 70"/>
                <a:gd name="T5" fmla="*/ 53 h 70"/>
                <a:gd name="T6" fmla="*/ 0 w 70"/>
                <a:gd name="T7" fmla="*/ 70 h 70"/>
                <a:gd name="T8" fmla="*/ 35 w 70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lnTo>
                    <a:pt x="70" y="70"/>
                  </a:lnTo>
                  <a:lnTo>
                    <a:pt x="35" y="53"/>
                  </a:lnTo>
                  <a:lnTo>
                    <a:pt x="0" y="7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7">
                <a:extLst>
                  <a:ext uri="{FF2B5EF4-FFF2-40B4-BE49-F238E27FC236}">
                    <a16:creationId xmlns:a16="http://schemas.microsoft.com/office/drawing/2014/main" id="{7C0E1D44-5ADB-4CF3-B8DF-FFF5188F4B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2890" y="4244977"/>
                <a:ext cx="476250" cy="477838"/>
              </a:xfrm>
              <a:prstGeom prst="ellipse">
                <a:avLst/>
              </a:prstGeom>
              <a:solidFill>
                <a:srgbClr val="D1E8C5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50" name="Oval 47">
                <a:extLst>
                  <a:ext uri="{FF2B5EF4-FFF2-40B4-BE49-F238E27FC236}">
                    <a16:creationId xmlns:a16="http://schemas.microsoft.com/office/drawing/2014/main" id="{7C0E1D44-5ADB-4CF3-B8DF-FFF5188F4B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52890" y="4244977"/>
                <a:ext cx="476250" cy="47783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48">
            <a:extLst>
              <a:ext uri="{FF2B5EF4-FFF2-40B4-BE49-F238E27FC236}">
                <a16:creationId xmlns:a16="http://schemas.microsoft.com/office/drawing/2014/main" id="{235820BF-274B-4695-B5C7-BBF04FB64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4040" y="3192465"/>
            <a:ext cx="12239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3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LSTM</a:t>
            </a:r>
            <a:endParaRPr kumimoji="0" lang="id-ID" altLang="id-ID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5907D34-C77B-48B3-84D2-1A886D2C4B93}"/>
              </a:ext>
            </a:extLst>
          </p:cNvPr>
          <p:cNvGrpSpPr/>
          <p:nvPr/>
        </p:nvGrpSpPr>
        <p:grpSpPr>
          <a:xfrm flipH="1">
            <a:off x="5822941" y="3002733"/>
            <a:ext cx="658464" cy="755651"/>
            <a:chOff x="5822941" y="3002733"/>
            <a:chExt cx="658464" cy="755651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C604E9B8-D69A-465D-A50E-91886E02FC07}"/>
                </a:ext>
              </a:extLst>
            </p:cNvPr>
            <p:cNvGrpSpPr/>
            <p:nvPr/>
          </p:nvGrpSpPr>
          <p:grpSpPr>
            <a:xfrm>
              <a:off x="5822941" y="3002733"/>
              <a:ext cx="658464" cy="111125"/>
              <a:chOff x="4676778" y="3002733"/>
              <a:chExt cx="658464" cy="111125"/>
            </a:xfrm>
          </p:grpSpPr>
          <p:sp>
            <p:nvSpPr>
              <p:cNvPr id="40" name="Line 37">
                <a:extLst>
                  <a:ext uri="{FF2B5EF4-FFF2-40B4-BE49-F238E27FC236}">
                    <a16:creationId xmlns:a16="http://schemas.microsoft.com/office/drawing/2014/main" id="{416BFC77-F838-44AA-82BC-CF58D33B97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76778" y="3046414"/>
                <a:ext cx="565150" cy="7938"/>
              </a:xfrm>
              <a:prstGeom prst="lin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7" name="Freeform 9">
                <a:extLst>
                  <a:ext uri="{FF2B5EF4-FFF2-40B4-BE49-F238E27FC236}">
                    <a16:creationId xmlns:a16="http://schemas.microsoft.com/office/drawing/2014/main" id="{C22BA9DE-F1C2-40E1-B3BA-58695B84E3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4117" y="3002733"/>
                <a:ext cx="111125" cy="111125"/>
              </a:xfrm>
              <a:custGeom>
                <a:avLst/>
                <a:gdLst>
                  <a:gd name="T0" fmla="*/ 70 w 70"/>
                  <a:gd name="T1" fmla="*/ 35 h 70"/>
                  <a:gd name="T2" fmla="*/ 0 w 70"/>
                  <a:gd name="T3" fmla="*/ 70 h 70"/>
                  <a:gd name="T4" fmla="*/ 18 w 70"/>
                  <a:gd name="T5" fmla="*/ 35 h 70"/>
                  <a:gd name="T6" fmla="*/ 0 w 70"/>
                  <a:gd name="T7" fmla="*/ 0 h 70"/>
                  <a:gd name="T8" fmla="*/ 70 w 70"/>
                  <a:gd name="T9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70" y="35"/>
                    </a:moveTo>
                    <a:lnTo>
                      <a:pt x="0" y="70"/>
                    </a:lnTo>
                    <a:lnTo>
                      <a:pt x="18" y="35"/>
                    </a:lnTo>
                    <a:lnTo>
                      <a:pt x="0" y="0"/>
                    </a:lnTo>
                    <a:lnTo>
                      <a:pt x="7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8E40870D-A33B-469F-AE42-9091757BF2BD}"/>
                </a:ext>
              </a:extLst>
            </p:cNvPr>
            <p:cNvGrpSpPr/>
            <p:nvPr/>
          </p:nvGrpSpPr>
          <p:grpSpPr>
            <a:xfrm>
              <a:off x="5822941" y="3647259"/>
              <a:ext cx="658464" cy="111125"/>
              <a:chOff x="4676778" y="3647259"/>
              <a:chExt cx="658464" cy="111125"/>
            </a:xfrm>
          </p:grpSpPr>
          <p:sp>
            <p:nvSpPr>
              <p:cNvPr id="43" name="Line 40">
                <a:extLst>
                  <a:ext uri="{FF2B5EF4-FFF2-40B4-BE49-F238E27FC236}">
                    <a16:creationId xmlns:a16="http://schemas.microsoft.com/office/drawing/2014/main" id="{9A7E8BEC-4955-414B-83B8-CCB75CC176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76778" y="3692527"/>
                <a:ext cx="565150" cy="7938"/>
              </a:xfrm>
              <a:prstGeom prst="lin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9" name="Freeform 12">
                <a:extLst>
                  <a:ext uri="{FF2B5EF4-FFF2-40B4-BE49-F238E27FC236}">
                    <a16:creationId xmlns:a16="http://schemas.microsoft.com/office/drawing/2014/main" id="{25926D74-585E-4E54-BB01-04AEE3CA67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4117" y="3647259"/>
                <a:ext cx="111125" cy="111125"/>
              </a:xfrm>
              <a:custGeom>
                <a:avLst/>
                <a:gdLst>
                  <a:gd name="T0" fmla="*/ 70 w 70"/>
                  <a:gd name="T1" fmla="*/ 35 h 70"/>
                  <a:gd name="T2" fmla="*/ 0 w 70"/>
                  <a:gd name="T3" fmla="*/ 70 h 70"/>
                  <a:gd name="T4" fmla="*/ 18 w 70"/>
                  <a:gd name="T5" fmla="*/ 35 h 70"/>
                  <a:gd name="T6" fmla="*/ 0 w 70"/>
                  <a:gd name="T7" fmla="*/ 0 h 70"/>
                  <a:gd name="T8" fmla="*/ 70 w 70"/>
                  <a:gd name="T9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70" y="35"/>
                    </a:moveTo>
                    <a:lnTo>
                      <a:pt x="0" y="70"/>
                    </a:lnTo>
                    <a:lnTo>
                      <a:pt x="18" y="35"/>
                    </a:lnTo>
                    <a:lnTo>
                      <a:pt x="0" y="0"/>
                    </a:lnTo>
                    <a:lnTo>
                      <a:pt x="7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69" name="Freeform 66">
            <a:extLst>
              <a:ext uri="{FF2B5EF4-FFF2-40B4-BE49-F238E27FC236}">
                <a16:creationId xmlns:a16="http://schemas.microsoft.com/office/drawing/2014/main" id="{B0812133-922B-4762-B91F-6A9896BC8451}"/>
              </a:ext>
            </a:extLst>
          </p:cNvPr>
          <p:cNvSpPr>
            <a:spLocks/>
          </p:cNvSpPr>
          <p:nvPr/>
        </p:nvSpPr>
        <p:spPr bwMode="auto">
          <a:xfrm>
            <a:off x="8116880" y="3052764"/>
            <a:ext cx="565150" cy="7938"/>
          </a:xfrm>
          <a:custGeom>
            <a:avLst/>
            <a:gdLst>
              <a:gd name="T0" fmla="*/ 0 w 356"/>
              <a:gd name="T1" fmla="*/ 0 h 5"/>
              <a:gd name="T2" fmla="*/ 356 w 356"/>
              <a:gd name="T3" fmla="*/ 5 h 5"/>
              <a:gd name="T4" fmla="*/ 0 w 356"/>
              <a:gd name="T5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6" h="5">
                <a:moveTo>
                  <a:pt x="0" y="0"/>
                </a:moveTo>
                <a:lnTo>
                  <a:pt x="356" y="5"/>
                </a:lnTo>
                <a:lnTo>
                  <a:pt x="0" y="0"/>
                </a:lnTo>
                <a:close/>
              </a:path>
            </a:pathLst>
          </a:custGeom>
          <a:solidFill>
            <a:srgbClr val="4E4E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2" name="Freeform 69">
            <a:extLst>
              <a:ext uri="{FF2B5EF4-FFF2-40B4-BE49-F238E27FC236}">
                <a16:creationId xmlns:a16="http://schemas.microsoft.com/office/drawing/2014/main" id="{2B538D10-1B2E-44AC-A8D7-B8E20EB38EFF}"/>
              </a:ext>
            </a:extLst>
          </p:cNvPr>
          <p:cNvSpPr>
            <a:spLocks/>
          </p:cNvSpPr>
          <p:nvPr/>
        </p:nvSpPr>
        <p:spPr bwMode="auto">
          <a:xfrm>
            <a:off x="8116880" y="3697290"/>
            <a:ext cx="565150" cy="7938"/>
          </a:xfrm>
          <a:custGeom>
            <a:avLst/>
            <a:gdLst>
              <a:gd name="T0" fmla="*/ 0 w 356"/>
              <a:gd name="T1" fmla="*/ 0 h 5"/>
              <a:gd name="T2" fmla="*/ 356 w 356"/>
              <a:gd name="T3" fmla="*/ 5 h 5"/>
              <a:gd name="T4" fmla="*/ 0 w 356"/>
              <a:gd name="T5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6" h="5">
                <a:moveTo>
                  <a:pt x="0" y="0"/>
                </a:moveTo>
                <a:lnTo>
                  <a:pt x="356" y="5"/>
                </a:lnTo>
                <a:lnTo>
                  <a:pt x="0" y="0"/>
                </a:lnTo>
                <a:close/>
              </a:path>
            </a:pathLst>
          </a:custGeom>
          <a:solidFill>
            <a:srgbClr val="4E4E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Oval 77">
                <a:extLst>
                  <a:ext uri="{FF2B5EF4-FFF2-40B4-BE49-F238E27FC236}">
                    <a16:creationId xmlns:a16="http://schemas.microsoft.com/office/drawing/2014/main" id="{04C5F06F-14FD-43B2-9258-08FA49EFFE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46829" y="4251327"/>
                <a:ext cx="476250" cy="477838"/>
              </a:xfrm>
              <a:prstGeom prst="ellipse">
                <a:avLst/>
              </a:prstGeom>
              <a:solidFill>
                <a:srgbClr val="D1E8C5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80" name="Oval 77">
                <a:extLst>
                  <a:ext uri="{FF2B5EF4-FFF2-40B4-BE49-F238E27FC236}">
                    <a16:creationId xmlns:a16="http://schemas.microsoft.com/office/drawing/2014/main" id="{04C5F06F-14FD-43B2-9258-08FA49EFFE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46829" y="4251327"/>
                <a:ext cx="476250" cy="47783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4E16E0D8-5F58-4286-B806-D1A0BC67B4CA}"/>
              </a:ext>
            </a:extLst>
          </p:cNvPr>
          <p:cNvGrpSpPr/>
          <p:nvPr/>
        </p:nvGrpSpPr>
        <p:grpSpPr>
          <a:xfrm flipH="1" flipV="1">
            <a:off x="7929555" y="2425702"/>
            <a:ext cx="136525" cy="460375"/>
            <a:chOff x="7958130" y="2530477"/>
            <a:chExt cx="136525" cy="460375"/>
          </a:xfrm>
        </p:grpSpPr>
        <p:sp>
          <p:nvSpPr>
            <p:cNvPr id="67" name="Freeform 64">
              <a:extLst>
                <a:ext uri="{FF2B5EF4-FFF2-40B4-BE49-F238E27FC236}">
                  <a16:creationId xmlns:a16="http://schemas.microsoft.com/office/drawing/2014/main" id="{245A3780-C1DC-4E88-A01F-4D2D4BB70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3692" y="2614614"/>
              <a:ext cx="80963" cy="376238"/>
            </a:xfrm>
            <a:custGeom>
              <a:avLst/>
              <a:gdLst>
                <a:gd name="T0" fmla="*/ 51 w 51"/>
                <a:gd name="T1" fmla="*/ 237 h 237"/>
                <a:gd name="T2" fmla="*/ 0 w 51"/>
                <a:gd name="T3" fmla="*/ 237 h 237"/>
                <a:gd name="T4" fmla="*/ 0 w 51"/>
                <a:gd name="T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237">
                  <a:moveTo>
                    <a:pt x="51" y="237"/>
                  </a:moveTo>
                  <a:lnTo>
                    <a:pt x="0" y="237"/>
                  </a:lnTo>
                  <a:lnTo>
                    <a:pt x="0" y="0"/>
                  </a:lnTo>
                </a:path>
              </a:pathLst>
            </a:custGeom>
            <a:noFill/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8" name="Freeform 65">
              <a:extLst>
                <a:ext uri="{FF2B5EF4-FFF2-40B4-BE49-F238E27FC236}">
                  <a16:creationId xmlns:a16="http://schemas.microsoft.com/office/drawing/2014/main" id="{21AC07EC-68A5-4B48-B417-1A842501F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8130" y="2530477"/>
              <a:ext cx="111125" cy="111125"/>
            </a:xfrm>
            <a:custGeom>
              <a:avLst/>
              <a:gdLst>
                <a:gd name="T0" fmla="*/ 35 w 70"/>
                <a:gd name="T1" fmla="*/ 0 h 70"/>
                <a:gd name="T2" fmla="*/ 70 w 70"/>
                <a:gd name="T3" fmla="*/ 70 h 70"/>
                <a:gd name="T4" fmla="*/ 35 w 70"/>
                <a:gd name="T5" fmla="*/ 53 h 70"/>
                <a:gd name="T6" fmla="*/ 0 w 70"/>
                <a:gd name="T7" fmla="*/ 70 h 70"/>
                <a:gd name="T8" fmla="*/ 35 w 70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lnTo>
                    <a:pt x="70" y="70"/>
                  </a:lnTo>
                  <a:lnTo>
                    <a:pt x="35" y="53"/>
                  </a:lnTo>
                  <a:lnTo>
                    <a:pt x="0" y="7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10101"/>
            </a:solidFill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75" name="Freeform 72">
            <a:extLst>
              <a:ext uri="{FF2B5EF4-FFF2-40B4-BE49-F238E27FC236}">
                <a16:creationId xmlns:a16="http://schemas.microsoft.com/office/drawing/2014/main" id="{D45E987D-091D-4DD9-B8E0-39F8DEEEF070}"/>
              </a:ext>
            </a:extLst>
          </p:cNvPr>
          <p:cNvSpPr>
            <a:spLocks/>
          </p:cNvSpPr>
          <p:nvPr/>
        </p:nvSpPr>
        <p:spPr bwMode="auto">
          <a:xfrm>
            <a:off x="6481754" y="2874964"/>
            <a:ext cx="1635126" cy="1069975"/>
          </a:xfrm>
          <a:custGeom>
            <a:avLst/>
            <a:gdLst>
              <a:gd name="T0" fmla="*/ 363 w 4141"/>
              <a:gd name="T1" fmla="*/ 0 h 2707"/>
              <a:gd name="T2" fmla="*/ 3667 w 4141"/>
              <a:gd name="T3" fmla="*/ 0 h 2707"/>
              <a:gd name="T4" fmla="*/ 4141 w 4141"/>
              <a:gd name="T5" fmla="*/ 384 h 2707"/>
              <a:gd name="T6" fmla="*/ 4141 w 4141"/>
              <a:gd name="T7" fmla="*/ 2278 h 2707"/>
              <a:gd name="T8" fmla="*/ 3771 w 4141"/>
              <a:gd name="T9" fmla="*/ 2705 h 2707"/>
              <a:gd name="T10" fmla="*/ 363 w 4141"/>
              <a:gd name="T11" fmla="*/ 2707 h 2707"/>
              <a:gd name="T12" fmla="*/ 0 w 4141"/>
              <a:gd name="T13" fmla="*/ 2301 h 2707"/>
              <a:gd name="T14" fmla="*/ 0 w 4141"/>
              <a:gd name="T15" fmla="*/ 406 h 2707"/>
              <a:gd name="T16" fmla="*/ 363 w 4141"/>
              <a:gd name="T17" fmla="*/ 0 h 2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41" h="2707">
                <a:moveTo>
                  <a:pt x="363" y="0"/>
                </a:moveTo>
                <a:cubicBezTo>
                  <a:pt x="3667" y="0"/>
                  <a:pt x="3667" y="0"/>
                  <a:pt x="3667" y="0"/>
                </a:cubicBezTo>
                <a:cubicBezTo>
                  <a:pt x="4141" y="17"/>
                  <a:pt x="4141" y="384"/>
                  <a:pt x="4141" y="384"/>
                </a:cubicBezTo>
                <a:cubicBezTo>
                  <a:pt x="4141" y="2278"/>
                  <a:pt x="4141" y="2278"/>
                  <a:pt x="4141" y="2278"/>
                </a:cubicBezTo>
                <a:cubicBezTo>
                  <a:pt x="4141" y="2503"/>
                  <a:pt x="3972" y="2705"/>
                  <a:pt x="3771" y="2705"/>
                </a:cubicBezTo>
                <a:cubicBezTo>
                  <a:pt x="363" y="2707"/>
                  <a:pt x="363" y="2707"/>
                  <a:pt x="363" y="2707"/>
                </a:cubicBezTo>
                <a:cubicBezTo>
                  <a:pt x="162" y="2707"/>
                  <a:pt x="0" y="2525"/>
                  <a:pt x="0" y="2301"/>
                </a:cubicBezTo>
                <a:cubicBezTo>
                  <a:pt x="0" y="406"/>
                  <a:pt x="0" y="406"/>
                  <a:pt x="0" y="406"/>
                </a:cubicBezTo>
                <a:cubicBezTo>
                  <a:pt x="0" y="182"/>
                  <a:pt x="162" y="0"/>
                  <a:pt x="363" y="0"/>
                </a:cubicBezTo>
                <a:close/>
              </a:path>
            </a:pathLst>
          </a:custGeom>
          <a:solidFill>
            <a:srgbClr val="047368"/>
          </a:solidFill>
          <a:ln w="1588" cap="flat">
            <a:solidFill>
              <a:srgbClr val="01010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Freeform 73">
                <a:extLst>
                  <a:ext uri="{FF2B5EF4-FFF2-40B4-BE49-F238E27FC236}">
                    <a16:creationId xmlns:a16="http://schemas.microsoft.com/office/drawing/2014/main" id="{4EB2AC02-FE5C-4225-9455-DBAD06E84B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5567" y="2066927"/>
                <a:ext cx="477838" cy="477838"/>
              </a:xfrm>
              <a:custGeom>
                <a:avLst/>
                <a:gdLst>
                  <a:gd name="T0" fmla="*/ 604 w 1209"/>
                  <a:gd name="T1" fmla="*/ 0 h 1209"/>
                  <a:gd name="T2" fmla="*/ 1209 w 1209"/>
                  <a:gd name="T3" fmla="*/ 604 h 1209"/>
                  <a:gd name="T4" fmla="*/ 604 w 1209"/>
                  <a:gd name="T5" fmla="*/ 1209 h 1209"/>
                  <a:gd name="T6" fmla="*/ 0 w 1209"/>
                  <a:gd name="T7" fmla="*/ 604 h 1209"/>
                  <a:gd name="T8" fmla="*/ 604 w 1209"/>
                  <a:gd name="T9" fmla="*/ 0 h 1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9" h="1209">
                    <a:moveTo>
                      <a:pt x="604" y="0"/>
                    </a:moveTo>
                    <a:cubicBezTo>
                      <a:pt x="938" y="0"/>
                      <a:pt x="1209" y="271"/>
                      <a:pt x="1209" y="604"/>
                    </a:cubicBezTo>
                    <a:cubicBezTo>
                      <a:pt x="1209" y="939"/>
                      <a:pt x="938" y="1209"/>
                      <a:pt x="604" y="1209"/>
                    </a:cubicBezTo>
                    <a:cubicBezTo>
                      <a:pt x="270" y="1209"/>
                      <a:pt x="0" y="939"/>
                      <a:pt x="0" y="604"/>
                    </a:cubicBezTo>
                    <a:cubicBezTo>
                      <a:pt x="0" y="271"/>
                      <a:pt x="270" y="0"/>
                      <a:pt x="604" y="0"/>
                    </a:cubicBezTo>
                    <a:close/>
                  </a:path>
                </a:pathLst>
              </a:custGeom>
              <a:solidFill>
                <a:srgbClr val="FBF49C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76" name="Freeform 73">
                <a:extLst>
                  <a:ext uri="{FF2B5EF4-FFF2-40B4-BE49-F238E27FC236}">
                    <a16:creationId xmlns:a16="http://schemas.microsoft.com/office/drawing/2014/main" id="{4EB2AC02-FE5C-4225-9455-DBAD06E84B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75567" y="2066927"/>
                <a:ext cx="477838" cy="477838"/>
              </a:xfrm>
              <a:custGeom>
                <a:avLst/>
                <a:gdLst>
                  <a:gd name="T0" fmla="*/ 604 w 1209"/>
                  <a:gd name="T1" fmla="*/ 0 h 1209"/>
                  <a:gd name="T2" fmla="*/ 1209 w 1209"/>
                  <a:gd name="T3" fmla="*/ 604 h 1209"/>
                  <a:gd name="T4" fmla="*/ 604 w 1209"/>
                  <a:gd name="T5" fmla="*/ 1209 h 1209"/>
                  <a:gd name="T6" fmla="*/ 0 w 1209"/>
                  <a:gd name="T7" fmla="*/ 604 h 1209"/>
                  <a:gd name="T8" fmla="*/ 604 w 1209"/>
                  <a:gd name="T9" fmla="*/ 0 h 1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9" h="1209">
                    <a:moveTo>
                      <a:pt x="604" y="0"/>
                    </a:moveTo>
                    <a:cubicBezTo>
                      <a:pt x="938" y="0"/>
                      <a:pt x="1209" y="271"/>
                      <a:pt x="1209" y="604"/>
                    </a:cubicBezTo>
                    <a:cubicBezTo>
                      <a:pt x="1209" y="939"/>
                      <a:pt x="938" y="1209"/>
                      <a:pt x="604" y="1209"/>
                    </a:cubicBezTo>
                    <a:cubicBezTo>
                      <a:pt x="270" y="1209"/>
                      <a:pt x="0" y="939"/>
                      <a:pt x="0" y="604"/>
                    </a:cubicBezTo>
                    <a:cubicBezTo>
                      <a:pt x="0" y="271"/>
                      <a:pt x="270" y="0"/>
                      <a:pt x="604" y="0"/>
                    </a:cubicBezTo>
                    <a:close/>
                  </a:path>
                </a:pathLst>
              </a:custGeom>
              <a:blipFill>
                <a:blip r:embed="rId5"/>
                <a:stretch>
                  <a:fillRect/>
                </a:stretch>
              </a:blip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Freeform 74">
            <a:extLst>
              <a:ext uri="{FF2B5EF4-FFF2-40B4-BE49-F238E27FC236}">
                <a16:creationId xmlns:a16="http://schemas.microsoft.com/office/drawing/2014/main" id="{FBBAEF6C-2E17-470F-B30E-96025EA8EB04}"/>
              </a:ext>
            </a:extLst>
          </p:cNvPr>
          <p:cNvSpPr>
            <a:spLocks/>
          </p:cNvSpPr>
          <p:nvPr/>
        </p:nvSpPr>
        <p:spPr bwMode="auto">
          <a:xfrm>
            <a:off x="6684954" y="4027490"/>
            <a:ext cx="17463" cy="206375"/>
          </a:xfrm>
          <a:custGeom>
            <a:avLst/>
            <a:gdLst>
              <a:gd name="T0" fmla="*/ 0 w 11"/>
              <a:gd name="T1" fmla="*/ 130 h 130"/>
              <a:gd name="T2" fmla="*/ 10 w 11"/>
              <a:gd name="T3" fmla="*/ 130 h 130"/>
              <a:gd name="T4" fmla="*/ 11 w 11"/>
              <a:gd name="T5" fmla="*/ 0 h 130"/>
              <a:gd name="T6" fmla="*/ 0 w 11"/>
              <a:gd name="T7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" h="130">
                <a:moveTo>
                  <a:pt x="0" y="130"/>
                </a:moveTo>
                <a:lnTo>
                  <a:pt x="10" y="130"/>
                </a:lnTo>
                <a:lnTo>
                  <a:pt x="11" y="0"/>
                </a:lnTo>
                <a:lnTo>
                  <a:pt x="0" y="13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3B63C26-1DD3-4ABD-8F1C-C12E135A7DDC}"/>
              </a:ext>
            </a:extLst>
          </p:cNvPr>
          <p:cNvGrpSpPr/>
          <p:nvPr/>
        </p:nvGrpSpPr>
        <p:grpSpPr>
          <a:xfrm flipV="1">
            <a:off x="6646854" y="3944940"/>
            <a:ext cx="112713" cy="288925"/>
            <a:chOff x="6646854" y="3944940"/>
            <a:chExt cx="112713" cy="288925"/>
          </a:xfrm>
        </p:grpSpPr>
        <p:sp>
          <p:nvSpPr>
            <p:cNvPr id="78" name="Freeform 75">
              <a:extLst>
                <a:ext uri="{FF2B5EF4-FFF2-40B4-BE49-F238E27FC236}">
                  <a16:creationId xmlns:a16="http://schemas.microsoft.com/office/drawing/2014/main" id="{31F471E0-1A3B-4661-B44B-5E46B86E5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4954" y="4027490"/>
              <a:ext cx="17463" cy="206375"/>
            </a:xfrm>
            <a:custGeom>
              <a:avLst/>
              <a:gdLst>
                <a:gd name="T0" fmla="*/ 0 w 11"/>
                <a:gd name="T1" fmla="*/ 130 h 130"/>
                <a:gd name="T2" fmla="*/ 10 w 11"/>
                <a:gd name="T3" fmla="*/ 130 h 130"/>
                <a:gd name="T4" fmla="*/ 11 w 11"/>
                <a:gd name="T5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30">
                  <a:moveTo>
                    <a:pt x="0" y="130"/>
                  </a:moveTo>
                  <a:lnTo>
                    <a:pt x="10" y="130"/>
                  </a:lnTo>
                  <a:lnTo>
                    <a:pt x="11" y="0"/>
                  </a:lnTo>
                </a:path>
              </a:pathLst>
            </a:cu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9" name="Freeform 76">
              <a:extLst>
                <a:ext uri="{FF2B5EF4-FFF2-40B4-BE49-F238E27FC236}">
                  <a16:creationId xmlns:a16="http://schemas.microsoft.com/office/drawing/2014/main" id="{DBA9B7D7-EADC-4A70-8415-B37D4F42A2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6854" y="3944940"/>
              <a:ext cx="112713" cy="111125"/>
            </a:xfrm>
            <a:custGeom>
              <a:avLst/>
              <a:gdLst>
                <a:gd name="T0" fmla="*/ 35 w 71"/>
                <a:gd name="T1" fmla="*/ 0 h 70"/>
                <a:gd name="T2" fmla="*/ 71 w 71"/>
                <a:gd name="T3" fmla="*/ 70 h 70"/>
                <a:gd name="T4" fmla="*/ 35 w 71"/>
                <a:gd name="T5" fmla="*/ 52 h 70"/>
                <a:gd name="T6" fmla="*/ 0 w 71"/>
                <a:gd name="T7" fmla="*/ 70 h 70"/>
                <a:gd name="T8" fmla="*/ 35 w 71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70">
                  <a:moveTo>
                    <a:pt x="35" y="0"/>
                  </a:moveTo>
                  <a:lnTo>
                    <a:pt x="71" y="70"/>
                  </a:lnTo>
                  <a:lnTo>
                    <a:pt x="35" y="52"/>
                  </a:lnTo>
                  <a:lnTo>
                    <a:pt x="0" y="7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81" name="Rectangle 78">
            <a:extLst>
              <a:ext uri="{FF2B5EF4-FFF2-40B4-BE49-F238E27FC236}">
                <a16:creationId xmlns:a16="http://schemas.microsoft.com/office/drawing/2014/main" id="{88A97156-AAB5-4BBA-A92B-CE7F4870A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7979" y="3197227"/>
            <a:ext cx="12239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3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LSTM</a:t>
            </a:r>
            <a:endParaRPr kumimoji="0" lang="id-ID" altLang="id-ID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475B522-B8C9-4B2E-8BF8-10CCB54651DC}"/>
              </a:ext>
            </a:extLst>
          </p:cNvPr>
          <p:cNvGrpSpPr/>
          <p:nvPr/>
        </p:nvGrpSpPr>
        <p:grpSpPr>
          <a:xfrm flipH="1">
            <a:off x="8116880" y="3005139"/>
            <a:ext cx="647700" cy="755651"/>
            <a:chOff x="8116880" y="3005139"/>
            <a:chExt cx="647700" cy="755651"/>
          </a:xfrm>
        </p:grpSpPr>
        <p:sp>
          <p:nvSpPr>
            <p:cNvPr id="70" name="Line 67">
              <a:extLst>
                <a:ext uri="{FF2B5EF4-FFF2-40B4-BE49-F238E27FC236}">
                  <a16:creationId xmlns:a16="http://schemas.microsoft.com/office/drawing/2014/main" id="{60D654CF-2399-4EDF-9C6A-1D9CF2400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880" y="3052764"/>
              <a:ext cx="565150" cy="7938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3" name="Line 70">
              <a:extLst>
                <a:ext uri="{FF2B5EF4-FFF2-40B4-BE49-F238E27FC236}">
                  <a16:creationId xmlns:a16="http://schemas.microsoft.com/office/drawing/2014/main" id="{8B9AD5C5-424C-4E3E-8E81-D7549DF1DE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880" y="3697290"/>
              <a:ext cx="565150" cy="7938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1" name="Freeform 68">
              <a:extLst>
                <a:ext uri="{FF2B5EF4-FFF2-40B4-BE49-F238E27FC236}">
                  <a16:creationId xmlns:a16="http://schemas.microsoft.com/office/drawing/2014/main" id="{FC8E6212-C158-4BCD-AE0F-61671909B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3455" y="3005139"/>
              <a:ext cx="111125" cy="111125"/>
            </a:xfrm>
            <a:custGeom>
              <a:avLst/>
              <a:gdLst>
                <a:gd name="T0" fmla="*/ 70 w 70"/>
                <a:gd name="T1" fmla="*/ 35 h 70"/>
                <a:gd name="T2" fmla="*/ 0 w 70"/>
                <a:gd name="T3" fmla="*/ 70 h 70"/>
                <a:gd name="T4" fmla="*/ 18 w 70"/>
                <a:gd name="T5" fmla="*/ 35 h 70"/>
                <a:gd name="T6" fmla="*/ 0 w 70"/>
                <a:gd name="T7" fmla="*/ 0 h 70"/>
                <a:gd name="T8" fmla="*/ 70 w 7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70" y="35"/>
                  </a:moveTo>
                  <a:lnTo>
                    <a:pt x="0" y="70"/>
                  </a:lnTo>
                  <a:lnTo>
                    <a:pt x="18" y="35"/>
                  </a:lnTo>
                  <a:lnTo>
                    <a:pt x="0" y="0"/>
                  </a:lnTo>
                  <a:lnTo>
                    <a:pt x="70" y="35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4" name="Freeform 71">
              <a:extLst>
                <a:ext uri="{FF2B5EF4-FFF2-40B4-BE49-F238E27FC236}">
                  <a16:creationId xmlns:a16="http://schemas.microsoft.com/office/drawing/2014/main" id="{85FE7FAB-B0C1-467E-BA32-D8E9217EBA1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3455" y="3649665"/>
              <a:ext cx="111125" cy="111125"/>
            </a:xfrm>
            <a:custGeom>
              <a:avLst/>
              <a:gdLst>
                <a:gd name="T0" fmla="*/ 70 w 70"/>
                <a:gd name="T1" fmla="*/ 35 h 70"/>
                <a:gd name="T2" fmla="*/ 0 w 70"/>
                <a:gd name="T3" fmla="*/ 70 h 70"/>
                <a:gd name="T4" fmla="*/ 18 w 70"/>
                <a:gd name="T5" fmla="*/ 35 h 70"/>
                <a:gd name="T6" fmla="*/ 0 w 70"/>
                <a:gd name="T7" fmla="*/ 0 h 70"/>
                <a:gd name="T8" fmla="*/ 70 w 7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70" y="35"/>
                  </a:moveTo>
                  <a:lnTo>
                    <a:pt x="0" y="70"/>
                  </a:lnTo>
                  <a:lnTo>
                    <a:pt x="18" y="35"/>
                  </a:lnTo>
                  <a:lnTo>
                    <a:pt x="0" y="0"/>
                  </a:lnTo>
                  <a:lnTo>
                    <a:pt x="70" y="35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24" name="Freeform 51">
            <a:extLst>
              <a:ext uri="{FF2B5EF4-FFF2-40B4-BE49-F238E27FC236}">
                <a16:creationId xmlns:a16="http://schemas.microsoft.com/office/drawing/2014/main" id="{AD51779E-05B9-4997-B0C5-05528FDF400F}"/>
              </a:ext>
            </a:extLst>
          </p:cNvPr>
          <p:cNvSpPr>
            <a:spLocks/>
          </p:cNvSpPr>
          <p:nvPr/>
        </p:nvSpPr>
        <p:spPr bwMode="auto">
          <a:xfrm>
            <a:off x="10387006" y="3035302"/>
            <a:ext cx="565150" cy="7938"/>
          </a:xfrm>
          <a:custGeom>
            <a:avLst/>
            <a:gdLst>
              <a:gd name="T0" fmla="*/ 0 w 356"/>
              <a:gd name="T1" fmla="*/ 0 h 5"/>
              <a:gd name="T2" fmla="*/ 356 w 356"/>
              <a:gd name="T3" fmla="*/ 5 h 5"/>
              <a:gd name="T4" fmla="*/ 0 w 356"/>
              <a:gd name="T5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6" h="5">
                <a:moveTo>
                  <a:pt x="0" y="0"/>
                </a:moveTo>
                <a:lnTo>
                  <a:pt x="356" y="5"/>
                </a:lnTo>
                <a:lnTo>
                  <a:pt x="0" y="0"/>
                </a:lnTo>
                <a:close/>
              </a:path>
            </a:pathLst>
          </a:custGeom>
          <a:solidFill>
            <a:srgbClr val="4E4E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6" name="Freeform 54">
            <a:extLst>
              <a:ext uri="{FF2B5EF4-FFF2-40B4-BE49-F238E27FC236}">
                <a16:creationId xmlns:a16="http://schemas.microsoft.com/office/drawing/2014/main" id="{923C90E8-5DA2-482E-B597-E1509690B1D1}"/>
              </a:ext>
            </a:extLst>
          </p:cNvPr>
          <p:cNvSpPr>
            <a:spLocks/>
          </p:cNvSpPr>
          <p:nvPr/>
        </p:nvSpPr>
        <p:spPr bwMode="auto">
          <a:xfrm>
            <a:off x="10387006" y="3681415"/>
            <a:ext cx="565150" cy="7938"/>
          </a:xfrm>
          <a:custGeom>
            <a:avLst/>
            <a:gdLst>
              <a:gd name="T0" fmla="*/ 0 w 356"/>
              <a:gd name="T1" fmla="*/ 0 h 5"/>
              <a:gd name="T2" fmla="*/ 356 w 356"/>
              <a:gd name="T3" fmla="*/ 5 h 5"/>
              <a:gd name="T4" fmla="*/ 0 w 356"/>
              <a:gd name="T5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6" h="5">
                <a:moveTo>
                  <a:pt x="0" y="0"/>
                </a:moveTo>
                <a:lnTo>
                  <a:pt x="356" y="5"/>
                </a:lnTo>
                <a:lnTo>
                  <a:pt x="0" y="0"/>
                </a:lnTo>
                <a:close/>
              </a:path>
            </a:pathLst>
          </a:custGeom>
          <a:solidFill>
            <a:srgbClr val="4E4E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7912410-E69E-427F-8A69-42E67FE740C4}"/>
              </a:ext>
            </a:extLst>
          </p:cNvPr>
          <p:cNvGrpSpPr/>
          <p:nvPr/>
        </p:nvGrpSpPr>
        <p:grpSpPr>
          <a:xfrm flipH="1" flipV="1">
            <a:off x="10201269" y="2409827"/>
            <a:ext cx="134937" cy="460375"/>
            <a:chOff x="10229844" y="2514602"/>
            <a:chExt cx="134937" cy="460375"/>
          </a:xfrm>
        </p:grpSpPr>
        <p:sp>
          <p:nvSpPr>
            <p:cNvPr id="129" name="Freeform 49">
              <a:extLst>
                <a:ext uri="{FF2B5EF4-FFF2-40B4-BE49-F238E27FC236}">
                  <a16:creationId xmlns:a16="http://schemas.microsoft.com/office/drawing/2014/main" id="{6E446032-9E15-4226-8625-11116E591E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5406" y="2597152"/>
              <a:ext cx="79375" cy="377825"/>
            </a:xfrm>
            <a:custGeom>
              <a:avLst/>
              <a:gdLst>
                <a:gd name="T0" fmla="*/ 50 w 50"/>
                <a:gd name="T1" fmla="*/ 238 h 238"/>
                <a:gd name="T2" fmla="*/ 0 w 50"/>
                <a:gd name="T3" fmla="*/ 238 h 238"/>
                <a:gd name="T4" fmla="*/ 0 w 50"/>
                <a:gd name="T5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238">
                  <a:moveTo>
                    <a:pt x="50" y="238"/>
                  </a:moveTo>
                  <a:lnTo>
                    <a:pt x="0" y="238"/>
                  </a:lnTo>
                  <a:lnTo>
                    <a:pt x="0" y="0"/>
                  </a:lnTo>
                </a:path>
              </a:pathLst>
            </a:custGeom>
            <a:noFill/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0" name="Freeform 50">
              <a:extLst>
                <a:ext uri="{FF2B5EF4-FFF2-40B4-BE49-F238E27FC236}">
                  <a16:creationId xmlns:a16="http://schemas.microsoft.com/office/drawing/2014/main" id="{976FD9AE-7233-44F6-8964-D6BC761EF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9844" y="2514602"/>
              <a:ext cx="111125" cy="111125"/>
            </a:xfrm>
            <a:custGeom>
              <a:avLst/>
              <a:gdLst>
                <a:gd name="T0" fmla="*/ 35 w 70"/>
                <a:gd name="T1" fmla="*/ 0 h 70"/>
                <a:gd name="T2" fmla="*/ 70 w 70"/>
                <a:gd name="T3" fmla="*/ 70 h 70"/>
                <a:gd name="T4" fmla="*/ 35 w 70"/>
                <a:gd name="T5" fmla="*/ 52 h 70"/>
                <a:gd name="T6" fmla="*/ 0 w 70"/>
                <a:gd name="T7" fmla="*/ 70 h 70"/>
                <a:gd name="T8" fmla="*/ 35 w 70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lnTo>
                    <a:pt x="70" y="70"/>
                  </a:lnTo>
                  <a:lnTo>
                    <a:pt x="35" y="52"/>
                  </a:lnTo>
                  <a:lnTo>
                    <a:pt x="0" y="7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10101"/>
            </a:solidFill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31" name="Freeform 57">
            <a:extLst>
              <a:ext uri="{FF2B5EF4-FFF2-40B4-BE49-F238E27FC236}">
                <a16:creationId xmlns:a16="http://schemas.microsoft.com/office/drawing/2014/main" id="{1D70D6F3-8C18-4BA3-9FFB-3B09B5CE410C}"/>
              </a:ext>
            </a:extLst>
          </p:cNvPr>
          <p:cNvSpPr>
            <a:spLocks/>
          </p:cNvSpPr>
          <p:nvPr/>
        </p:nvSpPr>
        <p:spPr bwMode="auto">
          <a:xfrm>
            <a:off x="8751880" y="2859089"/>
            <a:ext cx="1635126" cy="1068388"/>
          </a:xfrm>
          <a:custGeom>
            <a:avLst/>
            <a:gdLst>
              <a:gd name="T0" fmla="*/ 363 w 4141"/>
              <a:gd name="T1" fmla="*/ 0 h 2706"/>
              <a:gd name="T2" fmla="*/ 3667 w 4141"/>
              <a:gd name="T3" fmla="*/ 0 h 2706"/>
              <a:gd name="T4" fmla="*/ 4141 w 4141"/>
              <a:gd name="T5" fmla="*/ 383 h 2706"/>
              <a:gd name="T6" fmla="*/ 4141 w 4141"/>
              <a:gd name="T7" fmla="*/ 2278 h 2706"/>
              <a:gd name="T8" fmla="*/ 3771 w 4141"/>
              <a:gd name="T9" fmla="*/ 2704 h 2706"/>
              <a:gd name="T10" fmla="*/ 363 w 4141"/>
              <a:gd name="T11" fmla="*/ 2706 h 2706"/>
              <a:gd name="T12" fmla="*/ 0 w 4141"/>
              <a:gd name="T13" fmla="*/ 2300 h 2706"/>
              <a:gd name="T14" fmla="*/ 0 w 4141"/>
              <a:gd name="T15" fmla="*/ 406 h 2706"/>
              <a:gd name="T16" fmla="*/ 363 w 4141"/>
              <a:gd name="T17" fmla="*/ 0 h 2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41" h="2706">
                <a:moveTo>
                  <a:pt x="363" y="0"/>
                </a:moveTo>
                <a:cubicBezTo>
                  <a:pt x="3667" y="0"/>
                  <a:pt x="3667" y="0"/>
                  <a:pt x="3667" y="0"/>
                </a:cubicBezTo>
                <a:cubicBezTo>
                  <a:pt x="4141" y="16"/>
                  <a:pt x="4141" y="383"/>
                  <a:pt x="4141" y="383"/>
                </a:cubicBezTo>
                <a:cubicBezTo>
                  <a:pt x="4141" y="2278"/>
                  <a:pt x="4141" y="2278"/>
                  <a:pt x="4141" y="2278"/>
                </a:cubicBezTo>
                <a:cubicBezTo>
                  <a:pt x="4141" y="2502"/>
                  <a:pt x="3972" y="2704"/>
                  <a:pt x="3771" y="2704"/>
                </a:cubicBezTo>
                <a:cubicBezTo>
                  <a:pt x="363" y="2706"/>
                  <a:pt x="363" y="2706"/>
                  <a:pt x="363" y="2706"/>
                </a:cubicBezTo>
                <a:cubicBezTo>
                  <a:pt x="162" y="2706"/>
                  <a:pt x="0" y="2525"/>
                  <a:pt x="0" y="2300"/>
                </a:cubicBezTo>
                <a:cubicBezTo>
                  <a:pt x="0" y="406"/>
                  <a:pt x="0" y="406"/>
                  <a:pt x="0" y="406"/>
                </a:cubicBezTo>
                <a:cubicBezTo>
                  <a:pt x="0" y="181"/>
                  <a:pt x="162" y="0"/>
                  <a:pt x="363" y="0"/>
                </a:cubicBezTo>
                <a:close/>
              </a:path>
            </a:pathLst>
          </a:custGeom>
          <a:solidFill>
            <a:srgbClr val="047368"/>
          </a:solidFill>
          <a:ln w="1588" cap="flat">
            <a:solidFill>
              <a:srgbClr val="01010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Oval 58">
                <a:extLst>
                  <a:ext uri="{FF2B5EF4-FFF2-40B4-BE49-F238E27FC236}">
                    <a16:creationId xmlns:a16="http://schemas.microsoft.com/office/drawing/2014/main" id="{8E6DE9CB-DED1-4FFE-A3F8-9F3C8D6500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45694" y="2051052"/>
                <a:ext cx="477838" cy="477838"/>
              </a:xfrm>
              <a:prstGeom prst="ellipse">
                <a:avLst/>
              </a:prstGeom>
              <a:solidFill>
                <a:srgbClr val="FBF49C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32" name="Oval 58">
                <a:extLst>
                  <a:ext uri="{FF2B5EF4-FFF2-40B4-BE49-F238E27FC236}">
                    <a16:creationId xmlns:a16="http://schemas.microsoft.com/office/drawing/2014/main" id="{8E6DE9CB-DED1-4FFE-A3F8-9F3C8D6500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45694" y="2051052"/>
                <a:ext cx="477838" cy="47783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Freeform 59">
            <a:extLst>
              <a:ext uri="{FF2B5EF4-FFF2-40B4-BE49-F238E27FC236}">
                <a16:creationId xmlns:a16="http://schemas.microsoft.com/office/drawing/2014/main" id="{8EB16779-0A76-463B-9219-F3C68E6FA5C1}"/>
              </a:ext>
            </a:extLst>
          </p:cNvPr>
          <p:cNvSpPr>
            <a:spLocks/>
          </p:cNvSpPr>
          <p:nvPr/>
        </p:nvSpPr>
        <p:spPr bwMode="auto">
          <a:xfrm>
            <a:off x="8955080" y="4011615"/>
            <a:ext cx="19050" cy="204788"/>
          </a:xfrm>
          <a:custGeom>
            <a:avLst/>
            <a:gdLst>
              <a:gd name="T0" fmla="*/ 0 w 12"/>
              <a:gd name="T1" fmla="*/ 129 h 129"/>
              <a:gd name="T2" fmla="*/ 10 w 12"/>
              <a:gd name="T3" fmla="*/ 129 h 129"/>
              <a:gd name="T4" fmla="*/ 12 w 12"/>
              <a:gd name="T5" fmla="*/ 0 h 129"/>
              <a:gd name="T6" fmla="*/ 0 w 12"/>
              <a:gd name="T7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129">
                <a:moveTo>
                  <a:pt x="0" y="129"/>
                </a:moveTo>
                <a:lnTo>
                  <a:pt x="10" y="129"/>
                </a:lnTo>
                <a:lnTo>
                  <a:pt x="12" y="0"/>
                </a:lnTo>
                <a:lnTo>
                  <a:pt x="0" y="1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507070D-F5DF-46A8-83F6-EBA692BAB67B}"/>
              </a:ext>
            </a:extLst>
          </p:cNvPr>
          <p:cNvGrpSpPr/>
          <p:nvPr/>
        </p:nvGrpSpPr>
        <p:grpSpPr>
          <a:xfrm flipV="1">
            <a:off x="8916980" y="3927477"/>
            <a:ext cx="112713" cy="288926"/>
            <a:chOff x="8916980" y="3927477"/>
            <a:chExt cx="112713" cy="288926"/>
          </a:xfrm>
        </p:grpSpPr>
        <p:sp>
          <p:nvSpPr>
            <p:cNvPr id="134" name="Freeform 60">
              <a:extLst>
                <a:ext uri="{FF2B5EF4-FFF2-40B4-BE49-F238E27FC236}">
                  <a16:creationId xmlns:a16="http://schemas.microsoft.com/office/drawing/2014/main" id="{3E4E3DE6-E543-4AB4-A76B-9A82CF521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5080" y="4011615"/>
              <a:ext cx="19050" cy="204788"/>
            </a:xfrm>
            <a:custGeom>
              <a:avLst/>
              <a:gdLst>
                <a:gd name="T0" fmla="*/ 0 w 12"/>
                <a:gd name="T1" fmla="*/ 129 h 129"/>
                <a:gd name="T2" fmla="*/ 10 w 12"/>
                <a:gd name="T3" fmla="*/ 129 h 129"/>
                <a:gd name="T4" fmla="*/ 12 w 12"/>
                <a:gd name="T5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29">
                  <a:moveTo>
                    <a:pt x="0" y="129"/>
                  </a:moveTo>
                  <a:lnTo>
                    <a:pt x="10" y="129"/>
                  </a:lnTo>
                  <a:lnTo>
                    <a:pt x="12" y="0"/>
                  </a:lnTo>
                </a:path>
              </a:pathLst>
            </a:cu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5" name="Freeform 61">
              <a:extLst>
                <a:ext uri="{FF2B5EF4-FFF2-40B4-BE49-F238E27FC236}">
                  <a16:creationId xmlns:a16="http://schemas.microsoft.com/office/drawing/2014/main" id="{8E420580-D8E2-4CA5-A859-52FE76440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6980" y="3927477"/>
              <a:ext cx="112713" cy="112713"/>
            </a:xfrm>
            <a:custGeom>
              <a:avLst/>
              <a:gdLst>
                <a:gd name="T0" fmla="*/ 36 w 71"/>
                <a:gd name="T1" fmla="*/ 0 h 71"/>
                <a:gd name="T2" fmla="*/ 71 w 71"/>
                <a:gd name="T3" fmla="*/ 71 h 71"/>
                <a:gd name="T4" fmla="*/ 36 w 71"/>
                <a:gd name="T5" fmla="*/ 53 h 71"/>
                <a:gd name="T6" fmla="*/ 0 w 71"/>
                <a:gd name="T7" fmla="*/ 71 h 71"/>
                <a:gd name="T8" fmla="*/ 36 w 71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71">
                  <a:moveTo>
                    <a:pt x="36" y="0"/>
                  </a:moveTo>
                  <a:lnTo>
                    <a:pt x="71" y="71"/>
                  </a:lnTo>
                  <a:lnTo>
                    <a:pt x="36" y="53"/>
                  </a:lnTo>
                  <a:lnTo>
                    <a:pt x="0" y="71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Oval 62">
                <a:extLst>
                  <a:ext uri="{FF2B5EF4-FFF2-40B4-BE49-F238E27FC236}">
                    <a16:creationId xmlns:a16="http://schemas.microsoft.com/office/drawing/2014/main" id="{3F0C1013-725A-4AD7-89E8-37874C20FF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16955" y="4233865"/>
                <a:ext cx="477838" cy="477838"/>
              </a:xfrm>
              <a:prstGeom prst="ellipse">
                <a:avLst/>
              </a:prstGeom>
              <a:solidFill>
                <a:srgbClr val="D1E8C5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36" name="Oval 62">
                <a:extLst>
                  <a:ext uri="{FF2B5EF4-FFF2-40B4-BE49-F238E27FC236}">
                    <a16:creationId xmlns:a16="http://schemas.microsoft.com/office/drawing/2014/main" id="{3F0C1013-725A-4AD7-89E8-37874C20FF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16955" y="4233865"/>
                <a:ext cx="477838" cy="47783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Rectangle 63">
            <a:extLst>
              <a:ext uri="{FF2B5EF4-FFF2-40B4-BE49-F238E27FC236}">
                <a16:creationId xmlns:a16="http://schemas.microsoft.com/office/drawing/2014/main" id="{9D534A41-036A-4229-83D4-90BE572AF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9693" y="3181352"/>
            <a:ext cx="1222376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3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LSTM</a:t>
            </a:r>
            <a:endParaRPr kumimoji="0" lang="id-ID" altLang="id-ID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AAF1F0-4E3E-4870-9334-8E10C346F8C8}"/>
              </a:ext>
            </a:extLst>
          </p:cNvPr>
          <p:cNvGrpSpPr/>
          <p:nvPr/>
        </p:nvGrpSpPr>
        <p:grpSpPr>
          <a:xfrm flipH="1">
            <a:off x="10387006" y="2985295"/>
            <a:ext cx="649285" cy="755651"/>
            <a:chOff x="10387006" y="2985295"/>
            <a:chExt cx="649285" cy="755651"/>
          </a:xfrm>
        </p:grpSpPr>
        <p:sp>
          <p:nvSpPr>
            <p:cNvPr id="125" name="Line 52">
              <a:extLst>
                <a:ext uri="{FF2B5EF4-FFF2-40B4-BE49-F238E27FC236}">
                  <a16:creationId xmlns:a16="http://schemas.microsoft.com/office/drawing/2014/main" id="{10E7727D-41AB-4FD1-8DC5-28D76BD3EB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87006" y="3035302"/>
              <a:ext cx="565150" cy="7938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7" name="Line 55">
              <a:extLst>
                <a:ext uri="{FF2B5EF4-FFF2-40B4-BE49-F238E27FC236}">
                  <a16:creationId xmlns:a16="http://schemas.microsoft.com/office/drawing/2014/main" id="{D5EA17DD-5D13-45BE-9165-0FF5FD4E44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87006" y="3681415"/>
              <a:ext cx="565150" cy="7938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8" name="Freeform 9">
              <a:extLst>
                <a:ext uri="{FF2B5EF4-FFF2-40B4-BE49-F238E27FC236}">
                  <a16:creationId xmlns:a16="http://schemas.microsoft.com/office/drawing/2014/main" id="{FFF11AF8-A6F6-4583-99F1-4796D9809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5166" y="2985295"/>
              <a:ext cx="111125" cy="111125"/>
            </a:xfrm>
            <a:custGeom>
              <a:avLst/>
              <a:gdLst>
                <a:gd name="T0" fmla="*/ 70 w 70"/>
                <a:gd name="T1" fmla="*/ 35 h 70"/>
                <a:gd name="T2" fmla="*/ 0 w 70"/>
                <a:gd name="T3" fmla="*/ 70 h 70"/>
                <a:gd name="T4" fmla="*/ 18 w 70"/>
                <a:gd name="T5" fmla="*/ 35 h 70"/>
                <a:gd name="T6" fmla="*/ 0 w 70"/>
                <a:gd name="T7" fmla="*/ 0 h 70"/>
                <a:gd name="T8" fmla="*/ 70 w 7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70" y="35"/>
                  </a:moveTo>
                  <a:lnTo>
                    <a:pt x="0" y="70"/>
                  </a:lnTo>
                  <a:lnTo>
                    <a:pt x="18" y="35"/>
                  </a:lnTo>
                  <a:lnTo>
                    <a:pt x="0" y="0"/>
                  </a:lnTo>
                  <a:lnTo>
                    <a:pt x="70" y="35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9" name="Freeform 12">
              <a:extLst>
                <a:ext uri="{FF2B5EF4-FFF2-40B4-BE49-F238E27FC236}">
                  <a16:creationId xmlns:a16="http://schemas.microsoft.com/office/drawing/2014/main" id="{3F706644-B9B7-4A60-89CF-3B3905270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5166" y="3629821"/>
              <a:ext cx="111125" cy="111125"/>
            </a:xfrm>
            <a:custGeom>
              <a:avLst/>
              <a:gdLst>
                <a:gd name="T0" fmla="*/ 70 w 70"/>
                <a:gd name="T1" fmla="*/ 35 h 70"/>
                <a:gd name="T2" fmla="*/ 0 w 70"/>
                <a:gd name="T3" fmla="*/ 70 h 70"/>
                <a:gd name="T4" fmla="*/ 18 w 70"/>
                <a:gd name="T5" fmla="*/ 35 h 70"/>
                <a:gd name="T6" fmla="*/ 0 w 70"/>
                <a:gd name="T7" fmla="*/ 0 h 70"/>
                <a:gd name="T8" fmla="*/ 70 w 7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70" y="35"/>
                  </a:moveTo>
                  <a:lnTo>
                    <a:pt x="0" y="70"/>
                  </a:lnTo>
                  <a:lnTo>
                    <a:pt x="18" y="35"/>
                  </a:lnTo>
                  <a:lnTo>
                    <a:pt x="0" y="0"/>
                  </a:lnTo>
                  <a:lnTo>
                    <a:pt x="70" y="35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3DDC676-8CBC-420C-839C-609D762C1B84}"/>
              </a:ext>
            </a:extLst>
          </p:cNvPr>
          <p:cNvGrpSpPr>
            <a:grpSpLocks noChangeAspect="1"/>
          </p:cNvGrpSpPr>
          <p:nvPr/>
        </p:nvGrpSpPr>
        <p:grpSpPr>
          <a:xfrm>
            <a:off x="1645435" y="1748958"/>
            <a:ext cx="2207420" cy="3250082"/>
            <a:chOff x="1881176" y="2066927"/>
            <a:chExt cx="1808163" cy="26622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18">
                  <a:extLst>
                    <a:ext uri="{FF2B5EF4-FFF2-40B4-BE49-F238E27FC236}">
                      <a16:creationId xmlns:a16="http://schemas.microsoft.com/office/drawing/2014/main" id="{FBFBDD5B-E9C2-410F-8F01-0BC0A5E50F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81176" y="4251327"/>
                  <a:ext cx="477838" cy="477838"/>
                </a:xfrm>
                <a:prstGeom prst="ellipse">
                  <a:avLst/>
                </a:prstGeom>
                <a:solidFill>
                  <a:srgbClr val="D1E8C5"/>
                </a:solid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21" name="Oval 18">
                  <a:extLst>
                    <a:ext uri="{FF2B5EF4-FFF2-40B4-BE49-F238E27FC236}">
                      <a16:creationId xmlns:a16="http://schemas.microsoft.com/office/drawing/2014/main" id="{FBFBDD5B-E9C2-410F-8F01-0BC0A5E50F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81176" y="4251327"/>
                  <a:ext cx="477838" cy="477838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323C76E-059D-4264-86CE-8E67224640B9}"/>
                </a:ext>
              </a:extLst>
            </p:cNvPr>
            <p:cNvGrpSpPr/>
            <p:nvPr/>
          </p:nvGrpSpPr>
          <p:grpSpPr>
            <a:xfrm>
              <a:off x="1917688" y="2066927"/>
              <a:ext cx="1771651" cy="2166938"/>
              <a:chOff x="1917688" y="2066927"/>
              <a:chExt cx="1771651" cy="2166938"/>
            </a:xfrm>
          </p:grpSpPr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10345194-4C7E-4BAC-BCDF-37CCDD64B1D9}"/>
                  </a:ext>
                </a:extLst>
              </p:cNvPr>
              <p:cNvGrpSpPr/>
              <p:nvPr/>
            </p:nvGrpSpPr>
            <p:grpSpPr>
              <a:xfrm flipH="1" flipV="1">
                <a:off x="3365489" y="2425702"/>
                <a:ext cx="134938" cy="460375"/>
                <a:chOff x="2247901" y="2530477"/>
                <a:chExt cx="134938" cy="460375"/>
              </a:xfrm>
            </p:grpSpPr>
            <p:sp>
              <p:nvSpPr>
                <p:cNvPr id="8" name="Freeform 5">
                  <a:extLst>
                    <a:ext uri="{FF2B5EF4-FFF2-40B4-BE49-F238E27FC236}">
                      <a16:creationId xmlns:a16="http://schemas.microsoft.com/office/drawing/2014/main" id="{FECEE12F-6757-4F08-9481-87AC394212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3464" y="2614614"/>
                  <a:ext cx="79375" cy="376238"/>
                </a:xfrm>
                <a:custGeom>
                  <a:avLst/>
                  <a:gdLst>
                    <a:gd name="T0" fmla="*/ 50 w 50"/>
                    <a:gd name="T1" fmla="*/ 237 h 237"/>
                    <a:gd name="T2" fmla="*/ 0 w 50"/>
                    <a:gd name="T3" fmla="*/ 237 h 237"/>
                    <a:gd name="T4" fmla="*/ 0 w 50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0" h="237">
                      <a:moveTo>
                        <a:pt x="50" y="237"/>
                      </a:moveTo>
                      <a:lnTo>
                        <a:pt x="0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9" name="Freeform 6">
                  <a:extLst>
                    <a:ext uri="{FF2B5EF4-FFF2-40B4-BE49-F238E27FC236}">
                      <a16:creationId xmlns:a16="http://schemas.microsoft.com/office/drawing/2014/main" id="{6A854D05-6D85-4C2F-8EBE-1EBB2223F4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47901" y="2530477"/>
                  <a:ext cx="111125" cy="111125"/>
                </a:xfrm>
                <a:custGeom>
                  <a:avLst/>
                  <a:gdLst>
                    <a:gd name="T0" fmla="*/ 35 w 70"/>
                    <a:gd name="T1" fmla="*/ 0 h 70"/>
                    <a:gd name="T2" fmla="*/ 70 w 70"/>
                    <a:gd name="T3" fmla="*/ 70 h 70"/>
                    <a:gd name="T4" fmla="*/ 35 w 70"/>
                    <a:gd name="T5" fmla="*/ 53 h 70"/>
                    <a:gd name="T6" fmla="*/ 0 w 70"/>
                    <a:gd name="T7" fmla="*/ 70 h 70"/>
                    <a:gd name="T8" fmla="*/ 35 w 70"/>
                    <a:gd name="T9" fmla="*/ 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" h="70">
                      <a:moveTo>
                        <a:pt x="35" y="0"/>
                      </a:moveTo>
                      <a:lnTo>
                        <a:pt x="70" y="70"/>
                      </a:lnTo>
                      <a:lnTo>
                        <a:pt x="35" y="53"/>
                      </a:lnTo>
                      <a:lnTo>
                        <a:pt x="0" y="70"/>
                      </a:lnTo>
                      <a:lnTo>
                        <a:pt x="35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  <p:sp>
            <p:nvSpPr>
              <p:cNvPr id="16" name="Freeform 13">
                <a:extLst>
                  <a:ext uri="{FF2B5EF4-FFF2-40B4-BE49-F238E27FC236}">
                    <a16:creationId xmlns:a16="http://schemas.microsoft.com/office/drawing/2014/main" id="{7CBB3784-AD70-454D-846A-5D99671131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7688" y="2874964"/>
                <a:ext cx="1635126" cy="1069975"/>
              </a:xfrm>
              <a:custGeom>
                <a:avLst/>
                <a:gdLst>
                  <a:gd name="T0" fmla="*/ 363 w 4141"/>
                  <a:gd name="T1" fmla="*/ 0 h 2707"/>
                  <a:gd name="T2" fmla="*/ 3667 w 4141"/>
                  <a:gd name="T3" fmla="*/ 0 h 2707"/>
                  <a:gd name="T4" fmla="*/ 4141 w 4141"/>
                  <a:gd name="T5" fmla="*/ 384 h 2707"/>
                  <a:gd name="T6" fmla="*/ 4141 w 4141"/>
                  <a:gd name="T7" fmla="*/ 2278 h 2707"/>
                  <a:gd name="T8" fmla="*/ 3771 w 4141"/>
                  <a:gd name="T9" fmla="*/ 2705 h 2707"/>
                  <a:gd name="T10" fmla="*/ 363 w 4141"/>
                  <a:gd name="T11" fmla="*/ 2707 h 2707"/>
                  <a:gd name="T12" fmla="*/ 0 w 4141"/>
                  <a:gd name="T13" fmla="*/ 2301 h 2707"/>
                  <a:gd name="T14" fmla="*/ 0 w 4141"/>
                  <a:gd name="T15" fmla="*/ 406 h 2707"/>
                  <a:gd name="T16" fmla="*/ 363 w 4141"/>
                  <a:gd name="T17" fmla="*/ 0 h 27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41" h="2707">
                    <a:moveTo>
                      <a:pt x="363" y="0"/>
                    </a:moveTo>
                    <a:cubicBezTo>
                      <a:pt x="3667" y="0"/>
                      <a:pt x="3667" y="0"/>
                      <a:pt x="3667" y="0"/>
                    </a:cubicBezTo>
                    <a:cubicBezTo>
                      <a:pt x="4141" y="17"/>
                      <a:pt x="4141" y="384"/>
                      <a:pt x="4141" y="384"/>
                    </a:cubicBezTo>
                    <a:cubicBezTo>
                      <a:pt x="4141" y="2278"/>
                      <a:pt x="4141" y="2278"/>
                      <a:pt x="4141" y="2278"/>
                    </a:cubicBezTo>
                    <a:cubicBezTo>
                      <a:pt x="4141" y="2503"/>
                      <a:pt x="3972" y="2705"/>
                      <a:pt x="3771" y="2705"/>
                    </a:cubicBezTo>
                    <a:cubicBezTo>
                      <a:pt x="363" y="2707"/>
                      <a:pt x="363" y="2707"/>
                      <a:pt x="363" y="2707"/>
                    </a:cubicBezTo>
                    <a:cubicBezTo>
                      <a:pt x="162" y="2707"/>
                      <a:pt x="0" y="2525"/>
                      <a:pt x="0" y="2301"/>
                    </a:cubicBezTo>
                    <a:cubicBezTo>
                      <a:pt x="0" y="406"/>
                      <a:pt x="0" y="406"/>
                      <a:pt x="0" y="406"/>
                    </a:cubicBezTo>
                    <a:cubicBezTo>
                      <a:pt x="0" y="182"/>
                      <a:pt x="162" y="0"/>
                      <a:pt x="363" y="0"/>
                    </a:cubicBezTo>
                    <a:close/>
                  </a:path>
                </a:pathLst>
              </a:custGeom>
              <a:solidFill>
                <a:srgbClr val="047368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Freeform 14">
                    <a:extLst>
                      <a:ext uri="{FF2B5EF4-FFF2-40B4-BE49-F238E27FC236}">
                        <a16:creationId xmlns:a16="http://schemas.microsoft.com/office/drawing/2014/main" id="{E103FC71-91B8-43AB-BCB1-E8FCD94A4E5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11501" y="2066927"/>
                    <a:ext cx="477838" cy="477838"/>
                  </a:xfrm>
                  <a:custGeom>
                    <a:avLst/>
                    <a:gdLst>
                      <a:gd name="T0" fmla="*/ 604 w 1209"/>
                      <a:gd name="T1" fmla="*/ 0 h 1209"/>
                      <a:gd name="T2" fmla="*/ 1209 w 1209"/>
                      <a:gd name="T3" fmla="*/ 604 h 1209"/>
                      <a:gd name="T4" fmla="*/ 604 w 1209"/>
                      <a:gd name="T5" fmla="*/ 1209 h 1209"/>
                      <a:gd name="T6" fmla="*/ 0 w 1209"/>
                      <a:gd name="T7" fmla="*/ 604 h 1209"/>
                      <a:gd name="T8" fmla="*/ 604 w 1209"/>
                      <a:gd name="T9" fmla="*/ 0 h 12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09" h="1209">
                        <a:moveTo>
                          <a:pt x="604" y="0"/>
                        </a:moveTo>
                        <a:cubicBezTo>
                          <a:pt x="938" y="0"/>
                          <a:pt x="1209" y="271"/>
                          <a:pt x="1209" y="604"/>
                        </a:cubicBezTo>
                        <a:cubicBezTo>
                          <a:pt x="1209" y="939"/>
                          <a:pt x="938" y="1209"/>
                          <a:pt x="604" y="1209"/>
                        </a:cubicBezTo>
                        <a:cubicBezTo>
                          <a:pt x="270" y="1209"/>
                          <a:pt x="0" y="939"/>
                          <a:pt x="0" y="604"/>
                        </a:cubicBezTo>
                        <a:cubicBezTo>
                          <a:pt x="0" y="271"/>
                          <a:pt x="270" y="0"/>
                          <a:pt x="604" y="0"/>
                        </a:cubicBezTo>
                        <a:close/>
                      </a:path>
                    </a:pathLst>
                  </a:custGeom>
                  <a:solidFill>
                    <a:srgbClr val="FBF49C"/>
                  </a:solid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 xmlns="">
              <p:sp>
                <p:nvSpPr>
                  <p:cNvPr id="17" name="Freeform 14">
                    <a:extLst>
                      <a:ext uri="{FF2B5EF4-FFF2-40B4-BE49-F238E27FC236}">
                        <a16:creationId xmlns:a16="http://schemas.microsoft.com/office/drawing/2014/main" id="{E103FC71-91B8-43AB-BCB1-E8FCD94A4E5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211501" y="2066927"/>
                    <a:ext cx="477838" cy="477838"/>
                  </a:xfrm>
                  <a:custGeom>
                    <a:avLst/>
                    <a:gdLst>
                      <a:gd name="T0" fmla="*/ 604 w 1209"/>
                      <a:gd name="T1" fmla="*/ 0 h 1209"/>
                      <a:gd name="T2" fmla="*/ 1209 w 1209"/>
                      <a:gd name="T3" fmla="*/ 604 h 1209"/>
                      <a:gd name="T4" fmla="*/ 604 w 1209"/>
                      <a:gd name="T5" fmla="*/ 1209 h 1209"/>
                      <a:gd name="T6" fmla="*/ 0 w 1209"/>
                      <a:gd name="T7" fmla="*/ 604 h 1209"/>
                      <a:gd name="T8" fmla="*/ 604 w 1209"/>
                      <a:gd name="T9" fmla="*/ 0 h 12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09" h="1209">
                        <a:moveTo>
                          <a:pt x="604" y="0"/>
                        </a:moveTo>
                        <a:cubicBezTo>
                          <a:pt x="938" y="0"/>
                          <a:pt x="1209" y="271"/>
                          <a:pt x="1209" y="604"/>
                        </a:cubicBezTo>
                        <a:cubicBezTo>
                          <a:pt x="1209" y="939"/>
                          <a:pt x="938" y="1209"/>
                          <a:pt x="604" y="1209"/>
                        </a:cubicBezTo>
                        <a:cubicBezTo>
                          <a:pt x="270" y="1209"/>
                          <a:pt x="0" y="939"/>
                          <a:pt x="0" y="604"/>
                        </a:cubicBezTo>
                        <a:cubicBezTo>
                          <a:pt x="0" y="271"/>
                          <a:pt x="270" y="0"/>
                          <a:pt x="604" y="0"/>
                        </a:cubicBezTo>
                        <a:close/>
                      </a:path>
                    </a:pathLst>
                  </a:custGeom>
                  <a:blipFill>
                    <a:blip r:embed="rId9"/>
                    <a:stretch>
                      <a:fillRect/>
                    </a:stretch>
                  </a:blip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" name="Freeform 15">
                <a:extLst>
                  <a:ext uri="{FF2B5EF4-FFF2-40B4-BE49-F238E27FC236}">
                    <a16:creationId xmlns:a16="http://schemas.microsoft.com/office/drawing/2014/main" id="{2AAE153D-4C2A-4A9A-A136-54D5551102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0888" y="4027490"/>
                <a:ext cx="17463" cy="206375"/>
              </a:xfrm>
              <a:custGeom>
                <a:avLst/>
                <a:gdLst>
                  <a:gd name="T0" fmla="*/ 0 w 11"/>
                  <a:gd name="T1" fmla="*/ 130 h 130"/>
                  <a:gd name="T2" fmla="*/ 10 w 11"/>
                  <a:gd name="T3" fmla="*/ 130 h 130"/>
                  <a:gd name="T4" fmla="*/ 11 w 11"/>
                  <a:gd name="T5" fmla="*/ 0 h 130"/>
                  <a:gd name="T6" fmla="*/ 0 w 11"/>
                  <a:gd name="T7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130">
                    <a:moveTo>
                      <a:pt x="0" y="130"/>
                    </a:moveTo>
                    <a:lnTo>
                      <a:pt x="10" y="130"/>
                    </a:lnTo>
                    <a:lnTo>
                      <a:pt x="11" y="0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9E98C220-A57E-4985-997D-B63F8E010372}"/>
                  </a:ext>
                </a:extLst>
              </p:cNvPr>
              <p:cNvGrpSpPr/>
              <p:nvPr/>
            </p:nvGrpSpPr>
            <p:grpSpPr>
              <a:xfrm flipV="1">
                <a:off x="2082788" y="3944940"/>
                <a:ext cx="111125" cy="288925"/>
                <a:chOff x="2082788" y="3944940"/>
                <a:chExt cx="111125" cy="288925"/>
              </a:xfrm>
            </p:grpSpPr>
            <p:sp>
              <p:nvSpPr>
                <p:cNvPr id="19" name="Freeform 16">
                  <a:extLst>
                    <a:ext uri="{FF2B5EF4-FFF2-40B4-BE49-F238E27FC236}">
                      <a16:creationId xmlns:a16="http://schemas.microsoft.com/office/drawing/2014/main" id="{45A7AB20-9163-4315-A57A-2F41271AFB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20888" y="4027490"/>
                  <a:ext cx="17463" cy="206375"/>
                </a:xfrm>
                <a:custGeom>
                  <a:avLst/>
                  <a:gdLst>
                    <a:gd name="T0" fmla="*/ 0 w 11"/>
                    <a:gd name="T1" fmla="*/ 130 h 130"/>
                    <a:gd name="T2" fmla="*/ 10 w 11"/>
                    <a:gd name="T3" fmla="*/ 130 h 130"/>
                    <a:gd name="T4" fmla="*/ 11 w 11"/>
                    <a:gd name="T5" fmla="*/ 0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" h="130">
                      <a:moveTo>
                        <a:pt x="0" y="130"/>
                      </a:moveTo>
                      <a:lnTo>
                        <a:pt x="10" y="130"/>
                      </a:lnTo>
                      <a:lnTo>
                        <a:pt x="11" y="0"/>
                      </a:lnTo>
                    </a:path>
                  </a:pathLst>
                </a:custGeom>
                <a:noFill/>
                <a:ln w="158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20" name="Freeform 17">
                  <a:extLst>
                    <a:ext uri="{FF2B5EF4-FFF2-40B4-BE49-F238E27FC236}">
                      <a16:creationId xmlns:a16="http://schemas.microsoft.com/office/drawing/2014/main" id="{79471145-41DC-4BB4-80A0-5EF28EA6E9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82788" y="3944940"/>
                  <a:ext cx="111125" cy="111125"/>
                </a:xfrm>
                <a:custGeom>
                  <a:avLst/>
                  <a:gdLst>
                    <a:gd name="T0" fmla="*/ 35 w 70"/>
                    <a:gd name="T1" fmla="*/ 0 h 70"/>
                    <a:gd name="T2" fmla="*/ 70 w 70"/>
                    <a:gd name="T3" fmla="*/ 70 h 70"/>
                    <a:gd name="T4" fmla="*/ 35 w 70"/>
                    <a:gd name="T5" fmla="*/ 52 h 70"/>
                    <a:gd name="T6" fmla="*/ 0 w 70"/>
                    <a:gd name="T7" fmla="*/ 70 h 70"/>
                    <a:gd name="T8" fmla="*/ 35 w 70"/>
                    <a:gd name="T9" fmla="*/ 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" h="70">
                      <a:moveTo>
                        <a:pt x="35" y="0"/>
                      </a:moveTo>
                      <a:lnTo>
                        <a:pt x="70" y="70"/>
                      </a:lnTo>
                      <a:lnTo>
                        <a:pt x="35" y="52"/>
                      </a:lnTo>
                      <a:lnTo>
                        <a:pt x="0" y="70"/>
                      </a:lnTo>
                      <a:lnTo>
                        <a:pt x="3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58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  <p:sp>
            <p:nvSpPr>
              <p:cNvPr id="22" name="Rectangle 19">
                <a:extLst>
                  <a:ext uri="{FF2B5EF4-FFF2-40B4-BE49-F238E27FC236}">
                    <a16:creationId xmlns:a16="http://schemas.microsoft.com/office/drawing/2014/main" id="{4701530E-50D5-44D8-AD85-0D88A4DD3D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7088" y="3197227"/>
                <a:ext cx="1223963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altLang="id-ID" sz="3000" b="0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LSTM</a:t>
                </a:r>
                <a:endParaRPr kumimoji="0" lang="id-ID" altLang="id-ID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Oval 108">
                <a:extLst>
                  <a:ext uri="{FF2B5EF4-FFF2-40B4-BE49-F238E27FC236}">
                    <a16:creationId xmlns:a16="http://schemas.microsoft.com/office/drawing/2014/main" id="{566785BA-9774-4407-8EB4-6B5AD60F20E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435675" y="4150902"/>
                <a:ext cx="425472" cy="231782"/>
              </a:xfrm>
              <a:prstGeom prst="ellipse">
                <a:avLst/>
              </a:prstGeom>
              <a:solidFill>
                <a:srgbClr val="FF9933"/>
              </a:solidFill>
              <a:ln w="4763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50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500" dirty="0"/>
                  <a:t>W</a:t>
                </a:r>
                <a:endParaRPr lang="id-ID" sz="500" dirty="0"/>
              </a:p>
            </p:txBody>
          </p:sp>
        </mc:Choice>
        <mc:Fallback xmlns="">
          <p:sp>
            <p:nvSpPr>
              <p:cNvPr id="96" name="Oval 108">
                <a:extLst>
                  <a:ext uri="{FF2B5EF4-FFF2-40B4-BE49-F238E27FC236}">
                    <a16:creationId xmlns:a16="http://schemas.microsoft.com/office/drawing/2014/main" id="{566785BA-9774-4407-8EB4-6B5AD60F20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35675" y="4150902"/>
                <a:ext cx="425472" cy="231782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4763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CDB86142-77CB-401B-8B52-3873610E68F3}"/>
              </a:ext>
            </a:extLst>
          </p:cNvPr>
          <p:cNvCxnSpPr>
            <a:endCxn id="96" idx="0"/>
          </p:cNvCxnSpPr>
          <p:nvPr/>
        </p:nvCxnSpPr>
        <p:spPr>
          <a:xfrm flipH="1">
            <a:off x="1648411" y="3916727"/>
            <a:ext cx="72393" cy="234175"/>
          </a:xfrm>
          <a:prstGeom prst="bentConnector4">
            <a:avLst>
              <a:gd name="adj1" fmla="val 105259"/>
              <a:gd name="adj2" fmla="val 916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977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E1CE7848-C658-4A08-BBCC-869D8CD1AA03}"/>
              </a:ext>
            </a:extLst>
          </p:cNvPr>
          <p:cNvSpPr/>
          <p:nvPr/>
        </p:nvSpPr>
        <p:spPr>
          <a:xfrm>
            <a:off x="4873175" y="152400"/>
            <a:ext cx="7061200" cy="1041400"/>
          </a:xfrm>
          <a:custGeom>
            <a:avLst/>
            <a:gdLst>
              <a:gd name="connsiteX0" fmla="*/ 7048500 w 7061200"/>
              <a:gd name="connsiteY0" fmla="*/ 12700 h 1041400"/>
              <a:gd name="connsiteX1" fmla="*/ 0 w 7061200"/>
              <a:gd name="connsiteY1" fmla="*/ 0 h 1041400"/>
              <a:gd name="connsiteX2" fmla="*/ 292100 w 7061200"/>
              <a:gd name="connsiteY2" fmla="*/ 1028700 h 1041400"/>
              <a:gd name="connsiteX3" fmla="*/ 7061200 w 7061200"/>
              <a:gd name="connsiteY3" fmla="*/ 1041400 h 1041400"/>
              <a:gd name="connsiteX4" fmla="*/ 7048500 w 7061200"/>
              <a:gd name="connsiteY4" fmla="*/ 12700 h 104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61200" h="1041400">
                <a:moveTo>
                  <a:pt x="7048500" y="12700"/>
                </a:moveTo>
                <a:lnTo>
                  <a:pt x="0" y="0"/>
                </a:lnTo>
                <a:lnTo>
                  <a:pt x="292100" y="1028700"/>
                </a:lnTo>
                <a:lnTo>
                  <a:pt x="7061200" y="1041400"/>
                </a:lnTo>
                <a:lnTo>
                  <a:pt x="7048500" y="127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0465431A-7DEC-4332-BB9C-9936DA35084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3" t="4501" r="62365" b="24335"/>
          <a:stretch/>
        </p:blipFill>
        <p:spPr>
          <a:xfrm>
            <a:off x="368958" y="9000"/>
            <a:ext cx="5303575" cy="6840000"/>
          </a:xfr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05AD7B2-AA02-42EB-82E9-CF33CB4E8B4C}"/>
              </a:ext>
            </a:extLst>
          </p:cNvPr>
          <p:cNvGrpSpPr/>
          <p:nvPr/>
        </p:nvGrpSpPr>
        <p:grpSpPr>
          <a:xfrm>
            <a:off x="4501681" y="2919803"/>
            <a:ext cx="7099862" cy="931139"/>
            <a:chOff x="4501681" y="2919803"/>
            <a:chExt cx="7099862" cy="93113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293448A-E25B-4492-BA5D-61C383F65B6A}"/>
                </a:ext>
              </a:extLst>
            </p:cNvPr>
            <p:cNvGrpSpPr/>
            <p:nvPr/>
          </p:nvGrpSpPr>
          <p:grpSpPr>
            <a:xfrm>
              <a:off x="5637744" y="2919803"/>
              <a:ext cx="5963799" cy="888479"/>
              <a:chOff x="6441522" y="3635167"/>
              <a:chExt cx="3660359" cy="888479"/>
            </a:xfrm>
          </p:grpSpPr>
          <p:sp>
            <p:nvSpPr>
              <p:cNvPr id="21" name="Text Placeholder 10">
                <a:extLst>
                  <a:ext uri="{FF2B5EF4-FFF2-40B4-BE49-F238E27FC236}">
                    <a16:creationId xmlns:a16="http://schemas.microsoft.com/office/drawing/2014/main" id="{038CD368-D12B-41DF-9DC9-368ACA4BE5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41522" y="3912583"/>
                <a:ext cx="3660359" cy="611063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ko-KR" sz="1800" dirty="0">
                    <a:cs typeface="Arial" pitchFamily="34" charset="0"/>
                  </a:rPr>
                  <a:t>Data yang </a:t>
                </a:r>
                <a:r>
                  <a:rPr lang="en-US" altLang="ko-KR" sz="1800" dirty="0" err="1">
                    <a:cs typeface="Arial" pitchFamily="34" charset="0"/>
                  </a:rPr>
                  <a:t>akan</a:t>
                </a:r>
                <a:r>
                  <a:rPr lang="en-US" altLang="ko-KR" sz="1800" dirty="0">
                    <a:cs typeface="Arial" pitchFamily="34" charset="0"/>
                  </a:rPr>
                  <a:t> </a:t>
                </a:r>
                <a:r>
                  <a:rPr lang="en-US" altLang="ko-KR" sz="1800" dirty="0" err="1">
                    <a:cs typeface="Arial" pitchFamily="34" charset="0"/>
                  </a:rPr>
                  <a:t>digunakan</a:t>
                </a:r>
                <a:r>
                  <a:rPr lang="en-US" altLang="ko-KR" sz="1800" dirty="0">
                    <a:cs typeface="Arial" pitchFamily="34" charset="0"/>
                  </a:rPr>
                  <a:t> pada </a:t>
                </a:r>
                <a:r>
                  <a:rPr lang="en-US" altLang="ko-KR" sz="1800" dirty="0" err="1">
                    <a:cs typeface="Arial" pitchFamily="34" charset="0"/>
                  </a:rPr>
                  <a:t>penelitian</a:t>
                </a:r>
                <a:r>
                  <a:rPr lang="en-US" altLang="ko-KR" sz="1800" dirty="0">
                    <a:cs typeface="Arial" pitchFamily="34" charset="0"/>
                  </a:rPr>
                  <a:t> </a:t>
                </a:r>
                <a:r>
                  <a:rPr lang="en-US" altLang="ko-KR" sz="1800" dirty="0" err="1">
                    <a:cs typeface="Arial" pitchFamily="34" charset="0"/>
                  </a:rPr>
                  <a:t>ini</a:t>
                </a:r>
                <a:r>
                  <a:rPr lang="en-US" altLang="ko-KR" sz="1800" dirty="0">
                    <a:cs typeface="Arial" pitchFamily="34" charset="0"/>
                  </a:rPr>
                  <a:t> </a:t>
                </a:r>
                <a:r>
                  <a:rPr lang="en-US" altLang="ko-KR" sz="1800" dirty="0" err="1">
                    <a:cs typeface="Arial" pitchFamily="34" charset="0"/>
                  </a:rPr>
                  <a:t>adalah</a:t>
                </a:r>
                <a:r>
                  <a:rPr lang="en-US" altLang="ko-KR" sz="1800" dirty="0">
                    <a:cs typeface="Arial" pitchFamily="34" charset="0"/>
                  </a:rPr>
                  <a:t> </a:t>
                </a:r>
                <a:r>
                  <a:rPr lang="en-US" altLang="ko-KR" sz="1800" dirty="0" err="1">
                    <a:cs typeface="Arial" pitchFamily="34" charset="0"/>
                  </a:rPr>
                  <a:t>harga</a:t>
                </a:r>
                <a:r>
                  <a:rPr lang="en-US" altLang="ko-KR" sz="1800" dirty="0">
                    <a:cs typeface="Arial" pitchFamily="34" charset="0"/>
                  </a:rPr>
                  <a:t> </a:t>
                </a:r>
                <a:r>
                  <a:rPr lang="en-US" altLang="ko-KR" sz="1800" dirty="0" err="1">
                    <a:cs typeface="Arial" pitchFamily="34" charset="0"/>
                  </a:rPr>
                  <a:t>saham</a:t>
                </a:r>
                <a:r>
                  <a:rPr lang="en-US" altLang="ko-KR" sz="1800" dirty="0">
                    <a:cs typeface="Arial" pitchFamily="34" charset="0"/>
                  </a:rPr>
                  <a:t> PT Semen Indonesia (Persero) </a:t>
                </a:r>
                <a:r>
                  <a:rPr lang="en-US" altLang="ko-KR" sz="1800" dirty="0" err="1">
                    <a:cs typeface="Arial" pitchFamily="34" charset="0"/>
                  </a:rPr>
                  <a:t>Tbk</a:t>
                </a:r>
                <a:r>
                  <a:rPr lang="en-US" altLang="ko-KR" sz="1800" dirty="0">
                    <a:cs typeface="Arial" pitchFamily="34" charset="0"/>
                  </a:rPr>
                  <a:t> </a:t>
                </a:r>
                <a:r>
                  <a:rPr lang="en-US" altLang="ko-KR" sz="1800" dirty="0" err="1">
                    <a:cs typeface="Arial" pitchFamily="34" charset="0"/>
                  </a:rPr>
                  <a:t>saat</a:t>
                </a:r>
                <a:r>
                  <a:rPr lang="en-US" altLang="ko-KR" sz="1800" dirty="0">
                    <a:cs typeface="Arial" pitchFamily="34" charset="0"/>
                  </a:rPr>
                  <a:t> </a:t>
                </a:r>
                <a:r>
                  <a:rPr lang="en-US" altLang="ko-KR" sz="1800" dirty="0" err="1">
                    <a:cs typeface="Arial" pitchFamily="34" charset="0"/>
                  </a:rPr>
                  <a:t>harga</a:t>
                </a:r>
                <a:r>
                  <a:rPr lang="en-US" altLang="ko-KR" sz="1800" dirty="0">
                    <a:cs typeface="Arial" pitchFamily="34" charset="0"/>
                  </a:rPr>
                  <a:t> </a:t>
                </a:r>
                <a:r>
                  <a:rPr lang="en-US" altLang="ko-KR" sz="1800" dirty="0" err="1">
                    <a:cs typeface="Arial" pitchFamily="34" charset="0"/>
                  </a:rPr>
                  <a:t>penutupan</a:t>
                </a:r>
                <a:r>
                  <a:rPr lang="en-US" altLang="ko-KR" sz="1800" dirty="0">
                    <a:cs typeface="Arial" pitchFamily="34" charset="0"/>
                  </a:rPr>
                  <a:t>. </a:t>
                </a:r>
                <a:endParaRPr lang="ko-KR" altLang="en-US" sz="1800" dirty="0">
                  <a:cs typeface="Arial" pitchFamily="34" charset="0"/>
                </a:endParaRPr>
              </a:p>
            </p:txBody>
          </p:sp>
          <p:sp>
            <p:nvSpPr>
              <p:cNvPr id="24" name="Text Placeholder 13">
                <a:extLst>
                  <a:ext uri="{FF2B5EF4-FFF2-40B4-BE49-F238E27FC236}">
                    <a16:creationId xmlns:a16="http://schemas.microsoft.com/office/drawing/2014/main" id="{8F8BB76D-EF2B-47D5-87EC-919EEFCCCB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41522" y="3635167"/>
                <a:ext cx="3655348" cy="286382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1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Saham</a:t>
                </a:r>
                <a:endParaRPr lang="ko-KR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3C604F3-2E0C-4F4C-A326-DAFC1724504B}"/>
                </a:ext>
              </a:extLst>
            </p:cNvPr>
            <p:cNvGrpSpPr/>
            <p:nvPr/>
          </p:nvGrpSpPr>
          <p:grpSpPr>
            <a:xfrm>
              <a:off x="4501681" y="2986846"/>
              <a:ext cx="864000" cy="864096"/>
              <a:chOff x="4555817" y="3152712"/>
              <a:chExt cx="864000" cy="864096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4555817" y="3152712"/>
                <a:ext cx="864000" cy="864096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3" name="Graphic 42" descr="Bank">
                <a:extLst>
                  <a:ext uri="{FF2B5EF4-FFF2-40B4-BE49-F238E27FC236}">
                    <a16:creationId xmlns:a16="http://schemas.microsoft.com/office/drawing/2014/main" id="{DB3DFB46-1531-4F3F-A0CA-148818EDDF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693435" y="3243892"/>
                <a:ext cx="611063" cy="611063"/>
              </a:xfrm>
              <a:prstGeom prst="rect">
                <a:avLst/>
              </a:prstGeom>
            </p:spPr>
          </p:pic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2BB24EC-9C89-4284-9ABD-8FBC17CEE7CD}"/>
              </a:ext>
            </a:extLst>
          </p:cNvPr>
          <p:cNvGrpSpPr/>
          <p:nvPr/>
        </p:nvGrpSpPr>
        <p:grpSpPr>
          <a:xfrm>
            <a:off x="4788644" y="4178112"/>
            <a:ext cx="6789836" cy="968740"/>
            <a:chOff x="4788644" y="4178112"/>
            <a:chExt cx="6789836" cy="96874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30B8BE6-4CC7-419E-B325-CEFBF8E3C539}"/>
                </a:ext>
              </a:extLst>
            </p:cNvPr>
            <p:cNvGrpSpPr/>
            <p:nvPr/>
          </p:nvGrpSpPr>
          <p:grpSpPr>
            <a:xfrm>
              <a:off x="5986989" y="4178112"/>
              <a:ext cx="5591491" cy="888479"/>
              <a:chOff x="6704152" y="4782653"/>
              <a:chExt cx="3660359" cy="888479"/>
            </a:xfrm>
          </p:grpSpPr>
          <p:sp>
            <p:nvSpPr>
              <p:cNvPr id="22" name="Text Placeholder 11">
                <a:extLst>
                  <a:ext uri="{FF2B5EF4-FFF2-40B4-BE49-F238E27FC236}">
                    <a16:creationId xmlns:a16="http://schemas.microsoft.com/office/drawing/2014/main" id="{31CEF828-E601-4440-92DE-B99322C795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04152" y="5060069"/>
                <a:ext cx="3660359" cy="611063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just" fontAlgn="base"/>
                <a:r>
                  <a:rPr lang="en-US" sz="1800" dirty="0" err="1"/>
                  <a:t>Metode</a:t>
                </a:r>
                <a:r>
                  <a:rPr lang="en-US" sz="1800" dirty="0"/>
                  <a:t> yang </a:t>
                </a:r>
                <a:r>
                  <a:rPr lang="en-US" sz="1800" dirty="0" err="1"/>
                  <a:t>digunakan</a:t>
                </a:r>
                <a:r>
                  <a:rPr lang="en-US" sz="1800" dirty="0"/>
                  <a:t> LSTM (</a:t>
                </a:r>
                <a:r>
                  <a:rPr lang="en-US" sz="1800" i="1" dirty="0"/>
                  <a:t>Long-Short Term Memory</a:t>
                </a:r>
                <a:r>
                  <a:rPr lang="en-US" sz="1800" dirty="0"/>
                  <a:t>) </a:t>
                </a:r>
                <a:r>
                  <a:rPr lang="en-US" sz="1800" dirty="0" err="1"/>
                  <a:t>dengan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banyak</a:t>
                </a:r>
                <a:r>
                  <a:rPr lang="en-US" sz="1800" dirty="0"/>
                  <a:t> </a:t>
                </a:r>
                <a:r>
                  <a:rPr lang="en-US" sz="1800" dirty="0" err="1"/>
                  <a:t>urutan</a:t>
                </a:r>
                <a:r>
                  <a:rPr lang="en-US" sz="1800" dirty="0"/>
                  <a:t> 5 </a:t>
                </a:r>
                <a:endParaRPr lang="id-ID" sz="1800" dirty="0"/>
              </a:p>
            </p:txBody>
          </p:sp>
          <p:sp>
            <p:nvSpPr>
              <p:cNvPr id="25" name="Text Placeholder 14">
                <a:extLst>
                  <a:ext uri="{FF2B5EF4-FFF2-40B4-BE49-F238E27FC236}">
                    <a16:creationId xmlns:a16="http://schemas.microsoft.com/office/drawing/2014/main" id="{0CFC24BE-F215-4124-9BF6-92BF730358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04152" y="4782653"/>
                <a:ext cx="3655348" cy="286382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1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Metode</a:t>
                </a:r>
                <a:endParaRPr lang="ko-KR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085418C-482C-4288-A2D2-F69110B00B30}"/>
                </a:ext>
              </a:extLst>
            </p:cNvPr>
            <p:cNvGrpSpPr/>
            <p:nvPr/>
          </p:nvGrpSpPr>
          <p:grpSpPr>
            <a:xfrm>
              <a:off x="4788644" y="4282756"/>
              <a:ext cx="864000" cy="864096"/>
              <a:chOff x="4772107" y="4368598"/>
              <a:chExt cx="864000" cy="864096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4772107" y="4368598"/>
                <a:ext cx="864000" cy="864096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7" name="Graphic 46" descr="Robot">
                <a:extLst>
                  <a:ext uri="{FF2B5EF4-FFF2-40B4-BE49-F238E27FC236}">
                    <a16:creationId xmlns:a16="http://schemas.microsoft.com/office/drawing/2014/main" id="{E3160435-263C-4077-A851-F864E22704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885875" y="4457014"/>
                <a:ext cx="666324" cy="666324"/>
              </a:xfrm>
              <a:prstGeom prst="rect">
                <a:avLst/>
              </a:prstGeom>
            </p:spPr>
          </p:pic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500A1A5-AD79-4A0A-9A8D-ABA4D1BFD79A}"/>
              </a:ext>
            </a:extLst>
          </p:cNvPr>
          <p:cNvGrpSpPr/>
          <p:nvPr/>
        </p:nvGrpSpPr>
        <p:grpSpPr>
          <a:xfrm>
            <a:off x="4236549" y="1619293"/>
            <a:ext cx="7183243" cy="945861"/>
            <a:chOff x="4236549" y="1619293"/>
            <a:chExt cx="7183243" cy="94586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7899B13E-225D-4362-9DE3-BBAE86E38EC7}"/>
                </a:ext>
              </a:extLst>
            </p:cNvPr>
            <p:cNvGrpSpPr/>
            <p:nvPr/>
          </p:nvGrpSpPr>
          <p:grpSpPr>
            <a:xfrm>
              <a:off x="5365681" y="1619293"/>
              <a:ext cx="6054111" cy="888479"/>
              <a:chOff x="6188417" y="2478156"/>
              <a:chExt cx="3660359" cy="888479"/>
            </a:xfrm>
          </p:grpSpPr>
          <p:sp>
            <p:nvSpPr>
              <p:cNvPr id="20" name="Text Placeholder 9">
                <a:extLst>
                  <a:ext uri="{FF2B5EF4-FFF2-40B4-BE49-F238E27FC236}">
                    <a16:creationId xmlns:a16="http://schemas.microsoft.com/office/drawing/2014/main" id="{1512D697-B551-4C5F-BE67-EAF89F1504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88417" y="2755572"/>
                <a:ext cx="3660359" cy="611063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ko-KR" sz="1800" dirty="0">
                    <a:cs typeface="Arial" pitchFamily="34" charset="0"/>
                  </a:rPr>
                  <a:t>Data yang </a:t>
                </a:r>
                <a:r>
                  <a:rPr lang="en-US" altLang="ko-KR" sz="1800" dirty="0" err="1">
                    <a:cs typeface="Arial" pitchFamily="34" charset="0"/>
                  </a:rPr>
                  <a:t>akan</a:t>
                </a:r>
                <a:r>
                  <a:rPr lang="en-US" altLang="ko-KR" sz="1800" dirty="0">
                    <a:cs typeface="Arial" pitchFamily="34" charset="0"/>
                  </a:rPr>
                  <a:t> </a:t>
                </a:r>
                <a:r>
                  <a:rPr lang="en-US" altLang="ko-KR" sz="1800" dirty="0" err="1">
                    <a:cs typeface="Arial" pitchFamily="34" charset="0"/>
                  </a:rPr>
                  <a:t>digunakan</a:t>
                </a:r>
                <a:r>
                  <a:rPr lang="en-US" altLang="ko-KR" sz="1800" dirty="0">
                    <a:cs typeface="Arial" pitchFamily="34" charset="0"/>
                  </a:rPr>
                  <a:t> pada </a:t>
                </a:r>
                <a:r>
                  <a:rPr lang="en-US" altLang="ko-KR" sz="1800" dirty="0" err="1">
                    <a:cs typeface="Arial" pitchFamily="34" charset="0"/>
                  </a:rPr>
                  <a:t>penelitian</a:t>
                </a:r>
                <a:r>
                  <a:rPr lang="en-US" altLang="ko-KR" sz="1800" dirty="0">
                    <a:cs typeface="Arial" pitchFamily="34" charset="0"/>
                  </a:rPr>
                  <a:t> </a:t>
                </a:r>
                <a:r>
                  <a:rPr lang="en-US" altLang="ko-KR" sz="1800" dirty="0" err="1">
                    <a:cs typeface="Arial" pitchFamily="34" charset="0"/>
                  </a:rPr>
                  <a:t>ini</a:t>
                </a:r>
                <a:r>
                  <a:rPr lang="en-US" altLang="ko-KR" sz="1800" dirty="0">
                    <a:cs typeface="Arial" pitchFamily="34" charset="0"/>
                  </a:rPr>
                  <a:t> </a:t>
                </a:r>
                <a:r>
                  <a:rPr lang="en-US" altLang="ko-KR" sz="1800" dirty="0" err="1">
                    <a:cs typeface="Arial" pitchFamily="34" charset="0"/>
                  </a:rPr>
                  <a:t>adalah</a:t>
                </a:r>
                <a:r>
                  <a:rPr lang="en-US" altLang="ko-KR" sz="1800" dirty="0">
                    <a:cs typeface="Arial" pitchFamily="34" charset="0"/>
                  </a:rPr>
                  <a:t> data </a:t>
                </a:r>
                <a:r>
                  <a:rPr lang="en-US" altLang="ko-KR" sz="1800" dirty="0" err="1">
                    <a:cs typeface="Arial" pitchFamily="34" charset="0"/>
                  </a:rPr>
                  <a:t>saham</a:t>
                </a:r>
                <a:r>
                  <a:rPr lang="en-US" altLang="ko-KR" sz="1800" dirty="0">
                    <a:cs typeface="Arial" pitchFamily="34" charset="0"/>
                  </a:rPr>
                  <a:t> </a:t>
                </a:r>
                <a:r>
                  <a:rPr lang="en-US" altLang="ko-KR" sz="1800" dirty="0" err="1">
                    <a:cs typeface="Arial" pitchFamily="34" charset="0"/>
                  </a:rPr>
                  <a:t>disitus</a:t>
                </a:r>
                <a:r>
                  <a:rPr lang="en-US" altLang="ko-KR" sz="1800" dirty="0">
                    <a:cs typeface="Arial" pitchFamily="34" charset="0"/>
                  </a:rPr>
                  <a:t> </a:t>
                </a:r>
                <a:r>
                  <a:rPr lang="en-US" altLang="ko-KR" sz="1800" dirty="0" err="1">
                    <a:cs typeface="Arial" pitchFamily="34" charset="0"/>
                  </a:rPr>
                  <a:t>Alphavantage</a:t>
                </a:r>
                <a:r>
                  <a:rPr lang="en-US" altLang="ko-KR" sz="1800" dirty="0">
                    <a:cs typeface="Arial" pitchFamily="34" charset="0"/>
                  </a:rPr>
                  <a:t>(</a:t>
                </a:r>
                <a:r>
                  <a:rPr lang="en-US" altLang="ko-KR" sz="1800" dirty="0">
                    <a:cs typeface="Arial" pitchFamily="34" charset="0"/>
                    <a:hlinkClick r:id="rId8"/>
                  </a:rPr>
                  <a:t>https://www.alphavantage.co/</a:t>
                </a:r>
                <a:r>
                  <a:rPr lang="en-US" altLang="ko-KR" sz="1800" dirty="0">
                    <a:cs typeface="Arial" pitchFamily="34" charset="0"/>
                  </a:rPr>
                  <a:t>) dan situs </a:t>
                </a:r>
                <a:r>
                  <a:rPr lang="en-US" altLang="ko-KR" sz="1800" dirty="0" err="1">
                    <a:cs typeface="Arial" pitchFamily="34" charset="0"/>
                  </a:rPr>
                  <a:t>pendukungnya</a:t>
                </a:r>
                <a:r>
                  <a:rPr lang="en-US" altLang="ko-KR" sz="1800" dirty="0">
                    <a:cs typeface="Arial" pitchFamily="34" charset="0"/>
                  </a:rPr>
                  <a:t> yahoo finance. </a:t>
                </a:r>
                <a:endParaRPr lang="ko-KR" altLang="en-US" sz="1800" dirty="0">
                  <a:cs typeface="Arial" pitchFamily="34" charset="0"/>
                </a:endParaRPr>
              </a:p>
            </p:txBody>
          </p:sp>
          <p:sp>
            <p:nvSpPr>
              <p:cNvPr id="23" name="Text Placeholder 12">
                <a:extLst>
                  <a:ext uri="{FF2B5EF4-FFF2-40B4-BE49-F238E27FC236}">
                    <a16:creationId xmlns:a16="http://schemas.microsoft.com/office/drawing/2014/main" id="{5AB8EDF4-3119-4209-8570-1CBF94ADF3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88417" y="2478156"/>
                <a:ext cx="3655348" cy="286382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1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Data </a:t>
                </a:r>
                <a:endParaRPr lang="ko-KR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1C613D9D-631F-4B05-BD60-AE73E183133A}"/>
                </a:ext>
              </a:extLst>
            </p:cNvPr>
            <p:cNvGrpSpPr/>
            <p:nvPr/>
          </p:nvGrpSpPr>
          <p:grpSpPr>
            <a:xfrm>
              <a:off x="4236549" y="1701058"/>
              <a:ext cx="864000" cy="864096"/>
              <a:chOff x="4328018" y="1935421"/>
              <a:chExt cx="864000" cy="864096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328018" y="1935421"/>
                <a:ext cx="864000" cy="864096"/>
              </a:xfrm>
              <a:prstGeom prst="ellipse">
                <a:avLst/>
              </a:prstGeom>
              <a:solidFill>
                <a:srgbClr val="EFC56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9" name="Graphic 48" descr="Books on shelf">
                <a:extLst>
                  <a:ext uri="{FF2B5EF4-FFF2-40B4-BE49-F238E27FC236}">
                    <a16:creationId xmlns:a16="http://schemas.microsoft.com/office/drawing/2014/main" id="{42DBA4C0-CFE0-4854-95D7-17B3DA4220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472122" y="2087337"/>
                <a:ext cx="611063" cy="611063"/>
              </a:xfrm>
              <a:prstGeom prst="rect">
                <a:avLst/>
              </a:prstGeom>
            </p:spPr>
          </p:pic>
        </p:grpSp>
      </p:grp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03207F22-08CD-4714-836D-17FA026F6CB0}"/>
              </a:ext>
            </a:extLst>
          </p:cNvPr>
          <p:cNvSpPr/>
          <p:nvPr/>
        </p:nvSpPr>
        <p:spPr>
          <a:xfrm>
            <a:off x="5143500" y="152400"/>
            <a:ext cx="7061200" cy="1041400"/>
          </a:xfrm>
          <a:custGeom>
            <a:avLst/>
            <a:gdLst>
              <a:gd name="connsiteX0" fmla="*/ 7048500 w 7061200"/>
              <a:gd name="connsiteY0" fmla="*/ 12700 h 1041400"/>
              <a:gd name="connsiteX1" fmla="*/ 0 w 7061200"/>
              <a:gd name="connsiteY1" fmla="*/ 0 h 1041400"/>
              <a:gd name="connsiteX2" fmla="*/ 292100 w 7061200"/>
              <a:gd name="connsiteY2" fmla="*/ 1028700 h 1041400"/>
              <a:gd name="connsiteX3" fmla="*/ 7061200 w 7061200"/>
              <a:gd name="connsiteY3" fmla="*/ 1041400 h 1041400"/>
              <a:gd name="connsiteX4" fmla="*/ 7048500 w 7061200"/>
              <a:gd name="connsiteY4" fmla="*/ 12700 h 104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61200" h="1041400">
                <a:moveTo>
                  <a:pt x="7048500" y="12700"/>
                </a:moveTo>
                <a:lnTo>
                  <a:pt x="0" y="0"/>
                </a:lnTo>
                <a:lnTo>
                  <a:pt x="292100" y="1028700"/>
                </a:lnTo>
                <a:lnTo>
                  <a:pt x="7061200" y="1041400"/>
                </a:lnTo>
                <a:lnTo>
                  <a:pt x="7048500" y="1270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D362A5D1-B77D-441E-969A-078B7C4CB769}"/>
              </a:ext>
            </a:extLst>
          </p:cNvPr>
          <p:cNvSpPr txBox="1">
            <a:spLocks/>
          </p:cNvSpPr>
          <p:nvPr/>
        </p:nvSpPr>
        <p:spPr>
          <a:xfrm>
            <a:off x="5672533" y="-316631"/>
            <a:ext cx="5963800" cy="19224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altLang="ko-KR" b="1" dirty="0">
                <a:solidFill>
                  <a:schemeClr val="bg1"/>
                </a:solidFill>
              </a:rPr>
              <a:t>Batasan-Batasan </a:t>
            </a:r>
            <a:r>
              <a:rPr lang="en-US" altLang="ko-KR" b="1" dirty="0" err="1">
                <a:solidFill>
                  <a:schemeClr val="bg1"/>
                </a:solidFill>
              </a:rPr>
              <a:t>Masalah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8DBEDDE-14F5-49C7-8B84-6333EFDD9870}"/>
              </a:ext>
            </a:extLst>
          </p:cNvPr>
          <p:cNvGrpSpPr/>
          <p:nvPr/>
        </p:nvGrpSpPr>
        <p:grpSpPr>
          <a:xfrm>
            <a:off x="5143500" y="5473411"/>
            <a:ext cx="6348048" cy="927076"/>
            <a:chOff x="5143500" y="5473411"/>
            <a:chExt cx="6348048" cy="927076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FF1401AC-E7C1-4C39-839E-EF9A19D59CFE}"/>
                </a:ext>
              </a:extLst>
            </p:cNvPr>
            <p:cNvGrpSpPr/>
            <p:nvPr/>
          </p:nvGrpSpPr>
          <p:grpSpPr>
            <a:xfrm>
              <a:off x="5143500" y="5536391"/>
              <a:ext cx="864000" cy="864096"/>
              <a:chOff x="5127801" y="5503536"/>
              <a:chExt cx="864000" cy="864096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B8307494-A44B-4D9C-8C3D-7004976659DF}"/>
                  </a:ext>
                </a:extLst>
              </p:cNvPr>
              <p:cNvSpPr/>
              <p:nvPr/>
            </p:nvSpPr>
            <p:spPr>
              <a:xfrm>
                <a:off x="5127801" y="5503536"/>
                <a:ext cx="864000" cy="864096"/>
              </a:xfrm>
              <a:prstGeom prst="ellipse">
                <a:avLst/>
              </a:prstGeom>
              <a:solidFill>
                <a:srgbClr val="96C07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45" name="Graphic 44" descr="Document">
                <a:extLst>
                  <a:ext uri="{FF2B5EF4-FFF2-40B4-BE49-F238E27FC236}">
                    <a16:creationId xmlns:a16="http://schemas.microsoft.com/office/drawing/2014/main" id="{9DC09D8B-9E54-4C6F-96AA-E571329721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5285857" y="5630052"/>
                <a:ext cx="611063" cy="611063"/>
              </a:xfrm>
              <a:prstGeom prst="rect">
                <a:avLst/>
              </a:prstGeom>
            </p:spPr>
          </p:pic>
        </p:grpSp>
        <p:grpSp>
          <p:nvGrpSpPr>
            <p:cNvPr id="59" name="그룹 5">
              <a:extLst>
                <a:ext uri="{FF2B5EF4-FFF2-40B4-BE49-F238E27FC236}">
                  <a16:creationId xmlns:a16="http://schemas.microsoft.com/office/drawing/2014/main" id="{5A7109F8-BFC4-477A-A9FD-EE21062DE2E5}"/>
                </a:ext>
              </a:extLst>
            </p:cNvPr>
            <p:cNvGrpSpPr/>
            <p:nvPr/>
          </p:nvGrpSpPr>
          <p:grpSpPr>
            <a:xfrm>
              <a:off x="6301413" y="5473411"/>
              <a:ext cx="5190135" cy="927076"/>
              <a:chOff x="6704152" y="4782653"/>
              <a:chExt cx="3660359" cy="888479"/>
            </a:xfrm>
          </p:grpSpPr>
          <p:sp>
            <p:nvSpPr>
              <p:cNvPr id="60" name="Text Placeholder 11">
                <a:extLst>
                  <a:ext uri="{FF2B5EF4-FFF2-40B4-BE49-F238E27FC236}">
                    <a16:creationId xmlns:a16="http://schemas.microsoft.com/office/drawing/2014/main" id="{91C43998-5411-4578-8E98-09A862AE41D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04152" y="5060069"/>
                <a:ext cx="3660359" cy="611063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ko-KR" sz="1800" dirty="0">
                    <a:cs typeface="Arial" pitchFamily="34" charset="0"/>
                  </a:rPr>
                  <a:t>Data </a:t>
                </a:r>
                <a:r>
                  <a:rPr lang="en-US" altLang="ko-KR" sz="1800" dirty="0" err="1">
                    <a:cs typeface="Arial" pitchFamily="34" charset="0"/>
                  </a:rPr>
                  <a:t>saham</a:t>
                </a:r>
                <a:r>
                  <a:rPr lang="en-US" altLang="ko-KR" sz="1800" dirty="0">
                    <a:cs typeface="Arial" pitchFamily="34" charset="0"/>
                  </a:rPr>
                  <a:t> </a:t>
                </a:r>
                <a:r>
                  <a:rPr lang="en-US" altLang="ko-KR" sz="1800" dirty="0" err="1">
                    <a:cs typeface="Arial" pitchFamily="34" charset="0"/>
                  </a:rPr>
                  <a:t>tidak</a:t>
                </a:r>
                <a:r>
                  <a:rPr lang="en-US" altLang="ko-KR" sz="1800" dirty="0">
                    <a:cs typeface="Arial" pitchFamily="34" charset="0"/>
                  </a:rPr>
                  <a:t> </a:t>
                </a:r>
                <a:r>
                  <a:rPr lang="en-US" altLang="ko-KR" sz="1800" dirty="0" err="1">
                    <a:cs typeface="Arial" pitchFamily="34" charset="0"/>
                  </a:rPr>
                  <a:t>mempertimbangkan</a:t>
                </a:r>
                <a:r>
                  <a:rPr lang="en-US" altLang="ko-KR" sz="1800" dirty="0">
                    <a:cs typeface="Arial" pitchFamily="34" charset="0"/>
                  </a:rPr>
                  <a:t> </a:t>
                </a:r>
                <a:r>
                  <a:rPr lang="en-US" altLang="ko-KR" sz="1800" dirty="0" err="1">
                    <a:cs typeface="Arial" pitchFamily="34" charset="0"/>
                  </a:rPr>
                  <a:t>hari</a:t>
                </a:r>
                <a:r>
                  <a:rPr lang="en-US" altLang="ko-KR" sz="1800" dirty="0">
                    <a:cs typeface="Arial" pitchFamily="34" charset="0"/>
                  </a:rPr>
                  <a:t> </a:t>
                </a:r>
                <a:r>
                  <a:rPr lang="en-US" altLang="ko-KR" sz="1800" dirty="0" err="1">
                    <a:cs typeface="Arial" pitchFamily="34" charset="0"/>
                  </a:rPr>
                  <a:t>libur</a:t>
                </a:r>
                <a:r>
                  <a:rPr lang="en-US" altLang="ko-KR" sz="1800" dirty="0">
                    <a:cs typeface="Arial" pitchFamily="34" charset="0"/>
                  </a:rPr>
                  <a:t>. Dan data yang </a:t>
                </a:r>
                <a:r>
                  <a:rPr lang="en-US" altLang="ko-KR" sz="1800" dirty="0" err="1">
                    <a:cs typeface="Arial" pitchFamily="34" charset="0"/>
                  </a:rPr>
                  <a:t>dipakai</a:t>
                </a:r>
                <a:r>
                  <a:rPr lang="en-US" altLang="ko-KR" sz="1800" dirty="0">
                    <a:cs typeface="Arial" pitchFamily="34" charset="0"/>
                  </a:rPr>
                  <a:t> 1500 data, </a:t>
                </a:r>
                <a:r>
                  <a:rPr lang="en-US" altLang="ko-KR" sz="1800" dirty="0" err="1">
                    <a:cs typeface="Arial" pitchFamily="34" charset="0"/>
                  </a:rPr>
                  <a:t>dari</a:t>
                </a:r>
                <a:r>
                  <a:rPr lang="en-US" altLang="ko-KR" sz="1800" dirty="0">
                    <a:cs typeface="Arial" pitchFamily="34" charset="0"/>
                  </a:rPr>
                  <a:t> </a:t>
                </a:r>
                <a:r>
                  <a:rPr lang="en-US" altLang="ko-KR" sz="1800" dirty="0" err="1">
                    <a:cs typeface="Arial" pitchFamily="34" charset="0"/>
                  </a:rPr>
                  <a:t>tanggal</a:t>
                </a:r>
                <a:r>
                  <a:rPr lang="en-US" altLang="ko-KR" sz="1800" dirty="0">
                    <a:cs typeface="Arial" pitchFamily="34" charset="0"/>
                  </a:rPr>
                  <a:t> (09/01/2014) </a:t>
                </a:r>
                <a:r>
                  <a:rPr lang="en-US" altLang="ko-KR" sz="1800" dirty="0" err="1">
                    <a:cs typeface="Arial" pitchFamily="34" charset="0"/>
                  </a:rPr>
                  <a:t>sampai</a:t>
                </a:r>
                <a:r>
                  <a:rPr lang="en-US" altLang="ko-KR" sz="1800" dirty="0">
                    <a:cs typeface="Arial" pitchFamily="34" charset="0"/>
                  </a:rPr>
                  <a:t> (09/01/2020)</a:t>
                </a:r>
              </a:p>
            </p:txBody>
          </p:sp>
          <p:sp>
            <p:nvSpPr>
              <p:cNvPr id="61" name="Text Placeholder 14">
                <a:extLst>
                  <a:ext uri="{FF2B5EF4-FFF2-40B4-BE49-F238E27FC236}">
                    <a16:creationId xmlns:a16="http://schemas.microsoft.com/office/drawing/2014/main" id="{EC07E8B8-36A0-495B-B9EC-5B1225B958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04152" y="4782653"/>
                <a:ext cx="3655348" cy="286382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1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Spesifik</a:t>
                </a:r>
                <a:r>
                  <a:rPr lang="en-US" altLang="ko-KR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Data</a:t>
                </a:r>
                <a:endParaRPr lang="ko-KR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25821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3" name="Group 422">
            <a:extLst>
              <a:ext uri="{FF2B5EF4-FFF2-40B4-BE49-F238E27FC236}">
                <a16:creationId xmlns:a16="http://schemas.microsoft.com/office/drawing/2014/main" id="{0ECEC26F-60A3-404F-994C-E3EF17DB0F96}"/>
              </a:ext>
            </a:extLst>
          </p:cNvPr>
          <p:cNvGrpSpPr/>
          <p:nvPr/>
        </p:nvGrpSpPr>
        <p:grpSpPr>
          <a:xfrm>
            <a:off x="3083662" y="3329112"/>
            <a:ext cx="697925" cy="685786"/>
            <a:chOff x="8740690" y="4538955"/>
            <a:chExt cx="697925" cy="6857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4" name="Oval 108">
                  <a:extLst>
                    <a:ext uri="{FF2B5EF4-FFF2-40B4-BE49-F238E27FC236}">
                      <a16:creationId xmlns:a16="http://schemas.microsoft.com/office/drawing/2014/main" id="{699B5527-6695-4CCA-8269-EFE5CE7E2BD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8740690" y="4844536"/>
                  <a:ext cx="697925" cy="380205"/>
                </a:xfrm>
                <a:prstGeom prst="ellipse">
                  <a:avLst/>
                </a:prstGeom>
                <a:solidFill>
                  <a:srgbClr val="FF9933"/>
                </a:solid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id-ID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d-ID" sz="1600" dirty="0"/>
                </a:p>
              </p:txBody>
            </p:sp>
          </mc:Choice>
          <mc:Fallback xmlns="">
            <p:sp>
              <p:nvSpPr>
                <p:cNvPr id="424" name="Oval 108">
                  <a:extLst>
                    <a:ext uri="{FF2B5EF4-FFF2-40B4-BE49-F238E27FC236}">
                      <a16:creationId xmlns:a16="http://schemas.microsoft.com/office/drawing/2014/main" id="{699B5527-6695-4CCA-8269-EFE5CE7E2B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740690" y="4844536"/>
                  <a:ext cx="697925" cy="380205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5" name="Straight Arrow Connector 424">
              <a:extLst>
                <a:ext uri="{FF2B5EF4-FFF2-40B4-BE49-F238E27FC236}">
                  <a16:creationId xmlns:a16="http://schemas.microsoft.com/office/drawing/2014/main" id="{C552ADB9-23B8-40EE-A59D-BE60AB42AF7B}"/>
                </a:ext>
              </a:extLst>
            </p:cNvPr>
            <p:cNvCxnSpPr>
              <a:cxnSpLocks/>
              <a:endCxn id="424" idx="0"/>
            </p:cNvCxnSpPr>
            <p:nvPr/>
          </p:nvCxnSpPr>
          <p:spPr>
            <a:xfrm flipH="1">
              <a:off x="9089653" y="4538955"/>
              <a:ext cx="1" cy="3055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3FFBBE40-CDDE-4413-83EA-B46104D6F102}"/>
              </a:ext>
            </a:extLst>
          </p:cNvPr>
          <p:cNvGrpSpPr/>
          <p:nvPr/>
        </p:nvGrpSpPr>
        <p:grpSpPr>
          <a:xfrm>
            <a:off x="5009821" y="3246178"/>
            <a:ext cx="697925" cy="685786"/>
            <a:chOff x="8588291" y="2416856"/>
            <a:chExt cx="697925" cy="6857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6" name="Oval 108">
                  <a:extLst>
                    <a:ext uri="{FF2B5EF4-FFF2-40B4-BE49-F238E27FC236}">
                      <a16:creationId xmlns:a16="http://schemas.microsoft.com/office/drawing/2014/main" id="{8B74F555-0803-4B81-BA65-1D5F8421560D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8588291" y="2722437"/>
                  <a:ext cx="697925" cy="380205"/>
                </a:xfrm>
                <a:prstGeom prst="ellipse">
                  <a:avLst/>
                </a:prstGeom>
                <a:solidFill>
                  <a:srgbClr val="FF9933"/>
                </a:solid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id-ID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d-ID" sz="1600" dirty="0"/>
                </a:p>
              </p:txBody>
            </p:sp>
          </mc:Choice>
          <mc:Fallback xmlns="">
            <p:sp>
              <p:nvSpPr>
                <p:cNvPr id="416" name="Oval 108">
                  <a:extLst>
                    <a:ext uri="{FF2B5EF4-FFF2-40B4-BE49-F238E27FC236}">
                      <a16:creationId xmlns:a16="http://schemas.microsoft.com/office/drawing/2014/main" id="{8B74F555-0803-4B81-BA65-1D5F842156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588291" y="2722437"/>
                  <a:ext cx="697925" cy="380205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7" name="Straight Arrow Connector 416">
              <a:extLst>
                <a:ext uri="{FF2B5EF4-FFF2-40B4-BE49-F238E27FC236}">
                  <a16:creationId xmlns:a16="http://schemas.microsoft.com/office/drawing/2014/main" id="{76F63492-B777-4A7B-A545-BC33A040A7FD}"/>
                </a:ext>
              </a:extLst>
            </p:cNvPr>
            <p:cNvCxnSpPr>
              <a:cxnSpLocks/>
              <a:endCxn id="416" idx="0"/>
            </p:cNvCxnSpPr>
            <p:nvPr/>
          </p:nvCxnSpPr>
          <p:spPr>
            <a:xfrm flipH="1">
              <a:off x="8937254" y="2416856"/>
              <a:ext cx="1" cy="3055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8" name="Rectangle 417">
            <a:extLst>
              <a:ext uri="{FF2B5EF4-FFF2-40B4-BE49-F238E27FC236}">
                <a16:creationId xmlns:a16="http://schemas.microsoft.com/office/drawing/2014/main" id="{322CA7BB-6C41-4A37-8B95-47EFCC725DB4}"/>
              </a:ext>
            </a:extLst>
          </p:cNvPr>
          <p:cNvSpPr/>
          <p:nvPr/>
        </p:nvSpPr>
        <p:spPr>
          <a:xfrm>
            <a:off x="4808952" y="2970754"/>
            <a:ext cx="1099840" cy="1022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09E29D1E-BDFD-491D-95EE-990488A8E2F6}"/>
              </a:ext>
            </a:extLst>
          </p:cNvPr>
          <p:cNvGrpSpPr/>
          <p:nvPr/>
        </p:nvGrpSpPr>
        <p:grpSpPr>
          <a:xfrm>
            <a:off x="5004417" y="3244355"/>
            <a:ext cx="697925" cy="685786"/>
            <a:chOff x="8740690" y="4538955"/>
            <a:chExt cx="697925" cy="6857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0" name="Oval 108">
                  <a:extLst>
                    <a:ext uri="{FF2B5EF4-FFF2-40B4-BE49-F238E27FC236}">
                      <a16:creationId xmlns:a16="http://schemas.microsoft.com/office/drawing/2014/main" id="{859B95B0-0AD3-41B4-918F-A83BC4638343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8740690" y="4844536"/>
                  <a:ext cx="697925" cy="380205"/>
                </a:xfrm>
                <a:prstGeom prst="ellipse">
                  <a:avLst/>
                </a:prstGeom>
                <a:solidFill>
                  <a:srgbClr val="FF9933"/>
                </a:solid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id-ID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d-ID" sz="1600" dirty="0"/>
                </a:p>
              </p:txBody>
            </p:sp>
          </mc:Choice>
          <mc:Fallback xmlns="">
            <p:sp>
              <p:nvSpPr>
                <p:cNvPr id="420" name="Oval 108">
                  <a:extLst>
                    <a:ext uri="{FF2B5EF4-FFF2-40B4-BE49-F238E27FC236}">
                      <a16:creationId xmlns:a16="http://schemas.microsoft.com/office/drawing/2014/main" id="{859B95B0-0AD3-41B4-918F-A83BC46383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740690" y="4844536"/>
                  <a:ext cx="697925" cy="380205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1" name="Straight Arrow Connector 420">
              <a:extLst>
                <a:ext uri="{FF2B5EF4-FFF2-40B4-BE49-F238E27FC236}">
                  <a16:creationId xmlns:a16="http://schemas.microsoft.com/office/drawing/2014/main" id="{DEC0F704-D4FC-4A0F-A7BD-4A1C6CAE2505}"/>
                </a:ext>
              </a:extLst>
            </p:cNvPr>
            <p:cNvCxnSpPr>
              <a:cxnSpLocks/>
              <a:endCxn id="420" idx="0"/>
            </p:cNvCxnSpPr>
            <p:nvPr/>
          </p:nvCxnSpPr>
          <p:spPr>
            <a:xfrm flipH="1">
              <a:off x="9089653" y="4538955"/>
              <a:ext cx="1" cy="3055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9" name="Group 408">
            <a:extLst>
              <a:ext uri="{FF2B5EF4-FFF2-40B4-BE49-F238E27FC236}">
                <a16:creationId xmlns:a16="http://schemas.microsoft.com/office/drawing/2014/main" id="{0FC3833E-77A8-45BF-82CA-3CA56ECB84FC}"/>
              </a:ext>
            </a:extLst>
          </p:cNvPr>
          <p:cNvGrpSpPr/>
          <p:nvPr/>
        </p:nvGrpSpPr>
        <p:grpSpPr>
          <a:xfrm>
            <a:off x="6932202" y="3269106"/>
            <a:ext cx="697925" cy="685786"/>
            <a:chOff x="8588291" y="2416856"/>
            <a:chExt cx="697925" cy="6857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0" name="Oval 108">
                  <a:extLst>
                    <a:ext uri="{FF2B5EF4-FFF2-40B4-BE49-F238E27FC236}">
                      <a16:creationId xmlns:a16="http://schemas.microsoft.com/office/drawing/2014/main" id="{8A519830-F132-4B6A-9D52-CD18DCB4507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8588291" y="2722437"/>
                  <a:ext cx="697925" cy="380205"/>
                </a:xfrm>
                <a:prstGeom prst="ellipse">
                  <a:avLst/>
                </a:prstGeom>
                <a:solidFill>
                  <a:srgbClr val="FF9933"/>
                </a:solid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id-ID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id-ID" sz="1600" dirty="0"/>
                </a:p>
              </p:txBody>
            </p:sp>
          </mc:Choice>
          <mc:Fallback xmlns="">
            <p:sp>
              <p:nvSpPr>
                <p:cNvPr id="410" name="Oval 108">
                  <a:extLst>
                    <a:ext uri="{FF2B5EF4-FFF2-40B4-BE49-F238E27FC236}">
                      <a16:creationId xmlns:a16="http://schemas.microsoft.com/office/drawing/2014/main" id="{8A519830-F132-4B6A-9D52-CD18DCB450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588291" y="2722437"/>
                  <a:ext cx="697925" cy="380205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1" name="Straight Arrow Connector 410">
              <a:extLst>
                <a:ext uri="{FF2B5EF4-FFF2-40B4-BE49-F238E27FC236}">
                  <a16:creationId xmlns:a16="http://schemas.microsoft.com/office/drawing/2014/main" id="{21CE2FF0-42F9-478F-8975-CABFC4EA56FA}"/>
                </a:ext>
              </a:extLst>
            </p:cNvPr>
            <p:cNvCxnSpPr>
              <a:cxnSpLocks/>
              <a:endCxn id="410" idx="0"/>
            </p:cNvCxnSpPr>
            <p:nvPr/>
          </p:nvCxnSpPr>
          <p:spPr>
            <a:xfrm flipH="1">
              <a:off x="8937254" y="2416856"/>
              <a:ext cx="1" cy="3055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9" name="Rectangle 398">
            <a:extLst>
              <a:ext uri="{FF2B5EF4-FFF2-40B4-BE49-F238E27FC236}">
                <a16:creationId xmlns:a16="http://schemas.microsoft.com/office/drawing/2014/main" id="{4434FFC7-6DC2-4E53-A309-E5C68E2D12EF}"/>
              </a:ext>
            </a:extLst>
          </p:cNvPr>
          <p:cNvSpPr/>
          <p:nvPr/>
        </p:nvSpPr>
        <p:spPr>
          <a:xfrm>
            <a:off x="6731333" y="2993682"/>
            <a:ext cx="1099840" cy="1022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396" name="Group 395">
            <a:extLst>
              <a:ext uri="{FF2B5EF4-FFF2-40B4-BE49-F238E27FC236}">
                <a16:creationId xmlns:a16="http://schemas.microsoft.com/office/drawing/2014/main" id="{0D8274C3-95F1-4141-9551-E0C36CCD98F1}"/>
              </a:ext>
            </a:extLst>
          </p:cNvPr>
          <p:cNvGrpSpPr/>
          <p:nvPr/>
        </p:nvGrpSpPr>
        <p:grpSpPr>
          <a:xfrm>
            <a:off x="6926798" y="3267283"/>
            <a:ext cx="697925" cy="685786"/>
            <a:chOff x="8740690" y="4538955"/>
            <a:chExt cx="697925" cy="6857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7" name="Oval 108">
                  <a:extLst>
                    <a:ext uri="{FF2B5EF4-FFF2-40B4-BE49-F238E27FC236}">
                      <a16:creationId xmlns:a16="http://schemas.microsoft.com/office/drawing/2014/main" id="{7ABC3672-6474-4195-A9F8-79104406D82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8740690" y="4844536"/>
                  <a:ext cx="697925" cy="380205"/>
                </a:xfrm>
                <a:prstGeom prst="ellipse">
                  <a:avLst/>
                </a:prstGeom>
                <a:solidFill>
                  <a:srgbClr val="FF9933"/>
                </a:solid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id-ID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id-ID" sz="1600" dirty="0"/>
                </a:p>
              </p:txBody>
            </p:sp>
          </mc:Choice>
          <mc:Fallback xmlns="">
            <p:sp>
              <p:nvSpPr>
                <p:cNvPr id="397" name="Oval 108">
                  <a:extLst>
                    <a:ext uri="{FF2B5EF4-FFF2-40B4-BE49-F238E27FC236}">
                      <a16:creationId xmlns:a16="http://schemas.microsoft.com/office/drawing/2014/main" id="{7ABC3672-6474-4195-A9F8-79104406D8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740690" y="4844536"/>
                  <a:ext cx="697925" cy="380205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8" name="Straight Arrow Connector 397">
              <a:extLst>
                <a:ext uri="{FF2B5EF4-FFF2-40B4-BE49-F238E27FC236}">
                  <a16:creationId xmlns:a16="http://schemas.microsoft.com/office/drawing/2014/main" id="{E0C8045C-88FE-4960-866D-31F2015CEE1C}"/>
                </a:ext>
              </a:extLst>
            </p:cNvPr>
            <p:cNvCxnSpPr>
              <a:cxnSpLocks/>
              <a:endCxn id="397" idx="0"/>
            </p:cNvCxnSpPr>
            <p:nvPr/>
          </p:nvCxnSpPr>
          <p:spPr>
            <a:xfrm flipH="1">
              <a:off x="9089653" y="4538955"/>
              <a:ext cx="1" cy="3055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FB237409-69EE-4E53-A8A0-1CB056F2E5EA}"/>
              </a:ext>
            </a:extLst>
          </p:cNvPr>
          <p:cNvGrpSpPr/>
          <p:nvPr/>
        </p:nvGrpSpPr>
        <p:grpSpPr>
          <a:xfrm>
            <a:off x="8858562" y="3268955"/>
            <a:ext cx="697925" cy="685786"/>
            <a:chOff x="8588291" y="2416856"/>
            <a:chExt cx="697925" cy="6857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9" name="Oval 108">
                  <a:extLst>
                    <a:ext uri="{FF2B5EF4-FFF2-40B4-BE49-F238E27FC236}">
                      <a16:creationId xmlns:a16="http://schemas.microsoft.com/office/drawing/2014/main" id="{110F2664-16BA-4CBC-B7EF-9181BEF5E31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8588291" y="2722437"/>
                  <a:ext cx="697925" cy="380205"/>
                </a:xfrm>
                <a:prstGeom prst="ellipse">
                  <a:avLst/>
                </a:prstGeom>
                <a:solidFill>
                  <a:srgbClr val="FF9933"/>
                </a:solid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id-ID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id-ID" sz="1600" dirty="0"/>
                </a:p>
              </p:txBody>
            </p:sp>
          </mc:Choice>
          <mc:Fallback xmlns="">
            <p:sp>
              <p:nvSpPr>
                <p:cNvPr id="389" name="Oval 108">
                  <a:extLst>
                    <a:ext uri="{FF2B5EF4-FFF2-40B4-BE49-F238E27FC236}">
                      <a16:creationId xmlns:a16="http://schemas.microsoft.com/office/drawing/2014/main" id="{110F2664-16BA-4CBC-B7EF-9181BEF5E3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588291" y="2722437"/>
                  <a:ext cx="697925" cy="380205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0" name="Straight Arrow Connector 389">
              <a:extLst>
                <a:ext uri="{FF2B5EF4-FFF2-40B4-BE49-F238E27FC236}">
                  <a16:creationId xmlns:a16="http://schemas.microsoft.com/office/drawing/2014/main" id="{6F3BCA40-FCA9-4B77-BAC7-14968E8293C1}"/>
                </a:ext>
              </a:extLst>
            </p:cNvPr>
            <p:cNvCxnSpPr>
              <a:cxnSpLocks/>
              <a:endCxn id="389" idx="0"/>
            </p:cNvCxnSpPr>
            <p:nvPr/>
          </p:nvCxnSpPr>
          <p:spPr>
            <a:xfrm flipH="1">
              <a:off x="8937254" y="2416856"/>
              <a:ext cx="1" cy="3055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5" name="Rectangle 394">
            <a:extLst>
              <a:ext uri="{FF2B5EF4-FFF2-40B4-BE49-F238E27FC236}">
                <a16:creationId xmlns:a16="http://schemas.microsoft.com/office/drawing/2014/main" id="{BC24A0C7-DD18-4893-91C5-18F4FF89B0DD}"/>
              </a:ext>
            </a:extLst>
          </p:cNvPr>
          <p:cNvSpPr/>
          <p:nvPr/>
        </p:nvSpPr>
        <p:spPr>
          <a:xfrm>
            <a:off x="8677406" y="3181063"/>
            <a:ext cx="1099840" cy="1022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394" name="Group 393">
            <a:extLst>
              <a:ext uri="{FF2B5EF4-FFF2-40B4-BE49-F238E27FC236}">
                <a16:creationId xmlns:a16="http://schemas.microsoft.com/office/drawing/2014/main" id="{863AC73A-176E-49D1-8802-3BA253C4BE9A}"/>
              </a:ext>
            </a:extLst>
          </p:cNvPr>
          <p:cNvGrpSpPr/>
          <p:nvPr/>
        </p:nvGrpSpPr>
        <p:grpSpPr>
          <a:xfrm>
            <a:off x="8858562" y="3268624"/>
            <a:ext cx="697925" cy="685786"/>
            <a:chOff x="8740690" y="4538955"/>
            <a:chExt cx="697925" cy="6857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2" name="Oval 108">
                  <a:extLst>
                    <a:ext uri="{FF2B5EF4-FFF2-40B4-BE49-F238E27FC236}">
                      <a16:creationId xmlns:a16="http://schemas.microsoft.com/office/drawing/2014/main" id="{E6AACEF3-F3FA-4C6C-B112-0E66B8D5A2A4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8740690" y="4844536"/>
                  <a:ext cx="697925" cy="380205"/>
                </a:xfrm>
                <a:prstGeom prst="ellipse">
                  <a:avLst/>
                </a:prstGeom>
                <a:solidFill>
                  <a:srgbClr val="FF9933"/>
                </a:solid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id-ID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id-ID" sz="1600" dirty="0"/>
                </a:p>
              </p:txBody>
            </p:sp>
          </mc:Choice>
          <mc:Fallback xmlns="">
            <p:sp>
              <p:nvSpPr>
                <p:cNvPr id="392" name="Oval 108">
                  <a:extLst>
                    <a:ext uri="{FF2B5EF4-FFF2-40B4-BE49-F238E27FC236}">
                      <a16:creationId xmlns:a16="http://schemas.microsoft.com/office/drawing/2014/main" id="{E6AACEF3-F3FA-4C6C-B112-0E66B8D5A2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740690" y="4844536"/>
                  <a:ext cx="697925" cy="380205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3" name="Straight Arrow Connector 392">
              <a:extLst>
                <a:ext uri="{FF2B5EF4-FFF2-40B4-BE49-F238E27FC236}">
                  <a16:creationId xmlns:a16="http://schemas.microsoft.com/office/drawing/2014/main" id="{2DA37689-B0BB-48A1-83F4-B57FBBA3D04F}"/>
                </a:ext>
              </a:extLst>
            </p:cNvPr>
            <p:cNvCxnSpPr>
              <a:cxnSpLocks/>
              <a:endCxn id="392" idx="0"/>
            </p:cNvCxnSpPr>
            <p:nvPr/>
          </p:nvCxnSpPr>
          <p:spPr>
            <a:xfrm flipH="1">
              <a:off x="9089653" y="4538955"/>
              <a:ext cx="1" cy="3055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172DF37B-E843-4DDA-B4DF-0F3F731B3652}"/>
              </a:ext>
            </a:extLst>
          </p:cNvPr>
          <p:cNvGrpSpPr/>
          <p:nvPr/>
        </p:nvGrpSpPr>
        <p:grpSpPr>
          <a:xfrm>
            <a:off x="8851885" y="1192248"/>
            <a:ext cx="697925" cy="685786"/>
            <a:chOff x="8588291" y="2309848"/>
            <a:chExt cx="697925" cy="685786"/>
          </a:xfrm>
        </p:grpSpPr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43307B1A-869C-49E4-8096-BDD66D57442A}"/>
                </a:ext>
              </a:extLst>
            </p:cNvPr>
            <p:cNvCxnSpPr>
              <a:endCxn id="178" idx="0"/>
            </p:cNvCxnSpPr>
            <p:nvPr/>
          </p:nvCxnSpPr>
          <p:spPr>
            <a:xfrm flipH="1">
              <a:off x="8937254" y="2309848"/>
              <a:ext cx="1" cy="3055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Oval 108">
                  <a:extLst>
                    <a:ext uri="{FF2B5EF4-FFF2-40B4-BE49-F238E27FC236}">
                      <a16:creationId xmlns:a16="http://schemas.microsoft.com/office/drawing/2014/main" id="{03F01970-AAC8-4408-B046-ED2EFED3441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8588291" y="2615429"/>
                  <a:ext cx="697925" cy="380205"/>
                </a:xfrm>
                <a:prstGeom prst="ellipse">
                  <a:avLst/>
                </a:prstGeom>
                <a:solidFill>
                  <a:srgbClr val="FF9933"/>
                </a:solid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id-ID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id-ID" sz="1600" dirty="0"/>
                </a:p>
              </p:txBody>
            </p:sp>
          </mc:Choice>
          <mc:Fallback xmlns="">
            <p:sp>
              <p:nvSpPr>
                <p:cNvPr id="178" name="Oval 108">
                  <a:extLst>
                    <a:ext uri="{FF2B5EF4-FFF2-40B4-BE49-F238E27FC236}">
                      <a16:creationId xmlns:a16="http://schemas.microsoft.com/office/drawing/2014/main" id="{03F01970-AAC8-4408-B046-ED2EFED344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588291" y="2615429"/>
                  <a:ext cx="697925" cy="380205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BCF1F310-55F0-4554-B0CF-448FD25DF324}"/>
              </a:ext>
            </a:extLst>
          </p:cNvPr>
          <p:cNvGrpSpPr/>
          <p:nvPr/>
        </p:nvGrpSpPr>
        <p:grpSpPr>
          <a:xfrm>
            <a:off x="3076701" y="1192248"/>
            <a:ext cx="697925" cy="685786"/>
            <a:chOff x="2806429" y="2309848"/>
            <a:chExt cx="697925" cy="6857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Oval 108">
                  <a:extLst>
                    <a:ext uri="{FF2B5EF4-FFF2-40B4-BE49-F238E27FC236}">
                      <a16:creationId xmlns:a16="http://schemas.microsoft.com/office/drawing/2014/main" id="{13A7F6BB-7895-460F-A443-1316AE1F9DA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806429" y="2615429"/>
                  <a:ext cx="697925" cy="380205"/>
                </a:xfrm>
                <a:prstGeom prst="ellipse">
                  <a:avLst/>
                </a:prstGeom>
                <a:solidFill>
                  <a:srgbClr val="FF9933"/>
                </a:solid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id-ID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d-ID" sz="1600" dirty="0"/>
                </a:p>
              </p:txBody>
            </p:sp>
          </mc:Choice>
          <mc:Fallback xmlns="">
            <p:sp>
              <p:nvSpPr>
                <p:cNvPr id="188" name="Oval 108">
                  <a:extLst>
                    <a:ext uri="{FF2B5EF4-FFF2-40B4-BE49-F238E27FC236}">
                      <a16:creationId xmlns:a16="http://schemas.microsoft.com/office/drawing/2014/main" id="{13A7F6BB-7895-460F-A443-1316AE1F9D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6429" y="2615429"/>
                  <a:ext cx="697925" cy="380205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B0B2FFF1-9433-4B1E-BD2F-8A58918AC753}"/>
                </a:ext>
              </a:extLst>
            </p:cNvPr>
            <p:cNvCxnSpPr>
              <a:endCxn id="188" idx="0"/>
            </p:cNvCxnSpPr>
            <p:nvPr/>
          </p:nvCxnSpPr>
          <p:spPr>
            <a:xfrm flipH="1">
              <a:off x="3155392" y="2309848"/>
              <a:ext cx="1" cy="3055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CA3B058A-4BA8-489C-9B88-803EFDA284BF}"/>
              </a:ext>
            </a:extLst>
          </p:cNvPr>
          <p:cNvGrpSpPr/>
          <p:nvPr/>
        </p:nvGrpSpPr>
        <p:grpSpPr>
          <a:xfrm>
            <a:off x="4975044" y="1192248"/>
            <a:ext cx="697925" cy="685786"/>
            <a:chOff x="4666672" y="2309848"/>
            <a:chExt cx="697925" cy="6857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Oval 108">
                  <a:extLst>
                    <a:ext uri="{FF2B5EF4-FFF2-40B4-BE49-F238E27FC236}">
                      <a16:creationId xmlns:a16="http://schemas.microsoft.com/office/drawing/2014/main" id="{BE54996C-E268-416D-BA0B-C9F4C079A48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666672" y="2615429"/>
                  <a:ext cx="697925" cy="380205"/>
                </a:xfrm>
                <a:prstGeom prst="ellipse">
                  <a:avLst/>
                </a:prstGeom>
                <a:solidFill>
                  <a:srgbClr val="FF9933"/>
                </a:solid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id-ID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d-ID" sz="1600" dirty="0"/>
                </a:p>
              </p:txBody>
            </p:sp>
          </mc:Choice>
          <mc:Fallback xmlns="">
            <p:sp>
              <p:nvSpPr>
                <p:cNvPr id="190" name="Oval 108">
                  <a:extLst>
                    <a:ext uri="{FF2B5EF4-FFF2-40B4-BE49-F238E27FC236}">
                      <a16:creationId xmlns:a16="http://schemas.microsoft.com/office/drawing/2014/main" id="{BE54996C-E268-416D-BA0B-C9F4C079A4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66672" y="2615429"/>
                  <a:ext cx="697925" cy="380205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6FB174CF-1270-436F-AEB4-2DCEB7810C51}"/>
                </a:ext>
              </a:extLst>
            </p:cNvPr>
            <p:cNvCxnSpPr>
              <a:endCxn id="190" idx="0"/>
            </p:cNvCxnSpPr>
            <p:nvPr/>
          </p:nvCxnSpPr>
          <p:spPr>
            <a:xfrm flipH="1">
              <a:off x="5015635" y="2309848"/>
              <a:ext cx="1" cy="3055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46B645AD-76A0-4041-BA2A-3C9982A7AE67}"/>
              </a:ext>
            </a:extLst>
          </p:cNvPr>
          <p:cNvGrpSpPr/>
          <p:nvPr/>
        </p:nvGrpSpPr>
        <p:grpSpPr>
          <a:xfrm>
            <a:off x="6913805" y="1192248"/>
            <a:ext cx="697925" cy="685786"/>
            <a:chOff x="6643533" y="2309848"/>
            <a:chExt cx="697925" cy="6857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Oval 108">
                  <a:extLst>
                    <a:ext uri="{FF2B5EF4-FFF2-40B4-BE49-F238E27FC236}">
                      <a16:creationId xmlns:a16="http://schemas.microsoft.com/office/drawing/2014/main" id="{A3866E18-FC55-447F-AD28-BC0536748DB4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643533" y="2615429"/>
                  <a:ext cx="697925" cy="380205"/>
                </a:xfrm>
                <a:prstGeom prst="ellipse">
                  <a:avLst/>
                </a:prstGeom>
                <a:solidFill>
                  <a:srgbClr val="FF9933"/>
                </a:solid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id-ID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id-ID" sz="1600" dirty="0"/>
                </a:p>
              </p:txBody>
            </p:sp>
          </mc:Choice>
          <mc:Fallback xmlns="">
            <p:sp>
              <p:nvSpPr>
                <p:cNvPr id="192" name="Oval 108">
                  <a:extLst>
                    <a:ext uri="{FF2B5EF4-FFF2-40B4-BE49-F238E27FC236}">
                      <a16:creationId xmlns:a16="http://schemas.microsoft.com/office/drawing/2014/main" id="{A3866E18-FC55-447F-AD28-BC0536748D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43533" y="2615429"/>
                  <a:ext cx="697925" cy="380205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EE75D2D5-DDA5-4853-9EE6-35E36EFFF0D9}"/>
                </a:ext>
              </a:extLst>
            </p:cNvPr>
            <p:cNvCxnSpPr>
              <a:endCxn id="192" idx="0"/>
            </p:cNvCxnSpPr>
            <p:nvPr/>
          </p:nvCxnSpPr>
          <p:spPr>
            <a:xfrm flipH="1">
              <a:off x="6992496" y="2309848"/>
              <a:ext cx="1" cy="3055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617E2FF6-2435-4FF1-8A9C-6A39B902FAD3}"/>
                  </a:ext>
                </a:extLst>
              </p:cNvPr>
              <p:cNvSpPr/>
              <p:nvPr/>
            </p:nvSpPr>
            <p:spPr>
              <a:xfrm>
                <a:off x="1373382" y="4409379"/>
                <a:ext cx="1015159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id-ID" sz="4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𝑏𝑎𝑟𝑢</m:t>
                      </m:r>
                      <m:r>
                        <a:rPr lang="en-US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)= </m:t>
                      </m:r>
                      <m:r>
                        <a:rPr lang="en-US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id-ID" sz="4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r>
                        <a:rPr lang="en-US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id-ID" sz="4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id-ID" sz="4800" dirty="0"/>
              </a:p>
            </p:txBody>
          </p:sp>
        </mc:Choice>
        <mc:Fallback xmlns=""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617E2FF6-2435-4FF1-8A9C-6A39B902FA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382" y="4409379"/>
                <a:ext cx="10151599" cy="83099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5" name="Group 364">
            <a:extLst>
              <a:ext uri="{FF2B5EF4-FFF2-40B4-BE49-F238E27FC236}">
                <a16:creationId xmlns:a16="http://schemas.microsoft.com/office/drawing/2014/main" id="{01CBD25A-F727-40D2-82E1-25207D1C4BBC}"/>
              </a:ext>
            </a:extLst>
          </p:cNvPr>
          <p:cNvGrpSpPr/>
          <p:nvPr/>
        </p:nvGrpSpPr>
        <p:grpSpPr>
          <a:xfrm>
            <a:off x="8860777" y="1192248"/>
            <a:ext cx="697925" cy="685786"/>
            <a:chOff x="8588291" y="2309848"/>
            <a:chExt cx="697925" cy="6857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6" name="Oval 108">
                  <a:extLst>
                    <a:ext uri="{FF2B5EF4-FFF2-40B4-BE49-F238E27FC236}">
                      <a16:creationId xmlns:a16="http://schemas.microsoft.com/office/drawing/2014/main" id="{0A7DE780-B3F7-49E4-B4EE-BC17E4522CC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8588291" y="2615429"/>
                  <a:ext cx="697925" cy="380205"/>
                </a:xfrm>
                <a:prstGeom prst="ellipse">
                  <a:avLst/>
                </a:prstGeom>
                <a:solidFill>
                  <a:srgbClr val="FF9933"/>
                </a:solid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id-ID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id-ID" sz="1600" dirty="0"/>
                </a:p>
              </p:txBody>
            </p:sp>
          </mc:Choice>
          <mc:Fallback xmlns="">
            <p:sp>
              <p:nvSpPr>
                <p:cNvPr id="366" name="Oval 108">
                  <a:extLst>
                    <a:ext uri="{FF2B5EF4-FFF2-40B4-BE49-F238E27FC236}">
                      <a16:creationId xmlns:a16="http://schemas.microsoft.com/office/drawing/2014/main" id="{0A7DE780-B3F7-49E4-B4EE-BC17E4522C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588291" y="2615429"/>
                  <a:ext cx="697925" cy="380205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7" name="Straight Arrow Connector 366">
              <a:extLst>
                <a:ext uri="{FF2B5EF4-FFF2-40B4-BE49-F238E27FC236}">
                  <a16:creationId xmlns:a16="http://schemas.microsoft.com/office/drawing/2014/main" id="{FF9DD1DA-D7E0-4C30-A780-985B3F44CDC3}"/>
                </a:ext>
              </a:extLst>
            </p:cNvPr>
            <p:cNvCxnSpPr>
              <a:endCxn id="366" idx="0"/>
            </p:cNvCxnSpPr>
            <p:nvPr/>
          </p:nvCxnSpPr>
          <p:spPr>
            <a:xfrm flipH="1">
              <a:off x="8937254" y="2309848"/>
              <a:ext cx="1" cy="3055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1" name="Oval 108">
                <a:extLst>
                  <a:ext uri="{FF2B5EF4-FFF2-40B4-BE49-F238E27FC236}">
                    <a16:creationId xmlns:a16="http://schemas.microsoft.com/office/drawing/2014/main" id="{FCC01CF8-3A31-4CFA-8D60-43C0014F945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84222" y="3628930"/>
                <a:ext cx="697925" cy="380205"/>
              </a:xfrm>
              <a:prstGeom prst="ellipse">
                <a:avLst/>
              </a:prstGeom>
              <a:solidFill>
                <a:srgbClr val="FF9933"/>
              </a:solidFill>
              <a:ln w="4763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id-ID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d-ID" sz="1600" dirty="0"/>
              </a:p>
            </p:txBody>
          </p:sp>
        </mc:Choice>
        <mc:Fallback xmlns="">
          <p:sp>
            <p:nvSpPr>
              <p:cNvPr id="431" name="Oval 108">
                <a:extLst>
                  <a:ext uri="{FF2B5EF4-FFF2-40B4-BE49-F238E27FC236}">
                    <a16:creationId xmlns:a16="http://schemas.microsoft.com/office/drawing/2014/main" id="{FCC01CF8-3A31-4CFA-8D60-43C0014F94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84222" y="3628930"/>
                <a:ext cx="697925" cy="380205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4763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9" name="Rectangle 428">
            <a:extLst>
              <a:ext uri="{FF2B5EF4-FFF2-40B4-BE49-F238E27FC236}">
                <a16:creationId xmlns:a16="http://schemas.microsoft.com/office/drawing/2014/main" id="{C3DB5702-286E-4B14-BD75-720EDC8660A0}"/>
              </a:ext>
            </a:extLst>
          </p:cNvPr>
          <p:cNvSpPr/>
          <p:nvPr/>
        </p:nvSpPr>
        <p:spPr>
          <a:xfrm>
            <a:off x="3033789" y="3384696"/>
            <a:ext cx="833090" cy="7106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34" name="Plus Sign 433">
            <a:extLst>
              <a:ext uri="{FF2B5EF4-FFF2-40B4-BE49-F238E27FC236}">
                <a16:creationId xmlns:a16="http://schemas.microsoft.com/office/drawing/2014/main" id="{F86A3AD2-F80F-4A62-B647-7DC70EA9B43A}"/>
              </a:ext>
            </a:extLst>
          </p:cNvPr>
          <p:cNvSpPr/>
          <p:nvPr/>
        </p:nvSpPr>
        <p:spPr>
          <a:xfrm>
            <a:off x="9440092" y="2677620"/>
            <a:ext cx="282515" cy="28251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35" name="Plus Sign 434">
            <a:extLst>
              <a:ext uri="{FF2B5EF4-FFF2-40B4-BE49-F238E27FC236}">
                <a16:creationId xmlns:a16="http://schemas.microsoft.com/office/drawing/2014/main" id="{AB31C8C1-911E-4585-BBAD-E96E05067EEC}"/>
              </a:ext>
            </a:extLst>
          </p:cNvPr>
          <p:cNvSpPr/>
          <p:nvPr/>
        </p:nvSpPr>
        <p:spPr>
          <a:xfrm>
            <a:off x="7472995" y="2666568"/>
            <a:ext cx="282515" cy="28251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36" name="Plus Sign 435">
            <a:extLst>
              <a:ext uri="{FF2B5EF4-FFF2-40B4-BE49-F238E27FC236}">
                <a16:creationId xmlns:a16="http://schemas.microsoft.com/office/drawing/2014/main" id="{857C1346-2ED3-4AC8-83D5-7A4B0A659FF6}"/>
              </a:ext>
            </a:extLst>
          </p:cNvPr>
          <p:cNvSpPr/>
          <p:nvPr/>
        </p:nvSpPr>
        <p:spPr>
          <a:xfrm>
            <a:off x="5548605" y="2666569"/>
            <a:ext cx="282515" cy="28251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37" name="Plus Sign 436">
            <a:extLst>
              <a:ext uri="{FF2B5EF4-FFF2-40B4-BE49-F238E27FC236}">
                <a16:creationId xmlns:a16="http://schemas.microsoft.com/office/drawing/2014/main" id="{EF572737-203B-4BF1-B7E3-8432A069E561}"/>
              </a:ext>
            </a:extLst>
          </p:cNvPr>
          <p:cNvSpPr/>
          <p:nvPr/>
        </p:nvSpPr>
        <p:spPr>
          <a:xfrm>
            <a:off x="3742355" y="2665425"/>
            <a:ext cx="282515" cy="28251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66024EE-55AA-4B65-ADC0-526B7EB5141C}"/>
              </a:ext>
            </a:extLst>
          </p:cNvPr>
          <p:cNvGrpSpPr/>
          <p:nvPr/>
        </p:nvGrpSpPr>
        <p:grpSpPr>
          <a:xfrm>
            <a:off x="1990327" y="476252"/>
            <a:ext cx="8211346" cy="2216761"/>
            <a:chOff x="1116000" y="2051052"/>
            <a:chExt cx="9920291" cy="2678113"/>
          </a:xfrm>
        </p:grpSpPr>
        <p:sp>
          <p:nvSpPr>
            <p:cNvPr id="92" name="Freeform 31">
              <a:extLst>
                <a:ext uri="{FF2B5EF4-FFF2-40B4-BE49-F238E27FC236}">
                  <a16:creationId xmlns:a16="http://schemas.microsoft.com/office/drawing/2014/main" id="{A867ACCC-1828-4519-A43E-7AD08B25A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000" y="3705227"/>
              <a:ext cx="717550" cy="0"/>
            </a:xfrm>
            <a:custGeom>
              <a:avLst/>
              <a:gdLst>
                <a:gd name="T0" fmla="*/ 0 w 452"/>
                <a:gd name="T1" fmla="*/ 452 w 452"/>
                <a:gd name="T2" fmla="*/ 0 w 4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52">
                  <a:moveTo>
                    <a:pt x="0" y="0"/>
                  </a:moveTo>
                  <a:lnTo>
                    <a:pt x="4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3" name="Freeform 7">
              <a:extLst>
                <a:ext uri="{FF2B5EF4-FFF2-40B4-BE49-F238E27FC236}">
                  <a16:creationId xmlns:a16="http://schemas.microsoft.com/office/drawing/2014/main" id="{AE95E669-058B-47B0-8553-418898ADA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14" y="3052764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4" name="Freeform 10">
              <a:extLst>
                <a:ext uri="{FF2B5EF4-FFF2-40B4-BE49-F238E27FC236}">
                  <a16:creationId xmlns:a16="http://schemas.microsoft.com/office/drawing/2014/main" id="{D6D37E97-DA14-4634-8F38-11BF29EF9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14" y="3697290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EBE2DAEA-E431-4E6D-8CA1-B87CB5318D74}"/>
                </a:ext>
              </a:extLst>
            </p:cNvPr>
            <p:cNvGrpSpPr/>
            <p:nvPr/>
          </p:nvGrpSpPr>
          <p:grpSpPr>
            <a:xfrm flipH="1" flipV="1">
              <a:off x="3365489" y="2425702"/>
              <a:ext cx="134938" cy="460375"/>
              <a:chOff x="2247901" y="2530477"/>
              <a:chExt cx="134938" cy="460375"/>
            </a:xfrm>
          </p:grpSpPr>
          <p:sp>
            <p:nvSpPr>
              <p:cNvPr id="172" name="Freeform 5">
                <a:extLst>
                  <a:ext uri="{FF2B5EF4-FFF2-40B4-BE49-F238E27FC236}">
                    <a16:creationId xmlns:a16="http://schemas.microsoft.com/office/drawing/2014/main" id="{39F31C90-8E9F-4EE8-AC16-7FBD2EA531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3464" y="2614614"/>
                <a:ext cx="79375" cy="376238"/>
              </a:xfrm>
              <a:custGeom>
                <a:avLst/>
                <a:gdLst>
                  <a:gd name="T0" fmla="*/ 50 w 50"/>
                  <a:gd name="T1" fmla="*/ 237 h 237"/>
                  <a:gd name="T2" fmla="*/ 0 w 50"/>
                  <a:gd name="T3" fmla="*/ 237 h 237"/>
                  <a:gd name="T4" fmla="*/ 0 w 50"/>
                  <a:gd name="T5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0" h="237">
                    <a:moveTo>
                      <a:pt x="50" y="237"/>
                    </a:moveTo>
                    <a:lnTo>
                      <a:pt x="0" y="237"/>
                    </a:lnTo>
                    <a:lnTo>
                      <a:pt x="0" y="0"/>
                    </a:lnTo>
                  </a:path>
                </a:pathLst>
              </a:custGeom>
              <a:noFill/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3" name="Freeform 6">
                <a:extLst>
                  <a:ext uri="{FF2B5EF4-FFF2-40B4-BE49-F238E27FC236}">
                    <a16:creationId xmlns:a16="http://schemas.microsoft.com/office/drawing/2014/main" id="{A7E452E7-D6CE-4585-8CE6-946E079F44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7901" y="2530477"/>
                <a:ext cx="111125" cy="111125"/>
              </a:xfrm>
              <a:custGeom>
                <a:avLst/>
                <a:gdLst>
                  <a:gd name="T0" fmla="*/ 35 w 70"/>
                  <a:gd name="T1" fmla="*/ 0 h 70"/>
                  <a:gd name="T2" fmla="*/ 70 w 70"/>
                  <a:gd name="T3" fmla="*/ 70 h 70"/>
                  <a:gd name="T4" fmla="*/ 35 w 70"/>
                  <a:gd name="T5" fmla="*/ 53 h 70"/>
                  <a:gd name="T6" fmla="*/ 0 w 70"/>
                  <a:gd name="T7" fmla="*/ 70 h 70"/>
                  <a:gd name="T8" fmla="*/ 35 w 7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35" y="0"/>
                    </a:moveTo>
                    <a:lnTo>
                      <a:pt x="70" y="70"/>
                    </a:lnTo>
                    <a:lnTo>
                      <a:pt x="35" y="53"/>
                    </a:lnTo>
                    <a:lnTo>
                      <a:pt x="0" y="7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10101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96" name="Freeform 13">
              <a:extLst>
                <a:ext uri="{FF2B5EF4-FFF2-40B4-BE49-F238E27FC236}">
                  <a16:creationId xmlns:a16="http://schemas.microsoft.com/office/drawing/2014/main" id="{10022AF0-E34B-4152-B6CA-837D8020DB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7688" y="2874964"/>
              <a:ext cx="1635126" cy="1069975"/>
            </a:xfrm>
            <a:custGeom>
              <a:avLst/>
              <a:gdLst>
                <a:gd name="T0" fmla="*/ 363 w 4141"/>
                <a:gd name="T1" fmla="*/ 0 h 2707"/>
                <a:gd name="T2" fmla="*/ 3667 w 4141"/>
                <a:gd name="T3" fmla="*/ 0 h 2707"/>
                <a:gd name="T4" fmla="*/ 4141 w 4141"/>
                <a:gd name="T5" fmla="*/ 384 h 2707"/>
                <a:gd name="T6" fmla="*/ 4141 w 4141"/>
                <a:gd name="T7" fmla="*/ 2278 h 2707"/>
                <a:gd name="T8" fmla="*/ 3771 w 4141"/>
                <a:gd name="T9" fmla="*/ 2705 h 2707"/>
                <a:gd name="T10" fmla="*/ 363 w 4141"/>
                <a:gd name="T11" fmla="*/ 2707 h 2707"/>
                <a:gd name="T12" fmla="*/ 0 w 4141"/>
                <a:gd name="T13" fmla="*/ 2301 h 2707"/>
                <a:gd name="T14" fmla="*/ 0 w 4141"/>
                <a:gd name="T15" fmla="*/ 406 h 2707"/>
                <a:gd name="T16" fmla="*/ 363 w 4141"/>
                <a:gd name="T17" fmla="*/ 0 h 2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41" h="2707">
                  <a:moveTo>
                    <a:pt x="363" y="0"/>
                  </a:moveTo>
                  <a:cubicBezTo>
                    <a:pt x="3667" y="0"/>
                    <a:pt x="3667" y="0"/>
                    <a:pt x="3667" y="0"/>
                  </a:cubicBezTo>
                  <a:cubicBezTo>
                    <a:pt x="4141" y="17"/>
                    <a:pt x="4141" y="384"/>
                    <a:pt x="4141" y="384"/>
                  </a:cubicBezTo>
                  <a:cubicBezTo>
                    <a:pt x="4141" y="2278"/>
                    <a:pt x="4141" y="2278"/>
                    <a:pt x="4141" y="2278"/>
                  </a:cubicBezTo>
                  <a:cubicBezTo>
                    <a:pt x="4141" y="2503"/>
                    <a:pt x="3972" y="2705"/>
                    <a:pt x="3771" y="2705"/>
                  </a:cubicBezTo>
                  <a:cubicBezTo>
                    <a:pt x="363" y="2707"/>
                    <a:pt x="363" y="2707"/>
                    <a:pt x="363" y="2707"/>
                  </a:cubicBezTo>
                  <a:cubicBezTo>
                    <a:pt x="162" y="2707"/>
                    <a:pt x="0" y="2525"/>
                    <a:pt x="0" y="2301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0" y="182"/>
                    <a:pt x="162" y="0"/>
                    <a:pt x="363" y="0"/>
                  </a:cubicBezTo>
                  <a:close/>
                </a:path>
              </a:pathLst>
            </a:custGeom>
            <a:solidFill>
              <a:srgbClr val="047368"/>
            </a:solidFill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Freeform 14">
                  <a:extLst>
                    <a:ext uri="{FF2B5EF4-FFF2-40B4-BE49-F238E27FC236}">
                      <a16:creationId xmlns:a16="http://schemas.microsoft.com/office/drawing/2014/main" id="{E79E370D-582B-412B-8E70-A713CC29EF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11501" y="2066927"/>
                  <a:ext cx="477838" cy="477838"/>
                </a:xfrm>
                <a:custGeom>
                  <a:avLst/>
                  <a:gdLst>
                    <a:gd name="T0" fmla="*/ 604 w 1209"/>
                    <a:gd name="T1" fmla="*/ 0 h 1209"/>
                    <a:gd name="T2" fmla="*/ 1209 w 1209"/>
                    <a:gd name="T3" fmla="*/ 604 h 1209"/>
                    <a:gd name="T4" fmla="*/ 604 w 1209"/>
                    <a:gd name="T5" fmla="*/ 1209 h 1209"/>
                    <a:gd name="T6" fmla="*/ 0 w 1209"/>
                    <a:gd name="T7" fmla="*/ 604 h 1209"/>
                    <a:gd name="T8" fmla="*/ 604 w 1209"/>
                    <a:gd name="T9" fmla="*/ 0 h 12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09" h="1209">
                      <a:moveTo>
                        <a:pt x="604" y="0"/>
                      </a:moveTo>
                      <a:cubicBezTo>
                        <a:pt x="938" y="0"/>
                        <a:pt x="1209" y="271"/>
                        <a:pt x="1209" y="604"/>
                      </a:cubicBezTo>
                      <a:cubicBezTo>
                        <a:pt x="1209" y="939"/>
                        <a:pt x="938" y="1209"/>
                        <a:pt x="604" y="1209"/>
                      </a:cubicBezTo>
                      <a:cubicBezTo>
                        <a:pt x="270" y="1209"/>
                        <a:pt x="0" y="939"/>
                        <a:pt x="0" y="604"/>
                      </a:cubicBezTo>
                      <a:cubicBezTo>
                        <a:pt x="0" y="271"/>
                        <a:pt x="270" y="0"/>
                        <a:pt x="604" y="0"/>
                      </a:cubicBezTo>
                      <a:close/>
                    </a:path>
                  </a:pathLst>
                </a:custGeom>
                <a:solidFill>
                  <a:srgbClr val="FBF49C"/>
                </a:solid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97" name="Freeform 14">
                  <a:extLst>
                    <a:ext uri="{FF2B5EF4-FFF2-40B4-BE49-F238E27FC236}">
                      <a16:creationId xmlns:a16="http://schemas.microsoft.com/office/drawing/2014/main" id="{E79E370D-582B-412B-8E70-A713CC29EF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11501" y="2066927"/>
                  <a:ext cx="477838" cy="477838"/>
                </a:xfrm>
                <a:custGeom>
                  <a:avLst/>
                  <a:gdLst>
                    <a:gd name="T0" fmla="*/ 604 w 1209"/>
                    <a:gd name="T1" fmla="*/ 0 h 1209"/>
                    <a:gd name="T2" fmla="*/ 1209 w 1209"/>
                    <a:gd name="T3" fmla="*/ 604 h 1209"/>
                    <a:gd name="T4" fmla="*/ 604 w 1209"/>
                    <a:gd name="T5" fmla="*/ 1209 h 1209"/>
                    <a:gd name="T6" fmla="*/ 0 w 1209"/>
                    <a:gd name="T7" fmla="*/ 604 h 1209"/>
                    <a:gd name="T8" fmla="*/ 604 w 1209"/>
                    <a:gd name="T9" fmla="*/ 0 h 12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09" h="1209">
                      <a:moveTo>
                        <a:pt x="604" y="0"/>
                      </a:moveTo>
                      <a:cubicBezTo>
                        <a:pt x="938" y="0"/>
                        <a:pt x="1209" y="271"/>
                        <a:pt x="1209" y="604"/>
                      </a:cubicBezTo>
                      <a:cubicBezTo>
                        <a:pt x="1209" y="939"/>
                        <a:pt x="938" y="1209"/>
                        <a:pt x="604" y="1209"/>
                      </a:cubicBezTo>
                      <a:cubicBezTo>
                        <a:pt x="270" y="1209"/>
                        <a:pt x="0" y="939"/>
                        <a:pt x="0" y="604"/>
                      </a:cubicBezTo>
                      <a:cubicBezTo>
                        <a:pt x="0" y="271"/>
                        <a:pt x="270" y="0"/>
                        <a:pt x="604" y="0"/>
                      </a:cubicBezTo>
                      <a:close/>
                    </a:path>
                  </a:pathLst>
                </a:custGeom>
                <a:blipFill>
                  <a:blip r:embed="rId17"/>
                  <a:stretch>
                    <a:fillRect/>
                  </a:stretch>
                </a:blip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" name="Freeform 15">
              <a:extLst>
                <a:ext uri="{FF2B5EF4-FFF2-40B4-BE49-F238E27FC236}">
                  <a16:creationId xmlns:a16="http://schemas.microsoft.com/office/drawing/2014/main" id="{741E888C-915F-4F9A-87EA-849E0D574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0888" y="4027490"/>
              <a:ext cx="17463" cy="206375"/>
            </a:xfrm>
            <a:custGeom>
              <a:avLst/>
              <a:gdLst>
                <a:gd name="T0" fmla="*/ 0 w 11"/>
                <a:gd name="T1" fmla="*/ 130 h 130"/>
                <a:gd name="T2" fmla="*/ 10 w 11"/>
                <a:gd name="T3" fmla="*/ 130 h 130"/>
                <a:gd name="T4" fmla="*/ 11 w 11"/>
                <a:gd name="T5" fmla="*/ 0 h 130"/>
                <a:gd name="T6" fmla="*/ 0 w 11"/>
                <a:gd name="T7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30">
                  <a:moveTo>
                    <a:pt x="0" y="130"/>
                  </a:moveTo>
                  <a:lnTo>
                    <a:pt x="10" y="130"/>
                  </a:lnTo>
                  <a:lnTo>
                    <a:pt x="11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5261A6B6-7D9A-4E87-8D75-9ABF9EFBF50B}"/>
                </a:ext>
              </a:extLst>
            </p:cNvPr>
            <p:cNvGrpSpPr/>
            <p:nvPr/>
          </p:nvGrpSpPr>
          <p:grpSpPr>
            <a:xfrm flipV="1">
              <a:off x="2082788" y="3944940"/>
              <a:ext cx="111125" cy="288925"/>
              <a:chOff x="2082788" y="3944940"/>
              <a:chExt cx="111125" cy="288925"/>
            </a:xfrm>
          </p:grpSpPr>
          <p:sp>
            <p:nvSpPr>
              <p:cNvPr id="170" name="Freeform 16">
                <a:extLst>
                  <a:ext uri="{FF2B5EF4-FFF2-40B4-BE49-F238E27FC236}">
                    <a16:creationId xmlns:a16="http://schemas.microsoft.com/office/drawing/2014/main" id="{B30A1816-CB2D-4B1D-A69C-F667BA3D64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0888" y="4027490"/>
                <a:ext cx="17463" cy="206375"/>
              </a:xfrm>
              <a:custGeom>
                <a:avLst/>
                <a:gdLst>
                  <a:gd name="T0" fmla="*/ 0 w 11"/>
                  <a:gd name="T1" fmla="*/ 130 h 130"/>
                  <a:gd name="T2" fmla="*/ 10 w 11"/>
                  <a:gd name="T3" fmla="*/ 130 h 130"/>
                  <a:gd name="T4" fmla="*/ 11 w 11"/>
                  <a:gd name="T5" fmla="*/ 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30">
                    <a:moveTo>
                      <a:pt x="0" y="130"/>
                    </a:moveTo>
                    <a:lnTo>
                      <a:pt x="10" y="130"/>
                    </a:lnTo>
                    <a:lnTo>
                      <a:pt x="11" y="0"/>
                    </a:lnTo>
                  </a:path>
                </a:pathLst>
              </a:cu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1" name="Freeform 17">
                <a:extLst>
                  <a:ext uri="{FF2B5EF4-FFF2-40B4-BE49-F238E27FC236}">
                    <a16:creationId xmlns:a16="http://schemas.microsoft.com/office/drawing/2014/main" id="{33EBA708-CBAD-49CA-BACD-BB5225C5C1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788" y="3944940"/>
                <a:ext cx="111125" cy="111125"/>
              </a:xfrm>
              <a:custGeom>
                <a:avLst/>
                <a:gdLst>
                  <a:gd name="T0" fmla="*/ 35 w 70"/>
                  <a:gd name="T1" fmla="*/ 0 h 70"/>
                  <a:gd name="T2" fmla="*/ 70 w 70"/>
                  <a:gd name="T3" fmla="*/ 70 h 70"/>
                  <a:gd name="T4" fmla="*/ 35 w 70"/>
                  <a:gd name="T5" fmla="*/ 52 h 70"/>
                  <a:gd name="T6" fmla="*/ 0 w 70"/>
                  <a:gd name="T7" fmla="*/ 70 h 70"/>
                  <a:gd name="T8" fmla="*/ 35 w 7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35" y="0"/>
                    </a:moveTo>
                    <a:lnTo>
                      <a:pt x="70" y="70"/>
                    </a:lnTo>
                    <a:lnTo>
                      <a:pt x="35" y="52"/>
                    </a:lnTo>
                    <a:lnTo>
                      <a:pt x="0" y="7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Oval 18">
                  <a:extLst>
                    <a:ext uri="{FF2B5EF4-FFF2-40B4-BE49-F238E27FC236}">
                      <a16:creationId xmlns:a16="http://schemas.microsoft.com/office/drawing/2014/main" id="{99E7287E-7A5B-4E13-9F13-E5E54DBACC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81176" y="4251327"/>
                  <a:ext cx="477838" cy="477838"/>
                </a:xfrm>
                <a:prstGeom prst="ellipse">
                  <a:avLst/>
                </a:prstGeom>
                <a:solidFill>
                  <a:srgbClr val="D1E8C5"/>
                </a:solid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100" name="Oval 18">
                  <a:extLst>
                    <a:ext uri="{FF2B5EF4-FFF2-40B4-BE49-F238E27FC236}">
                      <a16:creationId xmlns:a16="http://schemas.microsoft.com/office/drawing/2014/main" id="{99E7287E-7A5B-4E13-9F13-E5E54DBACC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81176" y="4251327"/>
                  <a:ext cx="477838" cy="477838"/>
                </a:xfrm>
                <a:prstGeom prst="ellipse">
                  <a:avLst/>
                </a:prstGeom>
                <a:blipFill>
                  <a:blip r:embed="rId18"/>
                  <a:stretch>
                    <a:fillRect r="-4545" b="-6061"/>
                  </a:stretch>
                </a:blip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1" name="Rectangle 19">
              <a:extLst>
                <a:ext uri="{FF2B5EF4-FFF2-40B4-BE49-F238E27FC236}">
                  <a16:creationId xmlns:a16="http://schemas.microsoft.com/office/drawing/2014/main" id="{EC59561D-F4C9-4E5E-A315-F3B172227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089" y="3197227"/>
              <a:ext cx="991550" cy="446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d-ID" altLang="id-ID" sz="2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LSTM</a:t>
              </a:r>
              <a:endParaRPr kumimoji="0" lang="id-ID" altLang="id-ID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2" name="Freeform 28">
              <a:extLst>
                <a:ext uri="{FF2B5EF4-FFF2-40B4-BE49-F238E27FC236}">
                  <a16:creationId xmlns:a16="http://schemas.microsoft.com/office/drawing/2014/main" id="{81D708BA-FAB9-4D55-AAD7-0E58CE23A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3463" y="3052764"/>
              <a:ext cx="717550" cy="0"/>
            </a:xfrm>
            <a:custGeom>
              <a:avLst/>
              <a:gdLst>
                <a:gd name="T0" fmla="*/ 0 w 452"/>
                <a:gd name="T1" fmla="*/ 452 w 452"/>
                <a:gd name="T2" fmla="*/ 0 w 4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52">
                  <a:moveTo>
                    <a:pt x="0" y="0"/>
                  </a:moveTo>
                  <a:lnTo>
                    <a:pt x="4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15462900-9C32-46F3-997E-8F084BA6893F}"/>
                </a:ext>
              </a:extLst>
            </p:cNvPr>
            <p:cNvGrpSpPr/>
            <p:nvPr/>
          </p:nvGrpSpPr>
          <p:grpSpPr>
            <a:xfrm flipH="1">
              <a:off x="1116000" y="2995614"/>
              <a:ext cx="819151" cy="765176"/>
              <a:chOff x="1116000" y="2995614"/>
              <a:chExt cx="819151" cy="765176"/>
            </a:xfrm>
          </p:grpSpPr>
          <p:sp>
            <p:nvSpPr>
              <p:cNvPr id="166" name="Line 32">
                <a:extLst>
                  <a:ext uri="{FF2B5EF4-FFF2-40B4-BE49-F238E27FC236}">
                    <a16:creationId xmlns:a16="http://schemas.microsoft.com/office/drawing/2014/main" id="{96F534B0-3194-4530-9E5D-1B89AC5300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6000" y="3705227"/>
                <a:ext cx="717550" cy="0"/>
              </a:xfrm>
              <a:prstGeom prst="lin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7" name="Line 29">
                <a:extLst>
                  <a:ext uri="{FF2B5EF4-FFF2-40B4-BE49-F238E27FC236}">
                    <a16:creationId xmlns:a16="http://schemas.microsoft.com/office/drawing/2014/main" id="{3252043B-3CC5-4019-8E1F-018948F49F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463" y="3052764"/>
                <a:ext cx="717550" cy="0"/>
              </a:xfrm>
              <a:prstGeom prst="lin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8" name="Freeform 30">
                <a:extLst>
                  <a:ext uri="{FF2B5EF4-FFF2-40B4-BE49-F238E27FC236}">
                    <a16:creationId xmlns:a16="http://schemas.microsoft.com/office/drawing/2014/main" id="{07C13DE1-EA9B-4B12-9AD6-37FB853DD4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2438" y="2995614"/>
                <a:ext cx="112713" cy="112713"/>
              </a:xfrm>
              <a:custGeom>
                <a:avLst/>
                <a:gdLst>
                  <a:gd name="T0" fmla="*/ 71 w 71"/>
                  <a:gd name="T1" fmla="*/ 36 h 71"/>
                  <a:gd name="T2" fmla="*/ 0 w 71"/>
                  <a:gd name="T3" fmla="*/ 71 h 71"/>
                  <a:gd name="T4" fmla="*/ 18 w 71"/>
                  <a:gd name="T5" fmla="*/ 36 h 71"/>
                  <a:gd name="T6" fmla="*/ 0 w 71"/>
                  <a:gd name="T7" fmla="*/ 0 h 71"/>
                  <a:gd name="T8" fmla="*/ 71 w 71"/>
                  <a:gd name="T9" fmla="*/ 3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71">
                    <a:moveTo>
                      <a:pt x="71" y="36"/>
                    </a:moveTo>
                    <a:lnTo>
                      <a:pt x="0" y="71"/>
                    </a:lnTo>
                    <a:lnTo>
                      <a:pt x="18" y="36"/>
                    </a:lnTo>
                    <a:lnTo>
                      <a:pt x="0" y="0"/>
                    </a:lnTo>
                    <a:lnTo>
                      <a:pt x="71" y="36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9" name="Freeform 33">
                <a:extLst>
                  <a:ext uri="{FF2B5EF4-FFF2-40B4-BE49-F238E27FC236}">
                    <a16:creationId xmlns:a16="http://schemas.microsoft.com/office/drawing/2014/main" id="{E4156715-6A4F-44AA-A08F-55A4D14A50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6563" y="3649665"/>
                <a:ext cx="111125" cy="111125"/>
              </a:xfrm>
              <a:custGeom>
                <a:avLst/>
                <a:gdLst>
                  <a:gd name="T0" fmla="*/ 70 w 70"/>
                  <a:gd name="T1" fmla="*/ 35 h 70"/>
                  <a:gd name="T2" fmla="*/ 0 w 70"/>
                  <a:gd name="T3" fmla="*/ 70 h 70"/>
                  <a:gd name="T4" fmla="*/ 17 w 70"/>
                  <a:gd name="T5" fmla="*/ 35 h 70"/>
                  <a:gd name="T6" fmla="*/ 0 w 70"/>
                  <a:gd name="T7" fmla="*/ 0 h 70"/>
                  <a:gd name="T8" fmla="*/ 70 w 70"/>
                  <a:gd name="T9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70" y="35"/>
                    </a:moveTo>
                    <a:lnTo>
                      <a:pt x="0" y="70"/>
                    </a:lnTo>
                    <a:lnTo>
                      <a:pt x="17" y="35"/>
                    </a:lnTo>
                    <a:lnTo>
                      <a:pt x="0" y="0"/>
                    </a:lnTo>
                    <a:lnTo>
                      <a:pt x="7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0FEB1850-C216-44F8-B06F-A8F3E27EF6D1}"/>
                </a:ext>
              </a:extLst>
            </p:cNvPr>
            <p:cNvGrpSpPr/>
            <p:nvPr/>
          </p:nvGrpSpPr>
          <p:grpSpPr>
            <a:xfrm flipH="1">
              <a:off x="3552814" y="3002759"/>
              <a:ext cx="636592" cy="755651"/>
              <a:chOff x="3552814" y="3002759"/>
              <a:chExt cx="636592" cy="755651"/>
            </a:xfrm>
          </p:grpSpPr>
          <p:sp>
            <p:nvSpPr>
              <p:cNvPr id="161" name="Line 8">
                <a:extLst>
                  <a:ext uri="{FF2B5EF4-FFF2-40B4-BE49-F238E27FC236}">
                    <a16:creationId xmlns:a16="http://schemas.microsoft.com/office/drawing/2014/main" id="{45FE8D91-F8B9-486B-A3F2-5850B2DED2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814" y="3052764"/>
                <a:ext cx="565150" cy="7938"/>
              </a:xfrm>
              <a:prstGeom prst="lin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900B262E-74A1-403C-A495-0DB37ED8D29D}"/>
                  </a:ext>
                </a:extLst>
              </p:cNvPr>
              <p:cNvGrpSpPr/>
              <p:nvPr/>
            </p:nvGrpSpPr>
            <p:grpSpPr>
              <a:xfrm>
                <a:off x="3552814" y="3002759"/>
                <a:ext cx="636592" cy="755651"/>
                <a:chOff x="3552814" y="3002759"/>
                <a:chExt cx="636592" cy="755651"/>
              </a:xfrm>
            </p:grpSpPr>
            <p:sp>
              <p:nvSpPr>
                <p:cNvPr id="163" name="Line 11">
                  <a:extLst>
                    <a:ext uri="{FF2B5EF4-FFF2-40B4-BE49-F238E27FC236}">
                      <a16:creationId xmlns:a16="http://schemas.microsoft.com/office/drawing/2014/main" id="{2128EAC8-7C20-463C-8ADD-409C4F305B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52814" y="3697290"/>
                  <a:ext cx="565150" cy="7938"/>
                </a:xfrm>
                <a:prstGeom prst="line">
                  <a:avLst/>
                </a:prstGeom>
                <a:noFill/>
                <a:ln w="158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64" name="Freeform 9">
                  <a:extLst>
                    <a:ext uri="{FF2B5EF4-FFF2-40B4-BE49-F238E27FC236}">
                      <a16:creationId xmlns:a16="http://schemas.microsoft.com/office/drawing/2014/main" id="{9CF242E8-7BF0-4C51-8855-7A3286DEB1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79915" y="3002759"/>
                  <a:ext cx="109491" cy="111125"/>
                </a:xfrm>
                <a:custGeom>
                  <a:avLst/>
                  <a:gdLst>
                    <a:gd name="T0" fmla="*/ 70 w 70"/>
                    <a:gd name="T1" fmla="*/ 35 h 70"/>
                    <a:gd name="T2" fmla="*/ 0 w 70"/>
                    <a:gd name="T3" fmla="*/ 70 h 70"/>
                    <a:gd name="T4" fmla="*/ 18 w 70"/>
                    <a:gd name="T5" fmla="*/ 35 h 70"/>
                    <a:gd name="T6" fmla="*/ 0 w 70"/>
                    <a:gd name="T7" fmla="*/ 0 h 70"/>
                    <a:gd name="T8" fmla="*/ 70 w 70"/>
                    <a:gd name="T9" fmla="*/ 35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" h="70">
                      <a:moveTo>
                        <a:pt x="70" y="35"/>
                      </a:moveTo>
                      <a:lnTo>
                        <a:pt x="0" y="70"/>
                      </a:lnTo>
                      <a:lnTo>
                        <a:pt x="18" y="35"/>
                      </a:lnTo>
                      <a:lnTo>
                        <a:pt x="0" y="0"/>
                      </a:lnTo>
                      <a:lnTo>
                        <a:pt x="7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58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65" name="Freeform 12">
                  <a:extLst>
                    <a:ext uri="{FF2B5EF4-FFF2-40B4-BE49-F238E27FC236}">
                      <a16:creationId xmlns:a16="http://schemas.microsoft.com/office/drawing/2014/main" id="{244F8542-7DDB-4DB9-BAA8-A63E8DBD7B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78281" y="3647285"/>
                  <a:ext cx="111125" cy="111125"/>
                </a:xfrm>
                <a:custGeom>
                  <a:avLst/>
                  <a:gdLst>
                    <a:gd name="T0" fmla="*/ 70 w 70"/>
                    <a:gd name="T1" fmla="*/ 35 h 70"/>
                    <a:gd name="T2" fmla="*/ 0 w 70"/>
                    <a:gd name="T3" fmla="*/ 70 h 70"/>
                    <a:gd name="T4" fmla="*/ 18 w 70"/>
                    <a:gd name="T5" fmla="*/ 35 h 70"/>
                    <a:gd name="T6" fmla="*/ 0 w 70"/>
                    <a:gd name="T7" fmla="*/ 0 h 70"/>
                    <a:gd name="T8" fmla="*/ 70 w 70"/>
                    <a:gd name="T9" fmla="*/ 35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" h="70">
                      <a:moveTo>
                        <a:pt x="70" y="35"/>
                      </a:moveTo>
                      <a:lnTo>
                        <a:pt x="0" y="70"/>
                      </a:lnTo>
                      <a:lnTo>
                        <a:pt x="18" y="35"/>
                      </a:lnTo>
                      <a:lnTo>
                        <a:pt x="0" y="0"/>
                      </a:lnTo>
                      <a:lnTo>
                        <a:pt x="7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58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</p:grpSp>
        <p:sp>
          <p:nvSpPr>
            <p:cNvPr id="105" name="Freeform 36">
              <a:extLst>
                <a:ext uri="{FF2B5EF4-FFF2-40B4-BE49-F238E27FC236}">
                  <a16:creationId xmlns:a16="http://schemas.microsoft.com/office/drawing/2014/main" id="{7D383F1A-3B6B-4A19-985A-E8A54934B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2941" y="3046414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6" name="Freeform 39">
              <a:extLst>
                <a:ext uri="{FF2B5EF4-FFF2-40B4-BE49-F238E27FC236}">
                  <a16:creationId xmlns:a16="http://schemas.microsoft.com/office/drawing/2014/main" id="{253AF59D-B673-4739-B917-C01A3A7AC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2941" y="3692527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380C7508-EA15-4AB6-B279-627FA376E82A}"/>
                </a:ext>
              </a:extLst>
            </p:cNvPr>
            <p:cNvGrpSpPr/>
            <p:nvPr/>
          </p:nvGrpSpPr>
          <p:grpSpPr>
            <a:xfrm flipH="1" flipV="1">
              <a:off x="5635616" y="2420939"/>
              <a:ext cx="136525" cy="458788"/>
              <a:chOff x="5664191" y="2525714"/>
              <a:chExt cx="136525" cy="458788"/>
            </a:xfrm>
          </p:grpSpPr>
          <p:sp>
            <p:nvSpPr>
              <p:cNvPr id="159" name="Freeform 34">
                <a:extLst>
                  <a:ext uri="{FF2B5EF4-FFF2-40B4-BE49-F238E27FC236}">
                    <a16:creationId xmlns:a16="http://schemas.microsoft.com/office/drawing/2014/main" id="{9082C9F3-0037-4F55-9DDE-3FE239F39C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9753" y="2608264"/>
                <a:ext cx="80963" cy="376238"/>
              </a:xfrm>
              <a:custGeom>
                <a:avLst/>
                <a:gdLst>
                  <a:gd name="T0" fmla="*/ 51 w 51"/>
                  <a:gd name="T1" fmla="*/ 237 h 237"/>
                  <a:gd name="T2" fmla="*/ 0 w 51"/>
                  <a:gd name="T3" fmla="*/ 237 h 237"/>
                  <a:gd name="T4" fmla="*/ 0 w 51"/>
                  <a:gd name="T5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1" h="237">
                    <a:moveTo>
                      <a:pt x="51" y="237"/>
                    </a:moveTo>
                    <a:lnTo>
                      <a:pt x="0" y="237"/>
                    </a:lnTo>
                    <a:lnTo>
                      <a:pt x="0" y="0"/>
                    </a:lnTo>
                  </a:path>
                </a:pathLst>
              </a:custGeom>
              <a:noFill/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0" name="Freeform 35">
                <a:extLst>
                  <a:ext uri="{FF2B5EF4-FFF2-40B4-BE49-F238E27FC236}">
                    <a16:creationId xmlns:a16="http://schemas.microsoft.com/office/drawing/2014/main" id="{E5FA7885-C34C-4F1D-B7FC-9BE3506524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4191" y="2525714"/>
                <a:ext cx="111125" cy="111125"/>
              </a:xfrm>
              <a:custGeom>
                <a:avLst/>
                <a:gdLst>
                  <a:gd name="T0" fmla="*/ 35 w 70"/>
                  <a:gd name="T1" fmla="*/ 0 h 70"/>
                  <a:gd name="T2" fmla="*/ 70 w 70"/>
                  <a:gd name="T3" fmla="*/ 70 h 70"/>
                  <a:gd name="T4" fmla="*/ 35 w 70"/>
                  <a:gd name="T5" fmla="*/ 52 h 70"/>
                  <a:gd name="T6" fmla="*/ 0 w 70"/>
                  <a:gd name="T7" fmla="*/ 70 h 70"/>
                  <a:gd name="T8" fmla="*/ 35 w 7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35" y="0"/>
                    </a:moveTo>
                    <a:lnTo>
                      <a:pt x="70" y="70"/>
                    </a:lnTo>
                    <a:lnTo>
                      <a:pt x="35" y="52"/>
                    </a:lnTo>
                    <a:lnTo>
                      <a:pt x="0" y="7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10101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108" name="Freeform 42">
              <a:extLst>
                <a:ext uri="{FF2B5EF4-FFF2-40B4-BE49-F238E27FC236}">
                  <a16:creationId xmlns:a16="http://schemas.microsoft.com/office/drawing/2014/main" id="{929B431D-458E-4045-818D-B9B8D398E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7815" y="2870202"/>
              <a:ext cx="1635126" cy="1068388"/>
            </a:xfrm>
            <a:custGeom>
              <a:avLst/>
              <a:gdLst>
                <a:gd name="T0" fmla="*/ 363 w 4141"/>
                <a:gd name="T1" fmla="*/ 0 h 2706"/>
                <a:gd name="T2" fmla="*/ 3667 w 4141"/>
                <a:gd name="T3" fmla="*/ 0 h 2706"/>
                <a:gd name="T4" fmla="*/ 4141 w 4141"/>
                <a:gd name="T5" fmla="*/ 383 h 2706"/>
                <a:gd name="T6" fmla="*/ 4141 w 4141"/>
                <a:gd name="T7" fmla="*/ 2278 h 2706"/>
                <a:gd name="T8" fmla="*/ 3771 w 4141"/>
                <a:gd name="T9" fmla="*/ 2704 h 2706"/>
                <a:gd name="T10" fmla="*/ 363 w 4141"/>
                <a:gd name="T11" fmla="*/ 2706 h 2706"/>
                <a:gd name="T12" fmla="*/ 0 w 4141"/>
                <a:gd name="T13" fmla="*/ 2300 h 2706"/>
                <a:gd name="T14" fmla="*/ 0 w 4141"/>
                <a:gd name="T15" fmla="*/ 406 h 2706"/>
                <a:gd name="T16" fmla="*/ 363 w 4141"/>
                <a:gd name="T17" fmla="*/ 0 h 2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41" h="2706">
                  <a:moveTo>
                    <a:pt x="363" y="0"/>
                  </a:moveTo>
                  <a:cubicBezTo>
                    <a:pt x="3667" y="0"/>
                    <a:pt x="3667" y="0"/>
                    <a:pt x="3667" y="0"/>
                  </a:cubicBezTo>
                  <a:cubicBezTo>
                    <a:pt x="4141" y="16"/>
                    <a:pt x="4141" y="383"/>
                    <a:pt x="4141" y="383"/>
                  </a:cubicBezTo>
                  <a:cubicBezTo>
                    <a:pt x="4141" y="2278"/>
                    <a:pt x="4141" y="2278"/>
                    <a:pt x="4141" y="2278"/>
                  </a:cubicBezTo>
                  <a:cubicBezTo>
                    <a:pt x="4141" y="2502"/>
                    <a:pt x="3972" y="2704"/>
                    <a:pt x="3771" y="2704"/>
                  </a:cubicBezTo>
                  <a:cubicBezTo>
                    <a:pt x="363" y="2706"/>
                    <a:pt x="363" y="2706"/>
                    <a:pt x="363" y="2706"/>
                  </a:cubicBezTo>
                  <a:cubicBezTo>
                    <a:pt x="162" y="2706"/>
                    <a:pt x="0" y="2524"/>
                    <a:pt x="0" y="2300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0" y="181"/>
                    <a:pt x="162" y="0"/>
                    <a:pt x="363" y="0"/>
                  </a:cubicBezTo>
                  <a:close/>
                </a:path>
              </a:pathLst>
            </a:custGeom>
            <a:solidFill>
              <a:srgbClr val="047368"/>
            </a:solidFill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Oval 43">
                  <a:extLst>
                    <a:ext uri="{FF2B5EF4-FFF2-40B4-BE49-F238E27FC236}">
                      <a16:creationId xmlns:a16="http://schemas.microsoft.com/office/drawing/2014/main" id="{2DC2D81C-FE1B-4FE8-8BC2-62DE9C9B80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81628" y="2062164"/>
                  <a:ext cx="477838" cy="477838"/>
                </a:xfrm>
                <a:prstGeom prst="ellipse">
                  <a:avLst/>
                </a:prstGeom>
                <a:solidFill>
                  <a:srgbClr val="FBF49C"/>
                </a:solid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109" name="Oval 43">
                  <a:extLst>
                    <a:ext uri="{FF2B5EF4-FFF2-40B4-BE49-F238E27FC236}">
                      <a16:creationId xmlns:a16="http://schemas.microsoft.com/office/drawing/2014/main" id="{2DC2D81C-FE1B-4FE8-8BC2-62DE9C9B80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481628" y="2062164"/>
                  <a:ext cx="477838" cy="477838"/>
                </a:xfrm>
                <a:prstGeom prst="ellipse">
                  <a:avLst/>
                </a:prstGeom>
                <a:blipFill>
                  <a:blip r:embed="rId19"/>
                  <a:stretch>
                    <a:fillRect r="-6061" b="-12121"/>
                  </a:stretch>
                </a:blip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Freeform 44">
              <a:extLst>
                <a:ext uri="{FF2B5EF4-FFF2-40B4-BE49-F238E27FC236}">
                  <a16:creationId xmlns:a16="http://schemas.microsoft.com/office/drawing/2014/main" id="{4AF8A33F-F83C-40BA-9C95-713565426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1015" y="4022727"/>
              <a:ext cx="17463" cy="204788"/>
            </a:xfrm>
            <a:custGeom>
              <a:avLst/>
              <a:gdLst>
                <a:gd name="T0" fmla="*/ 0 w 11"/>
                <a:gd name="T1" fmla="*/ 129 h 129"/>
                <a:gd name="T2" fmla="*/ 10 w 11"/>
                <a:gd name="T3" fmla="*/ 129 h 129"/>
                <a:gd name="T4" fmla="*/ 11 w 11"/>
                <a:gd name="T5" fmla="*/ 0 h 129"/>
                <a:gd name="T6" fmla="*/ 0 w 11"/>
                <a:gd name="T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29">
                  <a:moveTo>
                    <a:pt x="0" y="129"/>
                  </a:moveTo>
                  <a:lnTo>
                    <a:pt x="10" y="129"/>
                  </a:lnTo>
                  <a:lnTo>
                    <a:pt x="11" y="0"/>
                  </a:lnTo>
                  <a:lnTo>
                    <a:pt x="0" y="1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0914E67C-5479-4B01-9809-46FEDC906077}"/>
                </a:ext>
              </a:extLst>
            </p:cNvPr>
            <p:cNvGrpSpPr/>
            <p:nvPr/>
          </p:nvGrpSpPr>
          <p:grpSpPr>
            <a:xfrm flipV="1">
              <a:off x="4352915" y="3938590"/>
              <a:ext cx="111125" cy="288925"/>
              <a:chOff x="4352915" y="3938590"/>
              <a:chExt cx="111125" cy="288925"/>
            </a:xfrm>
          </p:grpSpPr>
          <p:sp>
            <p:nvSpPr>
              <p:cNvPr id="157" name="Freeform 45">
                <a:extLst>
                  <a:ext uri="{FF2B5EF4-FFF2-40B4-BE49-F238E27FC236}">
                    <a16:creationId xmlns:a16="http://schemas.microsoft.com/office/drawing/2014/main" id="{9D6BF6A7-0C14-4087-A594-5FFC1ED31C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1015" y="4022727"/>
                <a:ext cx="17463" cy="204788"/>
              </a:xfrm>
              <a:custGeom>
                <a:avLst/>
                <a:gdLst>
                  <a:gd name="T0" fmla="*/ 0 w 11"/>
                  <a:gd name="T1" fmla="*/ 129 h 129"/>
                  <a:gd name="T2" fmla="*/ 10 w 11"/>
                  <a:gd name="T3" fmla="*/ 129 h 129"/>
                  <a:gd name="T4" fmla="*/ 11 w 11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29">
                    <a:moveTo>
                      <a:pt x="0" y="129"/>
                    </a:moveTo>
                    <a:lnTo>
                      <a:pt x="10" y="129"/>
                    </a:lnTo>
                    <a:lnTo>
                      <a:pt x="11" y="0"/>
                    </a:lnTo>
                  </a:path>
                </a:pathLst>
              </a:cu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8" name="Freeform 46">
                <a:extLst>
                  <a:ext uri="{FF2B5EF4-FFF2-40B4-BE49-F238E27FC236}">
                    <a16:creationId xmlns:a16="http://schemas.microsoft.com/office/drawing/2014/main" id="{2D16C6EF-2DB0-40E4-BCDC-B8D66A8280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2915" y="3938590"/>
                <a:ext cx="111125" cy="111125"/>
              </a:xfrm>
              <a:custGeom>
                <a:avLst/>
                <a:gdLst>
                  <a:gd name="T0" fmla="*/ 35 w 70"/>
                  <a:gd name="T1" fmla="*/ 0 h 70"/>
                  <a:gd name="T2" fmla="*/ 70 w 70"/>
                  <a:gd name="T3" fmla="*/ 70 h 70"/>
                  <a:gd name="T4" fmla="*/ 35 w 70"/>
                  <a:gd name="T5" fmla="*/ 53 h 70"/>
                  <a:gd name="T6" fmla="*/ 0 w 70"/>
                  <a:gd name="T7" fmla="*/ 70 h 70"/>
                  <a:gd name="T8" fmla="*/ 35 w 7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35" y="0"/>
                    </a:moveTo>
                    <a:lnTo>
                      <a:pt x="70" y="70"/>
                    </a:lnTo>
                    <a:lnTo>
                      <a:pt x="35" y="53"/>
                    </a:lnTo>
                    <a:lnTo>
                      <a:pt x="0" y="7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Oval 47">
                  <a:extLst>
                    <a:ext uri="{FF2B5EF4-FFF2-40B4-BE49-F238E27FC236}">
                      <a16:creationId xmlns:a16="http://schemas.microsoft.com/office/drawing/2014/main" id="{79E9600D-B759-46F3-B765-733968ECB7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52890" y="4244977"/>
                  <a:ext cx="476250" cy="477838"/>
                </a:xfrm>
                <a:prstGeom prst="ellipse">
                  <a:avLst/>
                </a:prstGeom>
                <a:solidFill>
                  <a:srgbClr val="D1E8C5"/>
                </a:solid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112" name="Oval 47">
                  <a:extLst>
                    <a:ext uri="{FF2B5EF4-FFF2-40B4-BE49-F238E27FC236}">
                      <a16:creationId xmlns:a16="http://schemas.microsoft.com/office/drawing/2014/main" id="{79E9600D-B759-46F3-B765-733968ECB7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52890" y="4244977"/>
                  <a:ext cx="476250" cy="477838"/>
                </a:xfrm>
                <a:prstGeom prst="ellipse">
                  <a:avLst/>
                </a:prstGeom>
                <a:blipFill>
                  <a:blip r:embed="rId20"/>
                  <a:stretch>
                    <a:fillRect r="-6154" b="-6061"/>
                  </a:stretch>
                </a:blip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3" name="Rectangle 48">
              <a:extLst>
                <a:ext uri="{FF2B5EF4-FFF2-40B4-BE49-F238E27FC236}">
                  <a16:creationId xmlns:a16="http://schemas.microsoft.com/office/drawing/2014/main" id="{9CD41378-6610-4D62-90E6-DC6798728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040" y="3192466"/>
              <a:ext cx="991550" cy="446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d-ID" altLang="id-ID" sz="2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LSTM</a:t>
              </a:r>
              <a:endParaRPr kumimoji="0" lang="id-ID" altLang="id-ID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C0673B88-8D44-4B4C-AD8F-963A8511CA3C}"/>
                </a:ext>
              </a:extLst>
            </p:cNvPr>
            <p:cNvGrpSpPr/>
            <p:nvPr/>
          </p:nvGrpSpPr>
          <p:grpSpPr>
            <a:xfrm flipH="1">
              <a:off x="5822941" y="3002733"/>
              <a:ext cx="658464" cy="755651"/>
              <a:chOff x="5822941" y="3002733"/>
              <a:chExt cx="658464" cy="755651"/>
            </a:xfrm>
          </p:grpSpPr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5CFBF5B9-CE64-4AFC-923D-B36C7AEF8EBF}"/>
                  </a:ext>
                </a:extLst>
              </p:cNvPr>
              <p:cNvGrpSpPr/>
              <p:nvPr/>
            </p:nvGrpSpPr>
            <p:grpSpPr>
              <a:xfrm>
                <a:off x="5822941" y="3002733"/>
                <a:ext cx="658464" cy="111125"/>
                <a:chOff x="4676778" y="3002733"/>
                <a:chExt cx="658464" cy="111125"/>
              </a:xfrm>
            </p:grpSpPr>
            <p:sp>
              <p:nvSpPr>
                <p:cNvPr id="155" name="Line 37">
                  <a:extLst>
                    <a:ext uri="{FF2B5EF4-FFF2-40B4-BE49-F238E27FC236}">
                      <a16:creationId xmlns:a16="http://schemas.microsoft.com/office/drawing/2014/main" id="{4D32776A-B416-42D7-9C3C-E022383266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76778" y="3046414"/>
                  <a:ext cx="565150" cy="7938"/>
                </a:xfrm>
                <a:prstGeom prst="line">
                  <a:avLst/>
                </a:prstGeom>
                <a:noFill/>
                <a:ln w="158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56" name="Freeform 9">
                  <a:extLst>
                    <a:ext uri="{FF2B5EF4-FFF2-40B4-BE49-F238E27FC236}">
                      <a16:creationId xmlns:a16="http://schemas.microsoft.com/office/drawing/2014/main" id="{D5134058-6222-4C84-9ED2-A411DB2E81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4117" y="3002733"/>
                  <a:ext cx="111125" cy="111125"/>
                </a:xfrm>
                <a:custGeom>
                  <a:avLst/>
                  <a:gdLst>
                    <a:gd name="T0" fmla="*/ 70 w 70"/>
                    <a:gd name="T1" fmla="*/ 35 h 70"/>
                    <a:gd name="T2" fmla="*/ 0 w 70"/>
                    <a:gd name="T3" fmla="*/ 70 h 70"/>
                    <a:gd name="T4" fmla="*/ 18 w 70"/>
                    <a:gd name="T5" fmla="*/ 35 h 70"/>
                    <a:gd name="T6" fmla="*/ 0 w 70"/>
                    <a:gd name="T7" fmla="*/ 0 h 70"/>
                    <a:gd name="T8" fmla="*/ 70 w 70"/>
                    <a:gd name="T9" fmla="*/ 35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" h="70">
                      <a:moveTo>
                        <a:pt x="70" y="35"/>
                      </a:moveTo>
                      <a:lnTo>
                        <a:pt x="0" y="70"/>
                      </a:lnTo>
                      <a:lnTo>
                        <a:pt x="18" y="35"/>
                      </a:lnTo>
                      <a:lnTo>
                        <a:pt x="0" y="0"/>
                      </a:lnTo>
                      <a:lnTo>
                        <a:pt x="7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58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4CBB7042-0388-4637-A6A2-0BF5AE5F8C47}"/>
                  </a:ext>
                </a:extLst>
              </p:cNvPr>
              <p:cNvGrpSpPr/>
              <p:nvPr/>
            </p:nvGrpSpPr>
            <p:grpSpPr>
              <a:xfrm>
                <a:off x="5822941" y="3647259"/>
                <a:ext cx="658464" cy="111125"/>
                <a:chOff x="4676778" y="3647259"/>
                <a:chExt cx="658464" cy="111125"/>
              </a:xfrm>
            </p:grpSpPr>
            <p:sp>
              <p:nvSpPr>
                <p:cNvPr id="153" name="Line 40">
                  <a:extLst>
                    <a:ext uri="{FF2B5EF4-FFF2-40B4-BE49-F238E27FC236}">
                      <a16:creationId xmlns:a16="http://schemas.microsoft.com/office/drawing/2014/main" id="{A625E7A6-D03B-47FC-B823-2CEB54F6F9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76778" y="3692527"/>
                  <a:ext cx="565150" cy="7938"/>
                </a:xfrm>
                <a:prstGeom prst="line">
                  <a:avLst/>
                </a:prstGeom>
                <a:noFill/>
                <a:ln w="158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54" name="Freeform 12">
                  <a:extLst>
                    <a:ext uri="{FF2B5EF4-FFF2-40B4-BE49-F238E27FC236}">
                      <a16:creationId xmlns:a16="http://schemas.microsoft.com/office/drawing/2014/main" id="{880525FD-9625-4D83-B180-C29AB0D20B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4117" y="3647259"/>
                  <a:ext cx="111125" cy="111125"/>
                </a:xfrm>
                <a:custGeom>
                  <a:avLst/>
                  <a:gdLst>
                    <a:gd name="T0" fmla="*/ 70 w 70"/>
                    <a:gd name="T1" fmla="*/ 35 h 70"/>
                    <a:gd name="T2" fmla="*/ 0 w 70"/>
                    <a:gd name="T3" fmla="*/ 70 h 70"/>
                    <a:gd name="T4" fmla="*/ 18 w 70"/>
                    <a:gd name="T5" fmla="*/ 35 h 70"/>
                    <a:gd name="T6" fmla="*/ 0 w 70"/>
                    <a:gd name="T7" fmla="*/ 0 h 70"/>
                    <a:gd name="T8" fmla="*/ 70 w 70"/>
                    <a:gd name="T9" fmla="*/ 35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" h="70">
                      <a:moveTo>
                        <a:pt x="70" y="35"/>
                      </a:moveTo>
                      <a:lnTo>
                        <a:pt x="0" y="70"/>
                      </a:lnTo>
                      <a:lnTo>
                        <a:pt x="18" y="35"/>
                      </a:lnTo>
                      <a:lnTo>
                        <a:pt x="0" y="0"/>
                      </a:lnTo>
                      <a:lnTo>
                        <a:pt x="7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58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</p:grpSp>
        <p:sp>
          <p:nvSpPr>
            <p:cNvPr id="115" name="Freeform 66">
              <a:extLst>
                <a:ext uri="{FF2B5EF4-FFF2-40B4-BE49-F238E27FC236}">
                  <a16:creationId xmlns:a16="http://schemas.microsoft.com/office/drawing/2014/main" id="{0B73E735-88A2-4F1B-9E7A-62B03E346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6880" y="3052764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6" name="Freeform 69">
              <a:extLst>
                <a:ext uri="{FF2B5EF4-FFF2-40B4-BE49-F238E27FC236}">
                  <a16:creationId xmlns:a16="http://schemas.microsoft.com/office/drawing/2014/main" id="{2C591695-9BB9-417C-86F6-611ECB4D6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6880" y="3697290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Oval 77">
                  <a:extLst>
                    <a:ext uri="{FF2B5EF4-FFF2-40B4-BE49-F238E27FC236}">
                      <a16:creationId xmlns:a16="http://schemas.microsoft.com/office/drawing/2014/main" id="{6F9B41A8-E565-484A-999F-DA69F6EF0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46829" y="4251327"/>
                  <a:ext cx="476250" cy="477838"/>
                </a:xfrm>
                <a:prstGeom prst="ellipse">
                  <a:avLst/>
                </a:prstGeom>
                <a:solidFill>
                  <a:srgbClr val="D1E8C5"/>
                </a:solid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117" name="Oval 77">
                  <a:extLst>
                    <a:ext uri="{FF2B5EF4-FFF2-40B4-BE49-F238E27FC236}">
                      <a16:creationId xmlns:a16="http://schemas.microsoft.com/office/drawing/2014/main" id="{6F9B41A8-E565-484A-999F-DA69F6EF00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446829" y="4251327"/>
                  <a:ext cx="476250" cy="477838"/>
                </a:xfrm>
                <a:prstGeom prst="ellipse">
                  <a:avLst/>
                </a:prstGeom>
                <a:blipFill>
                  <a:blip r:embed="rId21"/>
                  <a:stretch>
                    <a:fillRect r="-6061" b="-6061"/>
                  </a:stretch>
                </a:blip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85612265-2187-4C48-975A-6294CCF45891}"/>
                </a:ext>
              </a:extLst>
            </p:cNvPr>
            <p:cNvGrpSpPr/>
            <p:nvPr/>
          </p:nvGrpSpPr>
          <p:grpSpPr>
            <a:xfrm flipH="1" flipV="1">
              <a:off x="7929555" y="2425702"/>
              <a:ext cx="136525" cy="460375"/>
              <a:chOff x="7958130" y="2530477"/>
              <a:chExt cx="136525" cy="460375"/>
            </a:xfrm>
          </p:grpSpPr>
          <p:sp>
            <p:nvSpPr>
              <p:cNvPr id="149" name="Freeform 64">
                <a:extLst>
                  <a:ext uri="{FF2B5EF4-FFF2-40B4-BE49-F238E27FC236}">
                    <a16:creationId xmlns:a16="http://schemas.microsoft.com/office/drawing/2014/main" id="{C4E96DA7-8F36-4D46-997F-E450D1E26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13692" y="2614614"/>
                <a:ext cx="80963" cy="376238"/>
              </a:xfrm>
              <a:custGeom>
                <a:avLst/>
                <a:gdLst>
                  <a:gd name="T0" fmla="*/ 51 w 51"/>
                  <a:gd name="T1" fmla="*/ 237 h 237"/>
                  <a:gd name="T2" fmla="*/ 0 w 51"/>
                  <a:gd name="T3" fmla="*/ 237 h 237"/>
                  <a:gd name="T4" fmla="*/ 0 w 51"/>
                  <a:gd name="T5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1" h="237">
                    <a:moveTo>
                      <a:pt x="51" y="237"/>
                    </a:moveTo>
                    <a:lnTo>
                      <a:pt x="0" y="237"/>
                    </a:lnTo>
                    <a:lnTo>
                      <a:pt x="0" y="0"/>
                    </a:lnTo>
                  </a:path>
                </a:pathLst>
              </a:custGeom>
              <a:noFill/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0" name="Freeform 65">
                <a:extLst>
                  <a:ext uri="{FF2B5EF4-FFF2-40B4-BE49-F238E27FC236}">
                    <a16:creationId xmlns:a16="http://schemas.microsoft.com/office/drawing/2014/main" id="{A5B79853-38D6-421A-BC76-A74B8732F1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8130" y="2530477"/>
                <a:ext cx="111125" cy="111125"/>
              </a:xfrm>
              <a:custGeom>
                <a:avLst/>
                <a:gdLst>
                  <a:gd name="T0" fmla="*/ 35 w 70"/>
                  <a:gd name="T1" fmla="*/ 0 h 70"/>
                  <a:gd name="T2" fmla="*/ 70 w 70"/>
                  <a:gd name="T3" fmla="*/ 70 h 70"/>
                  <a:gd name="T4" fmla="*/ 35 w 70"/>
                  <a:gd name="T5" fmla="*/ 53 h 70"/>
                  <a:gd name="T6" fmla="*/ 0 w 70"/>
                  <a:gd name="T7" fmla="*/ 70 h 70"/>
                  <a:gd name="T8" fmla="*/ 35 w 7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35" y="0"/>
                    </a:moveTo>
                    <a:lnTo>
                      <a:pt x="70" y="70"/>
                    </a:lnTo>
                    <a:lnTo>
                      <a:pt x="35" y="53"/>
                    </a:lnTo>
                    <a:lnTo>
                      <a:pt x="0" y="7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10101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119" name="Freeform 72">
              <a:extLst>
                <a:ext uri="{FF2B5EF4-FFF2-40B4-BE49-F238E27FC236}">
                  <a16:creationId xmlns:a16="http://schemas.microsoft.com/office/drawing/2014/main" id="{139B33AD-B0B1-4E13-98C0-5F28FEEE6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1754" y="2874964"/>
              <a:ext cx="1635126" cy="1069975"/>
            </a:xfrm>
            <a:custGeom>
              <a:avLst/>
              <a:gdLst>
                <a:gd name="T0" fmla="*/ 363 w 4141"/>
                <a:gd name="T1" fmla="*/ 0 h 2707"/>
                <a:gd name="T2" fmla="*/ 3667 w 4141"/>
                <a:gd name="T3" fmla="*/ 0 h 2707"/>
                <a:gd name="T4" fmla="*/ 4141 w 4141"/>
                <a:gd name="T5" fmla="*/ 384 h 2707"/>
                <a:gd name="T6" fmla="*/ 4141 w 4141"/>
                <a:gd name="T7" fmla="*/ 2278 h 2707"/>
                <a:gd name="T8" fmla="*/ 3771 w 4141"/>
                <a:gd name="T9" fmla="*/ 2705 h 2707"/>
                <a:gd name="T10" fmla="*/ 363 w 4141"/>
                <a:gd name="T11" fmla="*/ 2707 h 2707"/>
                <a:gd name="T12" fmla="*/ 0 w 4141"/>
                <a:gd name="T13" fmla="*/ 2301 h 2707"/>
                <a:gd name="T14" fmla="*/ 0 w 4141"/>
                <a:gd name="T15" fmla="*/ 406 h 2707"/>
                <a:gd name="T16" fmla="*/ 363 w 4141"/>
                <a:gd name="T17" fmla="*/ 0 h 2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41" h="2707">
                  <a:moveTo>
                    <a:pt x="363" y="0"/>
                  </a:moveTo>
                  <a:cubicBezTo>
                    <a:pt x="3667" y="0"/>
                    <a:pt x="3667" y="0"/>
                    <a:pt x="3667" y="0"/>
                  </a:cubicBezTo>
                  <a:cubicBezTo>
                    <a:pt x="4141" y="17"/>
                    <a:pt x="4141" y="384"/>
                    <a:pt x="4141" y="384"/>
                  </a:cubicBezTo>
                  <a:cubicBezTo>
                    <a:pt x="4141" y="2278"/>
                    <a:pt x="4141" y="2278"/>
                    <a:pt x="4141" y="2278"/>
                  </a:cubicBezTo>
                  <a:cubicBezTo>
                    <a:pt x="4141" y="2503"/>
                    <a:pt x="3972" y="2705"/>
                    <a:pt x="3771" y="2705"/>
                  </a:cubicBezTo>
                  <a:cubicBezTo>
                    <a:pt x="363" y="2707"/>
                    <a:pt x="363" y="2707"/>
                    <a:pt x="363" y="2707"/>
                  </a:cubicBezTo>
                  <a:cubicBezTo>
                    <a:pt x="162" y="2707"/>
                    <a:pt x="0" y="2525"/>
                    <a:pt x="0" y="2301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0" y="182"/>
                    <a:pt x="162" y="0"/>
                    <a:pt x="363" y="0"/>
                  </a:cubicBezTo>
                  <a:close/>
                </a:path>
              </a:pathLst>
            </a:custGeom>
            <a:solidFill>
              <a:srgbClr val="047368"/>
            </a:solidFill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Freeform 73">
                  <a:extLst>
                    <a:ext uri="{FF2B5EF4-FFF2-40B4-BE49-F238E27FC236}">
                      <a16:creationId xmlns:a16="http://schemas.microsoft.com/office/drawing/2014/main" id="{27561E8B-070F-442F-B06E-8EB34AB67A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75567" y="2066927"/>
                  <a:ext cx="477838" cy="477838"/>
                </a:xfrm>
                <a:custGeom>
                  <a:avLst/>
                  <a:gdLst>
                    <a:gd name="T0" fmla="*/ 604 w 1209"/>
                    <a:gd name="T1" fmla="*/ 0 h 1209"/>
                    <a:gd name="T2" fmla="*/ 1209 w 1209"/>
                    <a:gd name="T3" fmla="*/ 604 h 1209"/>
                    <a:gd name="T4" fmla="*/ 604 w 1209"/>
                    <a:gd name="T5" fmla="*/ 1209 h 1209"/>
                    <a:gd name="T6" fmla="*/ 0 w 1209"/>
                    <a:gd name="T7" fmla="*/ 604 h 1209"/>
                    <a:gd name="T8" fmla="*/ 604 w 1209"/>
                    <a:gd name="T9" fmla="*/ 0 h 12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09" h="1209">
                      <a:moveTo>
                        <a:pt x="604" y="0"/>
                      </a:moveTo>
                      <a:cubicBezTo>
                        <a:pt x="938" y="0"/>
                        <a:pt x="1209" y="271"/>
                        <a:pt x="1209" y="604"/>
                      </a:cubicBezTo>
                      <a:cubicBezTo>
                        <a:pt x="1209" y="939"/>
                        <a:pt x="938" y="1209"/>
                        <a:pt x="604" y="1209"/>
                      </a:cubicBezTo>
                      <a:cubicBezTo>
                        <a:pt x="270" y="1209"/>
                        <a:pt x="0" y="939"/>
                        <a:pt x="0" y="604"/>
                      </a:cubicBezTo>
                      <a:cubicBezTo>
                        <a:pt x="0" y="271"/>
                        <a:pt x="270" y="0"/>
                        <a:pt x="604" y="0"/>
                      </a:cubicBezTo>
                      <a:close/>
                    </a:path>
                  </a:pathLst>
                </a:custGeom>
                <a:solidFill>
                  <a:srgbClr val="FBF49C"/>
                </a:solid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120" name="Freeform 73">
                  <a:extLst>
                    <a:ext uri="{FF2B5EF4-FFF2-40B4-BE49-F238E27FC236}">
                      <a16:creationId xmlns:a16="http://schemas.microsoft.com/office/drawing/2014/main" id="{27561E8B-070F-442F-B06E-8EB34AB67A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775567" y="2066927"/>
                  <a:ext cx="477838" cy="477838"/>
                </a:xfrm>
                <a:custGeom>
                  <a:avLst/>
                  <a:gdLst>
                    <a:gd name="T0" fmla="*/ 604 w 1209"/>
                    <a:gd name="T1" fmla="*/ 0 h 1209"/>
                    <a:gd name="T2" fmla="*/ 1209 w 1209"/>
                    <a:gd name="T3" fmla="*/ 604 h 1209"/>
                    <a:gd name="T4" fmla="*/ 604 w 1209"/>
                    <a:gd name="T5" fmla="*/ 1209 h 1209"/>
                    <a:gd name="T6" fmla="*/ 0 w 1209"/>
                    <a:gd name="T7" fmla="*/ 604 h 1209"/>
                    <a:gd name="T8" fmla="*/ 604 w 1209"/>
                    <a:gd name="T9" fmla="*/ 0 h 12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09" h="1209">
                      <a:moveTo>
                        <a:pt x="604" y="0"/>
                      </a:moveTo>
                      <a:cubicBezTo>
                        <a:pt x="938" y="0"/>
                        <a:pt x="1209" y="271"/>
                        <a:pt x="1209" y="604"/>
                      </a:cubicBezTo>
                      <a:cubicBezTo>
                        <a:pt x="1209" y="939"/>
                        <a:pt x="938" y="1209"/>
                        <a:pt x="604" y="1209"/>
                      </a:cubicBezTo>
                      <a:cubicBezTo>
                        <a:pt x="270" y="1209"/>
                        <a:pt x="0" y="939"/>
                        <a:pt x="0" y="604"/>
                      </a:cubicBezTo>
                      <a:cubicBezTo>
                        <a:pt x="0" y="271"/>
                        <a:pt x="270" y="0"/>
                        <a:pt x="604" y="0"/>
                      </a:cubicBezTo>
                      <a:close/>
                    </a:path>
                  </a:pathLst>
                </a:custGeom>
                <a:blipFill>
                  <a:blip r:embed="rId22"/>
                  <a:stretch>
                    <a:fillRect/>
                  </a:stretch>
                </a:blip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1" name="Freeform 74">
              <a:extLst>
                <a:ext uri="{FF2B5EF4-FFF2-40B4-BE49-F238E27FC236}">
                  <a16:creationId xmlns:a16="http://schemas.microsoft.com/office/drawing/2014/main" id="{3792A8A7-9BE9-42E9-B6DE-476D122E9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4954" y="4027490"/>
              <a:ext cx="17463" cy="206375"/>
            </a:xfrm>
            <a:custGeom>
              <a:avLst/>
              <a:gdLst>
                <a:gd name="T0" fmla="*/ 0 w 11"/>
                <a:gd name="T1" fmla="*/ 130 h 130"/>
                <a:gd name="T2" fmla="*/ 10 w 11"/>
                <a:gd name="T3" fmla="*/ 130 h 130"/>
                <a:gd name="T4" fmla="*/ 11 w 11"/>
                <a:gd name="T5" fmla="*/ 0 h 130"/>
                <a:gd name="T6" fmla="*/ 0 w 11"/>
                <a:gd name="T7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30">
                  <a:moveTo>
                    <a:pt x="0" y="130"/>
                  </a:moveTo>
                  <a:lnTo>
                    <a:pt x="10" y="130"/>
                  </a:lnTo>
                  <a:lnTo>
                    <a:pt x="11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A5424F3F-9D4A-4A7C-993C-8A967BED297C}"/>
                </a:ext>
              </a:extLst>
            </p:cNvPr>
            <p:cNvGrpSpPr/>
            <p:nvPr/>
          </p:nvGrpSpPr>
          <p:grpSpPr>
            <a:xfrm flipV="1">
              <a:off x="6646854" y="3944940"/>
              <a:ext cx="112713" cy="288925"/>
              <a:chOff x="6646854" y="3944940"/>
              <a:chExt cx="112713" cy="288925"/>
            </a:xfrm>
          </p:grpSpPr>
          <p:sp>
            <p:nvSpPr>
              <p:cNvPr id="147" name="Freeform 75">
                <a:extLst>
                  <a:ext uri="{FF2B5EF4-FFF2-40B4-BE49-F238E27FC236}">
                    <a16:creationId xmlns:a16="http://schemas.microsoft.com/office/drawing/2014/main" id="{B6022890-2FE1-4B1B-A633-1656622400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4954" y="4027490"/>
                <a:ext cx="17463" cy="206375"/>
              </a:xfrm>
              <a:custGeom>
                <a:avLst/>
                <a:gdLst>
                  <a:gd name="T0" fmla="*/ 0 w 11"/>
                  <a:gd name="T1" fmla="*/ 130 h 130"/>
                  <a:gd name="T2" fmla="*/ 10 w 11"/>
                  <a:gd name="T3" fmla="*/ 130 h 130"/>
                  <a:gd name="T4" fmla="*/ 11 w 11"/>
                  <a:gd name="T5" fmla="*/ 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30">
                    <a:moveTo>
                      <a:pt x="0" y="130"/>
                    </a:moveTo>
                    <a:lnTo>
                      <a:pt x="10" y="130"/>
                    </a:lnTo>
                    <a:lnTo>
                      <a:pt x="11" y="0"/>
                    </a:lnTo>
                  </a:path>
                </a:pathLst>
              </a:cu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8" name="Freeform 76">
                <a:extLst>
                  <a:ext uri="{FF2B5EF4-FFF2-40B4-BE49-F238E27FC236}">
                    <a16:creationId xmlns:a16="http://schemas.microsoft.com/office/drawing/2014/main" id="{C2B593D3-E5D4-4949-A44B-0EE9F4FEFD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6854" y="3944940"/>
                <a:ext cx="112713" cy="111125"/>
              </a:xfrm>
              <a:custGeom>
                <a:avLst/>
                <a:gdLst>
                  <a:gd name="T0" fmla="*/ 35 w 71"/>
                  <a:gd name="T1" fmla="*/ 0 h 70"/>
                  <a:gd name="T2" fmla="*/ 71 w 71"/>
                  <a:gd name="T3" fmla="*/ 70 h 70"/>
                  <a:gd name="T4" fmla="*/ 35 w 71"/>
                  <a:gd name="T5" fmla="*/ 52 h 70"/>
                  <a:gd name="T6" fmla="*/ 0 w 71"/>
                  <a:gd name="T7" fmla="*/ 70 h 70"/>
                  <a:gd name="T8" fmla="*/ 35 w 71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70">
                    <a:moveTo>
                      <a:pt x="35" y="0"/>
                    </a:moveTo>
                    <a:lnTo>
                      <a:pt x="71" y="70"/>
                    </a:lnTo>
                    <a:lnTo>
                      <a:pt x="35" y="52"/>
                    </a:lnTo>
                    <a:lnTo>
                      <a:pt x="0" y="7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123" name="Rectangle 78">
              <a:extLst>
                <a:ext uri="{FF2B5EF4-FFF2-40B4-BE49-F238E27FC236}">
                  <a16:creationId xmlns:a16="http://schemas.microsoft.com/office/drawing/2014/main" id="{9969D44B-04CB-4A52-B216-6056B762F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7979" y="3197227"/>
              <a:ext cx="991550" cy="446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d-ID" altLang="id-ID" sz="2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LSTM</a:t>
              </a:r>
              <a:endParaRPr kumimoji="0" lang="id-ID" altLang="id-ID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27ED6FAF-A168-4AEF-BA8E-8C9C81AE3F15}"/>
                </a:ext>
              </a:extLst>
            </p:cNvPr>
            <p:cNvGrpSpPr/>
            <p:nvPr/>
          </p:nvGrpSpPr>
          <p:grpSpPr>
            <a:xfrm flipH="1">
              <a:off x="8116880" y="3005139"/>
              <a:ext cx="647700" cy="755651"/>
              <a:chOff x="8116880" y="3005139"/>
              <a:chExt cx="647700" cy="755651"/>
            </a:xfrm>
          </p:grpSpPr>
          <p:sp>
            <p:nvSpPr>
              <p:cNvPr id="143" name="Line 67">
                <a:extLst>
                  <a:ext uri="{FF2B5EF4-FFF2-40B4-BE49-F238E27FC236}">
                    <a16:creationId xmlns:a16="http://schemas.microsoft.com/office/drawing/2014/main" id="{9854FD06-3AF9-41EF-9258-78614185EC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16880" y="3052764"/>
                <a:ext cx="565150" cy="7938"/>
              </a:xfrm>
              <a:prstGeom prst="lin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4" name="Line 70">
                <a:extLst>
                  <a:ext uri="{FF2B5EF4-FFF2-40B4-BE49-F238E27FC236}">
                    <a16:creationId xmlns:a16="http://schemas.microsoft.com/office/drawing/2014/main" id="{64DA1FE7-424D-444D-A97B-14A922089A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16880" y="3697290"/>
                <a:ext cx="565150" cy="7938"/>
              </a:xfrm>
              <a:prstGeom prst="lin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5" name="Freeform 68">
                <a:extLst>
                  <a:ext uri="{FF2B5EF4-FFF2-40B4-BE49-F238E27FC236}">
                    <a16:creationId xmlns:a16="http://schemas.microsoft.com/office/drawing/2014/main" id="{D4F97EA1-7A31-4FF6-98C9-30217420AA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53455" y="3005139"/>
                <a:ext cx="111125" cy="111125"/>
              </a:xfrm>
              <a:custGeom>
                <a:avLst/>
                <a:gdLst>
                  <a:gd name="T0" fmla="*/ 70 w 70"/>
                  <a:gd name="T1" fmla="*/ 35 h 70"/>
                  <a:gd name="T2" fmla="*/ 0 w 70"/>
                  <a:gd name="T3" fmla="*/ 70 h 70"/>
                  <a:gd name="T4" fmla="*/ 18 w 70"/>
                  <a:gd name="T5" fmla="*/ 35 h 70"/>
                  <a:gd name="T6" fmla="*/ 0 w 70"/>
                  <a:gd name="T7" fmla="*/ 0 h 70"/>
                  <a:gd name="T8" fmla="*/ 70 w 70"/>
                  <a:gd name="T9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70" y="35"/>
                    </a:moveTo>
                    <a:lnTo>
                      <a:pt x="0" y="70"/>
                    </a:lnTo>
                    <a:lnTo>
                      <a:pt x="18" y="35"/>
                    </a:lnTo>
                    <a:lnTo>
                      <a:pt x="0" y="0"/>
                    </a:lnTo>
                    <a:lnTo>
                      <a:pt x="7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6" name="Freeform 71">
                <a:extLst>
                  <a:ext uri="{FF2B5EF4-FFF2-40B4-BE49-F238E27FC236}">
                    <a16:creationId xmlns:a16="http://schemas.microsoft.com/office/drawing/2014/main" id="{E01CF666-C864-4317-94B9-53BEB8E25A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53455" y="3649665"/>
                <a:ext cx="111125" cy="111125"/>
              </a:xfrm>
              <a:custGeom>
                <a:avLst/>
                <a:gdLst>
                  <a:gd name="T0" fmla="*/ 70 w 70"/>
                  <a:gd name="T1" fmla="*/ 35 h 70"/>
                  <a:gd name="T2" fmla="*/ 0 w 70"/>
                  <a:gd name="T3" fmla="*/ 70 h 70"/>
                  <a:gd name="T4" fmla="*/ 18 w 70"/>
                  <a:gd name="T5" fmla="*/ 35 h 70"/>
                  <a:gd name="T6" fmla="*/ 0 w 70"/>
                  <a:gd name="T7" fmla="*/ 0 h 70"/>
                  <a:gd name="T8" fmla="*/ 70 w 70"/>
                  <a:gd name="T9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70" y="35"/>
                    </a:moveTo>
                    <a:lnTo>
                      <a:pt x="0" y="70"/>
                    </a:lnTo>
                    <a:lnTo>
                      <a:pt x="18" y="35"/>
                    </a:lnTo>
                    <a:lnTo>
                      <a:pt x="0" y="0"/>
                    </a:lnTo>
                    <a:lnTo>
                      <a:pt x="7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125" name="Freeform 51">
              <a:extLst>
                <a:ext uri="{FF2B5EF4-FFF2-40B4-BE49-F238E27FC236}">
                  <a16:creationId xmlns:a16="http://schemas.microsoft.com/office/drawing/2014/main" id="{C4C59AAC-604E-4AE4-B761-00E7ED672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7006" y="3035302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6" name="Freeform 54">
              <a:extLst>
                <a:ext uri="{FF2B5EF4-FFF2-40B4-BE49-F238E27FC236}">
                  <a16:creationId xmlns:a16="http://schemas.microsoft.com/office/drawing/2014/main" id="{D133729B-A215-4FEC-8A0E-ED2DDEF72C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7006" y="3681415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760954A2-6C00-48E8-883C-D13EF777AC9C}"/>
                </a:ext>
              </a:extLst>
            </p:cNvPr>
            <p:cNvGrpSpPr/>
            <p:nvPr/>
          </p:nvGrpSpPr>
          <p:grpSpPr>
            <a:xfrm flipH="1" flipV="1">
              <a:off x="10201269" y="2409827"/>
              <a:ext cx="134937" cy="460375"/>
              <a:chOff x="10229844" y="2514602"/>
              <a:chExt cx="134937" cy="460375"/>
            </a:xfrm>
          </p:grpSpPr>
          <p:sp>
            <p:nvSpPr>
              <p:cNvPr id="141" name="Freeform 49">
                <a:extLst>
                  <a:ext uri="{FF2B5EF4-FFF2-40B4-BE49-F238E27FC236}">
                    <a16:creationId xmlns:a16="http://schemas.microsoft.com/office/drawing/2014/main" id="{21CF7BE7-D296-49C3-A771-69FBF08841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85406" y="2597152"/>
                <a:ext cx="79375" cy="377825"/>
              </a:xfrm>
              <a:custGeom>
                <a:avLst/>
                <a:gdLst>
                  <a:gd name="T0" fmla="*/ 50 w 50"/>
                  <a:gd name="T1" fmla="*/ 238 h 238"/>
                  <a:gd name="T2" fmla="*/ 0 w 50"/>
                  <a:gd name="T3" fmla="*/ 238 h 238"/>
                  <a:gd name="T4" fmla="*/ 0 w 50"/>
                  <a:gd name="T5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0" h="238">
                    <a:moveTo>
                      <a:pt x="50" y="238"/>
                    </a:moveTo>
                    <a:lnTo>
                      <a:pt x="0" y="238"/>
                    </a:lnTo>
                    <a:lnTo>
                      <a:pt x="0" y="0"/>
                    </a:lnTo>
                  </a:path>
                </a:pathLst>
              </a:custGeom>
              <a:noFill/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2" name="Freeform 50">
                <a:extLst>
                  <a:ext uri="{FF2B5EF4-FFF2-40B4-BE49-F238E27FC236}">
                    <a16:creationId xmlns:a16="http://schemas.microsoft.com/office/drawing/2014/main" id="{493AB921-866C-49FD-9E78-B4892C9DDF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29844" y="2514602"/>
                <a:ext cx="111125" cy="111125"/>
              </a:xfrm>
              <a:custGeom>
                <a:avLst/>
                <a:gdLst>
                  <a:gd name="T0" fmla="*/ 35 w 70"/>
                  <a:gd name="T1" fmla="*/ 0 h 70"/>
                  <a:gd name="T2" fmla="*/ 70 w 70"/>
                  <a:gd name="T3" fmla="*/ 70 h 70"/>
                  <a:gd name="T4" fmla="*/ 35 w 70"/>
                  <a:gd name="T5" fmla="*/ 52 h 70"/>
                  <a:gd name="T6" fmla="*/ 0 w 70"/>
                  <a:gd name="T7" fmla="*/ 70 h 70"/>
                  <a:gd name="T8" fmla="*/ 35 w 7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35" y="0"/>
                    </a:moveTo>
                    <a:lnTo>
                      <a:pt x="70" y="70"/>
                    </a:lnTo>
                    <a:lnTo>
                      <a:pt x="35" y="52"/>
                    </a:lnTo>
                    <a:lnTo>
                      <a:pt x="0" y="7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10101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128" name="Freeform 57">
              <a:extLst>
                <a:ext uri="{FF2B5EF4-FFF2-40B4-BE49-F238E27FC236}">
                  <a16:creationId xmlns:a16="http://schemas.microsoft.com/office/drawing/2014/main" id="{2A42BC81-3DB5-4F0A-8A3B-E6A59B12454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1880" y="2859089"/>
              <a:ext cx="1635126" cy="1068388"/>
            </a:xfrm>
            <a:custGeom>
              <a:avLst/>
              <a:gdLst>
                <a:gd name="T0" fmla="*/ 363 w 4141"/>
                <a:gd name="T1" fmla="*/ 0 h 2706"/>
                <a:gd name="T2" fmla="*/ 3667 w 4141"/>
                <a:gd name="T3" fmla="*/ 0 h 2706"/>
                <a:gd name="T4" fmla="*/ 4141 w 4141"/>
                <a:gd name="T5" fmla="*/ 383 h 2706"/>
                <a:gd name="T6" fmla="*/ 4141 w 4141"/>
                <a:gd name="T7" fmla="*/ 2278 h 2706"/>
                <a:gd name="T8" fmla="*/ 3771 w 4141"/>
                <a:gd name="T9" fmla="*/ 2704 h 2706"/>
                <a:gd name="T10" fmla="*/ 363 w 4141"/>
                <a:gd name="T11" fmla="*/ 2706 h 2706"/>
                <a:gd name="T12" fmla="*/ 0 w 4141"/>
                <a:gd name="T13" fmla="*/ 2300 h 2706"/>
                <a:gd name="T14" fmla="*/ 0 w 4141"/>
                <a:gd name="T15" fmla="*/ 406 h 2706"/>
                <a:gd name="T16" fmla="*/ 363 w 4141"/>
                <a:gd name="T17" fmla="*/ 0 h 2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41" h="2706">
                  <a:moveTo>
                    <a:pt x="363" y="0"/>
                  </a:moveTo>
                  <a:cubicBezTo>
                    <a:pt x="3667" y="0"/>
                    <a:pt x="3667" y="0"/>
                    <a:pt x="3667" y="0"/>
                  </a:cubicBezTo>
                  <a:cubicBezTo>
                    <a:pt x="4141" y="16"/>
                    <a:pt x="4141" y="383"/>
                    <a:pt x="4141" y="383"/>
                  </a:cubicBezTo>
                  <a:cubicBezTo>
                    <a:pt x="4141" y="2278"/>
                    <a:pt x="4141" y="2278"/>
                    <a:pt x="4141" y="2278"/>
                  </a:cubicBezTo>
                  <a:cubicBezTo>
                    <a:pt x="4141" y="2502"/>
                    <a:pt x="3972" y="2704"/>
                    <a:pt x="3771" y="2704"/>
                  </a:cubicBezTo>
                  <a:cubicBezTo>
                    <a:pt x="363" y="2706"/>
                    <a:pt x="363" y="2706"/>
                    <a:pt x="363" y="2706"/>
                  </a:cubicBezTo>
                  <a:cubicBezTo>
                    <a:pt x="162" y="2706"/>
                    <a:pt x="0" y="2525"/>
                    <a:pt x="0" y="2300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0" y="181"/>
                    <a:pt x="162" y="0"/>
                    <a:pt x="363" y="0"/>
                  </a:cubicBezTo>
                  <a:close/>
                </a:path>
              </a:pathLst>
            </a:custGeom>
            <a:solidFill>
              <a:srgbClr val="047368"/>
            </a:solidFill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Oval 58">
                  <a:extLst>
                    <a:ext uri="{FF2B5EF4-FFF2-40B4-BE49-F238E27FC236}">
                      <a16:creationId xmlns:a16="http://schemas.microsoft.com/office/drawing/2014/main" id="{3B650A68-2CD1-411F-A65B-9576D184AF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5694" y="2051052"/>
                  <a:ext cx="477838" cy="477838"/>
                </a:xfrm>
                <a:prstGeom prst="ellipse">
                  <a:avLst/>
                </a:prstGeom>
                <a:solidFill>
                  <a:srgbClr val="FBF49C"/>
                </a:solid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129" name="Oval 58">
                  <a:extLst>
                    <a:ext uri="{FF2B5EF4-FFF2-40B4-BE49-F238E27FC236}">
                      <a16:creationId xmlns:a16="http://schemas.microsoft.com/office/drawing/2014/main" id="{3B650A68-2CD1-411F-A65B-9576D184AF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045694" y="2051052"/>
                  <a:ext cx="477838" cy="477838"/>
                </a:xfrm>
                <a:prstGeom prst="ellipse">
                  <a:avLst/>
                </a:prstGeom>
                <a:blipFill>
                  <a:blip r:embed="rId23"/>
                  <a:stretch>
                    <a:fillRect r="-3030" b="-1515"/>
                  </a:stretch>
                </a:blip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0" name="Freeform 59">
              <a:extLst>
                <a:ext uri="{FF2B5EF4-FFF2-40B4-BE49-F238E27FC236}">
                  <a16:creationId xmlns:a16="http://schemas.microsoft.com/office/drawing/2014/main" id="{B8E59B5E-A28F-49B8-97B6-AD7460D31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5080" y="4011615"/>
              <a:ext cx="19050" cy="204788"/>
            </a:xfrm>
            <a:custGeom>
              <a:avLst/>
              <a:gdLst>
                <a:gd name="T0" fmla="*/ 0 w 12"/>
                <a:gd name="T1" fmla="*/ 129 h 129"/>
                <a:gd name="T2" fmla="*/ 10 w 12"/>
                <a:gd name="T3" fmla="*/ 129 h 129"/>
                <a:gd name="T4" fmla="*/ 12 w 12"/>
                <a:gd name="T5" fmla="*/ 0 h 129"/>
                <a:gd name="T6" fmla="*/ 0 w 12"/>
                <a:gd name="T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9">
                  <a:moveTo>
                    <a:pt x="0" y="129"/>
                  </a:moveTo>
                  <a:lnTo>
                    <a:pt x="10" y="129"/>
                  </a:lnTo>
                  <a:lnTo>
                    <a:pt x="12" y="0"/>
                  </a:lnTo>
                  <a:lnTo>
                    <a:pt x="0" y="1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F91E18E6-D6E3-4DDA-A3B3-85CF7B40326F}"/>
                </a:ext>
              </a:extLst>
            </p:cNvPr>
            <p:cNvGrpSpPr/>
            <p:nvPr/>
          </p:nvGrpSpPr>
          <p:grpSpPr>
            <a:xfrm flipV="1">
              <a:off x="8916980" y="3927477"/>
              <a:ext cx="112713" cy="288926"/>
              <a:chOff x="8916980" y="3927477"/>
              <a:chExt cx="112713" cy="288926"/>
            </a:xfrm>
          </p:grpSpPr>
          <p:sp>
            <p:nvSpPr>
              <p:cNvPr id="139" name="Freeform 60">
                <a:extLst>
                  <a:ext uri="{FF2B5EF4-FFF2-40B4-BE49-F238E27FC236}">
                    <a16:creationId xmlns:a16="http://schemas.microsoft.com/office/drawing/2014/main" id="{49480666-DDC9-4E00-B99B-F134E949DA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55080" y="4011615"/>
                <a:ext cx="19050" cy="204788"/>
              </a:xfrm>
              <a:custGeom>
                <a:avLst/>
                <a:gdLst>
                  <a:gd name="T0" fmla="*/ 0 w 12"/>
                  <a:gd name="T1" fmla="*/ 129 h 129"/>
                  <a:gd name="T2" fmla="*/ 10 w 12"/>
                  <a:gd name="T3" fmla="*/ 129 h 129"/>
                  <a:gd name="T4" fmla="*/ 12 w 12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29">
                    <a:moveTo>
                      <a:pt x="0" y="129"/>
                    </a:moveTo>
                    <a:lnTo>
                      <a:pt x="10" y="129"/>
                    </a:lnTo>
                    <a:lnTo>
                      <a:pt x="12" y="0"/>
                    </a:lnTo>
                  </a:path>
                </a:pathLst>
              </a:cu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0" name="Freeform 61">
                <a:extLst>
                  <a:ext uri="{FF2B5EF4-FFF2-40B4-BE49-F238E27FC236}">
                    <a16:creationId xmlns:a16="http://schemas.microsoft.com/office/drawing/2014/main" id="{960CDEAC-72E3-45DE-ABE0-270517127A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16980" y="3927477"/>
                <a:ext cx="112713" cy="112713"/>
              </a:xfrm>
              <a:custGeom>
                <a:avLst/>
                <a:gdLst>
                  <a:gd name="T0" fmla="*/ 36 w 71"/>
                  <a:gd name="T1" fmla="*/ 0 h 71"/>
                  <a:gd name="T2" fmla="*/ 71 w 71"/>
                  <a:gd name="T3" fmla="*/ 71 h 71"/>
                  <a:gd name="T4" fmla="*/ 36 w 71"/>
                  <a:gd name="T5" fmla="*/ 53 h 71"/>
                  <a:gd name="T6" fmla="*/ 0 w 71"/>
                  <a:gd name="T7" fmla="*/ 71 h 71"/>
                  <a:gd name="T8" fmla="*/ 36 w 71"/>
                  <a:gd name="T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71">
                    <a:moveTo>
                      <a:pt x="36" y="0"/>
                    </a:moveTo>
                    <a:lnTo>
                      <a:pt x="71" y="71"/>
                    </a:lnTo>
                    <a:lnTo>
                      <a:pt x="36" y="53"/>
                    </a:lnTo>
                    <a:lnTo>
                      <a:pt x="0" y="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Oval 62">
                  <a:extLst>
                    <a:ext uri="{FF2B5EF4-FFF2-40B4-BE49-F238E27FC236}">
                      <a16:creationId xmlns:a16="http://schemas.microsoft.com/office/drawing/2014/main" id="{854015EC-85F6-4812-9867-00361CE4ED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16955" y="4233865"/>
                  <a:ext cx="477838" cy="477838"/>
                </a:xfrm>
                <a:prstGeom prst="ellipse">
                  <a:avLst/>
                </a:prstGeom>
                <a:solidFill>
                  <a:srgbClr val="D1E8C5"/>
                </a:solid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132" name="Oval 62">
                  <a:extLst>
                    <a:ext uri="{FF2B5EF4-FFF2-40B4-BE49-F238E27FC236}">
                      <a16:creationId xmlns:a16="http://schemas.microsoft.com/office/drawing/2014/main" id="{854015EC-85F6-4812-9867-00361CE4ED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716955" y="4233865"/>
                  <a:ext cx="477838" cy="477838"/>
                </a:xfrm>
                <a:prstGeom prst="ellipse">
                  <a:avLst/>
                </a:prstGeom>
                <a:blipFill>
                  <a:blip r:embed="rId24"/>
                  <a:stretch>
                    <a:fillRect r="-6061" b="-4545"/>
                  </a:stretch>
                </a:blip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" name="Rectangle 63">
              <a:extLst>
                <a:ext uri="{FF2B5EF4-FFF2-40B4-BE49-F238E27FC236}">
                  <a16:creationId xmlns:a16="http://schemas.microsoft.com/office/drawing/2014/main" id="{5479C06F-012A-4372-81D1-BF5841064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9693" y="3181352"/>
              <a:ext cx="991550" cy="446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d-ID" altLang="id-ID" sz="2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LSTM</a:t>
              </a:r>
              <a:endParaRPr kumimoji="0" lang="id-ID" altLang="id-ID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5D5B90F0-53BF-4CAB-947F-10EB747D1378}"/>
                </a:ext>
              </a:extLst>
            </p:cNvPr>
            <p:cNvGrpSpPr/>
            <p:nvPr/>
          </p:nvGrpSpPr>
          <p:grpSpPr>
            <a:xfrm flipH="1">
              <a:off x="10387006" y="2985295"/>
              <a:ext cx="649285" cy="755651"/>
              <a:chOff x="10387006" y="2985295"/>
              <a:chExt cx="649285" cy="755651"/>
            </a:xfrm>
          </p:grpSpPr>
          <p:sp>
            <p:nvSpPr>
              <p:cNvPr id="135" name="Line 52">
                <a:extLst>
                  <a:ext uri="{FF2B5EF4-FFF2-40B4-BE49-F238E27FC236}">
                    <a16:creationId xmlns:a16="http://schemas.microsoft.com/office/drawing/2014/main" id="{08656C25-04FE-4B3F-9E39-F58E1C1A17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87006" y="3035302"/>
                <a:ext cx="565150" cy="7938"/>
              </a:xfrm>
              <a:prstGeom prst="lin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6" name="Line 55">
                <a:extLst>
                  <a:ext uri="{FF2B5EF4-FFF2-40B4-BE49-F238E27FC236}">
                    <a16:creationId xmlns:a16="http://schemas.microsoft.com/office/drawing/2014/main" id="{7546B4E3-E3EA-4D2A-B95A-3303EBC81F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87006" y="3681415"/>
                <a:ext cx="565150" cy="7938"/>
              </a:xfrm>
              <a:prstGeom prst="lin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7" name="Freeform 9">
                <a:extLst>
                  <a:ext uri="{FF2B5EF4-FFF2-40B4-BE49-F238E27FC236}">
                    <a16:creationId xmlns:a16="http://schemas.microsoft.com/office/drawing/2014/main" id="{E655069D-BAE0-4E6E-8C27-F19042081A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25166" y="2985295"/>
                <a:ext cx="111125" cy="111125"/>
              </a:xfrm>
              <a:custGeom>
                <a:avLst/>
                <a:gdLst>
                  <a:gd name="T0" fmla="*/ 70 w 70"/>
                  <a:gd name="T1" fmla="*/ 35 h 70"/>
                  <a:gd name="T2" fmla="*/ 0 w 70"/>
                  <a:gd name="T3" fmla="*/ 70 h 70"/>
                  <a:gd name="T4" fmla="*/ 18 w 70"/>
                  <a:gd name="T5" fmla="*/ 35 h 70"/>
                  <a:gd name="T6" fmla="*/ 0 w 70"/>
                  <a:gd name="T7" fmla="*/ 0 h 70"/>
                  <a:gd name="T8" fmla="*/ 70 w 70"/>
                  <a:gd name="T9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70" y="35"/>
                    </a:moveTo>
                    <a:lnTo>
                      <a:pt x="0" y="70"/>
                    </a:lnTo>
                    <a:lnTo>
                      <a:pt x="18" y="35"/>
                    </a:lnTo>
                    <a:lnTo>
                      <a:pt x="0" y="0"/>
                    </a:lnTo>
                    <a:lnTo>
                      <a:pt x="7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8" name="Freeform 12">
                <a:extLst>
                  <a:ext uri="{FF2B5EF4-FFF2-40B4-BE49-F238E27FC236}">
                    <a16:creationId xmlns:a16="http://schemas.microsoft.com/office/drawing/2014/main" id="{2F2D07EB-2104-4A8C-A811-5C31B9D103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25166" y="3629821"/>
                <a:ext cx="111125" cy="111125"/>
              </a:xfrm>
              <a:custGeom>
                <a:avLst/>
                <a:gdLst>
                  <a:gd name="T0" fmla="*/ 70 w 70"/>
                  <a:gd name="T1" fmla="*/ 35 h 70"/>
                  <a:gd name="T2" fmla="*/ 0 w 70"/>
                  <a:gd name="T3" fmla="*/ 70 h 70"/>
                  <a:gd name="T4" fmla="*/ 18 w 70"/>
                  <a:gd name="T5" fmla="*/ 35 h 70"/>
                  <a:gd name="T6" fmla="*/ 0 w 70"/>
                  <a:gd name="T7" fmla="*/ 0 h 70"/>
                  <a:gd name="T8" fmla="*/ 70 w 70"/>
                  <a:gd name="T9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70" y="35"/>
                    </a:moveTo>
                    <a:lnTo>
                      <a:pt x="0" y="70"/>
                    </a:lnTo>
                    <a:lnTo>
                      <a:pt x="18" y="35"/>
                    </a:lnTo>
                    <a:lnTo>
                      <a:pt x="0" y="0"/>
                    </a:lnTo>
                    <a:lnTo>
                      <a:pt x="7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72975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59259E-6 L 2.5E-6 0.1132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2.59259E-6 L -3.125E-6 0.1132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2.59259E-6 L 1.25E-6 0.1132 " pathEditMode="relative" rAng="0" ptsTypes="AA">
                                      <p:cBhvr>
                                        <p:cTn id="12" dur="75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25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59259E-6 L -0.00039 0.12639 " pathEditMode="relative" rAng="0" ptsTypes="AA">
                                      <p:cBhvr>
                                        <p:cTn id="15" dur="75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1528 L -0.00182 0.21042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9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9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xit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7037E-7 L -0.15951 -0.09097 " pathEditMode="relative" rAng="0" ptsTypes="AA">
                                      <p:cBhvr>
                                        <p:cTn id="31" dur="15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82" y="-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9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xit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3.7037E-7 L -0.15951 -0.09097 " pathEditMode="relative" rAng="0" ptsTypes="AA">
                                      <p:cBhvr>
                                        <p:cTn id="43" dur="15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82" y="-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9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xit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7037E-7 L -0.1595 -0.09097 " pathEditMode="relative" rAng="0" ptsTypes="AA">
                                      <p:cBhvr>
                                        <p:cTn id="55" dur="15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82" y="-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9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" dur="250" autoRev="1" fill="remove"/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8" dur="250" autoRev="1" fill="remove"/>
                                        <p:tgtEl>
                                          <p:spTgt spid="4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9" dur="250" autoRev="1" fill="remove"/>
                                        <p:tgtEl>
                                          <p:spTgt spid="4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250" autoRev="1" fill="remove"/>
                                        <p:tgtEl>
                                          <p:spTgt spid="4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" grpId="0" animBg="1"/>
      <p:bldP spid="399" grpId="0" animBg="1"/>
      <p:bldP spid="395" grpId="0" animBg="1"/>
      <p:bldP spid="431" grpId="0" animBg="1"/>
      <p:bldP spid="42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F3D51D0-E394-424A-B60C-9303BE8431CC}"/>
              </a:ext>
            </a:extLst>
          </p:cNvPr>
          <p:cNvGrpSpPr/>
          <p:nvPr/>
        </p:nvGrpSpPr>
        <p:grpSpPr>
          <a:xfrm>
            <a:off x="0" y="433194"/>
            <a:ext cx="11877876" cy="1242319"/>
            <a:chOff x="0" y="1846523"/>
            <a:chExt cx="11877876" cy="12423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03AEB8B5-D53B-4212-8803-8F8284EEF03B}"/>
                    </a:ext>
                  </a:extLst>
                </p:cNvPr>
                <p:cNvSpPr/>
                <p:nvPr/>
              </p:nvSpPr>
              <p:spPr>
                <a:xfrm>
                  <a:off x="0" y="1846523"/>
                  <a:ext cx="11877876" cy="64094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sz="280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id-ID" sz="2800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d-ID" sz="2800" i="1">
                            <a:latin typeface="Cambria Math" panose="02040503050406030204" pitchFamily="18" charset="0"/>
                          </a:rPr>
                          <m:t>𝐵𝑎𝑟𝑢</m:t>
                        </m:r>
                        <m:r>
                          <a:rPr lang="id-ID" sz="2800" i="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id-ID" sz="2800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id-ID" sz="2800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d-ID" sz="2800" i="1">
                            <a:latin typeface="Cambria Math" panose="02040503050406030204" pitchFamily="18" charset="0"/>
                          </a:rPr>
                          <m:t>𝐿𝑎𝑚𝑎</m:t>
                        </m:r>
                        <m:r>
                          <a:rPr lang="id-ID" sz="2800" i="0">
                            <a:latin typeface="Cambria Math" panose="02040503050406030204" pitchFamily="18" charset="0"/>
                          </a:rPr>
                          <m:t>)−</m:t>
                        </m:r>
                        <m:r>
                          <a:rPr lang="id-ID" sz="2800" i="1">
                            <a:latin typeface="Cambria Math" panose="02040503050406030204" pitchFamily="18" charset="0"/>
                          </a:rPr>
                          <m:t>𝑙𝑒𝑎𝑟𝑛𝑖𝑛𝑔</m:t>
                        </m:r>
                        <m:r>
                          <m:rPr>
                            <m:lit/>
                          </m:rPr>
                          <a:rPr lang="id-ID" sz="2800" i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id-ID" sz="2800" i="1">
                            <a:latin typeface="Cambria Math" panose="02040503050406030204" pitchFamily="18" charset="0"/>
                          </a:rPr>
                          <m:t>𝑟𝑎𝑡𝑒</m:t>
                        </m:r>
                        <m:r>
                          <a:rPr lang="id-ID" sz="2800" i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id-ID" sz="2800" i="1">
                            <a:latin typeface="Cambria Math" panose="02040503050406030204" pitchFamily="18" charset="0"/>
                          </a:rPr>
                          <m:t>𝛿</m:t>
                        </m:r>
                        <m:sSup>
                          <m:sSupPr>
                            <m:ctrlPr>
                              <a:rPr lang="id-ID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id-ID" sz="2800" i="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a:rPr lang="id-ID" sz="28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id-ID" sz="280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03AEB8B5-D53B-4212-8803-8F8284EEF0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1846523"/>
                  <a:ext cx="11877876" cy="64094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108">
                  <a:extLst>
                    <a:ext uri="{FF2B5EF4-FFF2-40B4-BE49-F238E27FC236}">
                      <a16:creationId xmlns:a16="http://schemas.microsoft.com/office/drawing/2014/main" id="{ED619346-6373-4317-A11C-6A2BB8B5FBC0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8612993" y="2437175"/>
                  <a:ext cx="1110881" cy="605169"/>
                </a:xfrm>
                <a:prstGeom prst="ellipse">
                  <a:avLst/>
                </a:prstGeom>
                <a:solidFill>
                  <a:srgbClr val="FF9933"/>
                </a:solid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id-ID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d-ID" sz="1600" dirty="0"/>
                </a:p>
              </p:txBody>
            </p:sp>
          </mc:Choice>
          <mc:Fallback xmlns="">
            <p:sp>
              <p:nvSpPr>
                <p:cNvPr id="6" name="Oval 108">
                  <a:extLst>
                    <a:ext uri="{FF2B5EF4-FFF2-40B4-BE49-F238E27FC236}">
                      <a16:creationId xmlns:a16="http://schemas.microsoft.com/office/drawing/2014/main" id="{ED619346-6373-4317-A11C-6A2BB8B5FB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612993" y="2437175"/>
                  <a:ext cx="1110881" cy="605169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93">
                  <a:extLst>
                    <a:ext uri="{FF2B5EF4-FFF2-40B4-BE49-F238E27FC236}">
                      <a16:creationId xmlns:a16="http://schemas.microsoft.com/office/drawing/2014/main" id="{5DC297C4-A5AB-4E79-A2CE-CA05E87FF1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08089" y="2447894"/>
                  <a:ext cx="1312170" cy="640948"/>
                </a:xfrm>
                <a:prstGeom prst="ellipse">
                  <a:avLst/>
                </a:prstGeom>
                <a:solidFill>
                  <a:srgbClr val="FF9933"/>
                </a:solid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r>
                    <a:rPr lang="en-US" sz="1600" dirty="0"/>
                    <a:t> = 0,2</a:t>
                  </a:r>
                  <a:endParaRPr lang="id-ID" sz="1600" dirty="0"/>
                </a:p>
                <a:p>
                  <a:pPr algn="ctr"/>
                  <a:endParaRPr lang="id-ID" sz="1600" dirty="0"/>
                </a:p>
              </p:txBody>
            </p:sp>
          </mc:Choice>
          <mc:Fallback xmlns="">
            <p:sp>
              <p:nvSpPr>
                <p:cNvPr id="12" name="Oval 93">
                  <a:extLst>
                    <a:ext uri="{FF2B5EF4-FFF2-40B4-BE49-F238E27FC236}">
                      <a16:creationId xmlns:a16="http://schemas.microsoft.com/office/drawing/2014/main" id="{5DC297C4-A5AB-4E79-A2CE-CA05E87FF1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08089" y="2447894"/>
                  <a:ext cx="1312170" cy="640948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93">
                  <a:extLst>
                    <a:ext uri="{FF2B5EF4-FFF2-40B4-BE49-F238E27FC236}">
                      <a16:creationId xmlns:a16="http://schemas.microsoft.com/office/drawing/2014/main" id="{2CC2B291-C502-445E-A252-7614A8BFCA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68126" y="2437175"/>
                  <a:ext cx="1312170" cy="640948"/>
                </a:xfrm>
                <a:prstGeom prst="ellipse">
                  <a:avLst/>
                </a:prstGeom>
                <a:solidFill>
                  <a:srgbClr val="FF9933"/>
                </a:solid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sz="160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id-ID" sz="1600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d-ID" sz="1600" i="1">
                            <a:latin typeface="Cambria Math" panose="02040503050406030204" pitchFamily="18" charset="0"/>
                          </a:rPr>
                          <m:t>𝐵𝑎𝑟𝑢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d-ID" sz="1600" dirty="0"/>
                </a:p>
              </p:txBody>
            </p:sp>
          </mc:Choice>
          <mc:Fallback xmlns="">
            <p:sp>
              <p:nvSpPr>
                <p:cNvPr id="13" name="Oval 93">
                  <a:extLst>
                    <a:ext uri="{FF2B5EF4-FFF2-40B4-BE49-F238E27FC236}">
                      <a16:creationId xmlns:a16="http://schemas.microsoft.com/office/drawing/2014/main" id="{2CC2B291-C502-445E-A252-7614A8BFCA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68126" y="2437175"/>
                  <a:ext cx="1312170" cy="640948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93">
                  <a:extLst>
                    <a:ext uri="{FF2B5EF4-FFF2-40B4-BE49-F238E27FC236}">
                      <a16:creationId xmlns:a16="http://schemas.microsoft.com/office/drawing/2014/main" id="{0FB3CBEA-7EBC-4874-A077-E87F816867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03185" y="2437175"/>
                  <a:ext cx="1312170" cy="640948"/>
                </a:xfrm>
                <a:prstGeom prst="ellipse">
                  <a:avLst/>
                </a:prstGeom>
                <a:solidFill>
                  <a:srgbClr val="FF9933"/>
                </a:solid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id-ID" sz="1600" dirty="0"/>
                </a:p>
              </p:txBody>
            </p:sp>
          </mc:Choice>
          <mc:Fallback xmlns="">
            <p:sp>
              <p:nvSpPr>
                <p:cNvPr id="14" name="Oval 93">
                  <a:extLst>
                    <a:ext uri="{FF2B5EF4-FFF2-40B4-BE49-F238E27FC236}">
                      <a16:creationId xmlns:a16="http://schemas.microsoft.com/office/drawing/2014/main" id="{0FB3CBEA-7EBC-4874-A077-E87F816867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03185" y="2437175"/>
                  <a:ext cx="1312170" cy="640948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93">
                <a:extLst>
                  <a:ext uri="{FF2B5EF4-FFF2-40B4-BE49-F238E27FC236}">
                    <a16:creationId xmlns:a16="http://schemas.microsoft.com/office/drawing/2014/main" id="{F6083538-05AB-4697-ADF1-88A21F365F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9915" y="2788382"/>
                <a:ext cx="1312170" cy="640948"/>
              </a:xfrm>
              <a:prstGeom prst="ellipse">
                <a:avLst/>
              </a:prstGeom>
              <a:solidFill>
                <a:srgbClr val="FF9933"/>
              </a:solidFill>
              <a:ln w="4763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60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id-ID" sz="16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d-ID" sz="1600" i="1">
                          <a:latin typeface="Cambria Math" panose="02040503050406030204" pitchFamily="18" charset="0"/>
                        </a:rPr>
                        <m:t>𝐵𝑎𝑟𝑢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sz="1600" dirty="0"/>
              </a:p>
            </p:txBody>
          </p:sp>
        </mc:Choice>
        <mc:Fallback xmlns="">
          <p:sp>
            <p:nvSpPr>
              <p:cNvPr id="24" name="Oval 93">
                <a:extLst>
                  <a:ext uri="{FF2B5EF4-FFF2-40B4-BE49-F238E27FC236}">
                    <a16:creationId xmlns:a16="http://schemas.microsoft.com/office/drawing/2014/main" id="{F6083538-05AB-4697-ADF1-88A21F365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39915" y="2788382"/>
                <a:ext cx="1312170" cy="64094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4763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D11E4B3F-A07D-47A8-BBA9-A82998946849}"/>
              </a:ext>
            </a:extLst>
          </p:cNvPr>
          <p:cNvSpPr txBox="1"/>
          <p:nvPr/>
        </p:nvSpPr>
        <p:spPr>
          <a:xfrm>
            <a:off x="2825750" y="3521665"/>
            <a:ext cx="6540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Bobot</a:t>
            </a:r>
            <a:r>
              <a:rPr lang="en-US" sz="2400" dirty="0"/>
              <a:t> </a:t>
            </a:r>
            <a:r>
              <a:rPr lang="en-US" sz="2400" dirty="0" err="1"/>
              <a:t>baru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di </a:t>
            </a:r>
            <a:r>
              <a:rPr lang="en-US" sz="2400" dirty="0" err="1"/>
              <a:t>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proses </a:t>
            </a:r>
            <a:r>
              <a:rPr lang="en-US" sz="2400" dirty="0" err="1"/>
              <a:t>selanjutnya</a:t>
            </a:r>
            <a:r>
              <a:rPr lang="en-US" sz="2400" dirty="0"/>
              <a:t> </a:t>
            </a:r>
            <a:r>
              <a:rPr lang="en-US" sz="2400" dirty="0" err="1"/>
              <a:t>yaitu</a:t>
            </a:r>
            <a:r>
              <a:rPr lang="en-US" sz="2400" dirty="0"/>
              <a:t> proses </a:t>
            </a:r>
            <a:r>
              <a:rPr lang="en-US" sz="2400" dirty="0" err="1"/>
              <a:t>pelatihan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26473068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734D6CC-5C3F-4B00-9405-484840CBB8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42262"/>
                <a:ext cx="10515600" cy="21339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d-ID" sz="540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id-ID" sz="5400" i="0">
                          <a:latin typeface="Cambria Math" panose="02040503050406030204" pitchFamily="18" charset="0"/>
                        </a:rPr>
                        <m:t>SE</m:t>
                      </m:r>
                      <m:r>
                        <a:rPr lang="id-ID" sz="54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d-ID" sz="5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5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sz="54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id-ID" sz="5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d-ID" sz="5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d-ID" sz="5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d-ID" sz="5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id-ID" sz="5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d-ID" sz="5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sz="5400" i="1">
                                      <a:latin typeface="Cambria Math" panose="02040503050406030204" pitchFamily="18" charset="0"/>
                                    </a:rPr>
                                    <m:t>𝑦𝑖</m:t>
                                  </m:r>
                                  <m:r>
                                    <a:rPr lang="id-ID" sz="5400" i="0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id-ID" sz="5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d-ID" sz="5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id-ID" sz="5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id-ID" sz="5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id-ID" sz="54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734D6CC-5C3F-4B00-9405-484840CBB8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42262"/>
                <a:ext cx="10515600" cy="2133918"/>
              </a:xfrm>
              <a:prstGeom prst="rect">
                <a:avLst/>
              </a:prstGeom>
              <a:blipFill>
                <a:blip r:embed="rId2"/>
                <a:stretch>
                  <a:fillRect t="-142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0748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10">
            <a:extLst>
              <a:ext uri="{FF2B5EF4-FFF2-40B4-BE49-F238E27FC236}">
                <a16:creationId xmlns:a16="http://schemas.microsoft.com/office/drawing/2014/main" id="{F8AD68F3-667C-42FE-9F9A-3610130CB0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4" r="70782" b="10415"/>
          <a:stretch/>
        </p:blipFill>
        <p:spPr>
          <a:xfrm>
            <a:off x="194167" y="13857"/>
            <a:ext cx="3190920" cy="6844143"/>
          </a:xfrm>
          <a:prstGeom prst="rect">
            <a:avLst/>
          </a:prstGeom>
        </p:spPr>
      </p:pic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8FF1DCC6-5DDC-4A41-A99D-D54203E69CD8}"/>
              </a:ext>
            </a:extLst>
          </p:cNvPr>
          <p:cNvSpPr/>
          <p:nvPr/>
        </p:nvSpPr>
        <p:spPr>
          <a:xfrm>
            <a:off x="4889498" y="-29946"/>
            <a:ext cx="7061200" cy="825607"/>
          </a:xfrm>
          <a:custGeom>
            <a:avLst/>
            <a:gdLst>
              <a:gd name="connsiteX0" fmla="*/ 7048500 w 7061200"/>
              <a:gd name="connsiteY0" fmla="*/ 12700 h 1041400"/>
              <a:gd name="connsiteX1" fmla="*/ 0 w 7061200"/>
              <a:gd name="connsiteY1" fmla="*/ 0 h 1041400"/>
              <a:gd name="connsiteX2" fmla="*/ 292100 w 7061200"/>
              <a:gd name="connsiteY2" fmla="*/ 1028700 h 1041400"/>
              <a:gd name="connsiteX3" fmla="*/ 7061200 w 7061200"/>
              <a:gd name="connsiteY3" fmla="*/ 1041400 h 1041400"/>
              <a:gd name="connsiteX4" fmla="*/ 7048500 w 7061200"/>
              <a:gd name="connsiteY4" fmla="*/ 12700 h 104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61200" h="1041400">
                <a:moveTo>
                  <a:pt x="7048500" y="12700"/>
                </a:moveTo>
                <a:lnTo>
                  <a:pt x="0" y="0"/>
                </a:lnTo>
                <a:lnTo>
                  <a:pt x="292100" y="1028700"/>
                </a:lnTo>
                <a:lnTo>
                  <a:pt x="7061200" y="1041400"/>
                </a:lnTo>
                <a:lnTo>
                  <a:pt x="7048500" y="127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07B75F7C-6C16-421E-B9EC-F792620E895E}"/>
              </a:ext>
            </a:extLst>
          </p:cNvPr>
          <p:cNvSpPr/>
          <p:nvPr/>
        </p:nvSpPr>
        <p:spPr>
          <a:xfrm>
            <a:off x="5130800" y="-29946"/>
            <a:ext cx="7061200" cy="825607"/>
          </a:xfrm>
          <a:custGeom>
            <a:avLst/>
            <a:gdLst>
              <a:gd name="connsiteX0" fmla="*/ 7048500 w 7061200"/>
              <a:gd name="connsiteY0" fmla="*/ 12700 h 1041400"/>
              <a:gd name="connsiteX1" fmla="*/ 0 w 7061200"/>
              <a:gd name="connsiteY1" fmla="*/ 0 h 1041400"/>
              <a:gd name="connsiteX2" fmla="*/ 292100 w 7061200"/>
              <a:gd name="connsiteY2" fmla="*/ 1028700 h 1041400"/>
              <a:gd name="connsiteX3" fmla="*/ 7061200 w 7061200"/>
              <a:gd name="connsiteY3" fmla="*/ 1041400 h 1041400"/>
              <a:gd name="connsiteX4" fmla="*/ 7048500 w 7061200"/>
              <a:gd name="connsiteY4" fmla="*/ 12700 h 104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61200" h="1041400">
                <a:moveTo>
                  <a:pt x="7048500" y="12700"/>
                </a:moveTo>
                <a:lnTo>
                  <a:pt x="0" y="0"/>
                </a:lnTo>
                <a:lnTo>
                  <a:pt x="292100" y="1028700"/>
                </a:lnTo>
                <a:lnTo>
                  <a:pt x="7061200" y="1041400"/>
                </a:lnTo>
                <a:lnTo>
                  <a:pt x="7048500" y="1270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AD988B0-254D-4BBF-96CE-BE696DB67DDC}"/>
              </a:ext>
            </a:extLst>
          </p:cNvPr>
          <p:cNvGrpSpPr/>
          <p:nvPr/>
        </p:nvGrpSpPr>
        <p:grpSpPr>
          <a:xfrm>
            <a:off x="3747651" y="1513441"/>
            <a:ext cx="7489390" cy="1983620"/>
            <a:chOff x="3737971" y="692977"/>
            <a:chExt cx="7169703" cy="198362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56B6338-4BAB-4AC1-A4D6-3590BD8EC19B}"/>
                </a:ext>
              </a:extLst>
            </p:cNvPr>
            <p:cNvSpPr txBox="1"/>
            <p:nvPr/>
          </p:nvSpPr>
          <p:spPr>
            <a:xfrm>
              <a:off x="4962281" y="692977"/>
              <a:ext cx="5945393" cy="1983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just">
                <a:lnSpc>
                  <a:spcPct val="150000"/>
                </a:lnSpc>
                <a:buAutoNum type="arabicPeriod"/>
              </a:pPr>
              <a:r>
                <a:rPr lang="en-US" sz="2400" b="1" dirty="0" err="1"/>
                <a:t>Tujuan</a:t>
              </a:r>
              <a:r>
                <a:rPr lang="en-US" sz="2400" b="1" dirty="0"/>
                <a:t> </a:t>
              </a:r>
              <a:r>
                <a:rPr lang="en-US" sz="2400" b="1" dirty="0" err="1"/>
                <a:t>Penelitihan</a:t>
              </a:r>
              <a:endParaRPr lang="en-US" sz="2400" b="1" dirty="0"/>
            </a:p>
            <a:p>
              <a:pPr algn="just">
                <a:lnSpc>
                  <a:spcPct val="150000"/>
                </a:lnSpc>
              </a:pPr>
              <a:r>
                <a:rPr lang="en-US" sz="2000" dirty="0" err="1"/>
                <a:t>Mengetahui</a:t>
              </a:r>
              <a:r>
                <a:rPr lang="en-US" sz="2000" dirty="0"/>
                <a:t> </a:t>
              </a:r>
              <a:r>
                <a:rPr lang="en-US" sz="2000" dirty="0" err="1"/>
                <a:t>tingkat</a:t>
              </a:r>
              <a:r>
                <a:rPr lang="en-US" sz="2000" dirty="0"/>
                <a:t> error yang </a:t>
              </a:r>
              <a:r>
                <a:rPr lang="en-US" sz="2000" dirty="0" err="1"/>
                <a:t>dihasilkan</a:t>
              </a:r>
              <a:r>
                <a:rPr lang="en-US" sz="2000" dirty="0"/>
                <a:t> </a:t>
              </a:r>
              <a:r>
                <a:rPr lang="en-US" sz="2000" dirty="0" err="1"/>
                <a:t>dalam</a:t>
              </a:r>
              <a:r>
                <a:rPr lang="en-US" sz="2000" dirty="0"/>
                <a:t> </a:t>
              </a:r>
              <a:r>
                <a:rPr lang="en-US" sz="2000" dirty="0" err="1"/>
                <a:t>memprediksi</a:t>
              </a:r>
              <a:r>
                <a:rPr lang="en-US" sz="2000" dirty="0"/>
                <a:t> </a:t>
              </a:r>
              <a:r>
                <a:rPr lang="en-US" sz="2000" dirty="0" err="1"/>
                <a:t>Harga</a:t>
              </a:r>
              <a:r>
                <a:rPr lang="en-US" sz="2000" dirty="0"/>
                <a:t> </a:t>
              </a:r>
              <a:r>
                <a:rPr lang="en-US" sz="2000" dirty="0" err="1"/>
                <a:t>saham</a:t>
              </a:r>
              <a:r>
                <a:rPr lang="en-US" sz="2000" dirty="0"/>
                <a:t> PT Semen Indonesia (Persero) </a:t>
              </a:r>
              <a:r>
                <a:rPr lang="en-US" sz="2000" dirty="0" err="1"/>
                <a:t>Tbk</a:t>
              </a:r>
              <a:r>
                <a:rPr lang="en-US" sz="2000" dirty="0"/>
                <a:t> </a:t>
              </a:r>
              <a:r>
                <a:rPr lang="en-US" sz="2000" dirty="0" err="1"/>
                <a:t>dengan</a:t>
              </a:r>
              <a:r>
                <a:rPr lang="en-US" sz="2000" dirty="0"/>
                <a:t> </a:t>
              </a:r>
              <a:r>
                <a:rPr lang="en-US" sz="2000" dirty="0" err="1"/>
                <a:t>metode</a:t>
              </a:r>
              <a:r>
                <a:rPr lang="en-US" sz="2000" dirty="0"/>
                <a:t> LSTM </a:t>
              </a:r>
              <a:r>
                <a:rPr lang="en-US" sz="2000" i="1" dirty="0"/>
                <a:t>(Long-Short Term memory)</a:t>
              </a:r>
              <a:endParaRPr lang="ko-KR" altLang="en-US" sz="1400" i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33" name="Graphic 32" descr="Bar graph with upward trend">
              <a:extLst>
                <a:ext uri="{FF2B5EF4-FFF2-40B4-BE49-F238E27FC236}">
                  <a16:creationId xmlns:a16="http://schemas.microsoft.com/office/drawing/2014/main" id="{804A1B95-550C-4D5E-A5FB-E57302815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737971" y="1193215"/>
              <a:ext cx="1229415" cy="1229415"/>
            </a:xfrm>
            <a:prstGeom prst="rect">
              <a:avLst/>
            </a:prstGeom>
          </p:spPr>
        </p:pic>
      </p:grpSp>
      <p:pic>
        <p:nvPicPr>
          <p:cNvPr id="48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FFDE9375-7DFC-4D09-BAB4-04DAA1BC5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60878" y="3270654"/>
            <a:ext cx="6966409" cy="45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AFEDDB68-036F-4E7D-9D53-C17CE808BB58}"/>
              </a:ext>
            </a:extLst>
          </p:cNvPr>
          <p:cNvSpPr txBox="1">
            <a:spLocks/>
          </p:cNvSpPr>
          <p:nvPr/>
        </p:nvSpPr>
        <p:spPr>
          <a:xfrm>
            <a:off x="5467814" y="-609427"/>
            <a:ext cx="8219005" cy="19224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kumimoji="1" lang="id-ID" altLang="ja-JP" sz="2800" b="1" spc="600" dirty="0">
                <a:solidFill>
                  <a:schemeClr val="bg1"/>
                </a:solidFill>
              </a:rPr>
              <a:t>Tujuan dan Manfaat Penelitian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4A8092-1F5D-4DAF-BA29-AAEB50F92A88}"/>
              </a:ext>
            </a:extLst>
          </p:cNvPr>
          <p:cNvSpPr txBox="1"/>
          <p:nvPr/>
        </p:nvSpPr>
        <p:spPr>
          <a:xfrm>
            <a:off x="4981581" y="4214841"/>
            <a:ext cx="6210490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3900" lvl="0" indent="-723900" algn="just" fontAlgn="base">
              <a:lnSpc>
                <a:spcPct val="150000"/>
              </a:lnSpc>
            </a:pPr>
            <a:r>
              <a:rPr lang="en-US" sz="2000" b="1" dirty="0"/>
              <a:t>2.     </a:t>
            </a:r>
            <a:r>
              <a:rPr lang="en-US" sz="2000" b="1" dirty="0" err="1"/>
              <a:t>Manfaat</a:t>
            </a:r>
            <a:r>
              <a:rPr lang="en-US" sz="2000" b="1" dirty="0"/>
              <a:t> </a:t>
            </a:r>
            <a:r>
              <a:rPr lang="en-US" sz="2000" b="1" dirty="0" err="1"/>
              <a:t>Penelitihan</a:t>
            </a:r>
            <a:r>
              <a:rPr lang="en-US" sz="2000" dirty="0"/>
              <a:t> </a:t>
            </a:r>
          </a:p>
          <a:p>
            <a:pPr lvl="0" algn="just" fontAlgn="base">
              <a:lnSpc>
                <a:spcPct val="150000"/>
              </a:lnSpc>
            </a:pPr>
            <a:r>
              <a:rPr lang="en-US" sz="2000" dirty="0" err="1"/>
              <a:t>Peneliti</a:t>
            </a:r>
            <a:r>
              <a:rPr lang="en-US" sz="2000" dirty="0"/>
              <a:t> </a:t>
            </a:r>
            <a:r>
              <a:rPr lang="en-US" sz="2000" dirty="0" err="1"/>
              <a:t>mengetahui</a:t>
            </a:r>
            <a:r>
              <a:rPr lang="en-US" sz="2000" dirty="0"/>
              <a:t> </a:t>
            </a:r>
            <a:r>
              <a:rPr lang="en-US" sz="2000" dirty="0" err="1"/>
              <a:t>tingkat</a:t>
            </a:r>
            <a:r>
              <a:rPr lang="en-US" sz="2000" dirty="0"/>
              <a:t> error yang </a:t>
            </a:r>
            <a:r>
              <a:rPr lang="en-US" sz="2000" dirty="0" err="1"/>
              <a:t>dihasilkan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metode</a:t>
            </a:r>
            <a:r>
              <a:rPr lang="en-US" sz="2000" dirty="0"/>
              <a:t> </a:t>
            </a:r>
            <a:r>
              <a:rPr lang="en-US" sz="2000" i="1" dirty="0"/>
              <a:t>LSTM </a:t>
            </a:r>
            <a:r>
              <a:rPr lang="en-US" sz="2000" dirty="0"/>
              <a:t>(</a:t>
            </a:r>
            <a:r>
              <a:rPr lang="en-US" sz="2000" i="1" dirty="0"/>
              <a:t>Long-Short Term memory</a:t>
            </a:r>
            <a:r>
              <a:rPr lang="en-US" sz="2000" dirty="0"/>
              <a:t>)</a:t>
            </a:r>
            <a:r>
              <a:rPr lang="en-US" sz="2000" i="1" dirty="0"/>
              <a:t>.</a:t>
            </a:r>
            <a:r>
              <a:rPr lang="en-US" sz="2000" dirty="0"/>
              <a:t> </a:t>
            </a:r>
            <a:r>
              <a:rPr lang="en-US" sz="2000" i="1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prediksi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bebrapa</a:t>
            </a:r>
            <a:r>
              <a:rPr lang="en-US" sz="2000" dirty="0"/>
              <a:t> scenario. </a:t>
            </a:r>
            <a:endParaRPr lang="id-ID" sz="2000" dirty="0"/>
          </a:p>
        </p:txBody>
      </p:sp>
      <p:pic>
        <p:nvPicPr>
          <p:cNvPr id="5" name="Graphic 4" descr="Statistics RTL">
            <a:extLst>
              <a:ext uri="{FF2B5EF4-FFF2-40B4-BE49-F238E27FC236}">
                <a16:creationId xmlns:a16="http://schemas.microsoft.com/office/drawing/2014/main" id="{BC318346-81CD-4378-A90E-3650243D98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47651" y="4589154"/>
            <a:ext cx="1233930" cy="123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59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FB74E03-AD7B-4F32-89FC-06147EFF4CED}"/>
              </a:ext>
            </a:extLst>
          </p:cNvPr>
          <p:cNvSpPr txBox="1"/>
          <p:nvPr/>
        </p:nvSpPr>
        <p:spPr>
          <a:xfrm>
            <a:off x="5486399" y="1402422"/>
            <a:ext cx="6527800" cy="9787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KAJIAN PUSTAKA </a:t>
            </a:r>
            <a:endParaRPr lang="id-ID" sz="9600" dirty="0">
              <a:solidFill>
                <a:schemeClr val="bg1"/>
              </a:solidFill>
              <a:latin typeface="Titillium 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937CED-D6CA-4912-A101-5F845C1A39E3}"/>
              </a:ext>
            </a:extLst>
          </p:cNvPr>
          <p:cNvSpPr/>
          <p:nvPr/>
        </p:nvSpPr>
        <p:spPr>
          <a:xfrm>
            <a:off x="5884227" y="2497542"/>
            <a:ext cx="5732144" cy="44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D6A2D45-FE71-45F3-BC5E-44FEBBFAC98A}"/>
              </a:ext>
            </a:extLst>
          </p:cNvPr>
          <p:cNvGrpSpPr/>
          <p:nvPr/>
        </p:nvGrpSpPr>
        <p:grpSpPr>
          <a:xfrm>
            <a:off x="5770073" y="2744143"/>
            <a:ext cx="5846298" cy="3374303"/>
            <a:chOff x="5885014" y="654503"/>
            <a:chExt cx="6066492" cy="350139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DE8CF79-C4DC-4256-B3FC-D8396EF89A35}"/>
                </a:ext>
              </a:extLst>
            </p:cNvPr>
            <p:cNvGrpSpPr/>
            <p:nvPr/>
          </p:nvGrpSpPr>
          <p:grpSpPr>
            <a:xfrm>
              <a:off x="6903916" y="718301"/>
              <a:ext cx="5047590" cy="903550"/>
              <a:chOff x="6751979" y="1666120"/>
              <a:chExt cx="4834044" cy="903550"/>
            </a:xfrm>
          </p:grpSpPr>
          <p:sp>
            <p:nvSpPr>
              <p:cNvPr id="28" name="TextBox 14">
                <a:extLst>
                  <a:ext uri="{FF2B5EF4-FFF2-40B4-BE49-F238E27FC236}">
                    <a16:creationId xmlns:a16="http://schemas.microsoft.com/office/drawing/2014/main" id="{F8E1C952-85DD-4DB6-AAE3-6860651F3B58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815572" cy="479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Sebuah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surat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berharga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yang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dikeluarkan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oleh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sebuah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perusahaan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,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baik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Swasta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maupun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BUMN yang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mencari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modal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dari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bursa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efek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.</a:t>
                </a:r>
              </a:p>
            </p:txBody>
          </p:sp>
          <p:sp>
            <p:nvSpPr>
              <p:cNvPr id="29" name="TextBox 15">
                <a:extLst>
                  <a:ext uri="{FF2B5EF4-FFF2-40B4-BE49-F238E27FC236}">
                    <a16:creationId xmlns:a16="http://schemas.microsoft.com/office/drawing/2014/main" id="{6256C016-2CE9-4A41-AAAD-479E0F70132F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26958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SAHAM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5" name="TextBox 16">
              <a:extLst>
                <a:ext uri="{FF2B5EF4-FFF2-40B4-BE49-F238E27FC236}">
                  <a16:creationId xmlns:a16="http://schemas.microsoft.com/office/drawing/2014/main" id="{168954F2-9FF7-439F-AEAB-75F9457D5B63}"/>
                </a:ext>
              </a:extLst>
            </p:cNvPr>
            <p:cNvSpPr txBox="1"/>
            <p:nvPr/>
          </p:nvSpPr>
          <p:spPr>
            <a:xfrm>
              <a:off x="5885014" y="654503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5E3EB12-866A-4616-9661-235355DF8A5F}"/>
                </a:ext>
              </a:extLst>
            </p:cNvPr>
            <p:cNvGrpSpPr/>
            <p:nvPr/>
          </p:nvGrpSpPr>
          <p:grpSpPr>
            <a:xfrm>
              <a:off x="6903916" y="1889512"/>
              <a:ext cx="5047590" cy="903550"/>
              <a:chOff x="6751979" y="1666120"/>
              <a:chExt cx="4834044" cy="903550"/>
            </a:xfrm>
          </p:grpSpPr>
          <p:sp>
            <p:nvSpPr>
              <p:cNvPr id="26" name="TextBox 18">
                <a:extLst>
                  <a:ext uri="{FF2B5EF4-FFF2-40B4-BE49-F238E27FC236}">
                    <a16:creationId xmlns:a16="http://schemas.microsoft.com/office/drawing/2014/main" id="{D507198E-A196-4A48-A05D-D321491ED281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815572" cy="479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Tidak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dapat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belajar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menghubungkan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informasi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jika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dalam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pembelajarnya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memiliki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langkah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atau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data yang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terlalu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banyak</a:t>
                </a:r>
                <a:r>
                  <a:rPr lang="en-US" altLang="ko-KR" sz="1200" dirty="0">
                    <a:solidFill>
                      <a:schemeClr val="bg1"/>
                    </a:solidFill>
                    <a:ea typeface="FZShuTi" pitchFamily="2" charset="-122"/>
                    <a:cs typeface="Arial" pitchFamily="34" charset="0"/>
                  </a:rPr>
                  <a:t>.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7" name="TextBox 19">
                <a:extLst>
                  <a:ext uri="{FF2B5EF4-FFF2-40B4-BE49-F238E27FC236}">
                    <a16:creationId xmlns:a16="http://schemas.microsoft.com/office/drawing/2014/main" id="{986944A9-8317-4701-8923-95546EBC6A81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26958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Recurrent neural network 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7" name="TextBox 20">
              <a:extLst>
                <a:ext uri="{FF2B5EF4-FFF2-40B4-BE49-F238E27FC236}">
                  <a16:creationId xmlns:a16="http://schemas.microsoft.com/office/drawing/2014/main" id="{26A42029-48EF-40B7-A20B-9D05D2DD248A}"/>
                </a:ext>
              </a:extLst>
            </p:cNvPr>
            <p:cNvSpPr txBox="1"/>
            <p:nvPr/>
          </p:nvSpPr>
          <p:spPr>
            <a:xfrm>
              <a:off x="5885014" y="1825714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4716221-0920-43D2-8214-692D549C8529}"/>
                </a:ext>
              </a:extLst>
            </p:cNvPr>
            <p:cNvGrpSpPr/>
            <p:nvPr/>
          </p:nvGrpSpPr>
          <p:grpSpPr>
            <a:xfrm>
              <a:off x="6903916" y="3060723"/>
              <a:ext cx="5047590" cy="1095172"/>
              <a:chOff x="6751979" y="1666120"/>
              <a:chExt cx="4834044" cy="1095172"/>
            </a:xfrm>
          </p:grpSpPr>
          <p:sp>
            <p:nvSpPr>
              <p:cNvPr id="24" name="TextBox 22">
                <a:extLst>
                  <a:ext uri="{FF2B5EF4-FFF2-40B4-BE49-F238E27FC236}">
                    <a16:creationId xmlns:a16="http://schemas.microsoft.com/office/drawing/2014/main" id="{DA8B8FD6-80F9-4576-90AF-C6AE8A378DB0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815572" cy="670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Merupakan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salah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satu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metode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dari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Recurrent Neural Network (RNN), yang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dapat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mengatur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memori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pada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setiap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masukannya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dengan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menggunakan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memory cells dan gate units.</a:t>
                </a:r>
              </a:p>
            </p:txBody>
          </p:sp>
          <p:sp>
            <p:nvSpPr>
              <p:cNvPr id="25" name="TextBox 23">
                <a:extLst>
                  <a:ext uri="{FF2B5EF4-FFF2-40B4-BE49-F238E27FC236}">
                    <a16:creationId xmlns:a16="http://schemas.microsoft.com/office/drawing/2014/main" id="{8E88DC5F-7B11-4BFE-A62A-1B2C2273B5B4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26958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Long Short Term Memory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9" name="TextBox 24">
              <a:extLst>
                <a:ext uri="{FF2B5EF4-FFF2-40B4-BE49-F238E27FC236}">
                  <a16:creationId xmlns:a16="http://schemas.microsoft.com/office/drawing/2014/main" id="{B0212152-D2D8-461E-8E4F-7D4F53482A03}"/>
                </a:ext>
              </a:extLst>
            </p:cNvPr>
            <p:cNvSpPr txBox="1"/>
            <p:nvPr/>
          </p:nvSpPr>
          <p:spPr>
            <a:xfrm>
              <a:off x="5885014" y="2996925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135030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88">
            <a:extLst>
              <a:ext uri="{FF2B5EF4-FFF2-40B4-BE49-F238E27FC236}">
                <a16:creationId xmlns:a16="http://schemas.microsoft.com/office/drawing/2014/main" id="{EB6B669B-D2EB-4B9C-9DD9-3266B02FEE98}"/>
              </a:ext>
            </a:extLst>
          </p:cNvPr>
          <p:cNvSpPr txBox="1"/>
          <p:nvPr/>
        </p:nvSpPr>
        <p:spPr>
          <a:xfrm>
            <a:off x="225952" y="1028765"/>
            <a:ext cx="84130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 err="1"/>
              <a:t>Saham</a:t>
            </a:r>
            <a:r>
              <a:rPr lang="en-US" sz="2000" dirty="0"/>
              <a:t>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surat</a:t>
            </a:r>
            <a:r>
              <a:rPr lang="en-US" sz="2000" dirty="0"/>
              <a:t> </a:t>
            </a:r>
            <a:r>
              <a:rPr lang="en-US" sz="2000" dirty="0" err="1"/>
              <a:t>berharga</a:t>
            </a:r>
            <a:r>
              <a:rPr lang="en-US" sz="2000" dirty="0"/>
              <a:t> yang </a:t>
            </a:r>
            <a:r>
              <a:rPr lang="en-US" sz="2000" dirty="0" err="1"/>
              <a:t>dikeluarkan</a:t>
            </a:r>
            <a:r>
              <a:rPr lang="en-US" sz="2000" dirty="0"/>
              <a:t> oleh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perusahaan</a:t>
            </a:r>
            <a:r>
              <a:rPr lang="en-US" sz="2000" dirty="0"/>
              <a:t>, </a:t>
            </a:r>
            <a:r>
              <a:rPr lang="en-US" sz="2000" dirty="0" err="1"/>
              <a:t>baik</a:t>
            </a:r>
            <a:r>
              <a:rPr lang="en-US" sz="2000" dirty="0"/>
              <a:t> </a:t>
            </a:r>
            <a:r>
              <a:rPr lang="en-US" sz="2000" dirty="0" err="1"/>
              <a:t>Swasta</a:t>
            </a:r>
            <a:r>
              <a:rPr lang="en-US" sz="2000" dirty="0"/>
              <a:t> </a:t>
            </a:r>
            <a:r>
              <a:rPr lang="en-US" sz="2000" dirty="0" err="1"/>
              <a:t>maupun</a:t>
            </a:r>
            <a:r>
              <a:rPr lang="en-US" sz="2000" dirty="0"/>
              <a:t> BUMN yang </a:t>
            </a:r>
            <a:r>
              <a:rPr lang="en-US" sz="2000" dirty="0" err="1"/>
              <a:t>mencari</a:t>
            </a:r>
            <a:r>
              <a:rPr lang="en-US" sz="2000" dirty="0"/>
              <a:t> modal </a:t>
            </a:r>
            <a:r>
              <a:rPr lang="en-US" sz="2000" dirty="0" err="1"/>
              <a:t>dari</a:t>
            </a:r>
            <a:r>
              <a:rPr lang="en-US" sz="2000" dirty="0"/>
              <a:t> bursa </a:t>
            </a:r>
            <a:r>
              <a:rPr lang="en-US" sz="2000" dirty="0" err="1"/>
              <a:t>efek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cara</a:t>
            </a:r>
            <a:r>
              <a:rPr lang="en-US" sz="2000" dirty="0"/>
              <a:t> </a:t>
            </a:r>
            <a:r>
              <a:rPr lang="en-US" sz="2000" dirty="0" err="1"/>
              <a:t>menerbitkan</a:t>
            </a:r>
            <a:r>
              <a:rPr lang="en-US" sz="2000" dirty="0"/>
              <a:t> </a:t>
            </a:r>
            <a:r>
              <a:rPr lang="en-US" sz="2000" dirty="0" err="1"/>
              <a:t>efek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disebut</a:t>
            </a:r>
            <a:r>
              <a:rPr lang="en-US" sz="2000" dirty="0"/>
              <a:t> </a:t>
            </a:r>
            <a:r>
              <a:rPr lang="en-US" sz="2000" dirty="0" err="1"/>
              <a:t>emiten</a:t>
            </a:r>
            <a:r>
              <a:rPr lang="en-US" sz="2000" dirty="0"/>
              <a:t>. </a:t>
            </a:r>
            <a:endParaRPr lang="en-US" altLang="ko-KR" sz="2000" dirty="0">
              <a:cs typeface="Arial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420A905-3ADA-47CD-B273-9231281A6972}"/>
              </a:ext>
            </a:extLst>
          </p:cNvPr>
          <p:cNvSpPr/>
          <p:nvPr/>
        </p:nvSpPr>
        <p:spPr>
          <a:xfrm>
            <a:off x="7514158" y="3569684"/>
            <a:ext cx="45719" cy="2542052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36" name="TextBox 105">
            <a:extLst>
              <a:ext uri="{FF2B5EF4-FFF2-40B4-BE49-F238E27FC236}">
                <a16:creationId xmlns:a16="http://schemas.microsoft.com/office/drawing/2014/main" id="{6F2E370D-7489-49CF-AF27-2292E10B19D5}"/>
              </a:ext>
            </a:extLst>
          </p:cNvPr>
          <p:cNvSpPr txBox="1"/>
          <p:nvPr/>
        </p:nvSpPr>
        <p:spPr>
          <a:xfrm>
            <a:off x="8260400" y="2479821"/>
            <a:ext cx="333611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dist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 dirty="0">
                <a:solidFill>
                  <a:srgbClr val="70AD47"/>
                </a:solidFill>
                <a:latin typeface="Arial"/>
                <a:cs typeface="Arial" pitchFamily="34" charset="0"/>
              </a:rPr>
              <a:t>SAHAM</a:t>
            </a:r>
            <a:r>
              <a:rPr lang="en-US" altLang="ko-KR" sz="4400" b="1" dirty="0">
                <a:solidFill>
                  <a:srgbClr val="4A7886"/>
                </a:solidFill>
                <a:latin typeface="Arial"/>
                <a:cs typeface="Arial" pitchFamily="34" charset="0"/>
              </a:rPr>
              <a:t> </a:t>
            </a:r>
            <a:endParaRPr kumimoji="0" lang="en-US" altLang="ko-KR" sz="4400" b="1" i="0" u="none" strike="noStrike" kern="1200" cap="none" spc="0" normalizeH="0" baseline="0" noProof="0" dirty="0">
              <a:ln>
                <a:noFill/>
              </a:ln>
              <a:solidFill>
                <a:srgbClr val="4A7886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137" name="TextBox 106">
            <a:extLst>
              <a:ext uri="{FF2B5EF4-FFF2-40B4-BE49-F238E27FC236}">
                <a16:creationId xmlns:a16="http://schemas.microsoft.com/office/drawing/2014/main" id="{B2B1B65F-0E3C-4CE3-B6C0-347F697F41D8}"/>
              </a:ext>
            </a:extLst>
          </p:cNvPr>
          <p:cNvSpPr txBox="1"/>
          <p:nvPr/>
        </p:nvSpPr>
        <p:spPr>
          <a:xfrm>
            <a:off x="8235697" y="3139059"/>
            <a:ext cx="351953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it-IT" altLang="ko-KR" b="1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PT Semen Indonesia (Persero) Tbk</a:t>
            </a: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4E799AF-E254-4E3F-9FCB-D63DF83A02E4}"/>
              </a:ext>
            </a:extLst>
          </p:cNvPr>
          <p:cNvGrpSpPr/>
          <p:nvPr/>
        </p:nvGrpSpPr>
        <p:grpSpPr>
          <a:xfrm>
            <a:off x="1617254" y="3503300"/>
            <a:ext cx="2855293" cy="2853829"/>
            <a:chOff x="4574848" y="1897856"/>
            <a:chExt cx="3028217" cy="3026664"/>
          </a:xfrm>
        </p:grpSpPr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9946CAFF-46AA-48D9-9440-F535C0ADF2EF}"/>
                </a:ext>
              </a:extLst>
            </p:cNvPr>
            <p:cNvSpPr/>
            <p:nvPr/>
          </p:nvSpPr>
          <p:spPr>
            <a:xfrm>
              <a:off x="4575624" y="1897856"/>
              <a:ext cx="3026664" cy="3026664"/>
            </a:xfrm>
            <a:custGeom>
              <a:avLst/>
              <a:gdLst>
                <a:gd name="connsiteX0" fmla="*/ 3057049 w 3057525"/>
                <a:gd name="connsiteY0" fmla="*/ 1532096 h 3057525"/>
                <a:gd name="connsiteX1" fmla="*/ 1532096 w 3057525"/>
                <a:gd name="connsiteY1" fmla="*/ 3057049 h 3057525"/>
                <a:gd name="connsiteX2" fmla="*/ 7144 w 3057525"/>
                <a:gd name="connsiteY2" fmla="*/ 1532096 h 3057525"/>
                <a:gd name="connsiteX3" fmla="*/ 1532096 w 3057525"/>
                <a:gd name="connsiteY3" fmla="*/ 7144 h 3057525"/>
                <a:gd name="connsiteX4" fmla="*/ 3057049 w 3057525"/>
                <a:gd name="connsiteY4" fmla="*/ 1532096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7525" h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rgbClr val="88BABE">
                <a:lumMod val="40000"/>
                <a:lumOff val="60000"/>
              </a:srgbClr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2C55A22F-EB0A-441D-985F-2A09FE741EB1}"/>
                </a:ext>
              </a:extLst>
            </p:cNvPr>
            <p:cNvSpPr/>
            <p:nvPr/>
          </p:nvSpPr>
          <p:spPr>
            <a:xfrm>
              <a:off x="4574848" y="1907000"/>
              <a:ext cx="3028217" cy="2962327"/>
            </a:xfrm>
            <a:custGeom>
              <a:avLst/>
              <a:gdLst>
                <a:gd name="connsiteX0" fmla="*/ 2863236 w 3028217"/>
                <a:gd name="connsiteY0" fmla="*/ 2049564 h 2962327"/>
                <a:gd name="connsiteX1" fmla="*/ 2844662 w 3028217"/>
                <a:gd name="connsiteY1" fmla="*/ 2065518 h 2962327"/>
                <a:gd name="connsiteX2" fmla="*/ 2847519 w 3028217"/>
                <a:gd name="connsiteY2" fmla="*/ 2116953 h 2962327"/>
                <a:gd name="connsiteX3" fmla="*/ 2887525 w 3028217"/>
                <a:gd name="connsiteY3" fmla="*/ 2084568 h 2962327"/>
                <a:gd name="connsiteX4" fmla="*/ 2890382 w 3028217"/>
                <a:gd name="connsiteY4" fmla="*/ 2078853 h 2962327"/>
                <a:gd name="connsiteX5" fmla="*/ 2890382 w 3028217"/>
                <a:gd name="connsiteY5" fmla="*/ 2057898 h 2962327"/>
                <a:gd name="connsiteX6" fmla="*/ 2863236 w 3028217"/>
                <a:gd name="connsiteY6" fmla="*/ 2049564 h 2962327"/>
                <a:gd name="connsiteX7" fmla="*/ 2453184 w 3028217"/>
                <a:gd name="connsiteY7" fmla="*/ 1703568 h 2962327"/>
                <a:gd name="connsiteX8" fmla="*/ 2444611 w 3028217"/>
                <a:gd name="connsiteY8" fmla="*/ 1714046 h 2962327"/>
                <a:gd name="connsiteX9" fmla="*/ 2467471 w 3028217"/>
                <a:gd name="connsiteY9" fmla="*/ 1740716 h 2962327"/>
                <a:gd name="connsiteX10" fmla="*/ 2482711 w 3028217"/>
                <a:gd name="connsiteY10" fmla="*/ 1728333 h 2962327"/>
                <a:gd name="connsiteX11" fmla="*/ 2453184 w 3028217"/>
                <a:gd name="connsiteY11" fmla="*/ 1703568 h 2962327"/>
                <a:gd name="connsiteX12" fmla="*/ 802501 w 3028217"/>
                <a:gd name="connsiteY12" fmla="*/ 1583553 h 2962327"/>
                <a:gd name="connsiteX13" fmla="*/ 812026 w 3028217"/>
                <a:gd name="connsiteY13" fmla="*/ 1589268 h 2962327"/>
                <a:gd name="connsiteX14" fmla="*/ 802501 w 3028217"/>
                <a:gd name="connsiteY14" fmla="*/ 1599745 h 2962327"/>
                <a:gd name="connsiteX15" fmla="*/ 792024 w 3028217"/>
                <a:gd name="connsiteY15" fmla="*/ 1594030 h 2962327"/>
                <a:gd name="connsiteX16" fmla="*/ 802501 w 3028217"/>
                <a:gd name="connsiteY16" fmla="*/ 1583553 h 2962327"/>
                <a:gd name="connsiteX17" fmla="*/ 573901 w 3028217"/>
                <a:gd name="connsiteY17" fmla="*/ 1577838 h 2962327"/>
                <a:gd name="connsiteX18" fmla="*/ 592951 w 3028217"/>
                <a:gd name="connsiteY18" fmla="*/ 1589268 h 2962327"/>
                <a:gd name="connsiteX19" fmla="*/ 584379 w 3028217"/>
                <a:gd name="connsiteY19" fmla="*/ 1596888 h 2962327"/>
                <a:gd name="connsiteX20" fmla="*/ 565329 w 3028217"/>
                <a:gd name="connsiteY20" fmla="*/ 1587363 h 2962327"/>
                <a:gd name="connsiteX21" fmla="*/ 573901 w 3028217"/>
                <a:gd name="connsiteY21" fmla="*/ 1577838 h 2962327"/>
                <a:gd name="connsiteX22" fmla="*/ 698678 w 3028217"/>
                <a:gd name="connsiteY22" fmla="*/ 1550216 h 2962327"/>
                <a:gd name="connsiteX23" fmla="*/ 763448 w 3028217"/>
                <a:gd name="connsiteY23" fmla="*/ 1592126 h 2962327"/>
                <a:gd name="connsiteX24" fmla="*/ 678676 w 3028217"/>
                <a:gd name="connsiteY24" fmla="*/ 1592126 h 2962327"/>
                <a:gd name="connsiteX25" fmla="*/ 698678 w 3028217"/>
                <a:gd name="connsiteY25" fmla="*/ 1550216 h 2962327"/>
                <a:gd name="connsiteX26" fmla="*/ 492939 w 3028217"/>
                <a:gd name="connsiteY26" fmla="*/ 1460681 h 2962327"/>
                <a:gd name="connsiteX27" fmla="*/ 562471 w 3028217"/>
                <a:gd name="connsiteY27" fmla="*/ 1479731 h 2962327"/>
                <a:gd name="connsiteX28" fmla="*/ 646291 w 3028217"/>
                <a:gd name="connsiteY28" fmla="*/ 1537833 h 2962327"/>
                <a:gd name="connsiteX29" fmla="*/ 577711 w 3028217"/>
                <a:gd name="connsiteY29" fmla="*/ 1525451 h 2962327"/>
                <a:gd name="connsiteX30" fmla="*/ 527229 w 3028217"/>
                <a:gd name="connsiteY30" fmla="*/ 1487351 h 2962327"/>
                <a:gd name="connsiteX31" fmla="*/ 525032 w 3028217"/>
                <a:gd name="connsiteY31" fmla="*/ 1486533 h 2962327"/>
                <a:gd name="connsiteX32" fmla="*/ 527229 w 3028217"/>
                <a:gd name="connsiteY32" fmla="*/ 1488303 h 2962327"/>
                <a:gd name="connsiteX33" fmla="*/ 451029 w 3028217"/>
                <a:gd name="connsiteY33" fmla="*/ 1494971 h 2962327"/>
                <a:gd name="connsiteX34" fmla="*/ 492939 w 3028217"/>
                <a:gd name="connsiteY34" fmla="*/ 1460681 h 2962327"/>
                <a:gd name="connsiteX35" fmla="*/ 592475 w 3028217"/>
                <a:gd name="connsiteY35" fmla="*/ 1413889 h 2962327"/>
                <a:gd name="connsiteX36" fmla="*/ 596761 w 3028217"/>
                <a:gd name="connsiteY36" fmla="*/ 1414961 h 2962327"/>
                <a:gd name="connsiteX37" fmla="*/ 595809 w 3028217"/>
                <a:gd name="connsiteY37" fmla="*/ 1447346 h 2962327"/>
                <a:gd name="connsiteX38" fmla="*/ 588189 w 3028217"/>
                <a:gd name="connsiteY38" fmla="*/ 1414961 h 2962327"/>
                <a:gd name="connsiteX39" fmla="*/ 592475 w 3028217"/>
                <a:gd name="connsiteY39" fmla="*/ 1413889 h 2962327"/>
                <a:gd name="connsiteX40" fmla="*/ 2633206 w 3028217"/>
                <a:gd name="connsiteY40" fmla="*/ 1174931 h 2962327"/>
                <a:gd name="connsiteX41" fmla="*/ 2673211 w 3028217"/>
                <a:gd name="connsiteY41" fmla="*/ 1180646 h 2962327"/>
                <a:gd name="connsiteX42" fmla="*/ 2633206 w 3028217"/>
                <a:gd name="connsiteY42" fmla="*/ 1174931 h 2962327"/>
                <a:gd name="connsiteX43" fmla="*/ 2477948 w 3028217"/>
                <a:gd name="connsiteY43" fmla="*/ 1095873 h 2962327"/>
                <a:gd name="connsiteX44" fmla="*/ 2484616 w 3028217"/>
                <a:gd name="connsiteY44" fmla="*/ 1110160 h 2962327"/>
                <a:gd name="connsiteX45" fmla="*/ 2464613 w 3028217"/>
                <a:gd name="connsiteY45" fmla="*/ 1135878 h 2962327"/>
                <a:gd name="connsiteX46" fmla="*/ 2444611 w 3028217"/>
                <a:gd name="connsiteY46" fmla="*/ 1144450 h 2962327"/>
                <a:gd name="connsiteX47" fmla="*/ 2415083 w 3028217"/>
                <a:gd name="connsiteY47" fmla="*/ 1119685 h 2962327"/>
                <a:gd name="connsiteX48" fmla="*/ 2446516 w 3028217"/>
                <a:gd name="connsiteY48" fmla="*/ 1114923 h 2962327"/>
                <a:gd name="connsiteX49" fmla="*/ 2477948 w 3028217"/>
                <a:gd name="connsiteY49" fmla="*/ 1095873 h 2962327"/>
                <a:gd name="connsiteX50" fmla="*/ 2344599 w 3028217"/>
                <a:gd name="connsiteY50" fmla="*/ 1039676 h 2962327"/>
                <a:gd name="connsiteX51" fmla="*/ 2355076 w 3028217"/>
                <a:gd name="connsiteY51" fmla="*/ 1066346 h 2962327"/>
                <a:gd name="connsiteX52" fmla="*/ 2341741 w 3028217"/>
                <a:gd name="connsiteY52" fmla="*/ 1092063 h 2962327"/>
                <a:gd name="connsiteX53" fmla="*/ 2328406 w 3028217"/>
                <a:gd name="connsiteY53" fmla="*/ 1065393 h 2962327"/>
                <a:gd name="connsiteX54" fmla="*/ 2344599 w 3028217"/>
                <a:gd name="connsiteY54" fmla="*/ 1039676 h 2962327"/>
                <a:gd name="connsiteX55" fmla="*/ 699631 w 3028217"/>
                <a:gd name="connsiteY55" fmla="*/ 966334 h 2962327"/>
                <a:gd name="connsiteX56" fmla="*/ 616764 w 3028217"/>
                <a:gd name="connsiteY56" fmla="*/ 992051 h 2962327"/>
                <a:gd name="connsiteX57" fmla="*/ 699631 w 3028217"/>
                <a:gd name="connsiteY57" fmla="*/ 966334 h 2962327"/>
                <a:gd name="connsiteX58" fmla="*/ 2786559 w 3028217"/>
                <a:gd name="connsiteY58" fmla="*/ 938711 h 2962327"/>
                <a:gd name="connsiteX59" fmla="*/ 2814181 w 3028217"/>
                <a:gd name="connsiteY59" fmla="*/ 938711 h 2962327"/>
                <a:gd name="connsiteX60" fmla="*/ 2814181 w 3028217"/>
                <a:gd name="connsiteY60" fmla="*/ 945378 h 2962327"/>
                <a:gd name="connsiteX61" fmla="*/ 2786559 w 3028217"/>
                <a:gd name="connsiteY61" fmla="*/ 938711 h 2962327"/>
                <a:gd name="connsiteX62" fmla="*/ 737731 w 3028217"/>
                <a:gd name="connsiteY62" fmla="*/ 935019 h 2962327"/>
                <a:gd name="connsiteX63" fmla="*/ 702489 w 3028217"/>
                <a:gd name="connsiteY63" fmla="*/ 951093 h 2962327"/>
                <a:gd name="connsiteX64" fmla="*/ 770116 w 3028217"/>
                <a:gd name="connsiteY64" fmla="*/ 936805 h 2962327"/>
                <a:gd name="connsiteX65" fmla="*/ 737731 w 3028217"/>
                <a:gd name="connsiteY65" fmla="*/ 935019 h 2962327"/>
                <a:gd name="connsiteX66" fmla="*/ 619383 w 3028217"/>
                <a:gd name="connsiteY66" fmla="*/ 880251 h 2962327"/>
                <a:gd name="connsiteX67" fmla="*/ 608191 w 3028217"/>
                <a:gd name="connsiteY67" fmla="*/ 882513 h 2962327"/>
                <a:gd name="connsiteX68" fmla="*/ 541516 w 3028217"/>
                <a:gd name="connsiteY68" fmla="*/ 968238 h 2962327"/>
                <a:gd name="connsiteX69" fmla="*/ 558661 w 3028217"/>
                <a:gd name="connsiteY69" fmla="*/ 975858 h 2962327"/>
                <a:gd name="connsiteX70" fmla="*/ 578664 w 3028217"/>
                <a:gd name="connsiteY70" fmla="*/ 949188 h 2962327"/>
                <a:gd name="connsiteX71" fmla="*/ 623431 w 3028217"/>
                <a:gd name="connsiteY71" fmla="*/ 890133 h 2962327"/>
                <a:gd name="connsiteX72" fmla="*/ 619383 w 3028217"/>
                <a:gd name="connsiteY72" fmla="*/ 880251 h 2962327"/>
                <a:gd name="connsiteX73" fmla="*/ 659626 w 3028217"/>
                <a:gd name="connsiteY73" fmla="*/ 872036 h 2962327"/>
                <a:gd name="connsiteX74" fmla="*/ 647244 w 3028217"/>
                <a:gd name="connsiteY74" fmla="*/ 879656 h 2962327"/>
                <a:gd name="connsiteX75" fmla="*/ 657721 w 3028217"/>
                <a:gd name="connsiteY75" fmla="*/ 950141 h 2962327"/>
                <a:gd name="connsiteX76" fmla="*/ 683439 w 3028217"/>
                <a:gd name="connsiteY76" fmla="*/ 913946 h 2962327"/>
                <a:gd name="connsiteX77" fmla="*/ 711061 w 3028217"/>
                <a:gd name="connsiteY77" fmla="*/ 910136 h 2962327"/>
                <a:gd name="connsiteX78" fmla="*/ 709156 w 3028217"/>
                <a:gd name="connsiteY78" fmla="*/ 891086 h 2962327"/>
                <a:gd name="connsiteX79" fmla="*/ 659626 w 3028217"/>
                <a:gd name="connsiteY79" fmla="*/ 872036 h 2962327"/>
                <a:gd name="connsiteX80" fmla="*/ 620410 w 3028217"/>
                <a:gd name="connsiteY80" fmla="*/ 803828 h 2962327"/>
                <a:gd name="connsiteX81" fmla="*/ 603429 w 3028217"/>
                <a:gd name="connsiteY81" fmla="*/ 807266 h 2962327"/>
                <a:gd name="connsiteX82" fmla="*/ 532944 w 3028217"/>
                <a:gd name="connsiteY82" fmla="*/ 841556 h 2962327"/>
                <a:gd name="connsiteX83" fmla="*/ 541516 w 3028217"/>
                <a:gd name="connsiteY83" fmla="*/ 855843 h 2962327"/>
                <a:gd name="connsiteX84" fmla="*/ 602476 w 3028217"/>
                <a:gd name="connsiteY84" fmla="*/ 859653 h 2962327"/>
                <a:gd name="connsiteX85" fmla="*/ 652959 w 3028217"/>
                <a:gd name="connsiteY85" fmla="*/ 835841 h 2962327"/>
                <a:gd name="connsiteX86" fmla="*/ 620410 w 3028217"/>
                <a:gd name="connsiteY86" fmla="*/ 803828 h 2962327"/>
                <a:gd name="connsiteX87" fmla="*/ 2051228 w 3028217"/>
                <a:gd name="connsiteY87" fmla="*/ 690108 h 2962327"/>
                <a:gd name="connsiteX88" fmla="*/ 2074088 w 3028217"/>
                <a:gd name="connsiteY88" fmla="*/ 722493 h 2962327"/>
                <a:gd name="connsiteX89" fmla="*/ 2021701 w 3028217"/>
                <a:gd name="connsiteY89" fmla="*/ 782500 h 2962327"/>
                <a:gd name="connsiteX90" fmla="*/ 2000746 w 3028217"/>
                <a:gd name="connsiteY90" fmla="*/ 772023 h 2962327"/>
                <a:gd name="connsiteX91" fmla="*/ 2036941 w 3028217"/>
                <a:gd name="connsiteY91" fmla="*/ 698680 h 2962327"/>
                <a:gd name="connsiteX92" fmla="*/ 2051228 w 3028217"/>
                <a:gd name="connsiteY92" fmla="*/ 690108 h 2962327"/>
                <a:gd name="connsiteX93" fmla="*/ 2111236 w 3028217"/>
                <a:gd name="connsiteY93" fmla="*/ 608669 h 2962327"/>
                <a:gd name="connsiteX94" fmla="*/ 2113141 w 3028217"/>
                <a:gd name="connsiteY94" fmla="*/ 623433 h 2962327"/>
                <a:gd name="connsiteX95" fmla="*/ 2111236 w 3028217"/>
                <a:gd name="connsiteY95" fmla="*/ 626290 h 2962327"/>
                <a:gd name="connsiteX96" fmla="*/ 2159814 w 3028217"/>
                <a:gd name="connsiteY96" fmla="*/ 711063 h 2962327"/>
                <a:gd name="connsiteX97" fmla="*/ 2199819 w 3028217"/>
                <a:gd name="connsiteY97" fmla="*/ 758688 h 2962327"/>
                <a:gd name="connsiteX98" fmla="*/ 2176959 w 3028217"/>
                <a:gd name="connsiteY98" fmla="*/ 800598 h 2962327"/>
                <a:gd name="connsiteX99" fmla="*/ 2092186 w 3028217"/>
                <a:gd name="connsiteY99" fmla="*/ 814885 h 2962327"/>
                <a:gd name="connsiteX100" fmla="*/ 2092186 w 3028217"/>
                <a:gd name="connsiteY100" fmla="*/ 777738 h 2962327"/>
                <a:gd name="connsiteX101" fmla="*/ 2111236 w 3028217"/>
                <a:gd name="connsiteY101" fmla="*/ 740590 h 2962327"/>
                <a:gd name="connsiteX102" fmla="*/ 2110284 w 3028217"/>
                <a:gd name="connsiteY102" fmla="*/ 710110 h 2962327"/>
                <a:gd name="connsiteX103" fmla="*/ 2076946 w 3028217"/>
                <a:gd name="connsiteY103" fmla="*/ 669153 h 2962327"/>
                <a:gd name="connsiteX104" fmla="*/ 2097901 w 3028217"/>
                <a:gd name="connsiteY104" fmla="*/ 611050 h 2962327"/>
                <a:gd name="connsiteX105" fmla="*/ 2111236 w 3028217"/>
                <a:gd name="connsiteY105" fmla="*/ 608669 h 2962327"/>
                <a:gd name="connsiteX106" fmla="*/ 927279 w 3028217"/>
                <a:gd name="connsiteY106" fmla="*/ 479605 h 2962327"/>
                <a:gd name="connsiteX107" fmla="*/ 933946 w 3028217"/>
                <a:gd name="connsiteY107" fmla="*/ 486273 h 2962327"/>
                <a:gd name="connsiteX108" fmla="*/ 929184 w 3028217"/>
                <a:gd name="connsiteY108" fmla="*/ 493893 h 2962327"/>
                <a:gd name="connsiteX109" fmla="*/ 919659 w 3028217"/>
                <a:gd name="connsiteY109" fmla="*/ 488178 h 2962327"/>
                <a:gd name="connsiteX110" fmla="*/ 927279 w 3028217"/>
                <a:gd name="connsiteY110" fmla="*/ 479605 h 2962327"/>
                <a:gd name="connsiteX111" fmla="*/ 1938089 w 3028217"/>
                <a:gd name="connsiteY111" fmla="*/ 417931 h 2962327"/>
                <a:gd name="connsiteX112" fmla="*/ 1959789 w 3028217"/>
                <a:gd name="connsiteY112" fmla="*/ 441505 h 2962327"/>
                <a:gd name="connsiteX113" fmla="*/ 1940739 w 3028217"/>
                <a:gd name="connsiteY113" fmla="*/ 466270 h 2962327"/>
                <a:gd name="connsiteX114" fmla="*/ 1842631 w 3028217"/>
                <a:gd name="connsiteY114" fmla="*/ 480558 h 2962327"/>
                <a:gd name="connsiteX115" fmla="*/ 1832154 w 3028217"/>
                <a:gd name="connsiteY115" fmla="*/ 458650 h 2962327"/>
                <a:gd name="connsiteX116" fmla="*/ 1833106 w 3028217"/>
                <a:gd name="connsiteY116" fmla="*/ 431980 h 2962327"/>
                <a:gd name="connsiteX117" fmla="*/ 1845489 w 3028217"/>
                <a:gd name="connsiteY117" fmla="*/ 423408 h 2962327"/>
                <a:gd name="connsiteX118" fmla="*/ 1857871 w 3028217"/>
                <a:gd name="connsiteY118" fmla="*/ 432933 h 2962327"/>
                <a:gd name="connsiteX119" fmla="*/ 1926451 w 3028217"/>
                <a:gd name="connsiteY119" fmla="*/ 418645 h 2962327"/>
                <a:gd name="connsiteX120" fmla="*/ 1938089 w 3028217"/>
                <a:gd name="connsiteY120" fmla="*/ 417931 h 2962327"/>
                <a:gd name="connsiteX121" fmla="*/ 904419 w 3028217"/>
                <a:gd name="connsiteY121" fmla="*/ 389118 h 2962327"/>
                <a:gd name="connsiteX122" fmla="*/ 938709 w 3028217"/>
                <a:gd name="connsiteY122" fmla="*/ 433886 h 2962327"/>
                <a:gd name="connsiteX123" fmla="*/ 942519 w 3028217"/>
                <a:gd name="connsiteY123" fmla="*/ 446268 h 2962327"/>
                <a:gd name="connsiteX124" fmla="*/ 931089 w 3028217"/>
                <a:gd name="connsiteY124" fmla="*/ 449125 h 2962327"/>
                <a:gd name="connsiteX125" fmla="*/ 878701 w 3028217"/>
                <a:gd name="connsiteY125" fmla="*/ 449125 h 2962327"/>
                <a:gd name="connsiteX126" fmla="*/ 856794 w 3028217"/>
                <a:gd name="connsiteY126" fmla="*/ 443411 h 2962327"/>
                <a:gd name="connsiteX127" fmla="*/ 867271 w 3028217"/>
                <a:gd name="connsiteY127" fmla="*/ 412930 h 2962327"/>
                <a:gd name="connsiteX128" fmla="*/ 904419 w 3028217"/>
                <a:gd name="connsiteY128" fmla="*/ 389118 h 2962327"/>
                <a:gd name="connsiteX129" fmla="*/ 1062534 w 3028217"/>
                <a:gd name="connsiteY129" fmla="*/ 340541 h 2962327"/>
                <a:gd name="connsiteX130" fmla="*/ 1083489 w 3028217"/>
                <a:gd name="connsiteY130" fmla="*/ 353876 h 2962327"/>
                <a:gd name="connsiteX131" fmla="*/ 1053961 w 3028217"/>
                <a:gd name="connsiteY131" fmla="*/ 360543 h 2962327"/>
                <a:gd name="connsiteX132" fmla="*/ 1062534 w 3028217"/>
                <a:gd name="connsiteY132" fmla="*/ 340541 h 2962327"/>
                <a:gd name="connsiteX133" fmla="*/ 2471113 w 3028217"/>
                <a:gd name="connsiteY133" fmla="*/ 336025 h 2962327"/>
                <a:gd name="connsiteX134" fmla="*/ 2521763 w 3028217"/>
                <a:gd name="connsiteY134" fmla="*/ 370068 h 2962327"/>
                <a:gd name="connsiteX135" fmla="*/ 2848471 w 3028217"/>
                <a:gd name="connsiteY135" fmla="*/ 785358 h 2962327"/>
                <a:gd name="connsiteX136" fmla="*/ 2920861 w 3028217"/>
                <a:gd name="connsiteY136" fmla="*/ 940616 h 2962327"/>
                <a:gd name="connsiteX137" fmla="*/ 2926576 w 3028217"/>
                <a:gd name="connsiteY137" fmla="*/ 977763 h 2962327"/>
                <a:gd name="connsiteX138" fmla="*/ 2847518 w 3028217"/>
                <a:gd name="connsiteY138" fmla="*/ 938711 h 2962327"/>
                <a:gd name="connsiteX139" fmla="*/ 2864663 w 3028217"/>
                <a:gd name="connsiteY139" fmla="*/ 890133 h 2962327"/>
                <a:gd name="connsiteX140" fmla="*/ 2810371 w 3028217"/>
                <a:gd name="connsiteY140" fmla="*/ 908231 h 2962327"/>
                <a:gd name="connsiteX141" fmla="*/ 2757031 w 3028217"/>
                <a:gd name="connsiteY141" fmla="*/ 904421 h 2962327"/>
                <a:gd name="connsiteX142" fmla="*/ 2728456 w 3028217"/>
                <a:gd name="connsiteY142" fmla="*/ 916803 h 2962327"/>
                <a:gd name="connsiteX143" fmla="*/ 2707501 w 3028217"/>
                <a:gd name="connsiteY143" fmla="*/ 971096 h 2962327"/>
                <a:gd name="connsiteX144" fmla="*/ 2706548 w 3028217"/>
                <a:gd name="connsiteY144" fmla="*/ 1011101 h 2962327"/>
                <a:gd name="connsiteX145" fmla="*/ 2712263 w 3028217"/>
                <a:gd name="connsiteY145" fmla="*/ 1044438 h 2962327"/>
                <a:gd name="connsiteX146" fmla="*/ 2750438 w 3028217"/>
                <a:gd name="connsiteY146" fmla="*/ 1026892 h 2962327"/>
                <a:gd name="connsiteX147" fmla="*/ 2757317 w 3028217"/>
                <a:gd name="connsiteY147" fmla="*/ 1029909 h 2962327"/>
                <a:gd name="connsiteX148" fmla="*/ 2760842 w 3028217"/>
                <a:gd name="connsiteY148" fmla="*/ 1028246 h 2962327"/>
                <a:gd name="connsiteX149" fmla="*/ 2785607 w 3028217"/>
                <a:gd name="connsiteY149" fmla="*/ 1010148 h 2962327"/>
                <a:gd name="connsiteX150" fmla="*/ 2804538 w 3028217"/>
                <a:gd name="connsiteY150" fmla="*/ 1006457 h 2962327"/>
                <a:gd name="connsiteX151" fmla="*/ 2822755 w 3028217"/>
                <a:gd name="connsiteY151" fmla="*/ 1009196 h 2962327"/>
                <a:gd name="connsiteX152" fmla="*/ 2938959 w 3028217"/>
                <a:gd name="connsiteY152" fmla="*/ 1031103 h 2962327"/>
                <a:gd name="connsiteX153" fmla="*/ 2959915 w 3028217"/>
                <a:gd name="connsiteY153" fmla="*/ 1058726 h 2962327"/>
                <a:gd name="connsiteX154" fmla="*/ 3021827 w 3028217"/>
                <a:gd name="connsiteY154" fmla="*/ 1368288 h 2962327"/>
                <a:gd name="connsiteX155" fmla="*/ 3027542 w 3028217"/>
                <a:gd name="connsiteY155" fmla="*/ 1562598 h 2962327"/>
                <a:gd name="connsiteX156" fmla="*/ 3020874 w 3028217"/>
                <a:gd name="connsiteY156" fmla="*/ 1594983 h 2962327"/>
                <a:gd name="connsiteX157" fmla="*/ 2958009 w 3028217"/>
                <a:gd name="connsiteY157" fmla="*/ 1512116 h 2962327"/>
                <a:gd name="connsiteX158" fmla="*/ 2918005 w 3028217"/>
                <a:gd name="connsiteY158" fmla="*/ 1446393 h 2962327"/>
                <a:gd name="connsiteX159" fmla="*/ 2860855 w 3028217"/>
                <a:gd name="connsiteY159" fmla="*/ 1371146 h 2962327"/>
                <a:gd name="connsiteX160" fmla="*/ 2831327 w 3028217"/>
                <a:gd name="connsiteY160" fmla="*/ 1343523 h 2962327"/>
                <a:gd name="connsiteX161" fmla="*/ 2856092 w 3028217"/>
                <a:gd name="connsiteY161" fmla="*/ 1380671 h 2962327"/>
                <a:gd name="connsiteX162" fmla="*/ 2930387 w 3028217"/>
                <a:gd name="connsiteY162" fmla="*/ 1514021 h 2962327"/>
                <a:gd name="connsiteX163" fmla="*/ 2939912 w 3028217"/>
                <a:gd name="connsiteY163" fmla="*/ 1546406 h 2962327"/>
                <a:gd name="connsiteX164" fmla="*/ 2962772 w 3028217"/>
                <a:gd name="connsiteY164" fmla="*/ 1597841 h 2962327"/>
                <a:gd name="connsiteX165" fmla="*/ 2999919 w 3028217"/>
                <a:gd name="connsiteY165" fmla="*/ 1683566 h 2962327"/>
                <a:gd name="connsiteX166" fmla="*/ 3012302 w 3028217"/>
                <a:gd name="connsiteY166" fmla="*/ 1740716 h 2962327"/>
                <a:gd name="connsiteX167" fmla="*/ 2886572 w 3028217"/>
                <a:gd name="connsiteY167" fmla="*/ 2158864 h 2962327"/>
                <a:gd name="connsiteX168" fmla="*/ 2841805 w 3028217"/>
                <a:gd name="connsiteY168" fmla="*/ 2246493 h 2962327"/>
                <a:gd name="connsiteX169" fmla="*/ 2821802 w 3028217"/>
                <a:gd name="connsiteY169" fmla="*/ 2266496 h 2962327"/>
                <a:gd name="connsiteX170" fmla="*/ 2808467 w 3028217"/>
                <a:gd name="connsiteY170" fmla="*/ 2240778 h 2962327"/>
                <a:gd name="connsiteX171" fmla="*/ 2785607 w 3028217"/>
                <a:gd name="connsiteY171" fmla="*/ 2172198 h 2962327"/>
                <a:gd name="connsiteX172" fmla="*/ 2805609 w 3028217"/>
                <a:gd name="connsiteY172" fmla="*/ 2234111 h 2962327"/>
                <a:gd name="connsiteX173" fmla="*/ 2821802 w 3028217"/>
                <a:gd name="connsiteY173" fmla="*/ 2273164 h 2962327"/>
                <a:gd name="connsiteX174" fmla="*/ 2708455 w 3028217"/>
                <a:gd name="connsiteY174" fmla="*/ 2451281 h 2962327"/>
                <a:gd name="connsiteX175" fmla="*/ 2551292 w 3028217"/>
                <a:gd name="connsiteY175" fmla="*/ 2622731 h 2962327"/>
                <a:gd name="connsiteX176" fmla="*/ 2476997 w 3028217"/>
                <a:gd name="connsiteY176" fmla="*/ 2687501 h 2962327"/>
                <a:gd name="connsiteX177" fmla="*/ 2463662 w 3028217"/>
                <a:gd name="connsiteY177" fmla="*/ 2655116 h 2962327"/>
                <a:gd name="connsiteX178" fmla="*/ 2425562 w 3028217"/>
                <a:gd name="connsiteY178" fmla="*/ 2533196 h 2962327"/>
                <a:gd name="connsiteX179" fmla="*/ 2439849 w 3028217"/>
                <a:gd name="connsiteY179" fmla="*/ 2375081 h 2962327"/>
                <a:gd name="connsiteX180" fmla="*/ 2449374 w 3028217"/>
                <a:gd name="connsiteY180" fmla="*/ 2301739 h 2962327"/>
                <a:gd name="connsiteX181" fmla="*/ 2430324 w 3028217"/>
                <a:gd name="connsiteY181" fmla="*/ 2210298 h 2962327"/>
                <a:gd name="connsiteX182" fmla="*/ 2396987 w 3028217"/>
                <a:gd name="connsiteY182" fmla="*/ 2144576 h 2962327"/>
                <a:gd name="connsiteX183" fmla="*/ 2370317 w 3028217"/>
                <a:gd name="connsiteY183" fmla="*/ 2012178 h 2962327"/>
                <a:gd name="connsiteX184" fmla="*/ 2374127 w 3028217"/>
                <a:gd name="connsiteY184" fmla="*/ 1992176 h 2962327"/>
                <a:gd name="connsiteX185" fmla="*/ 2319834 w 3028217"/>
                <a:gd name="connsiteY185" fmla="*/ 1944551 h 2962327"/>
                <a:gd name="connsiteX186" fmla="*/ 2282687 w 3028217"/>
                <a:gd name="connsiteY186" fmla="*/ 1931216 h 2962327"/>
                <a:gd name="connsiteX187" fmla="*/ 2200772 w 3028217"/>
                <a:gd name="connsiteY187" fmla="*/ 1905498 h 2962327"/>
                <a:gd name="connsiteX188" fmla="*/ 2157909 w 3028217"/>
                <a:gd name="connsiteY188" fmla="*/ 1926453 h 2962327"/>
                <a:gd name="connsiteX189" fmla="*/ 2106474 w 3028217"/>
                <a:gd name="connsiteY189" fmla="*/ 1931216 h 2962327"/>
                <a:gd name="connsiteX190" fmla="*/ 2040752 w 3028217"/>
                <a:gd name="connsiteY190" fmla="*/ 1937883 h 2962327"/>
                <a:gd name="connsiteX191" fmla="*/ 1974077 w 3028217"/>
                <a:gd name="connsiteY191" fmla="*/ 1924548 h 2962327"/>
                <a:gd name="connsiteX192" fmla="*/ 1919784 w 3028217"/>
                <a:gd name="connsiteY192" fmla="*/ 1877876 h 2962327"/>
                <a:gd name="connsiteX193" fmla="*/ 1896924 w 3028217"/>
                <a:gd name="connsiteY193" fmla="*/ 1849301 h 2962327"/>
                <a:gd name="connsiteX194" fmla="*/ 1839774 w 3028217"/>
                <a:gd name="connsiteY194" fmla="*/ 1762623 h 2962327"/>
                <a:gd name="connsiteX195" fmla="*/ 1822629 w 3028217"/>
                <a:gd name="connsiteY195" fmla="*/ 1676898 h 2962327"/>
                <a:gd name="connsiteX196" fmla="*/ 1829297 w 3028217"/>
                <a:gd name="connsiteY196" fmla="*/ 1537833 h 2962327"/>
                <a:gd name="connsiteX197" fmla="*/ 1828344 w 3028217"/>
                <a:gd name="connsiteY197" fmla="*/ 1514973 h 2962327"/>
                <a:gd name="connsiteX198" fmla="*/ 1909307 w 3028217"/>
                <a:gd name="connsiteY198" fmla="*/ 1373051 h 2962327"/>
                <a:gd name="connsiteX199" fmla="*/ 1929309 w 3028217"/>
                <a:gd name="connsiteY199" fmla="*/ 1361621 h 2962327"/>
                <a:gd name="connsiteX200" fmla="*/ 1977887 w 3028217"/>
                <a:gd name="connsiteY200" fmla="*/ 1293041 h 2962327"/>
                <a:gd name="connsiteX201" fmla="*/ 2019797 w 3028217"/>
                <a:gd name="connsiteY201" fmla="*/ 1227318 h 2962327"/>
                <a:gd name="connsiteX202" fmla="*/ 2051229 w 3028217"/>
                <a:gd name="connsiteY202" fmla="*/ 1178741 h 2962327"/>
                <a:gd name="connsiteX203" fmla="*/ 2083614 w 3028217"/>
                <a:gd name="connsiteY203" fmla="*/ 1172073 h 2962327"/>
                <a:gd name="connsiteX204" fmla="*/ 2161719 w 3028217"/>
                <a:gd name="connsiteY204" fmla="*/ 1162548 h 2962327"/>
                <a:gd name="connsiteX205" fmla="*/ 2266494 w 3028217"/>
                <a:gd name="connsiteY205" fmla="*/ 1136831 h 2962327"/>
                <a:gd name="connsiteX206" fmla="*/ 2331264 w 3028217"/>
                <a:gd name="connsiteY206" fmla="*/ 1133021 h 2962327"/>
                <a:gd name="connsiteX207" fmla="*/ 2387462 w 3028217"/>
                <a:gd name="connsiteY207" fmla="*/ 1197791 h 2962327"/>
                <a:gd name="connsiteX208" fmla="*/ 2400797 w 3028217"/>
                <a:gd name="connsiteY208" fmla="*/ 1229223 h 2962327"/>
                <a:gd name="connsiteX209" fmla="*/ 2517002 w 3028217"/>
                <a:gd name="connsiteY209" fmla="*/ 1283516 h 2962327"/>
                <a:gd name="connsiteX210" fmla="*/ 2556055 w 3028217"/>
                <a:gd name="connsiteY210" fmla="*/ 1266371 h 2962327"/>
                <a:gd name="connsiteX211" fmla="*/ 2617967 w 3028217"/>
                <a:gd name="connsiteY211" fmla="*/ 1241606 h 2962327"/>
                <a:gd name="connsiteX212" fmla="*/ 2701787 w 3028217"/>
                <a:gd name="connsiteY212" fmla="*/ 1271133 h 2962327"/>
                <a:gd name="connsiteX213" fmla="*/ 2823707 w 3028217"/>
                <a:gd name="connsiteY213" fmla="*/ 1270181 h 2962327"/>
                <a:gd name="connsiteX214" fmla="*/ 2842757 w 3028217"/>
                <a:gd name="connsiteY214" fmla="*/ 1253988 h 2962327"/>
                <a:gd name="connsiteX215" fmla="*/ 2857997 w 3028217"/>
                <a:gd name="connsiteY215" fmla="*/ 1191123 h 2962327"/>
                <a:gd name="connsiteX216" fmla="*/ 2824659 w 3028217"/>
                <a:gd name="connsiteY216" fmla="*/ 1163501 h 2962327"/>
                <a:gd name="connsiteX217" fmla="*/ 2781797 w 3028217"/>
                <a:gd name="connsiteY217" fmla="*/ 1153023 h 2962327"/>
                <a:gd name="connsiteX218" fmla="*/ 2778142 w 3028217"/>
                <a:gd name="connsiteY218" fmla="*/ 1149005 h 2962327"/>
                <a:gd name="connsiteX219" fmla="*/ 2758579 w 3028217"/>
                <a:gd name="connsiteY219" fmla="*/ 1157637 h 2962327"/>
                <a:gd name="connsiteX220" fmla="*/ 2684641 w 3028217"/>
                <a:gd name="connsiteY220" fmla="*/ 1122543 h 2962327"/>
                <a:gd name="connsiteX221" fmla="*/ 2664638 w 3028217"/>
                <a:gd name="connsiteY221" fmla="*/ 1083491 h 2962327"/>
                <a:gd name="connsiteX222" fmla="*/ 2646541 w 3028217"/>
                <a:gd name="connsiteY222" fmla="*/ 1054916 h 2962327"/>
                <a:gd name="connsiteX223" fmla="*/ 2610346 w 3028217"/>
                <a:gd name="connsiteY223" fmla="*/ 1080633 h 2962327"/>
                <a:gd name="connsiteX224" fmla="*/ 2609202 w 3028217"/>
                <a:gd name="connsiteY224" fmla="*/ 1082346 h 2962327"/>
                <a:gd name="connsiteX225" fmla="*/ 2613204 w 3028217"/>
                <a:gd name="connsiteY225" fmla="*/ 1086348 h 2962327"/>
                <a:gd name="connsiteX226" fmla="*/ 2632254 w 3028217"/>
                <a:gd name="connsiteY226" fmla="*/ 1108255 h 2962327"/>
                <a:gd name="connsiteX227" fmla="*/ 2609394 w 3028217"/>
                <a:gd name="connsiteY227" fmla="*/ 1145403 h 2962327"/>
                <a:gd name="connsiteX228" fmla="*/ 2584629 w 3028217"/>
                <a:gd name="connsiteY228" fmla="*/ 1132068 h 2962327"/>
                <a:gd name="connsiteX229" fmla="*/ 2566055 w 3028217"/>
                <a:gd name="connsiteY229" fmla="*/ 1095397 h 2962327"/>
                <a:gd name="connsiteX230" fmla="*/ 2558490 w 3028217"/>
                <a:gd name="connsiteY230" fmla="*/ 1083461 h 2962327"/>
                <a:gd name="connsiteX231" fmla="*/ 2545576 w 3028217"/>
                <a:gd name="connsiteY231" fmla="*/ 1071108 h 2962327"/>
                <a:gd name="connsiteX232" fmla="*/ 2536051 w 3028217"/>
                <a:gd name="connsiteY232" fmla="*/ 1061583 h 2962327"/>
                <a:gd name="connsiteX233" fmla="*/ 2429371 w 3028217"/>
                <a:gd name="connsiteY233" fmla="*/ 952046 h 2962327"/>
                <a:gd name="connsiteX234" fmla="*/ 2417941 w 3028217"/>
                <a:gd name="connsiteY234" fmla="*/ 944426 h 2962327"/>
                <a:gd name="connsiteX235" fmla="*/ 2407463 w 3028217"/>
                <a:gd name="connsiteY235" fmla="*/ 947283 h 2962327"/>
                <a:gd name="connsiteX236" fmla="*/ 2469376 w 3028217"/>
                <a:gd name="connsiteY236" fmla="*/ 1014911 h 2962327"/>
                <a:gd name="connsiteX237" fmla="*/ 2509381 w 3028217"/>
                <a:gd name="connsiteY237" fmla="*/ 1044438 h 2962327"/>
                <a:gd name="connsiteX238" fmla="*/ 2504618 w 3028217"/>
                <a:gd name="connsiteY238" fmla="*/ 1057773 h 2962327"/>
                <a:gd name="connsiteX239" fmla="*/ 2488426 w 3028217"/>
                <a:gd name="connsiteY239" fmla="*/ 1077776 h 2962327"/>
                <a:gd name="connsiteX240" fmla="*/ 2476996 w 3028217"/>
                <a:gd name="connsiteY240" fmla="*/ 1084443 h 2962327"/>
                <a:gd name="connsiteX241" fmla="*/ 2356028 w 3028217"/>
                <a:gd name="connsiteY241" fmla="*/ 985383 h 2962327"/>
                <a:gd name="connsiteX242" fmla="*/ 2317928 w 3028217"/>
                <a:gd name="connsiteY242" fmla="*/ 978716 h 2962327"/>
                <a:gd name="connsiteX243" fmla="*/ 2295068 w 3028217"/>
                <a:gd name="connsiteY243" fmla="*/ 993003 h 2962327"/>
                <a:gd name="connsiteX244" fmla="*/ 2196008 w 3028217"/>
                <a:gd name="connsiteY244" fmla="*/ 1057773 h 2962327"/>
                <a:gd name="connsiteX245" fmla="*/ 2181721 w 3028217"/>
                <a:gd name="connsiteY245" fmla="*/ 1087301 h 2962327"/>
                <a:gd name="connsiteX246" fmla="*/ 2105521 w 3028217"/>
                <a:gd name="connsiteY246" fmla="*/ 1157786 h 2962327"/>
                <a:gd name="connsiteX247" fmla="*/ 2053133 w 3028217"/>
                <a:gd name="connsiteY247" fmla="*/ 1155881 h 2962327"/>
                <a:gd name="connsiteX248" fmla="*/ 2036941 w 3028217"/>
                <a:gd name="connsiteY248" fmla="*/ 1136831 h 2962327"/>
                <a:gd name="connsiteX249" fmla="*/ 2008366 w 3028217"/>
                <a:gd name="connsiteY249" fmla="*/ 1131116 h 2962327"/>
                <a:gd name="connsiteX250" fmla="*/ 2001698 w 3028217"/>
                <a:gd name="connsiteY250" fmla="*/ 1074918 h 2962327"/>
                <a:gd name="connsiteX251" fmla="*/ 2008366 w 3028217"/>
                <a:gd name="connsiteY251" fmla="*/ 1001576 h 2962327"/>
                <a:gd name="connsiteX252" fmla="*/ 2035988 w 3028217"/>
                <a:gd name="connsiteY252" fmla="*/ 977763 h 2962327"/>
                <a:gd name="connsiteX253" fmla="*/ 2107426 w 3028217"/>
                <a:gd name="connsiteY253" fmla="*/ 983478 h 2962327"/>
                <a:gd name="connsiteX254" fmla="*/ 2148383 w 3028217"/>
                <a:gd name="connsiteY254" fmla="*/ 975858 h 2962327"/>
                <a:gd name="connsiteX255" fmla="*/ 2150288 w 3028217"/>
                <a:gd name="connsiteY255" fmla="*/ 913946 h 2962327"/>
                <a:gd name="connsiteX256" fmla="*/ 2112188 w 3028217"/>
                <a:gd name="connsiteY256" fmla="*/ 876798 h 2962327"/>
                <a:gd name="connsiteX257" fmla="*/ 2096948 w 3028217"/>
                <a:gd name="connsiteY257" fmla="*/ 862511 h 2962327"/>
                <a:gd name="connsiteX258" fmla="*/ 2118856 w 3028217"/>
                <a:gd name="connsiteY258" fmla="*/ 849176 h 2962327"/>
                <a:gd name="connsiteX259" fmla="*/ 2206486 w 3028217"/>
                <a:gd name="connsiteY259" fmla="*/ 810123 h 2962327"/>
                <a:gd name="connsiteX260" fmla="*/ 2308403 w 3028217"/>
                <a:gd name="connsiteY260" fmla="*/ 731066 h 2962327"/>
                <a:gd name="connsiteX261" fmla="*/ 2321738 w 3028217"/>
                <a:gd name="connsiteY261" fmla="*/ 708206 h 2962327"/>
                <a:gd name="connsiteX262" fmla="*/ 2311261 w 3028217"/>
                <a:gd name="connsiteY262" fmla="*/ 679631 h 2962327"/>
                <a:gd name="connsiteX263" fmla="*/ 2320786 w 3028217"/>
                <a:gd name="connsiteY263" fmla="*/ 643436 h 2962327"/>
                <a:gd name="connsiteX264" fmla="*/ 2338883 w 3028217"/>
                <a:gd name="connsiteY264" fmla="*/ 638673 h 2962327"/>
                <a:gd name="connsiteX265" fmla="*/ 2343646 w 3028217"/>
                <a:gd name="connsiteY265" fmla="*/ 675821 h 2962327"/>
                <a:gd name="connsiteX266" fmla="*/ 2348408 w 3028217"/>
                <a:gd name="connsiteY266" fmla="*/ 699633 h 2962327"/>
                <a:gd name="connsiteX267" fmla="*/ 2376031 w 3028217"/>
                <a:gd name="connsiteY267" fmla="*/ 706301 h 2962327"/>
                <a:gd name="connsiteX268" fmla="*/ 2385556 w 3028217"/>
                <a:gd name="connsiteY268" fmla="*/ 704396 h 2962327"/>
                <a:gd name="connsiteX269" fmla="*/ 2454136 w 3028217"/>
                <a:gd name="connsiteY269" fmla="*/ 698681 h 2962327"/>
                <a:gd name="connsiteX270" fmla="*/ 2476996 w 3028217"/>
                <a:gd name="connsiteY270" fmla="*/ 692013 h 2962327"/>
                <a:gd name="connsiteX271" fmla="*/ 2517953 w 3028217"/>
                <a:gd name="connsiteY271" fmla="*/ 648198 h 2962327"/>
                <a:gd name="connsiteX272" fmla="*/ 2563673 w 3028217"/>
                <a:gd name="connsiteY272" fmla="*/ 626291 h 2962327"/>
                <a:gd name="connsiteX273" fmla="*/ 2554148 w 3028217"/>
                <a:gd name="connsiteY273" fmla="*/ 585333 h 2962327"/>
                <a:gd name="connsiteX274" fmla="*/ 2572928 w 3028217"/>
                <a:gd name="connsiteY274" fmla="*/ 573708 h 2962327"/>
                <a:gd name="connsiteX275" fmla="*/ 2586098 w 3028217"/>
                <a:gd name="connsiteY275" fmla="*/ 571735 h 2962327"/>
                <a:gd name="connsiteX276" fmla="*/ 2586726 w 3028217"/>
                <a:gd name="connsiteY276" fmla="*/ 571671 h 2962327"/>
                <a:gd name="connsiteX277" fmla="*/ 2624633 w 3028217"/>
                <a:gd name="connsiteY277" fmla="*/ 568188 h 2962327"/>
                <a:gd name="connsiteX278" fmla="*/ 2630348 w 3028217"/>
                <a:gd name="connsiteY278" fmla="*/ 563426 h 2962327"/>
                <a:gd name="connsiteX279" fmla="*/ 2633206 w 3028217"/>
                <a:gd name="connsiteY279" fmla="*/ 563426 h 2962327"/>
                <a:gd name="connsiteX280" fmla="*/ 2626538 w 3028217"/>
                <a:gd name="connsiteY280" fmla="*/ 563426 h 2962327"/>
                <a:gd name="connsiteX281" fmla="*/ 2593082 w 3028217"/>
                <a:gd name="connsiteY281" fmla="*/ 570689 h 2962327"/>
                <a:gd name="connsiteX282" fmla="*/ 2586098 w 3028217"/>
                <a:gd name="connsiteY282" fmla="*/ 571735 h 2962327"/>
                <a:gd name="connsiteX283" fmla="*/ 2574151 w 3028217"/>
                <a:gd name="connsiteY283" fmla="*/ 572951 h 2962327"/>
                <a:gd name="connsiteX284" fmla="*/ 2572928 w 3028217"/>
                <a:gd name="connsiteY284" fmla="*/ 573708 h 2962327"/>
                <a:gd name="connsiteX285" fmla="*/ 2558911 w 3028217"/>
                <a:gd name="connsiteY285" fmla="*/ 575808 h 2962327"/>
                <a:gd name="connsiteX286" fmla="*/ 2506523 w 3028217"/>
                <a:gd name="connsiteY286" fmla="*/ 541518 h 2962327"/>
                <a:gd name="connsiteX287" fmla="*/ 2512238 w 3028217"/>
                <a:gd name="connsiteY287" fmla="*/ 480558 h 2962327"/>
                <a:gd name="connsiteX288" fmla="*/ 2533193 w 3028217"/>
                <a:gd name="connsiteY288" fmla="*/ 458651 h 2962327"/>
                <a:gd name="connsiteX289" fmla="*/ 2534146 w 3028217"/>
                <a:gd name="connsiteY289" fmla="*/ 440553 h 2962327"/>
                <a:gd name="connsiteX290" fmla="*/ 2513191 w 3028217"/>
                <a:gd name="connsiteY290" fmla="*/ 445316 h 2962327"/>
                <a:gd name="connsiteX291" fmla="*/ 2464613 w 3028217"/>
                <a:gd name="connsiteY291" fmla="*/ 509133 h 2962327"/>
                <a:gd name="connsiteX292" fmla="*/ 2467471 w 3028217"/>
                <a:gd name="connsiteY292" fmla="*/ 551996 h 2962327"/>
                <a:gd name="connsiteX293" fmla="*/ 2468423 w 3028217"/>
                <a:gd name="connsiteY293" fmla="*/ 597716 h 2962327"/>
                <a:gd name="connsiteX294" fmla="*/ 2453183 w 3028217"/>
                <a:gd name="connsiteY294" fmla="*/ 638673 h 2962327"/>
                <a:gd name="connsiteX295" fmla="*/ 2423656 w 3028217"/>
                <a:gd name="connsiteY295" fmla="*/ 676773 h 2962327"/>
                <a:gd name="connsiteX296" fmla="*/ 2389366 w 3028217"/>
                <a:gd name="connsiteY296" fmla="*/ 683441 h 2962327"/>
                <a:gd name="connsiteX297" fmla="*/ 2383651 w 3028217"/>
                <a:gd name="connsiteY297" fmla="*/ 659628 h 2962327"/>
                <a:gd name="connsiteX298" fmla="*/ 2367458 w 3028217"/>
                <a:gd name="connsiteY298" fmla="*/ 627243 h 2962327"/>
                <a:gd name="connsiteX299" fmla="*/ 2308403 w 3028217"/>
                <a:gd name="connsiteY299" fmla="*/ 612003 h 2962327"/>
                <a:gd name="connsiteX300" fmla="*/ 2270303 w 3028217"/>
                <a:gd name="connsiteY300" fmla="*/ 571046 h 2962327"/>
                <a:gd name="connsiteX301" fmla="*/ 2260778 w 3028217"/>
                <a:gd name="connsiteY301" fmla="*/ 543423 h 2962327"/>
                <a:gd name="connsiteX302" fmla="*/ 2259826 w 3028217"/>
                <a:gd name="connsiteY302" fmla="*/ 522468 h 2962327"/>
                <a:gd name="connsiteX303" fmla="*/ 2390318 w 3028217"/>
                <a:gd name="connsiteY303" fmla="*/ 385308 h 2962327"/>
                <a:gd name="connsiteX304" fmla="*/ 2416988 w 3028217"/>
                <a:gd name="connsiteY304" fmla="*/ 357686 h 2962327"/>
                <a:gd name="connsiteX305" fmla="*/ 2417941 w 3028217"/>
                <a:gd name="connsiteY305" fmla="*/ 351971 h 2962327"/>
                <a:gd name="connsiteX306" fmla="*/ 2424608 w 3028217"/>
                <a:gd name="connsiteY306" fmla="*/ 353876 h 2962327"/>
                <a:gd name="connsiteX307" fmla="*/ 2452245 w 3028217"/>
                <a:gd name="connsiteY307" fmla="*/ 336582 h 2962327"/>
                <a:gd name="connsiteX308" fmla="*/ 2471113 w 3028217"/>
                <a:gd name="connsiteY308" fmla="*/ 336025 h 2962327"/>
                <a:gd name="connsiteX309" fmla="*/ 761544 w 3028217"/>
                <a:gd name="connsiteY309" fmla="*/ 194808 h 2962327"/>
                <a:gd name="connsiteX310" fmla="*/ 773926 w 3028217"/>
                <a:gd name="connsiteY310" fmla="*/ 216716 h 2962327"/>
                <a:gd name="connsiteX311" fmla="*/ 773926 w 3028217"/>
                <a:gd name="connsiteY311" fmla="*/ 278628 h 2962327"/>
                <a:gd name="connsiteX312" fmla="*/ 687249 w 3028217"/>
                <a:gd name="connsiteY312" fmla="*/ 293868 h 2962327"/>
                <a:gd name="connsiteX313" fmla="*/ 671056 w 3028217"/>
                <a:gd name="connsiteY313" fmla="*/ 292916 h 2962327"/>
                <a:gd name="connsiteX314" fmla="*/ 640576 w 3028217"/>
                <a:gd name="connsiteY314" fmla="*/ 298631 h 2962327"/>
                <a:gd name="connsiteX315" fmla="*/ 603429 w 3028217"/>
                <a:gd name="connsiteY315" fmla="*/ 291011 h 2962327"/>
                <a:gd name="connsiteX316" fmla="*/ 715824 w 3028217"/>
                <a:gd name="connsiteY316" fmla="*/ 211953 h 2962327"/>
                <a:gd name="connsiteX317" fmla="*/ 727254 w 3028217"/>
                <a:gd name="connsiteY317" fmla="*/ 215763 h 2962327"/>
                <a:gd name="connsiteX318" fmla="*/ 761544 w 3028217"/>
                <a:gd name="connsiteY318" fmla="*/ 194808 h 2962327"/>
                <a:gd name="connsiteX319" fmla="*/ 873343 w 3028217"/>
                <a:gd name="connsiteY319" fmla="*/ 184331 h 2962327"/>
                <a:gd name="connsiteX320" fmla="*/ 891083 w 3028217"/>
                <a:gd name="connsiteY320" fmla="*/ 191951 h 2962327"/>
                <a:gd name="connsiteX321" fmla="*/ 888226 w 3028217"/>
                <a:gd name="connsiteY321" fmla="*/ 217668 h 2962327"/>
                <a:gd name="connsiteX322" fmla="*/ 879241 w 3028217"/>
                <a:gd name="connsiteY322" fmla="*/ 234820 h 2962327"/>
                <a:gd name="connsiteX323" fmla="*/ 895370 w 3028217"/>
                <a:gd name="connsiteY323" fmla="*/ 235036 h 2962327"/>
                <a:gd name="connsiteX324" fmla="*/ 899656 w 3028217"/>
                <a:gd name="connsiteY324" fmla="*/ 266246 h 2962327"/>
                <a:gd name="connsiteX325" fmla="*/ 892988 w 3028217"/>
                <a:gd name="connsiteY325" fmla="*/ 303393 h 2962327"/>
                <a:gd name="connsiteX326" fmla="*/ 905371 w 3028217"/>
                <a:gd name="connsiteY326" fmla="*/ 303393 h 2962327"/>
                <a:gd name="connsiteX327" fmla="*/ 915848 w 3028217"/>
                <a:gd name="connsiteY327" fmla="*/ 337683 h 2962327"/>
                <a:gd name="connsiteX328" fmla="*/ 946328 w 3028217"/>
                <a:gd name="connsiteY328" fmla="*/ 324348 h 2962327"/>
                <a:gd name="connsiteX329" fmla="*/ 973409 w 3028217"/>
                <a:gd name="connsiteY329" fmla="*/ 303804 h 2962327"/>
                <a:gd name="connsiteX330" fmla="*/ 975260 w 3028217"/>
                <a:gd name="connsiteY330" fmla="*/ 292796 h 2962327"/>
                <a:gd name="connsiteX331" fmla="*/ 965378 w 3028217"/>
                <a:gd name="connsiteY331" fmla="*/ 281485 h 2962327"/>
                <a:gd name="connsiteX332" fmla="*/ 962521 w 3028217"/>
                <a:gd name="connsiteY332" fmla="*/ 233860 h 2962327"/>
                <a:gd name="connsiteX333" fmla="*/ 1013956 w 3028217"/>
                <a:gd name="connsiteY333" fmla="*/ 203380 h 2962327"/>
                <a:gd name="connsiteX334" fmla="*/ 1028243 w 3028217"/>
                <a:gd name="connsiteY334" fmla="*/ 200165 h 2962327"/>
                <a:gd name="connsiteX335" fmla="*/ 1042531 w 3028217"/>
                <a:gd name="connsiteY335" fmla="*/ 206238 h 2962327"/>
                <a:gd name="connsiteX336" fmla="*/ 1016813 w 3028217"/>
                <a:gd name="connsiteY336" fmla="*/ 234813 h 2962327"/>
                <a:gd name="connsiteX337" fmla="*/ 1075868 w 3028217"/>
                <a:gd name="connsiteY337" fmla="*/ 204333 h 2962327"/>
                <a:gd name="connsiteX338" fmla="*/ 1095871 w 3028217"/>
                <a:gd name="connsiteY338" fmla="*/ 204333 h 2962327"/>
                <a:gd name="connsiteX339" fmla="*/ 1099681 w 3028217"/>
                <a:gd name="connsiteY339" fmla="*/ 232908 h 2962327"/>
                <a:gd name="connsiteX340" fmla="*/ 1133971 w 3028217"/>
                <a:gd name="connsiteY340" fmla="*/ 231003 h 2962327"/>
                <a:gd name="connsiteX341" fmla="*/ 1151116 w 3028217"/>
                <a:gd name="connsiteY341" fmla="*/ 238623 h 2962327"/>
                <a:gd name="connsiteX342" fmla="*/ 1205408 w 3028217"/>
                <a:gd name="connsiteY342" fmla="*/ 287200 h 2962327"/>
                <a:gd name="connsiteX343" fmla="*/ 1198741 w 3028217"/>
                <a:gd name="connsiteY343" fmla="*/ 334825 h 2962327"/>
                <a:gd name="connsiteX344" fmla="*/ 1248271 w 3028217"/>
                <a:gd name="connsiteY344" fmla="*/ 377688 h 2962327"/>
                <a:gd name="connsiteX345" fmla="*/ 1246366 w 3028217"/>
                <a:gd name="connsiteY345" fmla="*/ 402453 h 2962327"/>
                <a:gd name="connsiteX346" fmla="*/ 1187311 w 3028217"/>
                <a:gd name="connsiteY346" fmla="*/ 402453 h 2962327"/>
                <a:gd name="connsiteX347" fmla="*/ 1171118 w 3028217"/>
                <a:gd name="connsiteY347" fmla="*/ 396738 h 2962327"/>
                <a:gd name="connsiteX348" fmla="*/ 1171118 w 3028217"/>
                <a:gd name="connsiteY348" fmla="*/ 431028 h 2962327"/>
                <a:gd name="connsiteX349" fmla="*/ 1151116 w 3028217"/>
                <a:gd name="connsiteY349" fmla="*/ 479605 h 2962327"/>
                <a:gd name="connsiteX350" fmla="*/ 1136828 w 3028217"/>
                <a:gd name="connsiteY350" fmla="*/ 476748 h 2962327"/>
                <a:gd name="connsiteX351" fmla="*/ 1136828 w 3028217"/>
                <a:gd name="connsiteY351" fmla="*/ 487225 h 2962327"/>
                <a:gd name="connsiteX352" fmla="*/ 1118731 w 3028217"/>
                <a:gd name="connsiteY352" fmla="*/ 497703 h 2962327"/>
                <a:gd name="connsiteX353" fmla="*/ 1066343 w 3028217"/>
                <a:gd name="connsiteY353" fmla="*/ 455793 h 2962327"/>
                <a:gd name="connsiteX354" fmla="*/ 1016813 w 3028217"/>
                <a:gd name="connsiteY354" fmla="*/ 433885 h 2962327"/>
                <a:gd name="connsiteX355" fmla="*/ 996811 w 3028217"/>
                <a:gd name="connsiteY355" fmla="*/ 428170 h 2962327"/>
                <a:gd name="connsiteX356" fmla="*/ 1013003 w 3028217"/>
                <a:gd name="connsiteY356" fmla="*/ 411978 h 2962327"/>
                <a:gd name="connsiteX357" fmla="*/ 1109206 w 3028217"/>
                <a:gd name="connsiteY357" fmla="*/ 369115 h 2962327"/>
                <a:gd name="connsiteX358" fmla="*/ 1089203 w 3028217"/>
                <a:gd name="connsiteY358" fmla="*/ 307203 h 2962327"/>
                <a:gd name="connsiteX359" fmla="*/ 1077773 w 3028217"/>
                <a:gd name="connsiteY359" fmla="*/ 291010 h 2962327"/>
                <a:gd name="connsiteX360" fmla="*/ 1016813 w 3028217"/>
                <a:gd name="connsiteY360" fmla="*/ 292915 h 2962327"/>
                <a:gd name="connsiteX361" fmla="*/ 1007169 w 3028217"/>
                <a:gd name="connsiteY361" fmla="*/ 296011 h 2962327"/>
                <a:gd name="connsiteX362" fmla="*/ 1007866 w 3028217"/>
                <a:gd name="connsiteY362" fmla="*/ 302667 h 2962327"/>
                <a:gd name="connsiteX363" fmla="*/ 1009193 w 3028217"/>
                <a:gd name="connsiteY363" fmla="*/ 303393 h 2962327"/>
                <a:gd name="connsiteX364" fmla="*/ 962521 w 3028217"/>
                <a:gd name="connsiteY364" fmla="*/ 370068 h 2962327"/>
                <a:gd name="connsiteX365" fmla="*/ 905371 w 3028217"/>
                <a:gd name="connsiteY365" fmla="*/ 371973 h 2962327"/>
                <a:gd name="connsiteX366" fmla="*/ 868223 w 3028217"/>
                <a:gd name="connsiteY366" fmla="*/ 410073 h 2962327"/>
                <a:gd name="connsiteX367" fmla="*/ 836791 w 3028217"/>
                <a:gd name="connsiteY367" fmla="*/ 426266 h 2962327"/>
                <a:gd name="connsiteX368" fmla="*/ 816788 w 3028217"/>
                <a:gd name="connsiteY368" fmla="*/ 424361 h 2962327"/>
                <a:gd name="connsiteX369" fmla="*/ 677723 w 3028217"/>
                <a:gd name="connsiteY369" fmla="*/ 507228 h 2962327"/>
                <a:gd name="connsiteX370" fmla="*/ 668198 w 3028217"/>
                <a:gd name="connsiteY370" fmla="*/ 553901 h 2962327"/>
                <a:gd name="connsiteX371" fmla="*/ 662483 w 3028217"/>
                <a:gd name="connsiteY371" fmla="*/ 586286 h 2962327"/>
                <a:gd name="connsiteX372" fmla="*/ 716776 w 3028217"/>
                <a:gd name="connsiteY372" fmla="*/ 612956 h 2962327"/>
                <a:gd name="connsiteX373" fmla="*/ 771068 w 3028217"/>
                <a:gd name="connsiteY373" fmla="*/ 645341 h 2962327"/>
                <a:gd name="connsiteX374" fmla="*/ 782498 w 3028217"/>
                <a:gd name="connsiteY374" fmla="*/ 667248 h 2962327"/>
                <a:gd name="connsiteX375" fmla="*/ 772973 w 3028217"/>
                <a:gd name="connsiteY375" fmla="*/ 726303 h 2962327"/>
                <a:gd name="connsiteX376" fmla="*/ 805358 w 3028217"/>
                <a:gd name="connsiteY376" fmla="*/ 736781 h 2962327"/>
                <a:gd name="connsiteX377" fmla="*/ 828218 w 3028217"/>
                <a:gd name="connsiteY377" fmla="*/ 689156 h 2962327"/>
                <a:gd name="connsiteX378" fmla="*/ 858698 w 3028217"/>
                <a:gd name="connsiteY378" fmla="*/ 652961 h 2962327"/>
                <a:gd name="connsiteX379" fmla="*/ 901561 w 3028217"/>
                <a:gd name="connsiteY379" fmla="*/ 573903 h 2962327"/>
                <a:gd name="connsiteX380" fmla="*/ 904418 w 3028217"/>
                <a:gd name="connsiteY380" fmla="*/ 561521 h 2962327"/>
                <a:gd name="connsiteX381" fmla="*/ 953948 w 3028217"/>
                <a:gd name="connsiteY381" fmla="*/ 491988 h 2962327"/>
                <a:gd name="connsiteX382" fmla="*/ 968236 w 3028217"/>
                <a:gd name="connsiteY382" fmla="*/ 478653 h 2962327"/>
                <a:gd name="connsiteX383" fmla="*/ 1049198 w 3028217"/>
                <a:gd name="connsiteY383" fmla="*/ 512943 h 2962327"/>
                <a:gd name="connsiteX384" fmla="*/ 1063486 w 3028217"/>
                <a:gd name="connsiteY384" fmla="*/ 539613 h 2962327"/>
                <a:gd name="connsiteX385" fmla="*/ 1067296 w 3028217"/>
                <a:gd name="connsiteY385" fmla="*/ 583428 h 2962327"/>
                <a:gd name="connsiteX386" fmla="*/ 1112063 w 3028217"/>
                <a:gd name="connsiteY386" fmla="*/ 568188 h 2962327"/>
                <a:gd name="connsiteX387" fmla="*/ 1146353 w 3028217"/>
                <a:gd name="connsiteY387" fmla="*/ 580571 h 2962327"/>
                <a:gd name="connsiteX388" fmla="*/ 1151116 w 3028217"/>
                <a:gd name="connsiteY388" fmla="*/ 616766 h 2962327"/>
                <a:gd name="connsiteX389" fmla="*/ 1193026 w 3028217"/>
                <a:gd name="connsiteY389" fmla="*/ 684393 h 2962327"/>
                <a:gd name="connsiteX390" fmla="*/ 1182905 w 3028217"/>
                <a:gd name="connsiteY390" fmla="*/ 697847 h 2962327"/>
                <a:gd name="connsiteX391" fmla="*/ 1179024 w 3028217"/>
                <a:gd name="connsiteY391" fmla="*/ 699159 h 2962327"/>
                <a:gd name="connsiteX392" fmla="*/ 1177845 w 3028217"/>
                <a:gd name="connsiteY392" fmla="*/ 699023 h 2962327"/>
                <a:gd name="connsiteX393" fmla="*/ 1166356 w 3028217"/>
                <a:gd name="connsiteY393" fmla="*/ 703443 h 2962327"/>
                <a:gd name="connsiteX394" fmla="*/ 1179024 w 3028217"/>
                <a:gd name="connsiteY394" fmla="*/ 699159 h 2962327"/>
                <a:gd name="connsiteX395" fmla="*/ 1188263 w 3028217"/>
                <a:gd name="connsiteY395" fmla="*/ 700229 h 2962327"/>
                <a:gd name="connsiteX396" fmla="*/ 1207313 w 3028217"/>
                <a:gd name="connsiteY396" fmla="*/ 712016 h 2962327"/>
                <a:gd name="connsiteX397" fmla="*/ 1205051 w 3028217"/>
                <a:gd name="connsiteY397" fmla="*/ 754402 h 2962327"/>
                <a:gd name="connsiteX398" fmla="*/ 1180854 w 3028217"/>
                <a:gd name="connsiteY398" fmla="*/ 787924 h 2962327"/>
                <a:gd name="connsiteX399" fmla="*/ 1187073 w 3028217"/>
                <a:gd name="connsiteY399" fmla="*/ 807504 h 2962327"/>
                <a:gd name="connsiteX400" fmla="*/ 1206361 w 3028217"/>
                <a:gd name="connsiteY400" fmla="*/ 814886 h 2962327"/>
                <a:gd name="connsiteX401" fmla="*/ 1213981 w 3028217"/>
                <a:gd name="connsiteY401" fmla="*/ 828221 h 2962327"/>
                <a:gd name="connsiteX402" fmla="*/ 1172071 w 3028217"/>
                <a:gd name="connsiteY402" fmla="*/ 862511 h 2962327"/>
                <a:gd name="connsiteX403" fmla="*/ 1115874 w 3028217"/>
                <a:gd name="connsiteY403" fmla="*/ 854891 h 2962327"/>
                <a:gd name="connsiteX404" fmla="*/ 1148259 w 3028217"/>
                <a:gd name="connsiteY404" fmla="*/ 807266 h 2962327"/>
                <a:gd name="connsiteX405" fmla="*/ 1173024 w 3028217"/>
                <a:gd name="connsiteY405" fmla="*/ 780596 h 2962327"/>
                <a:gd name="connsiteX406" fmla="*/ 1173125 w 3028217"/>
                <a:gd name="connsiteY406" fmla="*/ 780684 h 2962327"/>
                <a:gd name="connsiteX407" fmla="*/ 1174333 w 3028217"/>
                <a:gd name="connsiteY407" fmla="*/ 770475 h 2962327"/>
                <a:gd name="connsiteX408" fmla="*/ 1163498 w 3028217"/>
                <a:gd name="connsiteY408" fmla="*/ 767261 h 2962327"/>
                <a:gd name="connsiteX409" fmla="*/ 1124446 w 3028217"/>
                <a:gd name="connsiteY409" fmla="*/ 787263 h 2962327"/>
                <a:gd name="connsiteX410" fmla="*/ 1043483 w 3028217"/>
                <a:gd name="connsiteY410" fmla="*/ 789168 h 2962327"/>
                <a:gd name="connsiteX411" fmla="*/ 993953 w 3028217"/>
                <a:gd name="connsiteY411" fmla="*/ 794883 h 2962327"/>
                <a:gd name="connsiteX412" fmla="*/ 959663 w 3028217"/>
                <a:gd name="connsiteY412" fmla="*/ 814886 h 2962327"/>
                <a:gd name="connsiteX413" fmla="*/ 929183 w 3028217"/>
                <a:gd name="connsiteY413" fmla="*/ 839651 h 2962327"/>
                <a:gd name="connsiteX414" fmla="*/ 925100 w 3028217"/>
                <a:gd name="connsiteY414" fmla="*/ 843462 h 2962327"/>
                <a:gd name="connsiteX415" fmla="*/ 915848 w 3028217"/>
                <a:gd name="connsiteY415" fmla="*/ 851081 h 2962327"/>
                <a:gd name="connsiteX416" fmla="*/ 912991 w 3028217"/>
                <a:gd name="connsiteY416" fmla="*/ 851081 h 2962327"/>
                <a:gd name="connsiteX417" fmla="*/ 914896 w 3028217"/>
                <a:gd name="connsiteY417" fmla="*/ 852986 h 2962327"/>
                <a:gd name="connsiteX418" fmla="*/ 925100 w 3028217"/>
                <a:gd name="connsiteY418" fmla="*/ 843462 h 2962327"/>
                <a:gd name="connsiteX419" fmla="*/ 932041 w 3028217"/>
                <a:gd name="connsiteY419" fmla="*/ 837746 h 2962327"/>
                <a:gd name="connsiteX420" fmla="*/ 972998 w 3028217"/>
                <a:gd name="connsiteY420" fmla="*/ 820601 h 2962327"/>
                <a:gd name="connsiteX421" fmla="*/ 992048 w 3028217"/>
                <a:gd name="connsiteY421" fmla="*/ 814886 h 2962327"/>
                <a:gd name="connsiteX422" fmla="*/ 1023481 w 3028217"/>
                <a:gd name="connsiteY422" fmla="*/ 819648 h 2962327"/>
                <a:gd name="connsiteX423" fmla="*/ 1005383 w 3028217"/>
                <a:gd name="connsiteY423" fmla="*/ 842508 h 2962327"/>
                <a:gd name="connsiteX424" fmla="*/ 1006336 w 3028217"/>
                <a:gd name="connsiteY424" fmla="*/ 854891 h 2962327"/>
                <a:gd name="connsiteX425" fmla="*/ 1005383 w 3028217"/>
                <a:gd name="connsiteY425" fmla="*/ 889181 h 2962327"/>
                <a:gd name="connsiteX426" fmla="*/ 984428 w 3028217"/>
                <a:gd name="connsiteY426" fmla="*/ 910136 h 2962327"/>
                <a:gd name="connsiteX427" fmla="*/ 952043 w 3028217"/>
                <a:gd name="connsiteY427" fmla="*/ 916803 h 2962327"/>
                <a:gd name="connsiteX428" fmla="*/ 899656 w 3028217"/>
                <a:gd name="connsiteY428" fmla="*/ 938711 h 2962327"/>
                <a:gd name="connsiteX429" fmla="*/ 855841 w 3028217"/>
                <a:gd name="connsiteY429" fmla="*/ 985383 h 2962327"/>
                <a:gd name="connsiteX430" fmla="*/ 831076 w 3028217"/>
                <a:gd name="connsiteY430" fmla="*/ 1003481 h 2962327"/>
                <a:gd name="connsiteX431" fmla="*/ 738683 w 3028217"/>
                <a:gd name="connsiteY431" fmla="*/ 1081586 h 2962327"/>
                <a:gd name="connsiteX432" fmla="*/ 711061 w 3028217"/>
                <a:gd name="connsiteY432" fmla="*/ 1115876 h 2962327"/>
                <a:gd name="connsiteX433" fmla="*/ 666293 w 3028217"/>
                <a:gd name="connsiteY433" fmla="*/ 1175883 h 2962327"/>
                <a:gd name="connsiteX434" fmla="*/ 585331 w 3028217"/>
                <a:gd name="connsiteY434" fmla="*/ 1230176 h 2962327"/>
                <a:gd name="connsiteX435" fmla="*/ 559613 w 3028217"/>
                <a:gd name="connsiteY435" fmla="*/ 1297803 h 2962327"/>
                <a:gd name="connsiteX436" fmla="*/ 557708 w 3028217"/>
                <a:gd name="connsiteY436" fmla="*/ 1386386 h 2962327"/>
                <a:gd name="connsiteX437" fmla="*/ 542468 w 3028217"/>
                <a:gd name="connsiteY437" fmla="*/ 1407341 h 2962327"/>
                <a:gd name="connsiteX438" fmla="*/ 528181 w 3028217"/>
                <a:gd name="connsiteY438" fmla="*/ 1387338 h 2962327"/>
                <a:gd name="connsiteX439" fmla="*/ 519608 w 3028217"/>
                <a:gd name="connsiteY439" fmla="*/ 1320663 h 2962327"/>
                <a:gd name="connsiteX440" fmla="*/ 488176 w 3028217"/>
                <a:gd name="connsiteY440" fmla="*/ 1283516 h 2962327"/>
                <a:gd name="connsiteX441" fmla="*/ 429121 w 3028217"/>
                <a:gd name="connsiteY441" fmla="*/ 1267323 h 2962327"/>
                <a:gd name="connsiteX442" fmla="*/ 409118 w 3028217"/>
                <a:gd name="connsiteY442" fmla="*/ 1268276 h 2962327"/>
                <a:gd name="connsiteX443" fmla="*/ 336728 w 3028217"/>
                <a:gd name="connsiteY443" fmla="*/ 1284468 h 2962327"/>
                <a:gd name="connsiteX444" fmla="*/ 215761 w 3028217"/>
                <a:gd name="connsiteY444" fmla="*/ 1373051 h 2962327"/>
                <a:gd name="connsiteX445" fmla="*/ 189091 w 3028217"/>
                <a:gd name="connsiteY445" fmla="*/ 1441631 h 2962327"/>
                <a:gd name="connsiteX446" fmla="*/ 196711 w 3028217"/>
                <a:gd name="connsiteY446" fmla="*/ 1544501 h 2962327"/>
                <a:gd name="connsiteX447" fmla="*/ 244336 w 3028217"/>
                <a:gd name="connsiteY447" fmla="*/ 1573076 h 2962327"/>
                <a:gd name="connsiteX448" fmla="*/ 320536 w 3028217"/>
                <a:gd name="connsiteY448" fmla="*/ 1514973 h 2962327"/>
                <a:gd name="connsiteX449" fmla="*/ 387211 w 3028217"/>
                <a:gd name="connsiteY449" fmla="*/ 1494971 h 2962327"/>
                <a:gd name="connsiteX450" fmla="*/ 389116 w 3028217"/>
                <a:gd name="connsiteY450" fmla="*/ 1515926 h 2962327"/>
                <a:gd name="connsiteX451" fmla="*/ 340538 w 3028217"/>
                <a:gd name="connsiteY451" fmla="*/ 1624511 h 2962327"/>
                <a:gd name="connsiteX452" fmla="*/ 354826 w 3028217"/>
                <a:gd name="connsiteY452" fmla="*/ 1644513 h 2962327"/>
                <a:gd name="connsiteX453" fmla="*/ 410071 w 3028217"/>
                <a:gd name="connsiteY453" fmla="*/ 1645466 h 2962327"/>
                <a:gd name="connsiteX454" fmla="*/ 439598 w 3028217"/>
                <a:gd name="connsiteY454" fmla="*/ 1687376 h 2962327"/>
                <a:gd name="connsiteX455" fmla="*/ 426263 w 3028217"/>
                <a:gd name="connsiteY455" fmla="*/ 1743573 h 2962327"/>
                <a:gd name="connsiteX456" fmla="*/ 450076 w 3028217"/>
                <a:gd name="connsiteY456" fmla="*/ 1813106 h 2962327"/>
                <a:gd name="connsiteX457" fmla="*/ 499606 w 3028217"/>
                <a:gd name="connsiteY457" fmla="*/ 1812153 h 2962327"/>
                <a:gd name="connsiteX458" fmla="*/ 536753 w 3028217"/>
                <a:gd name="connsiteY458" fmla="*/ 1818821 h 2962327"/>
                <a:gd name="connsiteX459" fmla="*/ 577711 w 3028217"/>
                <a:gd name="connsiteY459" fmla="*/ 1813106 h 2962327"/>
                <a:gd name="connsiteX460" fmla="*/ 661531 w 3028217"/>
                <a:gd name="connsiteY460" fmla="*/ 1754051 h 2962327"/>
                <a:gd name="connsiteX461" fmla="*/ 672008 w 3028217"/>
                <a:gd name="connsiteY461" fmla="*/ 1763576 h 2962327"/>
                <a:gd name="connsiteX462" fmla="*/ 695821 w 3028217"/>
                <a:gd name="connsiteY462" fmla="*/ 1768338 h 2962327"/>
                <a:gd name="connsiteX463" fmla="*/ 741541 w 3028217"/>
                <a:gd name="connsiteY463" fmla="*/ 1772148 h 2962327"/>
                <a:gd name="connsiteX464" fmla="*/ 832028 w 3028217"/>
                <a:gd name="connsiteY464" fmla="*/ 1788341 h 2962327"/>
                <a:gd name="connsiteX465" fmla="*/ 865366 w 3028217"/>
                <a:gd name="connsiteY465" fmla="*/ 1796913 h 2962327"/>
                <a:gd name="connsiteX466" fmla="*/ 910133 w 3028217"/>
                <a:gd name="connsiteY466" fmla="*/ 1838823 h 2962327"/>
                <a:gd name="connsiteX467" fmla="*/ 1047293 w 3028217"/>
                <a:gd name="connsiteY467" fmla="*/ 1918833 h 2962327"/>
                <a:gd name="connsiteX468" fmla="*/ 1116826 w 3028217"/>
                <a:gd name="connsiteY468" fmla="*/ 2036943 h 2962327"/>
                <a:gd name="connsiteX469" fmla="*/ 1106348 w 3028217"/>
                <a:gd name="connsiteY469" fmla="*/ 2056946 h 2962327"/>
                <a:gd name="connsiteX470" fmla="*/ 1104443 w 3028217"/>
                <a:gd name="connsiteY470" fmla="*/ 2099808 h 2962327"/>
                <a:gd name="connsiteX471" fmla="*/ 1124446 w 3028217"/>
                <a:gd name="connsiteY471" fmla="*/ 2102666 h 2962327"/>
                <a:gd name="connsiteX472" fmla="*/ 1193026 w 3028217"/>
                <a:gd name="connsiteY472" fmla="*/ 2077901 h 2962327"/>
                <a:gd name="connsiteX473" fmla="*/ 1280656 w 3028217"/>
                <a:gd name="connsiteY473" fmla="*/ 2123621 h 2962327"/>
                <a:gd name="connsiteX474" fmla="*/ 1387336 w 3028217"/>
                <a:gd name="connsiteY474" fmla="*/ 2172198 h 2962327"/>
                <a:gd name="connsiteX475" fmla="*/ 1434008 w 3028217"/>
                <a:gd name="connsiteY475" fmla="*/ 2199821 h 2962327"/>
                <a:gd name="connsiteX476" fmla="*/ 1430198 w 3028217"/>
                <a:gd name="connsiteY476" fmla="*/ 2282688 h 2962327"/>
                <a:gd name="connsiteX477" fmla="*/ 1370191 w 3028217"/>
                <a:gd name="connsiteY477" fmla="*/ 2373176 h 2962327"/>
                <a:gd name="connsiteX478" fmla="*/ 1358761 w 3028217"/>
                <a:gd name="connsiteY478" fmla="*/ 2423658 h 2962327"/>
                <a:gd name="connsiteX479" fmla="*/ 1327328 w 3028217"/>
                <a:gd name="connsiteY479" fmla="*/ 2600823 h 2962327"/>
                <a:gd name="connsiteX480" fmla="*/ 1293991 w 3028217"/>
                <a:gd name="connsiteY480" fmla="*/ 2626541 h 2962327"/>
                <a:gd name="connsiteX481" fmla="*/ 1218743 w 3028217"/>
                <a:gd name="connsiteY481" fmla="*/ 2661783 h 2962327"/>
                <a:gd name="connsiteX482" fmla="*/ 1193026 w 3028217"/>
                <a:gd name="connsiteY482" fmla="*/ 2710361 h 2962327"/>
                <a:gd name="connsiteX483" fmla="*/ 1164451 w 3028217"/>
                <a:gd name="connsiteY483" fmla="*/ 2832281 h 2962327"/>
                <a:gd name="connsiteX484" fmla="*/ 1122541 w 3028217"/>
                <a:gd name="connsiteY484" fmla="*/ 2910386 h 2962327"/>
                <a:gd name="connsiteX485" fmla="*/ 1095871 w 3028217"/>
                <a:gd name="connsiteY485" fmla="*/ 2929436 h 2962327"/>
                <a:gd name="connsiteX486" fmla="*/ 1061581 w 3028217"/>
                <a:gd name="connsiteY486" fmla="*/ 2922768 h 2962327"/>
                <a:gd name="connsiteX487" fmla="*/ 1047293 w 3028217"/>
                <a:gd name="connsiteY487" fmla="*/ 2929436 h 2962327"/>
                <a:gd name="connsiteX488" fmla="*/ 1061581 w 3028217"/>
                <a:gd name="connsiteY488" fmla="*/ 2956106 h 2962327"/>
                <a:gd name="connsiteX489" fmla="*/ 1040626 w 3028217"/>
                <a:gd name="connsiteY489" fmla="*/ 2959916 h 2962327"/>
                <a:gd name="connsiteX490" fmla="*/ 783451 w 3028217"/>
                <a:gd name="connsiteY490" fmla="*/ 2850378 h 2962327"/>
                <a:gd name="connsiteX491" fmla="*/ 752971 w 3028217"/>
                <a:gd name="connsiteY491" fmla="*/ 2805611 h 2962327"/>
                <a:gd name="connsiteX492" fmla="*/ 737731 w 3028217"/>
                <a:gd name="connsiteY492" fmla="*/ 2765606 h 2962327"/>
                <a:gd name="connsiteX493" fmla="*/ 721538 w 3028217"/>
                <a:gd name="connsiteY493" fmla="*/ 2564628 h 2962327"/>
                <a:gd name="connsiteX494" fmla="*/ 670103 w 3028217"/>
                <a:gd name="connsiteY494" fmla="*/ 2492238 h 2962327"/>
                <a:gd name="connsiteX495" fmla="*/ 539611 w 3028217"/>
                <a:gd name="connsiteY495" fmla="*/ 2337933 h 2962327"/>
                <a:gd name="connsiteX496" fmla="*/ 473888 w 3028217"/>
                <a:gd name="connsiteY496" fmla="*/ 2221728 h 2962327"/>
                <a:gd name="connsiteX497" fmla="*/ 468173 w 3028217"/>
                <a:gd name="connsiteY497" fmla="*/ 2148386 h 2962327"/>
                <a:gd name="connsiteX498" fmla="*/ 471983 w 3028217"/>
                <a:gd name="connsiteY498" fmla="*/ 2122668 h 2962327"/>
                <a:gd name="connsiteX499" fmla="*/ 493891 w 3028217"/>
                <a:gd name="connsiteY499" fmla="*/ 2021703 h 2962327"/>
                <a:gd name="connsiteX500" fmla="*/ 538658 w 3028217"/>
                <a:gd name="connsiteY500" fmla="*/ 1907403 h 2962327"/>
                <a:gd name="connsiteX501" fmla="*/ 524371 w 3028217"/>
                <a:gd name="connsiteY501" fmla="*/ 1854063 h 2962327"/>
                <a:gd name="connsiteX502" fmla="*/ 499606 w 3028217"/>
                <a:gd name="connsiteY502" fmla="*/ 1853111 h 2962327"/>
                <a:gd name="connsiteX503" fmla="*/ 459601 w 3028217"/>
                <a:gd name="connsiteY503" fmla="*/ 1860731 h 2962327"/>
                <a:gd name="connsiteX504" fmla="*/ 408166 w 3028217"/>
                <a:gd name="connsiteY504" fmla="*/ 1827393 h 2962327"/>
                <a:gd name="connsiteX505" fmla="*/ 354826 w 3028217"/>
                <a:gd name="connsiteY505" fmla="*/ 1742621 h 2962327"/>
                <a:gd name="connsiteX506" fmla="*/ 322441 w 3028217"/>
                <a:gd name="connsiteY506" fmla="*/ 1715951 h 2962327"/>
                <a:gd name="connsiteX507" fmla="*/ 234811 w 3028217"/>
                <a:gd name="connsiteY507" fmla="*/ 1658801 h 2962327"/>
                <a:gd name="connsiteX508" fmla="*/ 206236 w 3028217"/>
                <a:gd name="connsiteY508" fmla="*/ 1644513 h 2962327"/>
                <a:gd name="connsiteX509" fmla="*/ 116701 w 3028217"/>
                <a:gd name="connsiteY509" fmla="*/ 1622606 h 2962327"/>
                <a:gd name="connsiteX510" fmla="*/ 28118 w 3028217"/>
                <a:gd name="connsiteY510" fmla="*/ 1557836 h 2962327"/>
                <a:gd name="connsiteX511" fmla="*/ 12878 w 3028217"/>
                <a:gd name="connsiteY511" fmla="*/ 1499733 h 2962327"/>
                <a:gd name="connsiteX512" fmla="*/ 10021 w 3028217"/>
                <a:gd name="connsiteY512" fmla="*/ 1446393 h 2962327"/>
                <a:gd name="connsiteX513" fmla="*/ 5258 w 3028217"/>
                <a:gd name="connsiteY513" fmla="*/ 1410198 h 2962327"/>
                <a:gd name="connsiteX514" fmla="*/ 45263 w 3028217"/>
                <a:gd name="connsiteY514" fmla="*/ 1105398 h 2962327"/>
                <a:gd name="connsiteX515" fmla="*/ 304343 w 3028217"/>
                <a:gd name="connsiteY515" fmla="*/ 581523 h 2962327"/>
                <a:gd name="connsiteX516" fmla="*/ 548183 w 3028217"/>
                <a:gd name="connsiteY516" fmla="*/ 329111 h 2962327"/>
                <a:gd name="connsiteX517" fmla="*/ 617716 w 3028217"/>
                <a:gd name="connsiteY517" fmla="*/ 317681 h 2962327"/>
                <a:gd name="connsiteX518" fmla="*/ 631051 w 3028217"/>
                <a:gd name="connsiteY518" fmla="*/ 309108 h 2962327"/>
                <a:gd name="connsiteX519" fmla="*/ 692011 w 3028217"/>
                <a:gd name="connsiteY519" fmla="*/ 299583 h 2962327"/>
                <a:gd name="connsiteX520" fmla="*/ 756781 w 3028217"/>
                <a:gd name="connsiteY520" fmla="*/ 316728 h 2962327"/>
                <a:gd name="connsiteX521" fmla="*/ 780593 w 3028217"/>
                <a:gd name="connsiteY521" fmla="*/ 315776 h 2962327"/>
                <a:gd name="connsiteX522" fmla="*/ 797738 w 3028217"/>
                <a:gd name="connsiteY522" fmla="*/ 314823 h 2962327"/>
                <a:gd name="connsiteX523" fmla="*/ 831076 w 3028217"/>
                <a:gd name="connsiteY523" fmla="*/ 316728 h 2962327"/>
                <a:gd name="connsiteX524" fmla="*/ 841553 w 3028217"/>
                <a:gd name="connsiteY524" fmla="*/ 277676 h 2962327"/>
                <a:gd name="connsiteX525" fmla="*/ 852031 w 3028217"/>
                <a:gd name="connsiteY525" fmla="*/ 259578 h 2962327"/>
                <a:gd name="connsiteX526" fmla="*/ 867152 w 3028217"/>
                <a:gd name="connsiteY526" fmla="*/ 248624 h 2962327"/>
                <a:gd name="connsiteX527" fmla="*/ 876026 w 3028217"/>
                <a:gd name="connsiteY527" fmla="*/ 238011 h 2962327"/>
                <a:gd name="connsiteX528" fmla="*/ 858921 w 3028217"/>
                <a:gd name="connsiteY528" fmla="*/ 241392 h 2962327"/>
                <a:gd name="connsiteX529" fmla="*/ 821551 w 3028217"/>
                <a:gd name="connsiteY529" fmla="*/ 210048 h 2962327"/>
                <a:gd name="connsiteX530" fmla="*/ 857746 w 3028217"/>
                <a:gd name="connsiteY530" fmla="*/ 190998 h 2962327"/>
                <a:gd name="connsiteX531" fmla="*/ 873343 w 3028217"/>
                <a:gd name="connsiteY531" fmla="*/ 184331 h 2962327"/>
                <a:gd name="connsiteX532" fmla="*/ 798215 w 3028217"/>
                <a:gd name="connsiteY532" fmla="*/ 181949 h 2962327"/>
                <a:gd name="connsiteX533" fmla="*/ 805359 w 3028217"/>
                <a:gd name="connsiteY533" fmla="*/ 187188 h 2962327"/>
                <a:gd name="connsiteX534" fmla="*/ 795834 w 3028217"/>
                <a:gd name="connsiteY534" fmla="*/ 196713 h 2962327"/>
                <a:gd name="connsiteX535" fmla="*/ 788214 w 3028217"/>
                <a:gd name="connsiteY535" fmla="*/ 182426 h 2962327"/>
                <a:gd name="connsiteX536" fmla="*/ 798215 w 3028217"/>
                <a:gd name="connsiteY536" fmla="*/ 181949 h 2962327"/>
                <a:gd name="connsiteX537" fmla="*/ 938708 w 3028217"/>
                <a:gd name="connsiteY537" fmla="*/ 121466 h 2962327"/>
                <a:gd name="connsiteX538" fmla="*/ 952043 w 3028217"/>
                <a:gd name="connsiteY538" fmla="*/ 141468 h 2962327"/>
                <a:gd name="connsiteX539" fmla="*/ 951037 w 3028217"/>
                <a:gd name="connsiteY539" fmla="*/ 142501 h 2962327"/>
                <a:gd name="connsiteX540" fmla="*/ 953949 w 3028217"/>
                <a:gd name="connsiteY540" fmla="*/ 140516 h 2962327"/>
                <a:gd name="connsiteX541" fmla="*/ 952996 w 3028217"/>
                <a:gd name="connsiteY541" fmla="*/ 148136 h 2962327"/>
                <a:gd name="connsiteX542" fmla="*/ 952996 w 3028217"/>
                <a:gd name="connsiteY542" fmla="*/ 169091 h 2962327"/>
                <a:gd name="connsiteX543" fmla="*/ 944424 w 3028217"/>
                <a:gd name="connsiteY543" fmla="*/ 159804 h 2962327"/>
                <a:gd name="connsiteX544" fmla="*/ 933131 w 3028217"/>
                <a:gd name="connsiteY544" fmla="*/ 154863 h 2962327"/>
                <a:gd name="connsiteX545" fmla="*/ 931088 w 3028217"/>
                <a:gd name="connsiteY545" fmla="*/ 155756 h 2962327"/>
                <a:gd name="connsiteX546" fmla="*/ 930136 w 3028217"/>
                <a:gd name="connsiteY546" fmla="*/ 155756 h 2962327"/>
                <a:gd name="connsiteX547" fmla="*/ 918706 w 3028217"/>
                <a:gd name="connsiteY547" fmla="*/ 144326 h 2962327"/>
                <a:gd name="connsiteX548" fmla="*/ 931088 w 3028217"/>
                <a:gd name="connsiteY548" fmla="*/ 122418 h 2962327"/>
                <a:gd name="connsiteX549" fmla="*/ 938708 w 3028217"/>
                <a:gd name="connsiteY549" fmla="*/ 121466 h 2962327"/>
                <a:gd name="connsiteX550" fmla="*/ 925373 w 3028217"/>
                <a:gd name="connsiteY550" fmla="*/ 107178 h 2962327"/>
                <a:gd name="connsiteX551" fmla="*/ 938708 w 3028217"/>
                <a:gd name="connsiteY551" fmla="*/ 121465 h 2962327"/>
                <a:gd name="connsiteX552" fmla="*/ 935851 w 3028217"/>
                <a:gd name="connsiteY552" fmla="*/ 121465 h 2962327"/>
                <a:gd name="connsiteX553" fmla="*/ 932993 w 3028217"/>
                <a:gd name="connsiteY553" fmla="*/ 121465 h 2962327"/>
                <a:gd name="connsiteX554" fmla="*/ 901561 w 3028217"/>
                <a:gd name="connsiteY554" fmla="*/ 123370 h 2962327"/>
                <a:gd name="connsiteX555" fmla="*/ 925373 w 3028217"/>
                <a:gd name="connsiteY555" fmla="*/ 107178 h 2962327"/>
                <a:gd name="connsiteX556" fmla="*/ 1021576 w 3028217"/>
                <a:gd name="connsiteY556" fmla="*/ 71936 h 2962327"/>
                <a:gd name="connsiteX557" fmla="*/ 1031101 w 3028217"/>
                <a:gd name="connsiteY557" fmla="*/ 97653 h 2962327"/>
                <a:gd name="connsiteX558" fmla="*/ 1000621 w 3028217"/>
                <a:gd name="connsiteY558" fmla="*/ 92891 h 2962327"/>
                <a:gd name="connsiteX559" fmla="*/ 1007288 w 3028217"/>
                <a:gd name="connsiteY559" fmla="*/ 79556 h 2962327"/>
                <a:gd name="connsiteX560" fmla="*/ 1021576 w 3028217"/>
                <a:gd name="connsiteY560" fmla="*/ 71936 h 2962327"/>
                <a:gd name="connsiteX561" fmla="*/ 1113849 w 3028217"/>
                <a:gd name="connsiteY561" fmla="*/ 40265 h 2962327"/>
                <a:gd name="connsiteX562" fmla="*/ 1159689 w 3028217"/>
                <a:gd name="connsiteY562" fmla="*/ 51933 h 2962327"/>
                <a:gd name="connsiteX563" fmla="*/ 1151116 w 3028217"/>
                <a:gd name="connsiteY563" fmla="*/ 84318 h 2962327"/>
                <a:gd name="connsiteX564" fmla="*/ 1111111 w 3028217"/>
                <a:gd name="connsiteY564" fmla="*/ 92891 h 2962327"/>
                <a:gd name="connsiteX565" fmla="*/ 1070153 w 3028217"/>
                <a:gd name="connsiteY565" fmla="*/ 58601 h 2962327"/>
                <a:gd name="connsiteX566" fmla="*/ 1113849 w 3028217"/>
                <a:gd name="connsiteY566" fmla="*/ 40265 h 2962327"/>
                <a:gd name="connsiteX567" fmla="*/ 1400760 w 3028217"/>
                <a:gd name="connsiteY567" fmla="*/ 96 h 2962327"/>
                <a:gd name="connsiteX568" fmla="*/ 1476871 w 3028217"/>
                <a:gd name="connsiteY568" fmla="*/ 5260 h 2962327"/>
                <a:gd name="connsiteX569" fmla="*/ 1611174 w 3028217"/>
                <a:gd name="connsiteY569" fmla="*/ 9070 h 2962327"/>
                <a:gd name="connsiteX570" fmla="*/ 1619746 w 3028217"/>
                <a:gd name="connsiteY570" fmla="*/ 17643 h 2962327"/>
                <a:gd name="connsiteX571" fmla="*/ 1646416 w 3028217"/>
                <a:gd name="connsiteY571" fmla="*/ 28120 h 2962327"/>
                <a:gd name="connsiteX572" fmla="*/ 1667371 w 3028217"/>
                <a:gd name="connsiteY572" fmla="*/ 31930 h 2962327"/>
                <a:gd name="connsiteX573" fmla="*/ 1742261 w 3028217"/>
                <a:gd name="connsiteY573" fmla="*/ 11690 h 2962327"/>
                <a:gd name="connsiteX574" fmla="*/ 1820723 w 3028217"/>
                <a:gd name="connsiteY574" fmla="*/ 30025 h 2962327"/>
                <a:gd name="connsiteX575" fmla="*/ 1901686 w 3028217"/>
                <a:gd name="connsiteY575" fmla="*/ 45265 h 2962327"/>
                <a:gd name="connsiteX576" fmla="*/ 1894066 w 3028217"/>
                <a:gd name="connsiteY576" fmla="*/ 69078 h 2962327"/>
                <a:gd name="connsiteX577" fmla="*/ 1955978 w 3028217"/>
                <a:gd name="connsiteY577" fmla="*/ 55743 h 2962327"/>
                <a:gd name="connsiteX578" fmla="*/ 1954073 w 3028217"/>
                <a:gd name="connsiteY578" fmla="*/ 71935 h 2962327"/>
                <a:gd name="connsiteX579" fmla="*/ 1935976 w 3028217"/>
                <a:gd name="connsiteY579" fmla="*/ 103368 h 2962327"/>
                <a:gd name="connsiteX580" fmla="*/ 1949311 w 3028217"/>
                <a:gd name="connsiteY580" fmla="*/ 161470 h 2962327"/>
                <a:gd name="connsiteX581" fmla="*/ 1894066 w 3028217"/>
                <a:gd name="connsiteY581" fmla="*/ 171948 h 2962327"/>
                <a:gd name="connsiteX582" fmla="*/ 1913116 w 3028217"/>
                <a:gd name="connsiteY582" fmla="*/ 183378 h 2962327"/>
                <a:gd name="connsiteX583" fmla="*/ 1907401 w 3028217"/>
                <a:gd name="connsiteY583" fmla="*/ 196713 h 2962327"/>
                <a:gd name="connsiteX584" fmla="*/ 1873111 w 3028217"/>
                <a:gd name="connsiteY584" fmla="*/ 245290 h 2962327"/>
                <a:gd name="connsiteX585" fmla="*/ 1866443 w 3028217"/>
                <a:gd name="connsiteY585" fmla="*/ 267198 h 2962327"/>
                <a:gd name="connsiteX586" fmla="*/ 1851203 w 3028217"/>
                <a:gd name="connsiteY586" fmla="*/ 270055 h 2962327"/>
                <a:gd name="connsiteX587" fmla="*/ 1866443 w 3028217"/>
                <a:gd name="connsiteY587" fmla="*/ 313870 h 2962327"/>
                <a:gd name="connsiteX588" fmla="*/ 1843583 w 3028217"/>
                <a:gd name="connsiteY588" fmla="*/ 319585 h 2962327"/>
                <a:gd name="connsiteX589" fmla="*/ 1819771 w 3028217"/>
                <a:gd name="connsiteY589" fmla="*/ 300535 h 2962327"/>
                <a:gd name="connsiteX590" fmla="*/ 1788338 w 3028217"/>
                <a:gd name="connsiteY590" fmla="*/ 313870 h 2962327"/>
                <a:gd name="connsiteX591" fmla="*/ 1800721 w 3028217"/>
                <a:gd name="connsiteY591" fmla="*/ 315775 h 2962327"/>
                <a:gd name="connsiteX592" fmla="*/ 1823581 w 3028217"/>
                <a:gd name="connsiteY592" fmla="*/ 314823 h 2962327"/>
                <a:gd name="connsiteX593" fmla="*/ 1833106 w 3028217"/>
                <a:gd name="connsiteY593" fmla="*/ 317680 h 2962327"/>
                <a:gd name="connsiteX594" fmla="*/ 1838821 w 3028217"/>
                <a:gd name="connsiteY594" fmla="*/ 334825 h 2962327"/>
                <a:gd name="connsiteX595" fmla="*/ 1715948 w 3028217"/>
                <a:gd name="connsiteY595" fmla="*/ 370068 h 2962327"/>
                <a:gd name="connsiteX596" fmla="*/ 1691183 w 3028217"/>
                <a:gd name="connsiteY596" fmla="*/ 379593 h 2962327"/>
                <a:gd name="connsiteX597" fmla="*/ 1586408 w 3028217"/>
                <a:gd name="connsiteY597" fmla="*/ 430075 h 2962327"/>
                <a:gd name="connsiteX598" fmla="*/ 1542593 w 3028217"/>
                <a:gd name="connsiteY598" fmla="*/ 468175 h 2962327"/>
                <a:gd name="connsiteX599" fmla="*/ 1480681 w 3028217"/>
                <a:gd name="connsiteY599" fmla="*/ 555805 h 2962327"/>
                <a:gd name="connsiteX600" fmla="*/ 1462583 w 3028217"/>
                <a:gd name="connsiteY600" fmla="*/ 562473 h 2962327"/>
                <a:gd name="connsiteX601" fmla="*/ 1385431 w 3028217"/>
                <a:gd name="connsiteY601" fmla="*/ 462460 h 2962327"/>
                <a:gd name="connsiteX602" fmla="*/ 1379716 w 3028217"/>
                <a:gd name="connsiteY602" fmla="*/ 398643 h 2962327"/>
                <a:gd name="connsiteX603" fmla="*/ 1441628 w 3028217"/>
                <a:gd name="connsiteY603" fmla="*/ 335778 h 2962327"/>
                <a:gd name="connsiteX604" fmla="*/ 1449248 w 3028217"/>
                <a:gd name="connsiteY604" fmla="*/ 321490 h 2962327"/>
                <a:gd name="connsiteX605" fmla="*/ 1461631 w 3028217"/>
                <a:gd name="connsiteY605" fmla="*/ 300535 h 2962327"/>
                <a:gd name="connsiteX606" fmla="*/ 1412101 w 3028217"/>
                <a:gd name="connsiteY606" fmla="*/ 280533 h 2962327"/>
                <a:gd name="connsiteX607" fmla="*/ 1434961 w 3028217"/>
                <a:gd name="connsiteY607" fmla="*/ 215763 h 2962327"/>
                <a:gd name="connsiteX608" fmla="*/ 1371143 w 3028217"/>
                <a:gd name="connsiteY608" fmla="*/ 160518 h 2962327"/>
                <a:gd name="connsiteX609" fmla="*/ 1331138 w 3028217"/>
                <a:gd name="connsiteY609" fmla="*/ 162423 h 2962327"/>
                <a:gd name="connsiteX610" fmla="*/ 1303516 w 3028217"/>
                <a:gd name="connsiteY610" fmla="*/ 150040 h 2962327"/>
                <a:gd name="connsiteX611" fmla="*/ 1313993 w 3028217"/>
                <a:gd name="connsiteY611" fmla="*/ 130038 h 2962327"/>
                <a:gd name="connsiteX612" fmla="*/ 1313041 w 3028217"/>
                <a:gd name="connsiteY612" fmla="*/ 121465 h 2962327"/>
                <a:gd name="connsiteX613" fmla="*/ 1323518 w 3028217"/>
                <a:gd name="connsiteY613" fmla="*/ 96700 h 2962327"/>
                <a:gd name="connsiteX614" fmla="*/ 1387336 w 3028217"/>
                <a:gd name="connsiteY614" fmla="*/ 88128 h 2962327"/>
                <a:gd name="connsiteX615" fmla="*/ 1394003 w 3028217"/>
                <a:gd name="connsiteY615" fmla="*/ 68125 h 2962327"/>
                <a:gd name="connsiteX616" fmla="*/ 1445438 w 3028217"/>
                <a:gd name="connsiteY616" fmla="*/ 41455 h 2962327"/>
                <a:gd name="connsiteX617" fmla="*/ 1471104 w 3028217"/>
                <a:gd name="connsiteY617" fmla="*/ 35589 h 2962327"/>
                <a:gd name="connsiteX618" fmla="*/ 1469608 w 3028217"/>
                <a:gd name="connsiteY618" fmla="*/ 35026 h 2962327"/>
                <a:gd name="connsiteX619" fmla="*/ 1456869 w 3028217"/>
                <a:gd name="connsiteY619" fmla="*/ 34788 h 2962327"/>
                <a:gd name="connsiteX620" fmla="*/ 1365429 w 3028217"/>
                <a:gd name="connsiteY620" fmla="*/ 60505 h 2962327"/>
                <a:gd name="connsiteX621" fmla="*/ 1208266 w 3028217"/>
                <a:gd name="connsiteY621" fmla="*/ 122418 h 2962327"/>
                <a:gd name="connsiteX622" fmla="*/ 1175881 w 3028217"/>
                <a:gd name="connsiteY622" fmla="*/ 122418 h 2962327"/>
                <a:gd name="connsiteX623" fmla="*/ 1187311 w 3028217"/>
                <a:gd name="connsiteY623" fmla="*/ 142420 h 2962327"/>
                <a:gd name="connsiteX624" fmla="*/ 1180644 w 3028217"/>
                <a:gd name="connsiteY624" fmla="*/ 149088 h 2962327"/>
                <a:gd name="connsiteX625" fmla="*/ 1158647 w 3028217"/>
                <a:gd name="connsiteY625" fmla="*/ 153642 h 2962327"/>
                <a:gd name="connsiteX626" fmla="*/ 1143520 w 3028217"/>
                <a:gd name="connsiteY626" fmla="*/ 152466 h 2962327"/>
                <a:gd name="connsiteX627" fmla="*/ 1148259 w 3028217"/>
                <a:gd name="connsiteY627" fmla="*/ 153731 h 2962327"/>
                <a:gd name="connsiteX628" fmla="*/ 1152069 w 3028217"/>
                <a:gd name="connsiteY628" fmla="*/ 175758 h 2962327"/>
                <a:gd name="connsiteX629" fmla="*/ 1029196 w 3028217"/>
                <a:gd name="connsiteY629" fmla="*/ 182425 h 2962327"/>
                <a:gd name="connsiteX630" fmla="*/ 1006336 w 3028217"/>
                <a:gd name="connsiteY630" fmla="*/ 148135 h 2962327"/>
                <a:gd name="connsiteX631" fmla="*/ 995859 w 3028217"/>
                <a:gd name="connsiteY631" fmla="*/ 134800 h 2962327"/>
                <a:gd name="connsiteX632" fmla="*/ 987286 w 3028217"/>
                <a:gd name="connsiteY632" fmla="*/ 114798 h 2962327"/>
                <a:gd name="connsiteX633" fmla="*/ 1049199 w 3028217"/>
                <a:gd name="connsiteY633" fmla="*/ 134800 h 2962327"/>
                <a:gd name="connsiteX634" fmla="*/ 1064439 w 3028217"/>
                <a:gd name="connsiteY634" fmla="*/ 149088 h 2962327"/>
                <a:gd name="connsiteX635" fmla="*/ 1095871 w 3028217"/>
                <a:gd name="connsiteY635" fmla="*/ 149326 h 2962327"/>
                <a:gd name="connsiteX636" fmla="*/ 1106484 w 3028217"/>
                <a:gd name="connsiteY636" fmla="*/ 148924 h 2962327"/>
                <a:gd name="connsiteX637" fmla="*/ 1093014 w 3028217"/>
                <a:gd name="connsiteY637" fmla="*/ 149088 h 2962327"/>
                <a:gd name="connsiteX638" fmla="*/ 1062534 w 3028217"/>
                <a:gd name="connsiteY638" fmla="*/ 131943 h 2962327"/>
                <a:gd name="connsiteX639" fmla="*/ 1133971 w 3028217"/>
                <a:gd name="connsiteY639" fmla="*/ 110988 h 2962327"/>
                <a:gd name="connsiteX640" fmla="*/ 1158736 w 3028217"/>
                <a:gd name="connsiteY640" fmla="*/ 88128 h 2962327"/>
                <a:gd name="connsiteX641" fmla="*/ 1173024 w 3028217"/>
                <a:gd name="connsiteY641" fmla="*/ 73840 h 2962327"/>
                <a:gd name="connsiteX642" fmla="*/ 1214934 w 3028217"/>
                <a:gd name="connsiteY642" fmla="*/ 54790 h 2962327"/>
                <a:gd name="connsiteX643" fmla="*/ 1275894 w 3028217"/>
                <a:gd name="connsiteY643" fmla="*/ 44313 h 2962327"/>
                <a:gd name="connsiteX644" fmla="*/ 1211124 w 3028217"/>
                <a:gd name="connsiteY644" fmla="*/ 51933 h 2962327"/>
                <a:gd name="connsiteX645" fmla="*/ 1174929 w 3028217"/>
                <a:gd name="connsiteY645" fmla="*/ 39550 h 2962327"/>
                <a:gd name="connsiteX646" fmla="*/ 1174929 w 3028217"/>
                <a:gd name="connsiteY646" fmla="*/ 26215 h 2962327"/>
                <a:gd name="connsiteX647" fmla="*/ 1400760 w 3028217"/>
                <a:gd name="connsiteY647" fmla="*/ 96 h 296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</a:cxnLst>
              <a:rect l="l" t="t" r="r" b="b"/>
              <a:pathLst>
                <a:path w="3028217" h="296232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rgbClr val="88BABE">
                <a:lumMod val="20000"/>
                <a:lumOff val="8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94057CAF-A12C-450B-8E62-1FA5DDBF2575}"/>
              </a:ext>
            </a:extLst>
          </p:cNvPr>
          <p:cNvSpPr/>
          <p:nvPr/>
        </p:nvSpPr>
        <p:spPr>
          <a:xfrm rot="242743">
            <a:off x="1066139" y="1948304"/>
            <a:ext cx="6732671" cy="4090508"/>
          </a:xfrm>
          <a:custGeom>
            <a:avLst/>
            <a:gdLst>
              <a:gd name="connsiteX0" fmla="*/ 0 w 7137175"/>
              <a:gd name="connsiteY0" fmla="*/ 4426343 h 4474896"/>
              <a:gd name="connsiteX1" fmla="*/ 1456566 w 7137175"/>
              <a:gd name="connsiteY1" fmla="*/ 3220630 h 4474896"/>
              <a:gd name="connsiteX2" fmla="*/ 2152481 w 7137175"/>
              <a:gd name="connsiteY2" fmla="*/ 4474896 h 4474896"/>
              <a:gd name="connsiteX3" fmla="*/ 3002145 w 7137175"/>
              <a:gd name="connsiteY3" fmla="*/ 2727016 h 4474896"/>
              <a:gd name="connsiteX4" fmla="*/ 3625232 w 7137175"/>
              <a:gd name="connsiteY4" fmla="*/ 3908453 h 4474896"/>
              <a:gd name="connsiteX5" fmla="*/ 4474895 w 7137175"/>
              <a:gd name="connsiteY5" fmla="*/ 1537487 h 4474896"/>
              <a:gd name="connsiteX6" fmla="*/ 5081798 w 7137175"/>
              <a:gd name="connsiteY6" fmla="*/ 2265770 h 4474896"/>
              <a:gd name="connsiteX7" fmla="*/ 5648241 w 7137175"/>
              <a:gd name="connsiteY7" fmla="*/ 712099 h 4474896"/>
              <a:gd name="connsiteX8" fmla="*/ 6271327 w 7137175"/>
              <a:gd name="connsiteY8" fmla="*/ 1440382 h 4474896"/>
              <a:gd name="connsiteX9" fmla="*/ 7137175 w 7137175"/>
              <a:gd name="connsiteY9" fmla="*/ 0 h 4474896"/>
              <a:gd name="connsiteX0" fmla="*/ 0 w 7137175"/>
              <a:gd name="connsiteY0" fmla="*/ 4426343 h 4474896"/>
              <a:gd name="connsiteX1" fmla="*/ 1456566 w 7137175"/>
              <a:gd name="connsiteY1" fmla="*/ 3220630 h 4474896"/>
              <a:gd name="connsiteX2" fmla="*/ 2152481 w 7137175"/>
              <a:gd name="connsiteY2" fmla="*/ 4474896 h 4474896"/>
              <a:gd name="connsiteX3" fmla="*/ 3002145 w 7137175"/>
              <a:gd name="connsiteY3" fmla="*/ 2727016 h 4474896"/>
              <a:gd name="connsiteX4" fmla="*/ 3625232 w 7137175"/>
              <a:gd name="connsiteY4" fmla="*/ 3908453 h 4474896"/>
              <a:gd name="connsiteX5" fmla="*/ 4474895 w 7137175"/>
              <a:gd name="connsiteY5" fmla="*/ 1537487 h 4474896"/>
              <a:gd name="connsiteX6" fmla="*/ 5081798 w 7137175"/>
              <a:gd name="connsiteY6" fmla="*/ 2265770 h 4474896"/>
              <a:gd name="connsiteX7" fmla="*/ 5648241 w 7137175"/>
              <a:gd name="connsiteY7" fmla="*/ 712099 h 4474896"/>
              <a:gd name="connsiteX8" fmla="*/ 6271327 w 7137175"/>
              <a:gd name="connsiteY8" fmla="*/ 1440382 h 4474896"/>
              <a:gd name="connsiteX9" fmla="*/ 7137175 w 7137175"/>
              <a:gd name="connsiteY9" fmla="*/ 0 h 4474896"/>
              <a:gd name="connsiteX0" fmla="*/ 0 w 7137175"/>
              <a:gd name="connsiteY0" fmla="*/ 4426343 h 4474896"/>
              <a:gd name="connsiteX1" fmla="*/ 1456566 w 7137175"/>
              <a:gd name="connsiteY1" fmla="*/ 3220630 h 4474896"/>
              <a:gd name="connsiteX2" fmla="*/ 2152481 w 7137175"/>
              <a:gd name="connsiteY2" fmla="*/ 4474896 h 4474896"/>
              <a:gd name="connsiteX3" fmla="*/ 3002145 w 7137175"/>
              <a:gd name="connsiteY3" fmla="*/ 2727016 h 4474896"/>
              <a:gd name="connsiteX4" fmla="*/ 3625232 w 7137175"/>
              <a:gd name="connsiteY4" fmla="*/ 3908453 h 4474896"/>
              <a:gd name="connsiteX5" fmla="*/ 4474895 w 7137175"/>
              <a:gd name="connsiteY5" fmla="*/ 1537487 h 4474896"/>
              <a:gd name="connsiteX6" fmla="*/ 5081798 w 7137175"/>
              <a:gd name="connsiteY6" fmla="*/ 2265770 h 4474896"/>
              <a:gd name="connsiteX7" fmla="*/ 5648241 w 7137175"/>
              <a:gd name="connsiteY7" fmla="*/ 712099 h 4474896"/>
              <a:gd name="connsiteX8" fmla="*/ 6271327 w 7137175"/>
              <a:gd name="connsiteY8" fmla="*/ 1440382 h 4474896"/>
              <a:gd name="connsiteX9" fmla="*/ 7137175 w 7137175"/>
              <a:gd name="connsiteY9" fmla="*/ 0 h 4474896"/>
              <a:gd name="connsiteX0" fmla="*/ 0 w 7137175"/>
              <a:gd name="connsiteY0" fmla="*/ 4426343 h 4474896"/>
              <a:gd name="connsiteX1" fmla="*/ 1456566 w 7137175"/>
              <a:gd name="connsiteY1" fmla="*/ 3220630 h 4474896"/>
              <a:gd name="connsiteX2" fmla="*/ 2152481 w 7137175"/>
              <a:gd name="connsiteY2" fmla="*/ 4474896 h 4474896"/>
              <a:gd name="connsiteX3" fmla="*/ 3002145 w 7137175"/>
              <a:gd name="connsiteY3" fmla="*/ 2727016 h 4474896"/>
              <a:gd name="connsiteX4" fmla="*/ 3625232 w 7137175"/>
              <a:gd name="connsiteY4" fmla="*/ 3908453 h 4474896"/>
              <a:gd name="connsiteX5" fmla="*/ 4474895 w 7137175"/>
              <a:gd name="connsiteY5" fmla="*/ 1537487 h 4474896"/>
              <a:gd name="connsiteX6" fmla="*/ 5081798 w 7137175"/>
              <a:gd name="connsiteY6" fmla="*/ 2265770 h 4474896"/>
              <a:gd name="connsiteX7" fmla="*/ 5648241 w 7137175"/>
              <a:gd name="connsiteY7" fmla="*/ 712099 h 4474896"/>
              <a:gd name="connsiteX8" fmla="*/ 6271327 w 7137175"/>
              <a:gd name="connsiteY8" fmla="*/ 1440382 h 4474896"/>
              <a:gd name="connsiteX9" fmla="*/ 7137175 w 7137175"/>
              <a:gd name="connsiteY9" fmla="*/ 0 h 4474896"/>
              <a:gd name="connsiteX0" fmla="*/ 0 w 7137175"/>
              <a:gd name="connsiteY0" fmla="*/ 4426343 h 4475106"/>
              <a:gd name="connsiteX1" fmla="*/ 1456566 w 7137175"/>
              <a:gd name="connsiteY1" fmla="*/ 3220630 h 4475106"/>
              <a:gd name="connsiteX2" fmla="*/ 2152481 w 7137175"/>
              <a:gd name="connsiteY2" fmla="*/ 4474896 h 4475106"/>
              <a:gd name="connsiteX3" fmla="*/ 3002145 w 7137175"/>
              <a:gd name="connsiteY3" fmla="*/ 2727016 h 4475106"/>
              <a:gd name="connsiteX4" fmla="*/ 3625232 w 7137175"/>
              <a:gd name="connsiteY4" fmla="*/ 3908453 h 4475106"/>
              <a:gd name="connsiteX5" fmla="*/ 4474895 w 7137175"/>
              <a:gd name="connsiteY5" fmla="*/ 1537487 h 4475106"/>
              <a:gd name="connsiteX6" fmla="*/ 5081798 w 7137175"/>
              <a:gd name="connsiteY6" fmla="*/ 2265770 h 4475106"/>
              <a:gd name="connsiteX7" fmla="*/ 5648241 w 7137175"/>
              <a:gd name="connsiteY7" fmla="*/ 712099 h 4475106"/>
              <a:gd name="connsiteX8" fmla="*/ 6271327 w 7137175"/>
              <a:gd name="connsiteY8" fmla="*/ 1440382 h 4475106"/>
              <a:gd name="connsiteX9" fmla="*/ 7137175 w 7137175"/>
              <a:gd name="connsiteY9" fmla="*/ 0 h 4475106"/>
              <a:gd name="connsiteX0" fmla="*/ 0 w 7137175"/>
              <a:gd name="connsiteY0" fmla="*/ 4426343 h 4475106"/>
              <a:gd name="connsiteX1" fmla="*/ 1456566 w 7137175"/>
              <a:gd name="connsiteY1" fmla="*/ 3220630 h 4475106"/>
              <a:gd name="connsiteX2" fmla="*/ 2152481 w 7137175"/>
              <a:gd name="connsiteY2" fmla="*/ 4474896 h 4475106"/>
              <a:gd name="connsiteX3" fmla="*/ 3002145 w 7137175"/>
              <a:gd name="connsiteY3" fmla="*/ 2727016 h 4475106"/>
              <a:gd name="connsiteX4" fmla="*/ 3625232 w 7137175"/>
              <a:gd name="connsiteY4" fmla="*/ 3908453 h 4475106"/>
              <a:gd name="connsiteX5" fmla="*/ 4474895 w 7137175"/>
              <a:gd name="connsiteY5" fmla="*/ 1537487 h 4475106"/>
              <a:gd name="connsiteX6" fmla="*/ 5081798 w 7137175"/>
              <a:gd name="connsiteY6" fmla="*/ 2265770 h 4475106"/>
              <a:gd name="connsiteX7" fmla="*/ 5648241 w 7137175"/>
              <a:gd name="connsiteY7" fmla="*/ 712099 h 4475106"/>
              <a:gd name="connsiteX8" fmla="*/ 6271327 w 7137175"/>
              <a:gd name="connsiteY8" fmla="*/ 1440382 h 4475106"/>
              <a:gd name="connsiteX9" fmla="*/ 7137175 w 7137175"/>
              <a:gd name="connsiteY9" fmla="*/ 0 h 4475106"/>
              <a:gd name="connsiteX0" fmla="*/ 0 w 7137175"/>
              <a:gd name="connsiteY0" fmla="*/ 4426343 h 4475106"/>
              <a:gd name="connsiteX1" fmla="*/ 1456566 w 7137175"/>
              <a:gd name="connsiteY1" fmla="*/ 3220630 h 4475106"/>
              <a:gd name="connsiteX2" fmla="*/ 2152481 w 7137175"/>
              <a:gd name="connsiteY2" fmla="*/ 4474896 h 4475106"/>
              <a:gd name="connsiteX3" fmla="*/ 3002145 w 7137175"/>
              <a:gd name="connsiteY3" fmla="*/ 2727016 h 4475106"/>
              <a:gd name="connsiteX4" fmla="*/ 3625232 w 7137175"/>
              <a:gd name="connsiteY4" fmla="*/ 3908453 h 4475106"/>
              <a:gd name="connsiteX5" fmla="*/ 4474895 w 7137175"/>
              <a:gd name="connsiteY5" fmla="*/ 1537487 h 4475106"/>
              <a:gd name="connsiteX6" fmla="*/ 5081798 w 7137175"/>
              <a:gd name="connsiteY6" fmla="*/ 2265770 h 4475106"/>
              <a:gd name="connsiteX7" fmla="*/ 5648241 w 7137175"/>
              <a:gd name="connsiteY7" fmla="*/ 712099 h 4475106"/>
              <a:gd name="connsiteX8" fmla="*/ 6271327 w 7137175"/>
              <a:gd name="connsiteY8" fmla="*/ 1440382 h 4475106"/>
              <a:gd name="connsiteX9" fmla="*/ 7137175 w 7137175"/>
              <a:gd name="connsiteY9" fmla="*/ 0 h 4475106"/>
              <a:gd name="connsiteX0" fmla="*/ 0 w 7137175"/>
              <a:gd name="connsiteY0" fmla="*/ 4426343 h 4475106"/>
              <a:gd name="connsiteX1" fmla="*/ 1456566 w 7137175"/>
              <a:gd name="connsiteY1" fmla="*/ 3220630 h 4475106"/>
              <a:gd name="connsiteX2" fmla="*/ 2152481 w 7137175"/>
              <a:gd name="connsiteY2" fmla="*/ 4474896 h 4475106"/>
              <a:gd name="connsiteX3" fmla="*/ 3002145 w 7137175"/>
              <a:gd name="connsiteY3" fmla="*/ 2727016 h 4475106"/>
              <a:gd name="connsiteX4" fmla="*/ 3625232 w 7137175"/>
              <a:gd name="connsiteY4" fmla="*/ 3908453 h 4475106"/>
              <a:gd name="connsiteX5" fmla="*/ 4474895 w 7137175"/>
              <a:gd name="connsiteY5" fmla="*/ 1537487 h 4475106"/>
              <a:gd name="connsiteX6" fmla="*/ 5081798 w 7137175"/>
              <a:gd name="connsiteY6" fmla="*/ 2265770 h 4475106"/>
              <a:gd name="connsiteX7" fmla="*/ 5648241 w 7137175"/>
              <a:gd name="connsiteY7" fmla="*/ 712099 h 4475106"/>
              <a:gd name="connsiteX8" fmla="*/ 6271327 w 7137175"/>
              <a:gd name="connsiteY8" fmla="*/ 1440382 h 4475106"/>
              <a:gd name="connsiteX9" fmla="*/ 7137175 w 7137175"/>
              <a:gd name="connsiteY9" fmla="*/ 0 h 4475106"/>
              <a:gd name="connsiteX0" fmla="*/ 0 w 7137175"/>
              <a:gd name="connsiteY0" fmla="*/ 4426343 h 4475106"/>
              <a:gd name="connsiteX1" fmla="*/ 1456566 w 7137175"/>
              <a:gd name="connsiteY1" fmla="*/ 3220630 h 4475106"/>
              <a:gd name="connsiteX2" fmla="*/ 2152481 w 7137175"/>
              <a:gd name="connsiteY2" fmla="*/ 4474896 h 4475106"/>
              <a:gd name="connsiteX3" fmla="*/ 3002145 w 7137175"/>
              <a:gd name="connsiteY3" fmla="*/ 2727016 h 4475106"/>
              <a:gd name="connsiteX4" fmla="*/ 3625232 w 7137175"/>
              <a:gd name="connsiteY4" fmla="*/ 3908453 h 4475106"/>
              <a:gd name="connsiteX5" fmla="*/ 4474895 w 7137175"/>
              <a:gd name="connsiteY5" fmla="*/ 1537487 h 4475106"/>
              <a:gd name="connsiteX6" fmla="*/ 5081798 w 7137175"/>
              <a:gd name="connsiteY6" fmla="*/ 2265770 h 4475106"/>
              <a:gd name="connsiteX7" fmla="*/ 5648241 w 7137175"/>
              <a:gd name="connsiteY7" fmla="*/ 712099 h 4475106"/>
              <a:gd name="connsiteX8" fmla="*/ 6271327 w 7137175"/>
              <a:gd name="connsiteY8" fmla="*/ 1440382 h 4475106"/>
              <a:gd name="connsiteX9" fmla="*/ 7137175 w 7137175"/>
              <a:gd name="connsiteY9" fmla="*/ 0 h 4475106"/>
              <a:gd name="connsiteX0" fmla="*/ 0 w 7137175"/>
              <a:gd name="connsiteY0" fmla="*/ 4426343 h 4475106"/>
              <a:gd name="connsiteX1" fmla="*/ 1456566 w 7137175"/>
              <a:gd name="connsiteY1" fmla="*/ 3220630 h 4475106"/>
              <a:gd name="connsiteX2" fmla="*/ 2152481 w 7137175"/>
              <a:gd name="connsiteY2" fmla="*/ 4474896 h 4475106"/>
              <a:gd name="connsiteX3" fmla="*/ 3002145 w 7137175"/>
              <a:gd name="connsiteY3" fmla="*/ 2727016 h 4475106"/>
              <a:gd name="connsiteX4" fmla="*/ 3625232 w 7137175"/>
              <a:gd name="connsiteY4" fmla="*/ 3908453 h 4475106"/>
              <a:gd name="connsiteX5" fmla="*/ 4474895 w 7137175"/>
              <a:gd name="connsiteY5" fmla="*/ 1537487 h 4475106"/>
              <a:gd name="connsiteX6" fmla="*/ 5081798 w 7137175"/>
              <a:gd name="connsiteY6" fmla="*/ 2265770 h 4475106"/>
              <a:gd name="connsiteX7" fmla="*/ 5648241 w 7137175"/>
              <a:gd name="connsiteY7" fmla="*/ 712099 h 4475106"/>
              <a:gd name="connsiteX8" fmla="*/ 6271327 w 7137175"/>
              <a:gd name="connsiteY8" fmla="*/ 1440382 h 4475106"/>
              <a:gd name="connsiteX9" fmla="*/ 7137175 w 7137175"/>
              <a:gd name="connsiteY9" fmla="*/ 0 h 4475106"/>
              <a:gd name="connsiteX0" fmla="*/ 0 w 7137175"/>
              <a:gd name="connsiteY0" fmla="*/ 4426343 h 4475106"/>
              <a:gd name="connsiteX1" fmla="*/ 1456566 w 7137175"/>
              <a:gd name="connsiteY1" fmla="*/ 3220630 h 4475106"/>
              <a:gd name="connsiteX2" fmla="*/ 2152481 w 7137175"/>
              <a:gd name="connsiteY2" fmla="*/ 4474896 h 4475106"/>
              <a:gd name="connsiteX3" fmla="*/ 3002145 w 7137175"/>
              <a:gd name="connsiteY3" fmla="*/ 2727016 h 4475106"/>
              <a:gd name="connsiteX4" fmla="*/ 3625232 w 7137175"/>
              <a:gd name="connsiteY4" fmla="*/ 3908453 h 4475106"/>
              <a:gd name="connsiteX5" fmla="*/ 4474895 w 7137175"/>
              <a:gd name="connsiteY5" fmla="*/ 1537487 h 4475106"/>
              <a:gd name="connsiteX6" fmla="*/ 5081798 w 7137175"/>
              <a:gd name="connsiteY6" fmla="*/ 2265770 h 4475106"/>
              <a:gd name="connsiteX7" fmla="*/ 5648241 w 7137175"/>
              <a:gd name="connsiteY7" fmla="*/ 712099 h 4475106"/>
              <a:gd name="connsiteX8" fmla="*/ 6271327 w 7137175"/>
              <a:gd name="connsiteY8" fmla="*/ 1440382 h 4475106"/>
              <a:gd name="connsiteX9" fmla="*/ 7137175 w 7137175"/>
              <a:gd name="connsiteY9" fmla="*/ 0 h 4475106"/>
              <a:gd name="connsiteX0" fmla="*/ 0 w 7137175"/>
              <a:gd name="connsiteY0" fmla="*/ 4426343 h 4475106"/>
              <a:gd name="connsiteX1" fmla="*/ 1456566 w 7137175"/>
              <a:gd name="connsiteY1" fmla="*/ 3220630 h 4475106"/>
              <a:gd name="connsiteX2" fmla="*/ 2152481 w 7137175"/>
              <a:gd name="connsiteY2" fmla="*/ 4474896 h 4475106"/>
              <a:gd name="connsiteX3" fmla="*/ 3002145 w 7137175"/>
              <a:gd name="connsiteY3" fmla="*/ 2727016 h 4475106"/>
              <a:gd name="connsiteX4" fmla="*/ 3625232 w 7137175"/>
              <a:gd name="connsiteY4" fmla="*/ 3908453 h 4475106"/>
              <a:gd name="connsiteX5" fmla="*/ 4474895 w 7137175"/>
              <a:gd name="connsiteY5" fmla="*/ 1537487 h 4475106"/>
              <a:gd name="connsiteX6" fmla="*/ 5081798 w 7137175"/>
              <a:gd name="connsiteY6" fmla="*/ 2265770 h 4475106"/>
              <a:gd name="connsiteX7" fmla="*/ 5648241 w 7137175"/>
              <a:gd name="connsiteY7" fmla="*/ 712099 h 4475106"/>
              <a:gd name="connsiteX8" fmla="*/ 6271327 w 7137175"/>
              <a:gd name="connsiteY8" fmla="*/ 1440382 h 4475106"/>
              <a:gd name="connsiteX9" fmla="*/ 7137175 w 7137175"/>
              <a:gd name="connsiteY9" fmla="*/ 0 h 4475106"/>
              <a:gd name="connsiteX0" fmla="*/ 0 w 7137175"/>
              <a:gd name="connsiteY0" fmla="*/ 4426343 h 4475106"/>
              <a:gd name="connsiteX1" fmla="*/ 1456566 w 7137175"/>
              <a:gd name="connsiteY1" fmla="*/ 3220630 h 4475106"/>
              <a:gd name="connsiteX2" fmla="*/ 2152481 w 7137175"/>
              <a:gd name="connsiteY2" fmla="*/ 4474896 h 4475106"/>
              <a:gd name="connsiteX3" fmla="*/ 3002145 w 7137175"/>
              <a:gd name="connsiteY3" fmla="*/ 2727016 h 4475106"/>
              <a:gd name="connsiteX4" fmla="*/ 3625232 w 7137175"/>
              <a:gd name="connsiteY4" fmla="*/ 3908453 h 4475106"/>
              <a:gd name="connsiteX5" fmla="*/ 4474895 w 7137175"/>
              <a:gd name="connsiteY5" fmla="*/ 1537487 h 4475106"/>
              <a:gd name="connsiteX6" fmla="*/ 5081798 w 7137175"/>
              <a:gd name="connsiteY6" fmla="*/ 2265770 h 4475106"/>
              <a:gd name="connsiteX7" fmla="*/ 5648241 w 7137175"/>
              <a:gd name="connsiteY7" fmla="*/ 712099 h 4475106"/>
              <a:gd name="connsiteX8" fmla="*/ 6271327 w 7137175"/>
              <a:gd name="connsiteY8" fmla="*/ 1440382 h 4475106"/>
              <a:gd name="connsiteX9" fmla="*/ 7137175 w 7137175"/>
              <a:gd name="connsiteY9" fmla="*/ 0 h 4475106"/>
              <a:gd name="connsiteX0" fmla="*/ 0 w 7137175"/>
              <a:gd name="connsiteY0" fmla="*/ 4426343 h 4475106"/>
              <a:gd name="connsiteX1" fmla="*/ 1456566 w 7137175"/>
              <a:gd name="connsiteY1" fmla="*/ 3220630 h 4475106"/>
              <a:gd name="connsiteX2" fmla="*/ 2152481 w 7137175"/>
              <a:gd name="connsiteY2" fmla="*/ 4474896 h 4475106"/>
              <a:gd name="connsiteX3" fmla="*/ 3002145 w 7137175"/>
              <a:gd name="connsiteY3" fmla="*/ 2727016 h 4475106"/>
              <a:gd name="connsiteX4" fmla="*/ 3625232 w 7137175"/>
              <a:gd name="connsiteY4" fmla="*/ 3908453 h 4475106"/>
              <a:gd name="connsiteX5" fmla="*/ 4474895 w 7137175"/>
              <a:gd name="connsiteY5" fmla="*/ 1537487 h 4475106"/>
              <a:gd name="connsiteX6" fmla="*/ 5081798 w 7137175"/>
              <a:gd name="connsiteY6" fmla="*/ 2265770 h 4475106"/>
              <a:gd name="connsiteX7" fmla="*/ 5648241 w 7137175"/>
              <a:gd name="connsiteY7" fmla="*/ 712099 h 4475106"/>
              <a:gd name="connsiteX8" fmla="*/ 6271327 w 7137175"/>
              <a:gd name="connsiteY8" fmla="*/ 1440382 h 4475106"/>
              <a:gd name="connsiteX9" fmla="*/ 7137175 w 7137175"/>
              <a:gd name="connsiteY9" fmla="*/ 0 h 4475106"/>
              <a:gd name="connsiteX0" fmla="*/ 0 w 7137175"/>
              <a:gd name="connsiteY0" fmla="*/ 4426343 h 4475106"/>
              <a:gd name="connsiteX1" fmla="*/ 1456566 w 7137175"/>
              <a:gd name="connsiteY1" fmla="*/ 3220630 h 4475106"/>
              <a:gd name="connsiteX2" fmla="*/ 2152481 w 7137175"/>
              <a:gd name="connsiteY2" fmla="*/ 4474896 h 4475106"/>
              <a:gd name="connsiteX3" fmla="*/ 3002145 w 7137175"/>
              <a:gd name="connsiteY3" fmla="*/ 2727016 h 4475106"/>
              <a:gd name="connsiteX4" fmla="*/ 3625232 w 7137175"/>
              <a:gd name="connsiteY4" fmla="*/ 3908453 h 4475106"/>
              <a:gd name="connsiteX5" fmla="*/ 4474895 w 7137175"/>
              <a:gd name="connsiteY5" fmla="*/ 1537487 h 4475106"/>
              <a:gd name="connsiteX6" fmla="*/ 5081798 w 7137175"/>
              <a:gd name="connsiteY6" fmla="*/ 2265770 h 4475106"/>
              <a:gd name="connsiteX7" fmla="*/ 5648241 w 7137175"/>
              <a:gd name="connsiteY7" fmla="*/ 712099 h 4475106"/>
              <a:gd name="connsiteX8" fmla="*/ 6271327 w 7137175"/>
              <a:gd name="connsiteY8" fmla="*/ 1440382 h 4475106"/>
              <a:gd name="connsiteX9" fmla="*/ 7137175 w 7137175"/>
              <a:gd name="connsiteY9" fmla="*/ 0 h 4475106"/>
              <a:gd name="connsiteX0" fmla="*/ 0 w 7137175"/>
              <a:gd name="connsiteY0" fmla="*/ 4426343 h 4475106"/>
              <a:gd name="connsiteX1" fmla="*/ 1456566 w 7137175"/>
              <a:gd name="connsiteY1" fmla="*/ 3220630 h 4475106"/>
              <a:gd name="connsiteX2" fmla="*/ 2152481 w 7137175"/>
              <a:gd name="connsiteY2" fmla="*/ 4474896 h 4475106"/>
              <a:gd name="connsiteX3" fmla="*/ 3002145 w 7137175"/>
              <a:gd name="connsiteY3" fmla="*/ 2727016 h 4475106"/>
              <a:gd name="connsiteX4" fmla="*/ 3625232 w 7137175"/>
              <a:gd name="connsiteY4" fmla="*/ 3908453 h 4475106"/>
              <a:gd name="connsiteX5" fmla="*/ 4474895 w 7137175"/>
              <a:gd name="connsiteY5" fmla="*/ 1537487 h 4475106"/>
              <a:gd name="connsiteX6" fmla="*/ 5081798 w 7137175"/>
              <a:gd name="connsiteY6" fmla="*/ 2265770 h 4475106"/>
              <a:gd name="connsiteX7" fmla="*/ 5648241 w 7137175"/>
              <a:gd name="connsiteY7" fmla="*/ 712099 h 4475106"/>
              <a:gd name="connsiteX8" fmla="*/ 6271327 w 7137175"/>
              <a:gd name="connsiteY8" fmla="*/ 1440382 h 4475106"/>
              <a:gd name="connsiteX9" fmla="*/ 7137175 w 7137175"/>
              <a:gd name="connsiteY9" fmla="*/ 0 h 4475106"/>
              <a:gd name="connsiteX0" fmla="*/ 0 w 7137175"/>
              <a:gd name="connsiteY0" fmla="*/ 4426343 h 4475106"/>
              <a:gd name="connsiteX1" fmla="*/ 1456566 w 7137175"/>
              <a:gd name="connsiteY1" fmla="*/ 3220630 h 4475106"/>
              <a:gd name="connsiteX2" fmla="*/ 2152481 w 7137175"/>
              <a:gd name="connsiteY2" fmla="*/ 4474896 h 4475106"/>
              <a:gd name="connsiteX3" fmla="*/ 3002145 w 7137175"/>
              <a:gd name="connsiteY3" fmla="*/ 2727016 h 4475106"/>
              <a:gd name="connsiteX4" fmla="*/ 3625232 w 7137175"/>
              <a:gd name="connsiteY4" fmla="*/ 3908453 h 4475106"/>
              <a:gd name="connsiteX5" fmla="*/ 4474895 w 7137175"/>
              <a:gd name="connsiteY5" fmla="*/ 1537487 h 4475106"/>
              <a:gd name="connsiteX6" fmla="*/ 5081798 w 7137175"/>
              <a:gd name="connsiteY6" fmla="*/ 2265770 h 4475106"/>
              <a:gd name="connsiteX7" fmla="*/ 5648241 w 7137175"/>
              <a:gd name="connsiteY7" fmla="*/ 712099 h 4475106"/>
              <a:gd name="connsiteX8" fmla="*/ 6271327 w 7137175"/>
              <a:gd name="connsiteY8" fmla="*/ 1440382 h 4475106"/>
              <a:gd name="connsiteX9" fmla="*/ 7137175 w 7137175"/>
              <a:gd name="connsiteY9" fmla="*/ 0 h 4475106"/>
              <a:gd name="connsiteX0" fmla="*/ 0 w 7137175"/>
              <a:gd name="connsiteY0" fmla="*/ 4426343 h 4475106"/>
              <a:gd name="connsiteX1" fmla="*/ 1456566 w 7137175"/>
              <a:gd name="connsiteY1" fmla="*/ 3220630 h 4475106"/>
              <a:gd name="connsiteX2" fmla="*/ 2152481 w 7137175"/>
              <a:gd name="connsiteY2" fmla="*/ 4474896 h 4475106"/>
              <a:gd name="connsiteX3" fmla="*/ 3002145 w 7137175"/>
              <a:gd name="connsiteY3" fmla="*/ 2727016 h 4475106"/>
              <a:gd name="connsiteX4" fmla="*/ 3625232 w 7137175"/>
              <a:gd name="connsiteY4" fmla="*/ 3908453 h 4475106"/>
              <a:gd name="connsiteX5" fmla="*/ 4474895 w 7137175"/>
              <a:gd name="connsiteY5" fmla="*/ 1537487 h 4475106"/>
              <a:gd name="connsiteX6" fmla="*/ 5081798 w 7137175"/>
              <a:gd name="connsiteY6" fmla="*/ 2265770 h 4475106"/>
              <a:gd name="connsiteX7" fmla="*/ 5648241 w 7137175"/>
              <a:gd name="connsiteY7" fmla="*/ 712099 h 4475106"/>
              <a:gd name="connsiteX8" fmla="*/ 6271327 w 7137175"/>
              <a:gd name="connsiteY8" fmla="*/ 1440382 h 4475106"/>
              <a:gd name="connsiteX9" fmla="*/ 7137175 w 7137175"/>
              <a:gd name="connsiteY9" fmla="*/ 0 h 4475106"/>
              <a:gd name="connsiteX0" fmla="*/ 0 w 7137175"/>
              <a:gd name="connsiteY0" fmla="*/ 4426343 h 4475106"/>
              <a:gd name="connsiteX1" fmla="*/ 1456566 w 7137175"/>
              <a:gd name="connsiteY1" fmla="*/ 3220630 h 4475106"/>
              <a:gd name="connsiteX2" fmla="*/ 2152481 w 7137175"/>
              <a:gd name="connsiteY2" fmla="*/ 4474896 h 4475106"/>
              <a:gd name="connsiteX3" fmla="*/ 3002145 w 7137175"/>
              <a:gd name="connsiteY3" fmla="*/ 2727016 h 4475106"/>
              <a:gd name="connsiteX4" fmla="*/ 3625232 w 7137175"/>
              <a:gd name="connsiteY4" fmla="*/ 3908453 h 4475106"/>
              <a:gd name="connsiteX5" fmla="*/ 4474895 w 7137175"/>
              <a:gd name="connsiteY5" fmla="*/ 1537487 h 4475106"/>
              <a:gd name="connsiteX6" fmla="*/ 5081798 w 7137175"/>
              <a:gd name="connsiteY6" fmla="*/ 2265770 h 4475106"/>
              <a:gd name="connsiteX7" fmla="*/ 5648241 w 7137175"/>
              <a:gd name="connsiteY7" fmla="*/ 712099 h 4475106"/>
              <a:gd name="connsiteX8" fmla="*/ 6271327 w 7137175"/>
              <a:gd name="connsiteY8" fmla="*/ 1440382 h 4475106"/>
              <a:gd name="connsiteX9" fmla="*/ 7137175 w 7137175"/>
              <a:gd name="connsiteY9" fmla="*/ 0 h 4475106"/>
              <a:gd name="connsiteX0" fmla="*/ 0 w 7137175"/>
              <a:gd name="connsiteY0" fmla="*/ 4426343 h 4475106"/>
              <a:gd name="connsiteX1" fmla="*/ 1456566 w 7137175"/>
              <a:gd name="connsiteY1" fmla="*/ 3220630 h 4475106"/>
              <a:gd name="connsiteX2" fmla="*/ 2152481 w 7137175"/>
              <a:gd name="connsiteY2" fmla="*/ 4474896 h 4475106"/>
              <a:gd name="connsiteX3" fmla="*/ 3002145 w 7137175"/>
              <a:gd name="connsiteY3" fmla="*/ 2727016 h 4475106"/>
              <a:gd name="connsiteX4" fmla="*/ 3625232 w 7137175"/>
              <a:gd name="connsiteY4" fmla="*/ 3908453 h 4475106"/>
              <a:gd name="connsiteX5" fmla="*/ 4474895 w 7137175"/>
              <a:gd name="connsiteY5" fmla="*/ 1537487 h 4475106"/>
              <a:gd name="connsiteX6" fmla="*/ 5081798 w 7137175"/>
              <a:gd name="connsiteY6" fmla="*/ 2265770 h 4475106"/>
              <a:gd name="connsiteX7" fmla="*/ 5648241 w 7137175"/>
              <a:gd name="connsiteY7" fmla="*/ 752559 h 4475106"/>
              <a:gd name="connsiteX8" fmla="*/ 6271327 w 7137175"/>
              <a:gd name="connsiteY8" fmla="*/ 1440382 h 4475106"/>
              <a:gd name="connsiteX9" fmla="*/ 7137175 w 7137175"/>
              <a:gd name="connsiteY9" fmla="*/ 0 h 4475106"/>
              <a:gd name="connsiteX0" fmla="*/ 0 w 7137175"/>
              <a:gd name="connsiteY0" fmla="*/ 4426343 h 4475106"/>
              <a:gd name="connsiteX1" fmla="*/ 1456566 w 7137175"/>
              <a:gd name="connsiteY1" fmla="*/ 3220630 h 4475106"/>
              <a:gd name="connsiteX2" fmla="*/ 2152481 w 7137175"/>
              <a:gd name="connsiteY2" fmla="*/ 4474896 h 4475106"/>
              <a:gd name="connsiteX3" fmla="*/ 3002145 w 7137175"/>
              <a:gd name="connsiteY3" fmla="*/ 2727016 h 4475106"/>
              <a:gd name="connsiteX4" fmla="*/ 3625232 w 7137175"/>
              <a:gd name="connsiteY4" fmla="*/ 3908453 h 4475106"/>
              <a:gd name="connsiteX5" fmla="*/ 4474895 w 7137175"/>
              <a:gd name="connsiteY5" fmla="*/ 1537487 h 4475106"/>
              <a:gd name="connsiteX6" fmla="*/ 5081798 w 7137175"/>
              <a:gd name="connsiteY6" fmla="*/ 2265770 h 4475106"/>
              <a:gd name="connsiteX7" fmla="*/ 5648241 w 7137175"/>
              <a:gd name="connsiteY7" fmla="*/ 752559 h 4475106"/>
              <a:gd name="connsiteX8" fmla="*/ 6271327 w 7137175"/>
              <a:gd name="connsiteY8" fmla="*/ 1440382 h 4475106"/>
              <a:gd name="connsiteX9" fmla="*/ 7137175 w 7137175"/>
              <a:gd name="connsiteY9" fmla="*/ 0 h 4475106"/>
              <a:gd name="connsiteX0" fmla="*/ 0 w 7137175"/>
              <a:gd name="connsiteY0" fmla="*/ 4426343 h 4475106"/>
              <a:gd name="connsiteX1" fmla="*/ 1456566 w 7137175"/>
              <a:gd name="connsiteY1" fmla="*/ 3220630 h 4475106"/>
              <a:gd name="connsiteX2" fmla="*/ 2152481 w 7137175"/>
              <a:gd name="connsiteY2" fmla="*/ 4474896 h 4475106"/>
              <a:gd name="connsiteX3" fmla="*/ 3002145 w 7137175"/>
              <a:gd name="connsiteY3" fmla="*/ 2727016 h 4475106"/>
              <a:gd name="connsiteX4" fmla="*/ 3625232 w 7137175"/>
              <a:gd name="connsiteY4" fmla="*/ 3908453 h 4475106"/>
              <a:gd name="connsiteX5" fmla="*/ 4474895 w 7137175"/>
              <a:gd name="connsiteY5" fmla="*/ 1537487 h 4475106"/>
              <a:gd name="connsiteX6" fmla="*/ 5081798 w 7137175"/>
              <a:gd name="connsiteY6" fmla="*/ 2265770 h 4475106"/>
              <a:gd name="connsiteX7" fmla="*/ 5648241 w 7137175"/>
              <a:gd name="connsiteY7" fmla="*/ 752559 h 4475106"/>
              <a:gd name="connsiteX8" fmla="*/ 6271327 w 7137175"/>
              <a:gd name="connsiteY8" fmla="*/ 1440382 h 4475106"/>
              <a:gd name="connsiteX9" fmla="*/ 7137175 w 7137175"/>
              <a:gd name="connsiteY9" fmla="*/ 0 h 4475106"/>
              <a:gd name="connsiteX0" fmla="*/ 0 w 7137175"/>
              <a:gd name="connsiteY0" fmla="*/ 4426343 h 4475106"/>
              <a:gd name="connsiteX1" fmla="*/ 1456566 w 7137175"/>
              <a:gd name="connsiteY1" fmla="*/ 3220630 h 4475106"/>
              <a:gd name="connsiteX2" fmla="*/ 2152481 w 7137175"/>
              <a:gd name="connsiteY2" fmla="*/ 4474896 h 4475106"/>
              <a:gd name="connsiteX3" fmla="*/ 3002145 w 7137175"/>
              <a:gd name="connsiteY3" fmla="*/ 2727016 h 4475106"/>
              <a:gd name="connsiteX4" fmla="*/ 3625232 w 7137175"/>
              <a:gd name="connsiteY4" fmla="*/ 3908453 h 4475106"/>
              <a:gd name="connsiteX5" fmla="*/ 4474895 w 7137175"/>
              <a:gd name="connsiteY5" fmla="*/ 1537487 h 4475106"/>
              <a:gd name="connsiteX6" fmla="*/ 5081798 w 7137175"/>
              <a:gd name="connsiteY6" fmla="*/ 2265770 h 4475106"/>
              <a:gd name="connsiteX7" fmla="*/ 5648241 w 7137175"/>
              <a:gd name="connsiteY7" fmla="*/ 752559 h 4475106"/>
              <a:gd name="connsiteX8" fmla="*/ 6271327 w 7137175"/>
              <a:gd name="connsiteY8" fmla="*/ 1505119 h 4475106"/>
              <a:gd name="connsiteX9" fmla="*/ 7137175 w 7137175"/>
              <a:gd name="connsiteY9" fmla="*/ 0 h 4475106"/>
              <a:gd name="connsiteX0" fmla="*/ 0 w 7137175"/>
              <a:gd name="connsiteY0" fmla="*/ 4426343 h 4475106"/>
              <a:gd name="connsiteX1" fmla="*/ 1456566 w 7137175"/>
              <a:gd name="connsiteY1" fmla="*/ 3220630 h 4475106"/>
              <a:gd name="connsiteX2" fmla="*/ 2152481 w 7137175"/>
              <a:gd name="connsiteY2" fmla="*/ 4474896 h 4475106"/>
              <a:gd name="connsiteX3" fmla="*/ 3002145 w 7137175"/>
              <a:gd name="connsiteY3" fmla="*/ 2727016 h 4475106"/>
              <a:gd name="connsiteX4" fmla="*/ 3625232 w 7137175"/>
              <a:gd name="connsiteY4" fmla="*/ 3908453 h 4475106"/>
              <a:gd name="connsiteX5" fmla="*/ 4474895 w 7137175"/>
              <a:gd name="connsiteY5" fmla="*/ 1537487 h 4475106"/>
              <a:gd name="connsiteX6" fmla="*/ 5081798 w 7137175"/>
              <a:gd name="connsiteY6" fmla="*/ 2265770 h 4475106"/>
              <a:gd name="connsiteX7" fmla="*/ 5648241 w 7137175"/>
              <a:gd name="connsiteY7" fmla="*/ 752559 h 4475106"/>
              <a:gd name="connsiteX8" fmla="*/ 6271327 w 7137175"/>
              <a:gd name="connsiteY8" fmla="*/ 1505119 h 4475106"/>
              <a:gd name="connsiteX9" fmla="*/ 7137175 w 7137175"/>
              <a:gd name="connsiteY9" fmla="*/ 0 h 4475106"/>
              <a:gd name="connsiteX0" fmla="*/ 0 w 7137175"/>
              <a:gd name="connsiteY0" fmla="*/ 4426343 h 4475106"/>
              <a:gd name="connsiteX1" fmla="*/ 1456566 w 7137175"/>
              <a:gd name="connsiteY1" fmla="*/ 3220630 h 4475106"/>
              <a:gd name="connsiteX2" fmla="*/ 2152481 w 7137175"/>
              <a:gd name="connsiteY2" fmla="*/ 4474896 h 4475106"/>
              <a:gd name="connsiteX3" fmla="*/ 3002145 w 7137175"/>
              <a:gd name="connsiteY3" fmla="*/ 2727016 h 4475106"/>
              <a:gd name="connsiteX4" fmla="*/ 3625232 w 7137175"/>
              <a:gd name="connsiteY4" fmla="*/ 3908453 h 4475106"/>
              <a:gd name="connsiteX5" fmla="*/ 4474895 w 7137175"/>
              <a:gd name="connsiteY5" fmla="*/ 1537487 h 4475106"/>
              <a:gd name="connsiteX6" fmla="*/ 5081798 w 7137175"/>
              <a:gd name="connsiteY6" fmla="*/ 2265770 h 4475106"/>
              <a:gd name="connsiteX7" fmla="*/ 5648241 w 7137175"/>
              <a:gd name="connsiteY7" fmla="*/ 752559 h 4475106"/>
              <a:gd name="connsiteX8" fmla="*/ 6271327 w 7137175"/>
              <a:gd name="connsiteY8" fmla="*/ 1505119 h 4475106"/>
              <a:gd name="connsiteX9" fmla="*/ 7137175 w 7137175"/>
              <a:gd name="connsiteY9" fmla="*/ 0 h 4475106"/>
              <a:gd name="connsiteX0" fmla="*/ 0 w 7137175"/>
              <a:gd name="connsiteY0" fmla="*/ 4426343 h 4475106"/>
              <a:gd name="connsiteX1" fmla="*/ 1456566 w 7137175"/>
              <a:gd name="connsiteY1" fmla="*/ 3220630 h 4475106"/>
              <a:gd name="connsiteX2" fmla="*/ 2152481 w 7137175"/>
              <a:gd name="connsiteY2" fmla="*/ 4474896 h 4475106"/>
              <a:gd name="connsiteX3" fmla="*/ 3002145 w 7137175"/>
              <a:gd name="connsiteY3" fmla="*/ 2727016 h 4475106"/>
              <a:gd name="connsiteX4" fmla="*/ 3625232 w 7137175"/>
              <a:gd name="connsiteY4" fmla="*/ 3908453 h 4475106"/>
              <a:gd name="connsiteX5" fmla="*/ 4474895 w 7137175"/>
              <a:gd name="connsiteY5" fmla="*/ 1537487 h 4475106"/>
              <a:gd name="connsiteX6" fmla="*/ 5081798 w 7137175"/>
              <a:gd name="connsiteY6" fmla="*/ 2265770 h 4475106"/>
              <a:gd name="connsiteX7" fmla="*/ 5648241 w 7137175"/>
              <a:gd name="connsiteY7" fmla="*/ 752559 h 4475106"/>
              <a:gd name="connsiteX8" fmla="*/ 6271327 w 7137175"/>
              <a:gd name="connsiteY8" fmla="*/ 1505119 h 4475106"/>
              <a:gd name="connsiteX9" fmla="*/ 7137175 w 7137175"/>
              <a:gd name="connsiteY9" fmla="*/ 0 h 4475106"/>
              <a:gd name="connsiteX0" fmla="*/ 0 w 7137175"/>
              <a:gd name="connsiteY0" fmla="*/ 4426343 h 4475106"/>
              <a:gd name="connsiteX1" fmla="*/ 1456566 w 7137175"/>
              <a:gd name="connsiteY1" fmla="*/ 3220630 h 4475106"/>
              <a:gd name="connsiteX2" fmla="*/ 2152481 w 7137175"/>
              <a:gd name="connsiteY2" fmla="*/ 4474896 h 4475106"/>
              <a:gd name="connsiteX3" fmla="*/ 3002145 w 7137175"/>
              <a:gd name="connsiteY3" fmla="*/ 2727016 h 4475106"/>
              <a:gd name="connsiteX4" fmla="*/ 3625232 w 7137175"/>
              <a:gd name="connsiteY4" fmla="*/ 3908453 h 4475106"/>
              <a:gd name="connsiteX5" fmla="*/ 4474895 w 7137175"/>
              <a:gd name="connsiteY5" fmla="*/ 1537487 h 4475106"/>
              <a:gd name="connsiteX6" fmla="*/ 5081798 w 7137175"/>
              <a:gd name="connsiteY6" fmla="*/ 2265770 h 4475106"/>
              <a:gd name="connsiteX7" fmla="*/ 5648241 w 7137175"/>
              <a:gd name="connsiteY7" fmla="*/ 752559 h 4475106"/>
              <a:gd name="connsiteX8" fmla="*/ 6271327 w 7137175"/>
              <a:gd name="connsiteY8" fmla="*/ 1505119 h 4475106"/>
              <a:gd name="connsiteX9" fmla="*/ 7137175 w 7137175"/>
              <a:gd name="connsiteY9" fmla="*/ 0 h 4475106"/>
              <a:gd name="connsiteX0" fmla="*/ 0 w 7137175"/>
              <a:gd name="connsiteY0" fmla="*/ 4426343 h 4475106"/>
              <a:gd name="connsiteX1" fmla="*/ 1456566 w 7137175"/>
              <a:gd name="connsiteY1" fmla="*/ 3220630 h 4475106"/>
              <a:gd name="connsiteX2" fmla="*/ 2152481 w 7137175"/>
              <a:gd name="connsiteY2" fmla="*/ 4474896 h 4475106"/>
              <a:gd name="connsiteX3" fmla="*/ 3002145 w 7137175"/>
              <a:gd name="connsiteY3" fmla="*/ 2727016 h 4475106"/>
              <a:gd name="connsiteX4" fmla="*/ 3625232 w 7137175"/>
              <a:gd name="connsiteY4" fmla="*/ 3908453 h 4475106"/>
              <a:gd name="connsiteX5" fmla="*/ 4474895 w 7137175"/>
              <a:gd name="connsiteY5" fmla="*/ 1537487 h 4475106"/>
              <a:gd name="connsiteX6" fmla="*/ 5081798 w 7137175"/>
              <a:gd name="connsiteY6" fmla="*/ 2265770 h 4475106"/>
              <a:gd name="connsiteX7" fmla="*/ 5648241 w 7137175"/>
              <a:gd name="connsiteY7" fmla="*/ 752559 h 4475106"/>
              <a:gd name="connsiteX8" fmla="*/ 6271327 w 7137175"/>
              <a:gd name="connsiteY8" fmla="*/ 1505119 h 4475106"/>
              <a:gd name="connsiteX9" fmla="*/ 7137175 w 7137175"/>
              <a:gd name="connsiteY9" fmla="*/ 0 h 4475106"/>
              <a:gd name="connsiteX0" fmla="*/ 0 w 7137175"/>
              <a:gd name="connsiteY0" fmla="*/ 4426343 h 4475106"/>
              <a:gd name="connsiteX1" fmla="*/ 1456566 w 7137175"/>
              <a:gd name="connsiteY1" fmla="*/ 3220630 h 4475106"/>
              <a:gd name="connsiteX2" fmla="*/ 2152481 w 7137175"/>
              <a:gd name="connsiteY2" fmla="*/ 4474896 h 4475106"/>
              <a:gd name="connsiteX3" fmla="*/ 3002145 w 7137175"/>
              <a:gd name="connsiteY3" fmla="*/ 2727016 h 4475106"/>
              <a:gd name="connsiteX4" fmla="*/ 3625232 w 7137175"/>
              <a:gd name="connsiteY4" fmla="*/ 3908453 h 4475106"/>
              <a:gd name="connsiteX5" fmla="*/ 4474895 w 7137175"/>
              <a:gd name="connsiteY5" fmla="*/ 1537487 h 4475106"/>
              <a:gd name="connsiteX6" fmla="*/ 5081798 w 7137175"/>
              <a:gd name="connsiteY6" fmla="*/ 2265770 h 4475106"/>
              <a:gd name="connsiteX7" fmla="*/ 5648241 w 7137175"/>
              <a:gd name="connsiteY7" fmla="*/ 752559 h 4475106"/>
              <a:gd name="connsiteX8" fmla="*/ 6271327 w 7137175"/>
              <a:gd name="connsiteY8" fmla="*/ 1505119 h 4475106"/>
              <a:gd name="connsiteX9" fmla="*/ 7137175 w 7137175"/>
              <a:gd name="connsiteY9" fmla="*/ 0 h 4475106"/>
              <a:gd name="connsiteX0" fmla="*/ 0 w 7137175"/>
              <a:gd name="connsiteY0" fmla="*/ 4426343 h 4475106"/>
              <a:gd name="connsiteX1" fmla="*/ 1456566 w 7137175"/>
              <a:gd name="connsiteY1" fmla="*/ 3220630 h 4475106"/>
              <a:gd name="connsiteX2" fmla="*/ 2152481 w 7137175"/>
              <a:gd name="connsiteY2" fmla="*/ 4474896 h 4475106"/>
              <a:gd name="connsiteX3" fmla="*/ 3002145 w 7137175"/>
              <a:gd name="connsiteY3" fmla="*/ 2727016 h 4475106"/>
              <a:gd name="connsiteX4" fmla="*/ 3625232 w 7137175"/>
              <a:gd name="connsiteY4" fmla="*/ 3908453 h 4475106"/>
              <a:gd name="connsiteX5" fmla="*/ 4474895 w 7137175"/>
              <a:gd name="connsiteY5" fmla="*/ 1537487 h 4475106"/>
              <a:gd name="connsiteX6" fmla="*/ 5081798 w 7137175"/>
              <a:gd name="connsiteY6" fmla="*/ 2265770 h 4475106"/>
              <a:gd name="connsiteX7" fmla="*/ 5648241 w 7137175"/>
              <a:gd name="connsiteY7" fmla="*/ 752559 h 4475106"/>
              <a:gd name="connsiteX8" fmla="*/ 6271327 w 7137175"/>
              <a:gd name="connsiteY8" fmla="*/ 1505119 h 4475106"/>
              <a:gd name="connsiteX9" fmla="*/ 7137175 w 7137175"/>
              <a:gd name="connsiteY9" fmla="*/ 0 h 4475106"/>
              <a:gd name="connsiteX0" fmla="*/ 0 w 7515226"/>
              <a:gd name="connsiteY0" fmla="*/ 4453346 h 4502109"/>
              <a:gd name="connsiteX1" fmla="*/ 1456566 w 7515226"/>
              <a:gd name="connsiteY1" fmla="*/ 3247633 h 4502109"/>
              <a:gd name="connsiteX2" fmla="*/ 2152481 w 7515226"/>
              <a:gd name="connsiteY2" fmla="*/ 4501899 h 4502109"/>
              <a:gd name="connsiteX3" fmla="*/ 3002145 w 7515226"/>
              <a:gd name="connsiteY3" fmla="*/ 2754019 h 4502109"/>
              <a:gd name="connsiteX4" fmla="*/ 3625232 w 7515226"/>
              <a:gd name="connsiteY4" fmla="*/ 3935456 h 4502109"/>
              <a:gd name="connsiteX5" fmla="*/ 4474895 w 7515226"/>
              <a:gd name="connsiteY5" fmla="*/ 1564490 h 4502109"/>
              <a:gd name="connsiteX6" fmla="*/ 5081798 w 7515226"/>
              <a:gd name="connsiteY6" fmla="*/ 2292773 h 4502109"/>
              <a:gd name="connsiteX7" fmla="*/ 5648241 w 7515226"/>
              <a:gd name="connsiteY7" fmla="*/ 779562 h 4502109"/>
              <a:gd name="connsiteX8" fmla="*/ 6271327 w 7515226"/>
              <a:gd name="connsiteY8" fmla="*/ 1532122 h 4502109"/>
              <a:gd name="connsiteX9" fmla="*/ 7515226 w 7515226"/>
              <a:gd name="connsiteY9" fmla="*/ 0 h 4502109"/>
              <a:gd name="connsiteX0" fmla="*/ 0 w 7515226"/>
              <a:gd name="connsiteY0" fmla="*/ 4453346 h 4502109"/>
              <a:gd name="connsiteX1" fmla="*/ 1456566 w 7515226"/>
              <a:gd name="connsiteY1" fmla="*/ 3247633 h 4502109"/>
              <a:gd name="connsiteX2" fmla="*/ 2152481 w 7515226"/>
              <a:gd name="connsiteY2" fmla="*/ 4501899 h 4502109"/>
              <a:gd name="connsiteX3" fmla="*/ 3002145 w 7515226"/>
              <a:gd name="connsiteY3" fmla="*/ 2754019 h 4502109"/>
              <a:gd name="connsiteX4" fmla="*/ 3625232 w 7515226"/>
              <a:gd name="connsiteY4" fmla="*/ 3935456 h 4502109"/>
              <a:gd name="connsiteX5" fmla="*/ 4474895 w 7515226"/>
              <a:gd name="connsiteY5" fmla="*/ 1564490 h 4502109"/>
              <a:gd name="connsiteX6" fmla="*/ 5081798 w 7515226"/>
              <a:gd name="connsiteY6" fmla="*/ 2292773 h 4502109"/>
              <a:gd name="connsiteX7" fmla="*/ 5648241 w 7515226"/>
              <a:gd name="connsiteY7" fmla="*/ 779562 h 4502109"/>
              <a:gd name="connsiteX8" fmla="*/ 6271327 w 7515226"/>
              <a:gd name="connsiteY8" fmla="*/ 1532122 h 4502109"/>
              <a:gd name="connsiteX9" fmla="*/ 7515226 w 7515226"/>
              <a:gd name="connsiteY9" fmla="*/ 0 h 4502109"/>
              <a:gd name="connsiteX0" fmla="*/ 0 w 7608896"/>
              <a:gd name="connsiteY0" fmla="*/ 4566268 h 4615031"/>
              <a:gd name="connsiteX1" fmla="*/ 1456566 w 7608896"/>
              <a:gd name="connsiteY1" fmla="*/ 3360555 h 4615031"/>
              <a:gd name="connsiteX2" fmla="*/ 2152481 w 7608896"/>
              <a:gd name="connsiteY2" fmla="*/ 4614821 h 4615031"/>
              <a:gd name="connsiteX3" fmla="*/ 3002145 w 7608896"/>
              <a:gd name="connsiteY3" fmla="*/ 2866941 h 4615031"/>
              <a:gd name="connsiteX4" fmla="*/ 3625232 w 7608896"/>
              <a:gd name="connsiteY4" fmla="*/ 4048378 h 4615031"/>
              <a:gd name="connsiteX5" fmla="*/ 4474895 w 7608896"/>
              <a:gd name="connsiteY5" fmla="*/ 1677412 h 4615031"/>
              <a:gd name="connsiteX6" fmla="*/ 5081798 w 7608896"/>
              <a:gd name="connsiteY6" fmla="*/ 2405695 h 4615031"/>
              <a:gd name="connsiteX7" fmla="*/ 5648241 w 7608896"/>
              <a:gd name="connsiteY7" fmla="*/ 892484 h 4615031"/>
              <a:gd name="connsiteX8" fmla="*/ 6271327 w 7608896"/>
              <a:gd name="connsiteY8" fmla="*/ 1645044 h 4615031"/>
              <a:gd name="connsiteX9" fmla="*/ 7515226 w 7608896"/>
              <a:gd name="connsiteY9" fmla="*/ 112922 h 4615031"/>
              <a:gd name="connsiteX10" fmla="*/ 7520505 w 7608896"/>
              <a:gd name="connsiteY10" fmla="*/ 114905 h 4615031"/>
              <a:gd name="connsiteX0" fmla="*/ 0 w 10085844"/>
              <a:gd name="connsiteY0" fmla="*/ 4788909 h 4837672"/>
              <a:gd name="connsiteX1" fmla="*/ 1456566 w 10085844"/>
              <a:gd name="connsiteY1" fmla="*/ 3583196 h 4837672"/>
              <a:gd name="connsiteX2" fmla="*/ 2152481 w 10085844"/>
              <a:gd name="connsiteY2" fmla="*/ 4837462 h 4837672"/>
              <a:gd name="connsiteX3" fmla="*/ 3002145 w 10085844"/>
              <a:gd name="connsiteY3" fmla="*/ 3089582 h 4837672"/>
              <a:gd name="connsiteX4" fmla="*/ 3625232 w 10085844"/>
              <a:gd name="connsiteY4" fmla="*/ 4271019 h 4837672"/>
              <a:gd name="connsiteX5" fmla="*/ 4474895 w 10085844"/>
              <a:gd name="connsiteY5" fmla="*/ 1900053 h 4837672"/>
              <a:gd name="connsiteX6" fmla="*/ 5081798 w 10085844"/>
              <a:gd name="connsiteY6" fmla="*/ 2628336 h 4837672"/>
              <a:gd name="connsiteX7" fmla="*/ 5648241 w 10085844"/>
              <a:gd name="connsiteY7" fmla="*/ 1115125 h 4837672"/>
              <a:gd name="connsiteX8" fmla="*/ 6271327 w 10085844"/>
              <a:gd name="connsiteY8" fmla="*/ 1867685 h 4837672"/>
              <a:gd name="connsiteX9" fmla="*/ 7515226 w 10085844"/>
              <a:gd name="connsiteY9" fmla="*/ 335563 h 4837672"/>
              <a:gd name="connsiteX10" fmla="*/ 10085844 w 10085844"/>
              <a:gd name="connsiteY10" fmla="*/ 2 h 4837672"/>
              <a:gd name="connsiteX0" fmla="*/ 0 w 10085844"/>
              <a:gd name="connsiteY0" fmla="*/ 4788908 h 4837671"/>
              <a:gd name="connsiteX1" fmla="*/ 1456566 w 10085844"/>
              <a:gd name="connsiteY1" fmla="*/ 3583195 h 4837671"/>
              <a:gd name="connsiteX2" fmla="*/ 2152481 w 10085844"/>
              <a:gd name="connsiteY2" fmla="*/ 4837461 h 4837671"/>
              <a:gd name="connsiteX3" fmla="*/ 3002145 w 10085844"/>
              <a:gd name="connsiteY3" fmla="*/ 3089581 h 4837671"/>
              <a:gd name="connsiteX4" fmla="*/ 3625232 w 10085844"/>
              <a:gd name="connsiteY4" fmla="*/ 4271018 h 4837671"/>
              <a:gd name="connsiteX5" fmla="*/ 4474895 w 10085844"/>
              <a:gd name="connsiteY5" fmla="*/ 1900052 h 4837671"/>
              <a:gd name="connsiteX6" fmla="*/ 5081798 w 10085844"/>
              <a:gd name="connsiteY6" fmla="*/ 2628335 h 4837671"/>
              <a:gd name="connsiteX7" fmla="*/ 5648241 w 10085844"/>
              <a:gd name="connsiteY7" fmla="*/ 1115124 h 4837671"/>
              <a:gd name="connsiteX8" fmla="*/ 6271327 w 10085844"/>
              <a:gd name="connsiteY8" fmla="*/ 1867684 h 4837671"/>
              <a:gd name="connsiteX9" fmla="*/ 7650244 w 10085844"/>
              <a:gd name="connsiteY9" fmla="*/ 416573 h 4837671"/>
              <a:gd name="connsiteX10" fmla="*/ 10085844 w 10085844"/>
              <a:gd name="connsiteY10" fmla="*/ 1 h 4837671"/>
              <a:gd name="connsiteX0" fmla="*/ 0 w 10085844"/>
              <a:gd name="connsiteY0" fmla="*/ 4788908 h 4837671"/>
              <a:gd name="connsiteX1" fmla="*/ 1456566 w 10085844"/>
              <a:gd name="connsiteY1" fmla="*/ 3583195 h 4837671"/>
              <a:gd name="connsiteX2" fmla="*/ 2152481 w 10085844"/>
              <a:gd name="connsiteY2" fmla="*/ 4837461 h 4837671"/>
              <a:gd name="connsiteX3" fmla="*/ 3002145 w 10085844"/>
              <a:gd name="connsiteY3" fmla="*/ 3089581 h 4837671"/>
              <a:gd name="connsiteX4" fmla="*/ 3625232 w 10085844"/>
              <a:gd name="connsiteY4" fmla="*/ 4271018 h 4837671"/>
              <a:gd name="connsiteX5" fmla="*/ 4474895 w 10085844"/>
              <a:gd name="connsiteY5" fmla="*/ 1900052 h 4837671"/>
              <a:gd name="connsiteX6" fmla="*/ 5081798 w 10085844"/>
              <a:gd name="connsiteY6" fmla="*/ 2628335 h 4837671"/>
              <a:gd name="connsiteX7" fmla="*/ 5648241 w 10085844"/>
              <a:gd name="connsiteY7" fmla="*/ 1115124 h 4837671"/>
              <a:gd name="connsiteX8" fmla="*/ 6392843 w 10085844"/>
              <a:gd name="connsiteY8" fmla="*/ 1881186 h 4837671"/>
              <a:gd name="connsiteX9" fmla="*/ 7650244 w 10085844"/>
              <a:gd name="connsiteY9" fmla="*/ 416573 h 4837671"/>
              <a:gd name="connsiteX10" fmla="*/ 10085844 w 10085844"/>
              <a:gd name="connsiteY10" fmla="*/ 1 h 4837671"/>
              <a:gd name="connsiteX0" fmla="*/ 0 w 10085844"/>
              <a:gd name="connsiteY0" fmla="*/ 4788908 h 4837671"/>
              <a:gd name="connsiteX1" fmla="*/ 1456566 w 10085844"/>
              <a:gd name="connsiteY1" fmla="*/ 3583195 h 4837671"/>
              <a:gd name="connsiteX2" fmla="*/ 2152481 w 10085844"/>
              <a:gd name="connsiteY2" fmla="*/ 4837461 h 4837671"/>
              <a:gd name="connsiteX3" fmla="*/ 3002145 w 10085844"/>
              <a:gd name="connsiteY3" fmla="*/ 3089581 h 4837671"/>
              <a:gd name="connsiteX4" fmla="*/ 3625232 w 10085844"/>
              <a:gd name="connsiteY4" fmla="*/ 4271018 h 4837671"/>
              <a:gd name="connsiteX5" fmla="*/ 4474895 w 10085844"/>
              <a:gd name="connsiteY5" fmla="*/ 1900052 h 4837671"/>
              <a:gd name="connsiteX6" fmla="*/ 5081798 w 10085844"/>
              <a:gd name="connsiteY6" fmla="*/ 2628335 h 4837671"/>
              <a:gd name="connsiteX7" fmla="*/ 5648241 w 10085844"/>
              <a:gd name="connsiteY7" fmla="*/ 1115124 h 4837671"/>
              <a:gd name="connsiteX8" fmla="*/ 6392843 w 10085844"/>
              <a:gd name="connsiteY8" fmla="*/ 1881186 h 4837671"/>
              <a:gd name="connsiteX9" fmla="*/ 7947284 w 10085844"/>
              <a:gd name="connsiteY9" fmla="*/ 430074 h 4837671"/>
              <a:gd name="connsiteX10" fmla="*/ 10085844 w 10085844"/>
              <a:gd name="connsiteY10" fmla="*/ 1 h 4837671"/>
              <a:gd name="connsiteX0" fmla="*/ 0 w 10085844"/>
              <a:gd name="connsiteY0" fmla="*/ 4788908 h 4837671"/>
              <a:gd name="connsiteX1" fmla="*/ 1456566 w 10085844"/>
              <a:gd name="connsiteY1" fmla="*/ 3583195 h 4837671"/>
              <a:gd name="connsiteX2" fmla="*/ 2152481 w 10085844"/>
              <a:gd name="connsiteY2" fmla="*/ 4837461 h 4837671"/>
              <a:gd name="connsiteX3" fmla="*/ 3002145 w 10085844"/>
              <a:gd name="connsiteY3" fmla="*/ 3089581 h 4837671"/>
              <a:gd name="connsiteX4" fmla="*/ 3625232 w 10085844"/>
              <a:gd name="connsiteY4" fmla="*/ 4271018 h 4837671"/>
              <a:gd name="connsiteX5" fmla="*/ 4474895 w 10085844"/>
              <a:gd name="connsiteY5" fmla="*/ 1900052 h 4837671"/>
              <a:gd name="connsiteX6" fmla="*/ 5081798 w 10085844"/>
              <a:gd name="connsiteY6" fmla="*/ 2628335 h 4837671"/>
              <a:gd name="connsiteX7" fmla="*/ 5648241 w 10085844"/>
              <a:gd name="connsiteY7" fmla="*/ 1115124 h 4837671"/>
              <a:gd name="connsiteX8" fmla="*/ 6392843 w 10085844"/>
              <a:gd name="connsiteY8" fmla="*/ 1881186 h 4837671"/>
              <a:gd name="connsiteX9" fmla="*/ 7947284 w 10085844"/>
              <a:gd name="connsiteY9" fmla="*/ 430074 h 4837671"/>
              <a:gd name="connsiteX10" fmla="*/ 10085844 w 10085844"/>
              <a:gd name="connsiteY10" fmla="*/ 1 h 4837671"/>
              <a:gd name="connsiteX0" fmla="*/ 0 w 10085844"/>
              <a:gd name="connsiteY0" fmla="*/ 4788908 h 4837671"/>
              <a:gd name="connsiteX1" fmla="*/ 1456566 w 10085844"/>
              <a:gd name="connsiteY1" fmla="*/ 3583195 h 4837671"/>
              <a:gd name="connsiteX2" fmla="*/ 2152481 w 10085844"/>
              <a:gd name="connsiteY2" fmla="*/ 4837461 h 4837671"/>
              <a:gd name="connsiteX3" fmla="*/ 3002145 w 10085844"/>
              <a:gd name="connsiteY3" fmla="*/ 3089581 h 4837671"/>
              <a:gd name="connsiteX4" fmla="*/ 3625232 w 10085844"/>
              <a:gd name="connsiteY4" fmla="*/ 4271018 h 4837671"/>
              <a:gd name="connsiteX5" fmla="*/ 4474895 w 10085844"/>
              <a:gd name="connsiteY5" fmla="*/ 1900052 h 4837671"/>
              <a:gd name="connsiteX6" fmla="*/ 5081798 w 10085844"/>
              <a:gd name="connsiteY6" fmla="*/ 2628335 h 4837671"/>
              <a:gd name="connsiteX7" fmla="*/ 5648241 w 10085844"/>
              <a:gd name="connsiteY7" fmla="*/ 1115124 h 4837671"/>
              <a:gd name="connsiteX8" fmla="*/ 6392843 w 10085844"/>
              <a:gd name="connsiteY8" fmla="*/ 1881186 h 4837671"/>
              <a:gd name="connsiteX9" fmla="*/ 7947284 w 10085844"/>
              <a:gd name="connsiteY9" fmla="*/ 430074 h 4837671"/>
              <a:gd name="connsiteX10" fmla="*/ 10085844 w 10085844"/>
              <a:gd name="connsiteY10" fmla="*/ 1 h 4837671"/>
              <a:gd name="connsiteX0" fmla="*/ 0 w 10085844"/>
              <a:gd name="connsiteY0" fmla="*/ 4788908 h 4837671"/>
              <a:gd name="connsiteX1" fmla="*/ 1456566 w 10085844"/>
              <a:gd name="connsiteY1" fmla="*/ 3583195 h 4837671"/>
              <a:gd name="connsiteX2" fmla="*/ 2152481 w 10085844"/>
              <a:gd name="connsiteY2" fmla="*/ 4837461 h 4837671"/>
              <a:gd name="connsiteX3" fmla="*/ 3002145 w 10085844"/>
              <a:gd name="connsiteY3" fmla="*/ 3089581 h 4837671"/>
              <a:gd name="connsiteX4" fmla="*/ 3625232 w 10085844"/>
              <a:gd name="connsiteY4" fmla="*/ 4271018 h 4837671"/>
              <a:gd name="connsiteX5" fmla="*/ 4474895 w 10085844"/>
              <a:gd name="connsiteY5" fmla="*/ 1900052 h 4837671"/>
              <a:gd name="connsiteX6" fmla="*/ 5081798 w 10085844"/>
              <a:gd name="connsiteY6" fmla="*/ 2628335 h 4837671"/>
              <a:gd name="connsiteX7" fmla="*/ 5648241 w 10085844"/>
              <a:gd name="connsiteY7" fmla="*/ 1115124 h 4837671"/>
              <a:gd name="connsiteX8" fmla="*/ 6392843 w 10085844"/>
              <a:gd name="connsiteY8" fmla="*/ 1881186 h 4837671"/>
              <a:gd name="connsiteX9" fmla="*/ 7947284 w 10085844"/>
              <a:gd name="connsiteY9" fmla="*/ 430074 h 4837671"/>
              <a:gd name="connsiteX10" fmla="*/ 10085844 w 10085844"/>
              <a:gd name="connsiteY10" fmla="*/ 1 h 4837671"/>
              <a:gd name="connsiteX0" fmla="*/ 0 w 10085844"/>
              <a:gd name="connsiteY0" fmla="*/ 4788908 h 4837671"/>
              <a:gd name="connsiteX1" fmla="*/ 1456566 w 10085844"/>
              <a:gd name="connsiteY1" fmla="*/ 3583195 h 4837671"/>
              <a:gd name="connsiteX2" fmla="*/ 2152481 w 10085844"/>
              <a:gd name="connsiteY2" fmla="*/ 4837461 h 4837671"/>
              <a:gd name="connsiteX3" fmla="*/ 3002145 w 10085844"/>
              <a:gd name="connsiteY3" fmla="*/ 3089581 h 4837671"/>
              <a:gd name="connsiteX4" fmla="*/ 3625232 w 10085844"/>
              <a:gd name="connsiteY4" fmla="*/ 4271018 h 4837671"/>
              <a:gd name="connsiteX5" fmla="*/ 4474895 w 10085844"/>
              <a:gd name="connsiteY5" fmla="*/ 1900052 h 4837671"/>
              <a:gd name="connsiteX6" fmla="*/ 5081798 w 10085844"/>
              <a:gd name="connsiteY6" fmla="*/ 2628335 h 4837671"/>
              <a:gd name="connsiteX7" fmla="*/ 5648241 w 10085844"/>
              <a:gd name="connsiteY7" fmla="*/ 1115124 h 4837671"/>
              <a:gd name="connsiteX8" fmla="*/ 6392843 w 10085844"/>
              <a:gd name="connsiteY8" fmla="*/ 1881186 h 4837671"/>
              <a:gd name="connsiteX9" fmla="*/ 7947284 w 10085844"/>
              <a:gd name="connsiteY9" fmla="*/ 430074 h 4837671"/>
              <a:gd name="connsiteX10" fmla="*/ 10085844 w 10085844"/>
              <a:gd name="connsiteY10" fmla="*/ 1 h 4837671"/>
              <a:gd name="connsiteX0" fmla="*/ 0 w 10085844"/>
              <a:gd name="connsiteY0" fmla="*/ 4788908 h 4837671"/>
              <a:gd name="connsiteX1" fmla="*/ 1456566 w 10085844"/>
              <a:gd name="connsiteY1" fmla="*/ 3583195 h 4837671"/>
              <a:gd name="connsiteX2" fmla="*/ 2152481 w 10085844"/>
              <a:gd name="connsiteY2" fmla="*/ 4837461 h 4837671"/>
              <a:gd name="connsiteX3" fmla="*/ 3002145 w 10085844"/>
              <a:gd name="connsiteY3" fmla="*/ 3089581 h 4837671"/>
              <a:gd name="connsiteX4" fmla="*/ 3625232 w 10085844"/>
              <a:gd name="connsiteY4" fmla="*/ 4271018 h 4837671"/>
              <a:gd name="connsiteX5" fmla="*/ 4474895 w 10085844"/>
              <a:gd name="connsiteY5" fmla="*/ 1900052 h 4837671"/>
              <a:gd name="connsiteX6" fmla="*/ 5081798 w 10085844"/>
              <a:gd name="connsiteY6" fmla="*/ 2628335 h 4837671"/>
              <a:gd name="connsiteX7" fmla="*/ 5648241 w 10085844"/>
              <a:gd name="connsiteY7" fmla="*/ 1115124 h 4837671"/>
              <a:gd name="connsiteX8" fmla="*/ 6392843 w 10085844"/>
              <a:gd name="connsiteY8" fmla="*/ 1881186 h 4837671"/>
              <a:gd name="connsiteX9" fmla="*/ 7947284 w 10085844"/>
              <a:gd name="connsiteY9" fmla="*/ 430074 h 4837671"/>
              <a:gd name="connsiteX10" fmla="*/ 10085844 w 10085844"/>
              <a:gd name="connsiteY10" fmla="*/ 1 h 4837671"/>
              <a:gd name="connsiteX0" fmla="*/ 0 w 10652918"/>
              <a:gd name="connsiteY0" fmla="*/ 4368042 h 4416805"/>
              <a:gd name="connsiteX1" fmla="*/ 1456566 w 10652918"/>
              <a:gd name="connsiteY1" fmla="*/ 3162329 h 4416805"/>
              <a:gd name="connsiteX2" fmla="*/ 2152481 w 10652918"/>
              <a:gd name="connsiteY2" fmla="*/ 4416595 h 4416805"/>
              <a:gd name="connsiteX3" fmla="*/ 3002145 w 10652918"/>
              <a:gd name="connsiteY3" fmla="*/ 2668715 h 4416805"/>
              <a:gd name="connsiteX4" fmla="*/ 3625232 w 10652918"/>
              <a:gd name="connsiteY4" fmla="*/ 3850152 h 4416805"/>
              <a:gd name="connsiteX5" fmla="*/ 4474895 w 10652918"/>
              <a:gd name="connsiteY5" fmla="*/ 1479186 h 4416805"/>
              <a:gd name="connsiteX6" fmla="*/ 5081798 w 10652918"/>
              <a:gd name="connsiteY6" fmla="*/ 2207469 h 4416805"/>
              <a:gd name="connsiteX7" fmla="*/ 5648241 w 10652918"/>
              <a:gd name="connsiteY7" fmla="*/ 694258 h 4416805"/>
              <a:gd name="connsiteX8" fmla="*/ 6392843 w 10652918"/>
              <a:gd name="connsiteY8" fmla="*/ 1460320 h 4416805"/>
              <a:gd name="connsiteX9" fmla="*/ 7947284 w 10652918"/>
              <a:gd name="connsiteY9" fmla="*/ 9208 h 4416805"/>
              <a:gd name="connsiteX10" fmla="*/ 10652918 w 10652918"/>
              <a:gd name="connsiteY10" fmla="*/ 146209 h 4416805"/>
              <a:gd name="connsiteX0" fmla="*/ 0 w 11314504"/>
              <a:gd name="connsiteY0" fmla="*/ 4559378 h 4608141"/>
              <a:gd name="connsiteX1" fmla="*/ 1456566 w 11314504"/>
              <a:gd name="connsiteY1" fmla="*/ 3353665 h 4608141"/>
              <a:gd name="connsiteX2" fmla="*/ 2152481 w 11314504"/>
              <a:gd name="connsiteY2" fmla="*/ 4607931 h 4608141"/>
              <a:gd name="connsiteX3" fmla="*/ 3002145 w 11314504"/>
              <a:gd name="connsiteY3" fmla="*/ 2860051 h 4608141"/>
              <a:gd name="connsiteX4" fmla="*/ 3625232 w 11314504"/>
              <a:gd name="connsiteY4" fmla="*/ 4041488 h 4608141"/>
              <a:gd name="connsiteX5" fmla="*/ 4474895 w 11314504"/>
              <a:gd name="connsiteY5" fmla="*/ 1670522 h 4608141"/>
              <a:gd name="connsiteX6" fmla="*/ 5081798 w 11314504"/>
              <a:gd name="connsiteY6" fmla="*/ 2398805 h 4608141"/>
              <a:gd name="connsiteX7" fmla="*/ 5648241 w 11314504"/>
              <a:gd name="connsiteY7" fmla="*/ 885594 h 4608141"/>
              <a:gd name="connsiteX8" fmla="*/ 6392843 w 11314504"/>
              <a:gd name="connsiteY8" fmla="*/ 1651656 h 4608141"/>
              <a:gd name="connsiteX9" fmla="*/ 7947284 w 11314504"/>
              <a:gd name="connsiteY9" fmla="*/ 200544 h 4608141"/>
              <a:gd name="connsiteX10" fmla="*/ 11314504 w 11314504"/>
              <a:gd name="connsiteY10" fmla="*/ 0 h 4608141"/>
              <a:gd name="connsiteX0" fmla="*/ 0 w 11409016"/>
              <a:gd name="connsiteY0" fmla="*/ 4399227 h 4447990"/>
              <a:gd name="connsiteX1" fmla="*/ 1456566 w 11409016"/>
              <a:gd name="connsiteY1" fmla="*/ 3193514 h 4447990"/>
              <a:gd name="connsiteX2" fmla="*/ 2152481 w 11409016"/>
              <a:gd name="connsiteY2" fmla="*/ 4447780 h 4447990"/>
              <a:gd name="connsiteX3" fmla="*/ 3002145 w 11409016"/>
              <a:gd name="connsiteY3" fmla="*/ 2699900 h 4447990"/>
              <a:gd name="connsiteX4" fmla="*/ 3625232 w 11409016"/>
              <a:gd name="connsiteY4" fmla="*/ 3881337 h 4447990"/>
              <a:gd name="connsiteX5" fmla="*/ 4474895 w 11409016"/>
              <a:gd name="connsiteY5" fmla="*/ 1510371 h 4447990"/>
              <a:gd name="connsiteX6" fmla="*/ 5081798 w 11409016"/>
              <a:gd name="connsiteY6" fmla="*/ 2238654 h 4447990"/>
              <a:gd name="connsiteX7" fmla="*/ 5648241 w 11409016"/>
              <a:gd name="connsiteY7" fmla="*/ 725443 h 4447990"/>
              <a:gd name="connsiteX8" fmla="*/ 6392843 w 11409016"/>
              <a:gd name="connsiteY8" fmla="*/ 1491505 h 4447990"/>
              <a:gd name="connsiteX9" fmla="*/ 7947284 w 11409016"/>
              <a:gd name="connsiteY9" fmla="*/ 40393 h 4447990"/>
              <a:gd name="connsiteX10" fmla="*/ 11409016 w 11409016"/>
              <a:gd name="connsiteY10" fmla="*/ 1871 h 4447990"/>
              <a:gd name="connsiteX0" fmla="*/ 0 w 11048122"/>
              <a:gd name="connsiteY0" fmla="*/ 4365166 h 4413929"/>
              <a:gd name="connsiteX1" fmla="*/ 1456566 w 11048122"/>
              <a:gd name="connsiteY1" fmla="*/ 3159453 h 4413929"/>
              <a:gd name="connsiteX2" fmla="*/ 2152481 w 11048122"/>
              <a:gd name="connsiteY2" fmla="*/ 4413719 h 4413929"/>
              <a:gd name="connsiteX3" fmla="*/ 3002145 w 11048122"/>
              <a:gd name="connsiteY3" fmla="*/ 2665839 h 4413929"/>
              <a:gd name="connsiteX4" fmla="*/ 3625232 w 11048122"/>
              <a:gd name="connsiteY4" fmla="*/ 3847276 h 4413929"/>
              <a:gd name="connsiteX5" fmla="*/ 4474895 w 11048122"/>
              <a:gd name="connsiteY5" fmla="*/ 1476310 h 4413929"/>
              <a:gd name="connsiteX6" fmla="*/ 5081798 w 11048122"/>
              <a:gd name="connsiteY6" fmla="*/ 2204593 h 4413929"/>
              <a:gd name="connsiteX7" fmla="*/ 5648241 w 11048122"/>
              <a:gd name="connsiteY7" fmla="*/ 691382 h 4413929"/>
              <a:gd name="connsiteX8" fmla="*/ 6392843 w 11048122"/>
              <a:gd name="connsiteY8" fmla="*/ 1457444 h 4413929"/>
              <a:gd name="connsiteX9" fmla="*/ 7947284 w 11048122"/>
              <a:gd name="connsiteY9" fmla="*/ 6332 h 4413929"/>
              <a:gd name="connsiteX10" fmla="*/ 11048122 w 11048122"/>
              <a:gd name="connsiteY10" fmla="*/ 245422 h 4413929"/>
              <a:gd name="connsiteX0" fmla="*/ 0 w 11048122"/>
              <a:gd name="connsiteY0" fmla="*/ 4365166 h 4413929"/>
              <a:gd name="connsiteX1" fmla="*/ 1456566 w 11048122"/>
              <a:gd name="connsiteY1" fmla="*/ 3159453 h 4413929"/>
              <a:gd name="connsiteX2" fmla="*/ 2152481 w 11048122"/>
              <a:gd name="connsiteY2" fmla="*/ 4413719 h 4413929"/>
              <a:gd name="connsiteX3" fmla="*/ 3002145 w 11048122"/>
              <a:gd name="connsiteY3" fmla="*/ 2665839 h 4413929"/>
              <a:gd name="connsiteX4" fmla="*/ 3625232 w 11048122"/>
              <a:gd name="connsiteY4" fmla="*/ 3847276 h 4413929"/>
              <a:gd name="connsiteX5" fmla="*/ 4474895 w 11048122"/>
              <a:gd name="connsiteY5" fmla="*/ 1476310 h 4413929"/>
              <a:gd name="connsiteX6" fmla="*/ 5081798 w 11048122"/>
              <a:gd name="connsiteY6" fmla="*/ 2204593 h 4413929"/>
              <a:gd name="connsiteX7" fmla="*/ 5648241 w 11048122"/>
              <a:gd name="connsiteY7" fmla="*/ 691382 h 4413929"/>
              <a:gd name="connsiteX8" fmla="*/ 6392843 w 11048122"/>
              <a:gd name="connsiteY8" fmla="*/ 1457444 h 4413929"/>
              <a:gd name="connsiteX9" fmla="*/ 7947284 w 11048122"/>
              <a:gd name="connsiteY9" fmla="*/ 6332 h 4413929"/>
              <a:gd name="connsiteX10" fmla="*/ 11048122 w 11048122"/>
              <a:gd name="connsiteY10" fmla="*/ 245422 h 4413929"/>
              <a:gd name="connsiteX0" fmla="*/ 0 w 11171063"/>
              <a:gd name="connsiteY0" fmla="*/ 4365573 h 4414336"/>
              <a:gd name="connsiteX1" fmla="*/ 1456566 w 11171063"/>
              <a:gd name="connsiteY1" fmla="*/ 3159860 h 4414336"/>
              <a:gd name="connsiteX2" fmla="*/ 2152481 w 11171063"/>
              <a:gd name="connsiteY2" fmla="*/ 4414126 h 4414336"/>
              <a:gd name="connsiteX3" fmla="*/ 3002145 w 11171063"/>
              <a:gd name="connsiteY3" fmla="*/ 2666246 h 4414336"/>
              <a:gd name="connsiteX4" fmla="*/ 3625232 w 11171063"/>
              <a:gd name="connsiteY4" fmla="*/ 3847683 h 4414336"/>
              <a:gd name="connsiteX5" fmla="*/ 4474895 w 11171063"/>
              <a:gd name="connsiteY5" fmla="*/ 1476717 h 4414336"/>
              <a:gd name="connsiteX6" fmla="*/ 5081798 w 11171063"/>
              <a:gd name="connsiteY6" fmla="*/ 2205000 h 4414336"/>
              <a:gd name="connsiteX7" fmla="*/ 5648241 w 11171063"/>
              <a:gd name="connsiteY7" fmla="*/ 691789 h 4414336"/>
              <a:gd name="connsiteX8" fmla="*/ 6392843 w 11171063"/>
              <a:gd name="connsiteY8" fmla="*/ 1457851 h 4414336"/>
              <a:gd name="connsiteX9" fmla="*/ 7947284 w 11171063"/>
              <a:gd name="connsiteY9" fmla="*/ 6739 h 4414336"/>
              <a:gd name="connsiteX10" fmla="*/ 11171063 w 11171063"/>
              <a:gd name="connsiteY10" fmla="*/ 225999 h 4414336"/>
              <a:gd name="connsiteX0" fmla="*/ 0 w 10980700"/>
              <a:gd name="connsiteY0" fmla="*/ 4365662 h 4414425"/>
              <a:gd name="connsiteX1" fmla="*/ 1456566 w 10980700"/>
              <a:gd name="connsiteY1" fmla="*/ 3159949 h 4414425"/>
              <a:gd name="connsiteX2" fmla="*/ 2152481 w 10980700"/>
              <a:gd name="connsiteY2" fmla="*/ 4414215 h 4414425"/>
              <a:gd name="connsiteX3" fmla="*/ 3002145 w 10980700"/>
              <a:gd name="connsiteY3" fmla="*/ 2666335 h 4414425"/>
              <a:gd name="connsiteX4" fmla="*/ 3625232 w 10980700"/>
              <a:gd name="connsiteY4" fmla="*/ 3847772 h 4414425"/>
              <a:gd name="connsiteX5" fmla="*/ 4474895 w 10980700"/>
              <a:gd name="connsiteY5" fmla="*/ 1476806 h 4414425"/>
              <a:gd name="connsiteX6" fmla="*/ 5081798 w 10980700"/>
              <a:gd name="connsiteY6" fmla="*/ 2205089 h 4414425"/>
              <a:gd name="connsiteX7" fmla="*/ 5648241 w 10980700"/>
              <a:gd name="connsiteY7" fmla="*/ 691878 h 4414425"/>
              <a:gd name="connsiteX8" fmla="*/ 6392843 w 10980700"/>
              <a:gd name="connsiteY8" fmla="*/ 1457940 h 4414425"/>
              <a:gd name="connsiteX9" fmla="*/ 7947284 w 10980700"/>
              <a:gd name="connsiteY9" fmla="*/ 6828 h 4414425"/>
              <a:gd name="connsiteX10" fmla="*/ 10980700 w 10980700"/>
              <a:gd name="connsiteY10" fmla="*/ 222123 h 4414425"/>
              <a:gd name="connsiteX0" fmla="*/ 0 w 10980700"/>
              <a:gd name="connsiteY0" fmla="*/ 4365663 h 4414426"/>
              <a:gd name="connsiteX1" fmla="*/ 1456566 w 10980700"/>
              <a:gd name="connsiteY1" fmla="*/ 3159950 h 4414426"/>
              <a:gd name="connsiteX2" fmla="*/ 2152481 w 10980700"/>
              <a:gd name="connsiteY2" fmla="*/ 4414216 h 4414426"/>
              <a:gd name="connsiteX3" fmla="*/ 3002145 w 10980700"/>
              <a:gd name="connsiteY3" fmla="*/ 2666336 h 4414426"/>
              <a:gd name="connsiteX4" fmla="*/ 3625232 w 10980700"/>
              <a:gd name="connsiteY4" fmla="*/ 3847773 h 4414426"/>
              <a:gd name="connsiteX5" fmla="*/ 4474895 w 10980700"/>
              <a:gd name="connsiteY5" fmla="*/ 1476807 h 4414426"/>
              <a:gd name="connsiteX6" fmla="*/ 5081798 w 10980700"/>
              <a:gd name="connsiteY6" fmla="*/ 2205090 h 4414426"/>
              <a:gd name="connsiteX7" fmla="*/ 5648241 w 10980700"/>
              <a:gd name="connsiteY7" fmla="*/ 691879 h 4414426"/>
              <a:gd name="connsiteX8" fmla="*/ 6392843 w 10980700"/>
              <a:gd name="connsiteY8" fmla="*/ 1457941 h 4414426"/>
              <a:gd name="connsiteX9" fmla="*/ 7947284 w 10980700"/>
              <a:gd name="connsiteY9" fmla="*/ 6829 h 4414426"/>
              <a:gd name="connsiteX10" fmla="*/ 10980700 w 10980700"/>
              <a:gd name="connsiteY10" fmla="*/ 222124 h 4414426"/>
              <a:gd name="connsiteX0" fmla="*/ 0 w 11123472"/>
              <a:gd name="connsiteY0" fmla="*/ 4367331 h 4416094"/>
              <a:gd name="connsiteX1" fmla="*/ 1456566 w 11123472"/>
              <a:gd name="connsiteY1" fmla="*/ 3161618 h 4416094"/>
              <a:gd name="connsiteX2" fmla="*/ 2152481 w 11123472"/>
              <a:gd name="connsiteY2" fmla="*/ 4415884 h 4416094"/>
              <a:gd name="connsiteX3" fmla="*/ 3002145 w 11123472"/>
              <a:gd name="connsiteY3" fmla="*/ 2668004 h 4416094"/>
              <a:gd name="connsiteX4" fmla="*/ 3625232 w 11123472"/>
              <a:gd name="connsiteY4" fmla="*/ 3849441 h 4416094"/>
              <a:gd name="connsiteX5" fmla="*/ 4474895 w 11123472"/>
              <a:gd name="connsiteY5" fmla="*/ 1478475 h 4416094"/>
              <a:gd name="connsiteX6" fmla="*/ 5081798 w 11123472"/>
              <a:gd name="connsiteY6" fmla="*/ 2206758 h 4416094"/>
              <a:gd name="connsiteX7" fmla="*/ 5648241 w 11123472"/>
              <a:gd name="connsiteY7" fmla="*/ 693547 h 4416094"/>
              <a:gd name="connsiteX8" fmla="*/ 6392843 w 11123472"/>
              <a:gd name="connsiteY8" fmla="*/ 1459609 h 4416094"/>
              <a:gd name="connsiteX9" fmla="*/ 7947284 w 11123472"/>
              <a:gd name="connsiteY9" fmla="*/ 8497 h 4416094"/>
              <a:gd name="connsiteX10" fmla="*/ 11123472 w 11123472"/>
              <a:gd name="connsiteY10" fmla="*/ 164303 h 4416094"/>
              <a:gd name="connsiteX0" fmla="*/ 0 w 7947283"/>
              <a:gd name="connsiteY0" fmla="*/ 4358834 h 4407597"/>
              <a:gd name="connsiteX1" fmla="*/ 1456566 w 7947283"/>
              <a:gd name="connsiteY1" fmla="*/ 3153121 h 4407597"/>
              <a:gd name="connsiteX2" fmla="*/ 2152481 w 7947283"/>
              <a:gd name="connsiteY2" fmla="*/ 4407387 h 4407597"/>
              <a:gd name="connsiteX3" fmla="*/ 3002145 w 7947283"/>
              <a:gd name="connsiteY3" fmla="*/ 2659507 h 4407597"/>
              <a:gd name="connsiteX4" fmla="*/ 3625232 w 7947283"/>
              <a:gd name="connsiteY4" fmla="*/ 3840944 h 4407597"/>
              <a:gd name="connsiteX5" fmla="*/ 4474895 w 7947283"/>
              <a:gd name="connsiteY5" fmla="*/ 1469978 h 4407597"/>
              <a:gd name="connsiteX6" fmla="*/ 5081798 w 7947283"/>
              <a:gd name="connsiteY6" fmla="*/ 2198261 h 4407597"/>
              <a:gd name="connsiteX7" fmla="*/ 5648241 w 7947283"/>
              <a:gd name="connsiteY7" fmla="*/ 685050 h 4407597"/>
              <a:gd name="connsiteX8" fmla="*/ 6392843 w 7947283"/>
              <a:gd name="connsiteY8" fmla="*/ 1451112 h 4407597"/>
              <a:gd name="connsiteX9" fmla="*/ 7947284 w 7947283"/>
              <a:gd name="connsiteY9" fmla="*/ 0 h 4407597"/>
              <a:gd name="connsiteX0" fmla="*/ 0 w 9910390"/>
              <a:gd name="connsiteY0" fmla="*/ 4672137 h 4720900"/>
              <a:gd name="connsiteX1" fmla="*/ 1456566 w 9910390"/>
              <a:gd name="connsiteY1" fmla="*/ 3466424 h 4720900"/>
              <a:gd name="connsiteX2" fmla="*/ 2152481 w 9910390"/>
              <a:gd name="connsiteY2" fmla="*/ 4720690 h 4720900"/>
              <a:gd name="connsiteX3" fmla="*/ 3002145 w 9910390"/>
              <a:gd name="connsiteY3" fmla="*/ 2972810 h 4720900"/>
              <a:gd name="connsiteX4" fmla="*/ 3625232 w 9910390"/>
              <a:gd name="connsiteY4" fmla="*/ 4154247 h 4720900"/>
              <a:gd name="connsiteX5" fmla="*/ 4474895 w 9910390"/>
              <a:gd name="connsiteY5" fmla="*/ 1783281 h 4720900"/>
              <a:gd name="connsiteX6" fmla="*/ 5081798 w 9910390"/>
              <a:gd name="connsiteY6" fmla="*/ 2511564 h 4720900"/>
              <a:gd name="connsiteX7" fmla="*/ 5648241 w 9910390"/>
              <a:gd name="connsiteY7" fmla="*/ 998353 h 4720900"/>
              <a:gd name="connsiteX8" fmla="*/ 6392843 w 9910390"/>
              <a:gd name="connsiteY8" fmla="*/ 1764415 h 4720900"/>
              <a:gd name="connsiteX9" fmla="*/ 9910390 w 9910390"/>
              <a:gd name="connsiteY9" fmla="*/ 0 h 4720900"/>
              <a:gd name="connsiteX0" fmla="*/ 0 w 9910390"/>
              <a:gd name="connsiteY0" fmla="*/ 4672137 h 4720900"/>
              <a:gd name="connsiteX1" fmla="*/ 1456566 w 9910390"/>
              <a:gd name="connsiteY1" fmla="*/ 3466424 h 4720900"/>
              <a:gd name="connsiteX2" fmla="*/ 2152481 w 9910390"/>
              <a:gd name="connsiteY2" fmla="*/ 4720690 h 4720900"/>
              <a:gd name="connsiteX3" fmla="*/ 3002145 w 9910390"/>
              <a:gd name="connsiteY3" fmla="*/ 2972810 h 4720900"/>
              <a:gd name="connsiteX4" fmla="*/ 3625232 w 9910390"/>
              <a:gd name="connsiteY4" fmla="*/ 4154247 h 4720900"/>
              <a:gd name="connsiteX5" fmla="*/ 4474895 w 9910390"/>
              <a:gd name="connsiteY5" fmla="*/ 1783281 h 4720900"/>
              <a:gd name="connsiteX6" fmla="*/ 5081798 w 9910390"/>
              <a:gd name="connsiteY6" fmla="*/ 2511564 h 4720900"/>
              <a:gd name="connsiteX7" fmla="*/ 5648241 w 9910390"/>
              <a:gd name="connsiteY7" fmla="*/ 998353 h 4720900"/>
              <a:gd name="connsiteX8" fmla="*/ 6392843 w 9910390"/>
              <a:gd name="connsiteY8" fmla="*/ 1764415 h 4720900"/>
              <a:gd name="connsiteX9" fmla="*/ 9910390 w 9910390"/>
              <a:gd name="connsiteY9" fmla="*/ 0 h 4720900"/>
              <a:gd name="connsiteX0" fmla="*/ 0 w 9791413"/>
              <a:gd name="connsiteY0" fmla="*/ 4680069 h 4728832"/>
              <a:gd name="connsiteX1" fmla="*/ 1456566 w 9791413"/>
              <a:gd name="connsiteY1" fmla="*/ 3474356 h 4728832"/>
              <a:gd name="connsiteX2" fmla="*/ 2152481 w 9791413"/>
              <a:gd name="connsiteY2" fmla="*/ 4728622 h 4728832"/>
              <a:gd name="connsiteX3" fmla="*/ 3002145 w 9791413"/>
              <a:gd name="connsiteY3" fmla="*/ 2980742 h 4728832"/>
              <a:gd name="connsiteX4" fmla="*/ 3625232 w 9791413"/>
              <a:gd name="connsiteY4" fmla="*/ 4162179 h 4728832"/>
              <a:gd name="connsiteX5" fmla="*/ 4474895 w 9791413"/>
              <a:gd name="connsiteY5" fmla="*/ 1791213 h 4728832"/>
              <a:gd name="connsiteX6" fmla="*/ 5081798 w 9791413"/>
              <a:gd name="connsiteY6" fmla="*/ 2519496 h 4728832"/>
              <a:gd name="connsiteX7" fmla="*/ 5648241 w 9791413"/>
              <a:gd name="connsiteY7" fmla="*/ 1006285 h 4728832"/>
              <a:gd name="connsiteX8" fmla="*/ 6392843 w 9791413"/>
              <a:gd name="connsiteY8" fmla="*/ 1772347 h 4728832"/>
              <a:gd name="connsiteX9" fmla="*/ 9791413 w 9791413"/>
              <a:gd name="connsiteY9" fmla="*/ 0 h 4728832"/>
              <a:gd name="connsiteX0" fmla="*/ 0 w 9791413"/>
              <a:gd name="connsiteY0" fmla="*/ 4680069 h 4728832"/>
              <a:gd name="connsiteX1" fmla="*/ 1456566 w 9791413"/>
              <a:gd name="connsiteY1" fmla="*/ 3474356 h 4728832"/>
              <a:gd name="connsiteX2" fmla="*/ 2152481 w 9791413"/>
              <a:gd name="connsiteY2" fmla="*/ 4728622 h 4728832"/>
              <a:gd name="connsiteX3" fmla="*/ 3002145 w 9791413"/>
              <a:gd name="connsiteY3" fmla="*/ 2980742 h 4728832"/>
              <a:gd name="connsiteX4" fmla="*/ 3625232 w 9791413"/>
              <a:gd name="connsiteY4" fmla="*/ 4162179 h 4728832"/>
              <a:gd name="connsiteX5" fmla="*/ 4474895 w 9791413"/>
              <a:gd name="connsiteY5" fmla="*/ 1791213 h 4728832"/>
              <a:gd name="connsiteX6" fmla="*/ 5081798 w 9791413"/>
              <a:gd name="connsiteY6" fmla="*/ 2519496 h 4728832"/>
              <a:gd name="connsiteX7" fmla="*/ 5648241 w 9791413"/>
              <a:gd name="connsiteY7" fmla="*/ 1006285 h 4728832"/>
              <a:gd name="connsiteX8" fmla="*/ 6392843 w 9791413"/>
              <a:gd name="connsiteY8" fmla="*/ 1772347 h 4728832"/>
              <a:gd name="connsiteX9" fmla="*/ 9791413 w 9791413"/>
              <a:gd name="connsiteY9" fmla="*/ 0 h 4728832"/>
              <a:gd name="connsiteX0" fmla="*/ 0 w 9791413"/>
              <a:gd name="connsiteY0" fmla="*/ 4680069 h 4728832"/>
              <a:gd name="connsiteX1" fmla="*/ 1456566 w 9791413"/>
              <a:gd name="connsiteY1" fmla="*/ 3474356 h 4728832"/>
              <a:gd name="connsiteX2" fmla="*/ 2152481 w 9791413"/>
              <a:gd name="connsiteY2" fmla="*/ 4728622 h 4728832"/>
              <a:gd name="connsiteX3" fmla="*/ 3002145 w 9791413"/>
              <a:gd name="connsiteY3" fmla="*/ 2980742 h 4728832"/>
              <a:gd name="connsiteX4" fmla="*/ 3625232 w 9791413"/>
              <a:gd name="connsiteY4" fmla="*/ 4162179 h 4728832"/>
              <a:gd name="connsiteX5" fmla="*/ 4474895 w 9791413"/>
              <a:gd name="connsiteY5" fmla="*/ 1791213 h 4728832"/>
              <a:gd name="connsiteX6" fmla="*/ 5081798 w 9791413"/>
              <a:gd name="connsiteY6" fmla="*/ 2519496 h 4728832"/>
              <a:gd name="connsiteX7" fmla="*/ 5648241 w 9791413"/>
              <a:gd name="connsiteY7" fmla="*/ 1006285 h 4728832"/>
              <a:gd name="connsiteX8" fmla="*/ 6392843 w 9791413"/>
              <a:gd name="connsiteY8" fmla="*/ 1772347 h 4728832"/>
              <a:gd name="connsiteX9" fmla="*/ 9791413 w 9791413"/>
              <a:gd name="connsiteY9" fmla="*/ 0 h 4728832"/>
              <a:gd name="connsiteX0" fmla="*/ 115593 w 9907006"/>
              <a:gd name="connsiteY0" fmla="*/ 4680069 h 4817244"/>
              <a:gd name="connsiteX1" fmla="*/ 105750 w 9907006"/>
              <a:gd name="connsiteY1" fmla="*/ 4739396 h 4817244"/>
              <a:gd name="connsiteX2" fmla="*/ 1572159 w 9907006"/>
              <a:gd name="connsiteY2" fmla="*/ 3474356 h 4817244"/>
              <a:gd name="connsiteX3" fmla="*/ 2268074 w 9907006"/>
              <a:gd name="connsiteY3" fmla="*/ 4728622 h 4817244"/>
              <a:gd name="connsiteX4" fmla="*/ 3117738 w 9907006"/>
              <a:gd name="connsiteY4" fmla="*/ 2980742 h 4817244"/>
              <a:gd name="connsiteX5" fmla="*/ 3740825 w 9907006"/>
              <a:gd name="connsiteY5" fmla="*/ 4162179 h 4817244"/>
              <a:gd name="connsiteX6" fmla="*/ 4590488 w 9907006"/>
              <a:gd name="connsiteY6" fmla="*/ 1791213 h 4817244"/>
              <a:gd name="connsiteX7" fmla="*/ 5197391 w 9907006"/>
              <a:gd name="connsiteY7" fmla="*/ 2519496 h 4817244"/>
              <a:gd name="connsiteX8" fmla="*/ 5763834 w 9907006"/>
              <a:gd name="connsiteY8" fmla="*/ 1006285 h 4817244"/>
              <a:gd name="connsiteX9" fmla="*/ 6508436 w 9907006"/>
              <a:gd name="connsiteY9" fmla="*/ 1772347 h 4817244"/>
              <a:gd name="connsiteX10" fmla="*/ 9907006 w 9907006"/>
              <a:gd name="connsiteY10" fmla="*/ 0 h 4817244"/>
              <a:gd name="connsiteX0" fmla="*/ 1530 w 10018254"/>
              <a:gd name="connsiteY0" fmla="*/ 4143077 h 4772205"/>
              <a:gd name="connsiteX1" fmla="*/ 216998 w 10018254"/>
              <a:gd name="connsiteY1" fmla="*/ 4739396 h 4772205"/>
              <a:gd name="connsiteX2" fmla="*/ 1683407 w 10018254"/>
              <a:gd name="connsiteY2" fmla="*/ 3474356 h 4772205"/>
              <a:gd name="connsiteX3" fmla="*/ 2379322 w 10018254"/>
              <a:gd name="connsiteY3" fmla="*/ 4728622 h 4772205"/>
              <a:gd name="connsiteX4" fmla="*/ 3228986 w 10018254"/>
              <a:gd name="connsiteY4" fmla="*/ 2980742 h 4772205"/>
              <a:gd name="connsiteX5" fmla="*/ 3852073 w 10018254"/>
              <a:gd name="connsiteY5" fmla="*/ 4162179 h 4772205"/>
              <a:gd name="connsiteX6" fmla="*/ 4701736 w 10018254"/>
              <a:gd name="connsiteY6" fmla="*/ 1791213 h 4772205"/>
              <a:gd name="connsiteX7" fmla="*/ 5308639 w 10018254"/>
              <a:gd name="connsiteY7" fmla="*/ 2519496 h 4772205"/>
              <a:gd name="connsiteX8" fmla="*/ 5875082 w 10018254"/>
              <a:gd name="connsiteY8" fmla="*/ 1006285 h 4772205"/>
              <a:gd name="connsiteX9" fmla="*/ 6619684 w 10018254"/>
              <a:gd name="connsiteY9" fmla="*/ 1772347 h 4772205"/>
              <a:gd name="connsiteX10" fmla="*/ 10018254 w 10018254"/>
              <a:gd name="connsiteY10" fmla="*/ 0 h 4772205"/>
              <a:gd name="connsiteX0" fmla="*/ 210538 w 10227262"/>
              <a:gd name="connsiteY0" fmla="*/ 4143077 h 5190965"/>
              <a:gd name="connsiteX1" fmla="*/ 82675 w 10227262"/>
              <a:gd name="connsiteY1" fmla="*/ 5168559 h 5190965"/>
              <a:gd name="connsiteX2" fmla="*/ 1892415 w 10227262"/>
              <a:gd name="connsiteY2" fmla="*/ 3474356 h 5190965"/>
              <a:gd name="connsiteX3" fmla="*/ 2588330 w 10227262"/>
              <a:gd name="connsiteY3" fmla="*/ 4728622 h 5190965"/>
              <a:gd name="connsiteX4" fmla="*/ 3437994 w 10227262"/>
              <a:gd name="connsiteY4" fmla="*/ 2980742 h 5190965"/>
              <a:gd name="connsiteX5" fmla="*/ 4061081 w 10227262"/>
              <a:gd name="connsiteY5" fmla="*/ 4162179 h 5190965"/>
              <a:gd name="connsiteX6" fmla="*/ 4910744 w 10227262"/>
              <a:gd name="connsiteY6" fmla="*/ 1791213 h 5190965"/>
              <a:gd name="connsiteX7" fmla="*/ 5517647 w 10227262"/>
              <a:gd name="connsiteY7" fmla="*/ 2519496 h 5190965"/>
              <a:gd name="connsiteX8" fmla="*/ 6084090 w 10227262"/>
              <a:gd name="connsiteY8" fmla="*/ 1006285 h 5190965"/>
              <a:gd name="connsiteX9" fmla="*/ 6828692 w 10227262"/>
              <a:gd name="connsiteY9" fmla="*/ 1772347 h 5190965"/>
              <a:gd name="connsiteX10" fmla="*/ 10227262 w 10227262"/>
              <a:gd name="connsiteY10" fmla="*/ 0 h 5190965"/>
              <a:gd name="connsiteX0" fmla="*/ 260723 w 10277447"/>
              <a:gd name="connsiteY0" fmla="*/ 4143077 h 5168559"/>
              <a:gd name="connsiteX1" fmla="*/ 132860 w 10277447"/>
              <a:gd name="connsiteY1" fmla="*/ 5168559 h 5168559"/>
              <a:gd name="connsiteX2" fmla="*/ 1942600 w 10277447"/>
              <a:gd name="connsiteY2" fmla="*/ 3474356 h 5168559"/>
              <a:gd name="connsiteX3" fmla="*/ 2638515 w 10277447"/>
              <a:gd name="connsiteY3" fmla="*/ 4728622 h 5168559"/>
              <a:gd name="connsiteX4" fmla="*/ 3488179 w 10277447"/>
              <a:gd name="connsiteY4" fmla="*/ 2980742 h 5168559"/>
              <a:gd name="connsiteX5" fmla="*/ 4111266 w 10277447"/>
              <a:gd name="connsiteY5" fmla="*/ 4162179 h 5168559"/>
              <a:gd name="connsiteX6" fmla="*/ 4960929 w 10277447"/>
              <a:gd name="connsiteY6" fmla="*/ 1791213 h 5168559"/>
              <a:gd name="connsiteX7" fmla="*/ 5567832 w 10277447"/>
              <a:gd name="connsiteY7" fmla="*/ 2519496 h 5168559"/>
              <a:gd name="connsiteX8" fmla="*/ 6134275 w 10277447"/>
              <a:gd name="connsiteY8" fmla="*/ 1006285 h 5168559"/>
              <a:gd name="connsiteX9" fmla="*/ 6878877 w 10277447"/>
              <a:gd name="connsiteY9" fmla="*/ 1772347 h 5168559"/>
              <a:gd name="connsiteX10" fmla="*/ 10277447 w 10277447"/>
              <a:gd name="connsiteY10" fmla="*/ 0 h 5168559"/>
              <a:gd name="connsiteX0" fmla="*/ 260723 w 10277447"/>
              <a:gd name="connsiteY0" fmla="*/ 4143077 h 5168559"/>
              <a:gd name="connsiteX1" fmla="*/ 132860 w 10277447"/>
              <a:gd name="connsiteY1" fmla="*/ 5168559 h 5168559"/>
              <a:gd name="connsiteX2" fmla="*/ 1942600 w 10277447"/>
              <a:gd name="connsiteY2" fmla="*/ 3474356 h 5168559"/>
              <a:gd name="connsiteX3" fmla="*/ 2638515 w 10277447"/>
              <a:gd name="connsiteY3" fmla="*/ 4728622 h 5168559"/>
              <a:gd name="connsiteX4" fmla="*/ 3488179 w 10277447"/>
              <a:gd name="connsiteY4" fmla="*/ 2980742 h 5168559"/>
              <a:gd name="connsiteX5" fmla="*/ 4111266 w 10277447"/>
              <a:gd name="connsiteY5" fmla="*/ 4162179 h 5168559"/>
              <a:gd name="connsiteX6" fmla="*/ 4960929 w 10277447"/>
              <a:gd name="connsiteY6" fmla="*/ 1791213 h 5168559"/>
              <a:gd name="connsiteX7" fmla="*/ 5567832 w 10277447"/>
              <a:gd name="connsiteY7" fmla="*/ 2519496 h 5168559"/>
              <a:gd name="connsiteX8" fmla="*/ 6134275 w 10277447"/>
              <a:gd name="connsiteY8" fmla="*/ 1006285 h 5168559"/>
              <a:gd name="connsiteX9" fmla="*/ 6878877 w 10277447"/>
              <a:gd name="connsiteY9" fmla="*/ 1772347 h 5168559"/>
              <a:gd name="connsiteX10" fmla="*/ 10277447 w 10277447"/>
              <a:gd name="connsiteY10" fmla="*/ 0 h 5168559"/>
              <a:gd name="connsiteX0" fmla="*/ 1088827 w 10204307"/>
              <a:gd name="connsiteY0" fmla="*/ 3228771 h 5168559"/>
              <a:gd name="connsiteX1" fmla="*/ 59720 w 10204307"/>
              <a:gd name="connsiteY1" fmla="*/ 5168559 h 5168559"/>
              <a:gd name="connsiteX2" fmla="*/ 1869460 w 10204307"/>
              <a:gd name="connsiteY2" fmla="*/ 3474356 h 5168559"/>
              <a:gd name="connsiteX3" fmla="*/ 2565375 w 10204307"/>
              <a:gd name="connsiteY3" fmla="*/ 4728622 h 5168559"/>
              <a:gd name="connsiteX4" fmla="*/ 3415039 w 10204307"/>
              <a:gd name="connsiteY4" fmla="*/ 2980742 h 5168559"/>
              <a:gd name="connsiteX5" fmla="*/ 4038126 w 10204307"/>
              <a:gd name="connsiteY5" fmla="*/ 4162179 h 5168559"/>
              <a:gd name="connsiteX6" fmla="*/ 4887789 w 10204307"/>
              <a:gd name="connsiteY6" fmla="*/ 1791213 h 5168559"/>
              <a:gd name="connsiteX7" fmla="*/ 5494692 w 10204307"/>
              <a:gd name="connsiteY7" fmla="*/ 2519496 h 5168559"/>
              <a:gd name="connsiteX8" fmla="*/ 6061135 w 10204307"/>
              <a:gd name="connsiteY8" fmla="*/ 1006285 h 5168559"/>
              <a:gd name="connsiteX9" fmla="*/ 6805737 w 10204307"/>
              <a:gd name="connsiteY9" fmla="*/ 1772347 h 5168559"/>
              <a:gd name="connsiteX10" fmla="*/ 10204307 w 10204307"/>
              <a:gd name="connsiteY10" fmla="*/ 0 h 5168559"/>
              <a:gd name="connsiteX0" fmla="*/ 938428 w 10210645"/>
              <a:gd name="connsiteY0" fmla="*/ 3359386 h 5168559"/>
              <a:gd name="connsiteX1" fmla="*/ 66058 w 10210645"/>
              <a:gd name="connsiteY1" fmla="*/ 5168559 h 5168559"/>
              <a:gd name="connsiteX2" fmla="*/ 1875798 w 10210645"/>
              <a:gd name="connsiteY2" fmla="*/ 3474356 h 5168559"/>
              <a:gd name="connsiteX3" fmla="*/ 2571713 w 10210645"/>
              <a:gd name="connsiteY3" fmla="*/ 4728622 h 5168559"/>
              <a:gd name="connsiteX4" fmla="*/ 3421377 w 10210645"/>
              <a:gd name="connsiteY4" fmla="*/ 2980742 h 5168559"/>
              <a:gd name="connsiteX5" fmla="*/ 4044464 w 10210645"/>
              <a:gd name="connsiteY5" fmla="*/ 4162179 h 5168559"/>
              <a:gd name="connsiteX6" fmla="*/ 4894127 w 10210645"/>
              <a:gd name="connsiteY6" fmla="*/ 1791213 h 5168559"/>
              <a:gd name="connsiteX7" fmla="*/ 5501030 w 10210645"/>
              <a:gd name="connsiteY7" fmla="*/ 2519496 h 5168559"/>
              <a:gd name="connsiteX8" fmla="*/ 6067473 w 10210645"/>
              <a:gd name="connsiteY8" fmla="*/ 1006285 h 5168559"/>
              <a:gd name="connsiteX9" fmla="*/ 6812075 w 10210645"/>
              <a:gd name="connsiteY9" fmla="*/ 1772347 h 5168559"/>
              <a:gd name="connsiteX10" fmla="*/ 10210645 w 10210645"/>
              <a:gd name="connsiteY10" fmla="*/ 0 h 5168559"/>
              <a:gd name="connsiteX0" fmla="*/ 789529 w 10218485"/>
              <a:gd name="connsiteY0" fmla="*/ 3777354 h 5168559"/>
              <a:gd name="connsiteX1" fmla="*/ 73898 w 10218485"/>
              <a:gd name="connsiteY1" fmla="*/ 5168559 h 5168559"/>
              <a:gd name="connsiteX2" fmla="*/ 1883638 w 10218485"/>
              <a:gd name="connsiteY2" fmla="*/ 3474356 h 5168559"/>
              <a:gd name="connsiteX3" fmla="*/ 2579553 w 10218485"/>
              <a:gd name="connsiteY3" fmla="*/ 4728622 h 5168559"/>
              <a:gd name="connsiteX4" fmla="*/ 3429217 w 10218485"/>
              <a:gd name="connsiteY4" fmla="*/ 2980742 h 5168559"/>
              <a:gd name="connsiteX5" fmla="*/ 4052304 w 10218485"/>
              <a:gd name="connsiteY5" fmla="*/ 4162179 h 5168559"/>
              <a:gd name="connsiteX6" fmla="*/ 4901967 w 10218485"/>
              <a:gd name="connsiteY6" fmla="*/ 1791213 h 5168559"/>
              <a:gd name="connsiteX7" fmla="*/ 5508870 w 10218485"/>
              <a:gd name="connsiteY7" fmla="*/ 2519496 h 5168559"/>
              <a:gd name="connsiteX8" fmla="*/ 6075313 w 10218485"/>
              <a:gd name="connsiteY8" fmla="*/ 1006285 h 5168559"/>
              <a:gd name="connsiteX9" fmla="*/ 6819915 w 10218485"/>
              <a:gd name="connsiteY9" fmla="*/ 1772347 h 5168559"/>
              <a:gd name="connsiteX10" fmla="*/ 10218485 w 10218485"/>
              <a:gd name="connsiteY10" fmla="*/ 0 h 5168559"/>
              <a:gd name="connsiteX0" fmla="*/ 1051109 w 10480065"/>
              <a:gd name="connsiteY0" fmla="*/ 3777354 h 5064067"/>
              <a:gd name="connsiteX1" fmla="*/ 61187 w 10480065"/>
              <a:gd name="connsiteY1" fmla="*/ 5064067 h 5064067"/>
              <a:gd name="connsiteX2" fmla="*/ 2145218 w 10480065"/>
              <a:gd name="connsiteY2" fmla="*/ 3474356 h 5064067"/>
              <a:gd name="connsiteX3" fmla="*/ 2841133 w 10480065"/>
              <a:gd name="connsiteY3" fmla="*/ 4728622 h 5064067"/>
              <a:gd name="connsiteX4" fmla="*/ 3690797 w 10480065"/>
              <a:gd name="connsiteY4" fmla="*/ 2980742 h 5064067"/>
              <a:gd name="connsiteX5" fmla="*/ 4313884 w 10480065"/>
              <a:gd name="connsiteY5" fmla="*/ 4162179 h 5064067"/>
              <a:gd name="connsiteX6" fmla="*/ 5163547 w 10480065"/>
              <a:gd name="connsiteY6" fmla="*/ 1791213 h 5064067"/>
              <a:gd name="connsiteX7" fmla="*/ 5770450 w 10480065"/>
              <a:gd name="connsiteY7" fmla="*/ 2519496 h 5064067"/>
              <a:gd name="connsiteX8" fmla="*/ 6336893 w 10480065"/>
              <a:gd name="connsiteY8" fmla="*/ 1006285 h 5064067"/>
              <a:gd name="connsiteX9" fmla="*/ 7081495 w 10480065"/>
              <a:gd name="connsiteY9" fmla="*/ 1772347 h 5064067"/>
              <a:gd name="connsiteX10" fmla="*/ 10480065 w 10480065"/>
              <a:gd name="connsiteY10" fmla="*/ 0 h 5064067"/>
              <a:gd name="connsiteX0" fmla="*/ 1253002 w 10472973"/>
              <a:gd name="connsiteY0" fmla="*/ 5292489 h 5292778"/>
              <a:gd name="connsiteX1" fmla="*/ 54095 w 10472973"/>
              <a:gd name="connsiteY1" fmla="*/ 5064067 h 5292778"/>
              <a:gd name="connsiteX2" fmla="*/ 2138126 w 10472973"/>
              <a:gd name="connsiteY2" fmla="*/ 3474356 h 5292778"/>
              <a:gd name="connsiteX3" fmla="*/ 2834041 w 10472973"/>
              <a:gd name="connsiteY3" fmla="*/ 4728622 h 5292778"/>
              <a:gd name="connsiteX4" fmla="*/ 3683705 w 10472973"/>
              <a:gd name="connsiteY4" fmla="*/ 2980742 h 5292778"/>
              <a:gd name="connsiteX5" fmla="*/ 4306792 w 10472973"/>
              <a:gd name="connsiteY5" fmla="*/ 4162179 h 5292778"/>
              <a:gd name="connsiteX6" fmla="*/ 5156455 w 10472973"/>
              <a:gd name="connsiteY6" fmla="*/ 1791213 h 5292778"/>
              <a:gd name="connsiteX7" fmla="*/ 5763358 w 10472973"/>
              <a:gd name="connsiteY7" fmla="*/ 2519496 h 5292778"/>
              <a:gd name="connsiteX8" fmla="*/ 6329801 w 10472973"/>
              <a:gd name="connsiteY8" fmla="*/ 1006285 h 5292778"/>
              <a:gd name="connsiteX9" fmla="*/ 7074403 w 10472973"/>
              <a:gd name="connsiteY9" fmla="*/ 1772347 h 5292778"/>
              <a:gd name="connsiteX10" fmla="*/ 10472973 w 10472973"/>
              <a:gd name="connsiteY10" fmla="*/ 0 h 5292778"/>
              <a:gd name="connsiteX0" fmla="*/ 1253002 w 10472973"/>
              <a:gd name="connsiteY0" fmla="*/ 5292489 h 5292778"/>
              <a:gd name="connsiteX1" fmla="*/ 54095 w 10472973"/>
              <a:gd name="connsiteY1" fmla="*/ 5064067 h 5292778"/>
              <a:gd name="connsiteX2" fmla="*/ 2138126 w 10472973"/>
              <a:gd name="connsiteY2" fmla="*/ 3474356 h 5292778"/>
              <a:gd name="connsiteX3" fmla="*/ 2834041 w 10472973"/>
              <a:gd name="connsiteY3" fmla="*/ 4728622 h 5292778"/>
              <a:gd name="connsiteX4" fmla="*/ 3683705 w 10472973"/>
              <a:gd name="connsiteY4" fmla="*/ 2980742 h 5292778"/>
              <a:gd name="connsiteX5" fmla="*/ 4306792 w 10472973"/>
              <a:gd name="connsiteY5" fmla="*/ 4162179 h 5292778"/>
              <a:gd name="connsiteX6" fmla="*/ 5156455 w 10472973"/>
              <a:gd name="connsiteY6" fmla="*/ 1791213 h 5292778"/>
              <a:gd name="connsiteX7" fmla="*/ 5763358 w 10472973"/>
              <a:gd name="connsiteY7" fmla="*/ 2519496 h 5292778"/>
              <a:gd name="connsiteX8" fmla="*/ 6329801 w 10472973"/>
              <a:gd name="connsiteY8" fmla="*/ 1006285 h 5292778"/>
              <a:gd name="connsiteX9" fmla="*/ 7074403 w 10472973"/>
              <a:gd name="connsiteY9" fmla="*/ 1772347 h 5292778"/>
              <a:gd name="connsiteX10" fmla="*/ 10472973 w 10472973"/>
              <a:gd name="connsiteY10" fmla="*/ 0 h 5292778"/>
              <a:gd name="connsiteX0" fmla="*/ 1278351 w 10498322"/>
              <a:gd name="connsiteY0" fmla="*/ 5292489 h 5294168"/>
              <a:gd name="connsiteX1" fmla="*/ 53321 w 10498322"/>
              <a:gd name="connsiteY1" fmla="*/ 5273051 h 5294168"/>
              <a:gd name="connsiteX2" fmla="*/ 2163475 w 10498322"/>
              <a:gd name="connsiteY2" fmla="*/ 3474356 h 5294168"/>
              <a:gd name="connsiteX3" fmla="*/ 2859390 w 10498322"/>
              <a:gd name="connsiteY3" fmla="*/ 4728622 h 5294168"/>
              <a:gd name="connsiteX4" fmla="*/ 3709054 w 10498322"/>
              <a:gd name="connsiteY4" fmla="*/ 2980742 h 5294168"/>
              <a:gd name="connsiteX5" fmla="*/ 4332141 w 10498322"/>
              <a:gd name="connsiteY5" fmla="*/ 4162179 h 5294168"/>
              <a:gd name="connsiteX6" fmla="*/ 5181804 w 10498322"/>
              <a:gd name="connsiteY6" fmla="*/ 1791213 h 5294168"/>
              <a:gd name="connsiteX7" fmla="*/ 5788707 w 10498322"/>
              <a:gd name="connsiteY7" fmla="*/ 2519496 h 5294168"/>
              <a:gd name="connsiteX8" fmla="*/ 6355150 w 10498322"/>
              <a:gd name="connsiteY8" fmla="*/ 1006285 h 5294168"/>
              <a:gd name="connsiteX9" fmla="*/ 7099752 w 10498322"/>
              <a:gd name="connsiteY9" fmla="*/ 1772347 h 5294168"/>
              <a:gd name="connsiteX10" fmla="*/ 10498322 w 10498322"/>
              <a:gd name="connsiteY10" fmla="*/ 0 h 5294168"/>
              <a:gd name="connsiteX0" fmla="*/ 1227036 w 10447007"/>
              <a:gd name="connsiteY0" fmla="*/ 5292489 h 5538136"/>
              <a:gd name="connsiteX1" fmla="*/ 2006 w 10447007"/>
              <a:gd name="connsiteY1" fmla="*/ 5273051 h 5538136"/>
              <a:gd name="connsiteX2" fmla="*/ 2112160 w 10447007"/>
              <a:gd name="connsiteY2" fmla="*/ 3474356 h 5538136"/>
              <a:gd name="connsiteX3" fmla="*/ 2808075 w 10447007"/>
              <a:gd name="connsiteY3" fmla="*/ 4728622 h 5538136"/>
              <a:gd name="connsiteX4" fmla="*/ 3657739 w 10447007"/>
              <a:gd name="connsiteY4" fmla="*/ 2980742 h 5538136"/>
              <a:gd name="connsiteX5" fmla="*/ 4280826 w 10447007"/>
              <a:gd name="connsiteY5" fmla="*/ 4162179 h 5538136"/>
              <a:gd name="connsiteX6" fmla="*/ 5130489 w 10447007"/>
              <a:gd name="connsiteY6" fmla="*/ 1791213 h 5538136"/>
              <a:gd name="connsiteX7" fmla="*/ 5737392 w 10447007"/>
              <a:gd name="connsiteY7" fmla="*/ 2519496 h 5538136"/>
              <a:gd name="connsiteX8" fmla="*/ 6303835 w 10447007"/>
              <a:gd name="connsiteY8" fmla="*/ 1006285 h 5538136"/>
              <a:gd name="connsiteX9" fmla="*/ 7048437 w 10447007"/>
              <a:gd name="connsiteY9" fmla="*/ 1772347 h 5538136"/>
              <a:gd name="connsiteX10" fmla="*/ 10447007 w 10447007"/>
              <a:gd name="connsiteY10" fmla="*/ 0 h 5538136"/>
              <a:gd name="connsiteX0" fmla="*/ 1122664 w 10342635"/>
              <a:gd name="connsiteY0" fmla="*/ 5292489 h 5626951"/>
              <a:gd name="connsiteX1" fmla="*/ 2125 w 10342635"/>
              <a:gd name="connsiteY1" fmla="*/ 5390604 h 5626951"/>
              <a:gd name="connsiteX2" fmla="*/ 2007788 w 10342635"/>
              <a:gd name="connsiteY2" fmla="*/ 3474356 h 5626951"/>
              <a:gd name="connsiteX3" fmla="*/ 2703703 w 10342635"/>
              <a:gd name="connsiteY3" fmla="*/ 4728622 h 5626951"/>
              <a:gd name="connsiteX4" fmla="*/ 3553367 w 10342635"/>
              <a:gd name="connsiteY4" fmla="*/ 2980742 h 5626951"/>
              <a:gd name="connsiteX5" fmla="*/ 4176454 w 10342635"/>
              <a:gd name="connsiteY5" fmla="*/ 4162179 h 5626951"/>
              <a:gd name="connsiteX6" fmla="*/ 5026117 w 10342635"/>
              <a:gd name="connsiteY6" fmla="*/ 1791213 h 5626951"/>
              <a:gd name="connsiteX7" fmla="*/ 5633020 w 10342635"/>
              <a:gd name="connsiteY7" fmla="*/ 2519496 h 5626951"/>
              <a:gd name="connsiteX8" fmla="*/ 6199463 w 10342635"/>
              <a:gd name="connsiteY8" fmla="*/ 1006285 h 5626951"/>
              <a:gd name="connsiteX9" fmla="*/ 6944065 w 10342635"/>
              <a:gd name="connsiteY9" fmla="*/ 1772347 h 5626951"/>
              <a:gd name="connsiteX10" fmla="*/ 10342635 w 10342635"/>
              <a:gd name="connsiteY10" fmla="*/ 0 h 5626951"/>
              <a:gd name="connsiteX0" fmla="*/ 1126652 w 10346623"/>
              <a:gd name="connsiteY0" fmla="*/ 5292489 h 5626951"/>
              <a:gd name="connsiteX1" fmla="*/ 6113 w 10346623"/>
              <a:gd name="connsiteY1" fmla="*/ 5390604 h 5626951"/>
              <a:gd name="connsiteX2" fmla="*/ 2011776 w 10346623"/>
              <a:gd name="connsiteY2" fmla="*/ 3474356 h 5626951"/>
              <a:gd name="connsiteX3" fmla="*/ 2707691 w 10346623"/>
              <a:gd name="connsiteY3" fmla="*/ 4728622 h 5626951"/>
              <a:gd name="connsiteX4" fmla="*/ 3557355 w 10346623"/>
              <a:gd name="connsiteY4" fmla="*/ 2980742 h 5626951"/>
              <a:gd name="connsiteX5" fmla="*/ 4180442 w 10346623"/>
              <a:gd name="connsiteY5" fmla="*/ 4162179 h 5626951"/>
              <a:gd name="connsiteX6" fmla="*/ 5030105 w 10346623"/>
              <a:gd name="connsiteY6" fmla="*/ 1791213 h 5626951"/>
              <a:gd name="connsiteX7" fmla="*/ 5637008 w 10346623"/>
              <a:gd name="connsiteY7" fmla="*/ 2519496 h 5626951"/>
              <a:gd name="connsiteX8" fmla="*/ 6203451 w 10346623"/>
              <a:gd name="connsiteY8" fmla="*/ 1006285 h 5626951"/>
              <a:gd name="connsiteX9" fmla="*/ 6948053 w 10346623"/>
              <a:gd name="connsiteY9" fmla="*/ 1772347 h 5626951"/>
              <a:gd name="connsiteX10" fmla="*/ 10346623 w 10346623"/>
              <a:gd name="connsiteY10" fmla="*/ 0 h 5626951"/>
              <a:gd name="connsiteX0" fmla="*/ 1126653 w 10346624"/>
              <a:gd name="connsiteY0" fmla="*/ 5292489 h 5603903"/>
              <a:gd name="connsiteX1" fmla="*/ 6114 w 10346624"/>
              <a:gd name="connsiteY1" fmla="*/ 5390604 h 5603903"/>
              <a:gd name="connsiteX2" fmla="*/ 2011777 w 10346624"/>
              <a:gd name="connsiteY2" fmla="*/ 3474356 h 5603903"/>
              <a:gd name="connsiteX3" fmla="*/ 2707692 w 10346624"/>
              <a:gd name="connsiteY3" fmla="*/ 4728622 h 5603903"/>
              <a:gd name="connsiteX4" fmla="*/ 3557356 w 10346624"/>
              <a:gd name="connsiteY4" fmla="*/ 2980742 h 5603903"/>
              <a:gd name="connsiteX5" fmla="*/ 4180443 w 10346624"/>
              <a:gd name="connsiteY5" fmla="*/ 4162179 h 5603903"/>
              <a:gd name="connsiteX6" fmla="*/ 5030106 w 10346624"/>
              <a:gd name="connsiteY6" fmla="*/ 1791213 h 5603903"/>
              <a:gd name="connsiteX7" fmla="*/ 5637009 w 10346624"/>
              <a:gd name="connsiteY7" fmla="*/ 2519496 h 5603903"/>
              <a:gd name="connsiteX8" fmla="*/ 6203452 w 10346624"/>
              <a:gd name="connsiteY8" fmla="*/ 1006285 h 5603903"/>
              <a:gd name="connsiteX9" fmla="*/ 6948054 w 10346624"/>
              <a:gd name="connsiteY9" fmla="*/ 1772347 h 5603903"/>
              <a:gd name="connsiteX10" fmla="*/ 10346624 w 10346624"/>
              <a:gd name="connsiteY10" fmla="*/ 0 h 5603903"/>
              <a:gd name="connsiteX0" fmla="*/ 1178899 w 10346624"/>
              <a:gd name="connsiteY0" fmla="*/ 5462289 h 5647731"/>
              <a:gd name="connsiteX1" fmla="*/ 6114 w 10346624"/>
              <a:gd name="connsiteY1" fmla="*/ 5390604 h 5647731"/>
              <a:gd name="connsiteX2" fmla="*/ 2011777 w 10346624"/>
              <a:gd name="connsiteY2" fmla="*/ 3474356 h 5647731"/>
              <a:gd name="connsiteX3" fmla="*/ 2707692 w 10346624"/>
              <a:gd name="connsiteY3" fmla="*/ 4728622 h 5647731"/>
              <a:gd name="connsiteX4" fmla="*/ 3557356 w 10346624"/>
              <a:gd name="connsiteY4" fmla="*/ 2980742 h 5647731"/>
              <a:gd name="connsiteX5" fmla="*/ 4180443 w 10346624"/>
              <a:gd name="connsiteY5" fmla="*/ 4162179 h 5647731"/>
              <a:gd name="connsiteX6" fmla="*/ 5030106 w 10346624"/>
              <a:gd name="connsiteY6" fmla="*/ 1791213 h 5647731"/>
              <a:gd name="connsiteX7" fmla="*/ 5637009 w 10346624"/>
              <a:gd name="connsiteY7" fmla="*/ 2519496 h 5647731"/>
              <a:gd name="connsiteX8" fmla="*/ 6203452 w 10346624"/>
              <a:gd name="connsiteY8" fmla="*/ 1006285 h 5647731"/>
              <a:gd name="connsiteX9" fmla="*/ 6948054 w 10346624"/>
              <a:gd name="connsiteY9" fmla="*/ 1772347 h 5647731"/>
              <a:gd name="connsiteX10" fmla="*/ 10346624 w 10346624"/>
              <a:gd name="connsiteY10" fmla="*/ 0 h 5647731"/>
              <a:gd name="connsiteX0" fmla="*/ 1178899 w 10346624"/>
              <a:gd name="connsiteY0" fmla="*/ 5462289 h 5684628"/>
              <a:gd name="connsiteX1" fmla="*/ 6114 w 10346624"/>
              <a:gd name="connsiteY1" fmla="*/ 5390604 h 5684628"/>
              <a:gd name="connsiteX2" fmla="*/ 2011777 w 10346624"/>
              <a:gd name="connsiteY2" fmla="*/ 3474356 h 5684628"/>
              <a:gd name="connsiteX3" fmla="*/ 2707692 w 10346624"/>
              <a:gd name="connsiteY3" fmla="*/ 4728622 h 5684628"/>
              <a:gd name="connsiteX4" fmla="*/ 3557356 w 10346624"/>
              <a:gd name="connsiteY4" fmla="*/ 2980742 h 5684628"/>
              <a:gd name="connsiteX5" fmla="*/ 4180443 w 10346624"/>
              <a:gd name="connsiteY5" fmla="*/ 4162179 h 5684628"/>
              <a:gd name="connsiteX6" fmla="*/ 5030106 w 10346624"/>
              <a:gd name="connsiteY6" fmla="*/ 1791213 h 5684628"/>
              <a:gd name="connsiteX7" fmla="*/ 5637009 w 10346624"/>
              <a:gd name="connsiteY7" fmla="*/ 2519496 h 5684628"/>
              <a:gd name="connsiteX8" fmla="*/ 6203452 w 10346624"/>
              <a:gd name="connsiteY8" fmla="*/ 1006285 h 5684628"/>
              <a:gd name="connsiteX9" fmla="*/ 6948054 w 10346624"/>
              <a:gd name="connsiteY9" fmla="*/ 1772347 h 5684628"/>
              <a:gd name="connsiteX10" fmla="*/ 10346624 w 10346624"/>
              <a:gd name="connsiteY10" fmla="*/ 0 h 5684628"/>
              <a:gd name="connsiteX0" fmla="*/ 1244207 w 10346624"/>
              <a:gd name="connsiteY0" fmla="*/ 5514536 h 5705666"/>
              <a:gd name="connsiteX1" fmla="*/ 6114 w 10346624"/>
              <a:gd name="connsiteY1" fmla="*/ 5390604 h 5705666"/>
              <a:gd name="connsiteX2" fmla="*/ 2011777 w 10346624"/>
              <a:gd name="connsiteY2" fmla="*/ 3474356 h 5705666"/>
              <a:gd name="connsiteX3" fmla="*/ 2707692 w 10346624"/>
              <a:gd name="connsiteY3" fmla="*/ 4728622 h 5705666"/>
              <a:gd name="connsiteX4" fmla="*/ 3557356 w 10346624"/>
              <a:gd name="connsiteY4" fmla="*/ 2980742 h 5705666"/>
              <a:gd name="connsiteX5" fmla="*/ 4180443 w 10346624"/>
              <a:gd name="connsiteY5" fmla="*/ 4162179 h 5705666"/>
              <a:gd name="connsiteX6" fmla="*/ 5030106 w 10346624"/>
              <a:gd name="connsiteY6" fmla="*/ 1791213 h 5705666"/>
              <a:gd name="connsiteX7" fmla="*/ 5637009 w 10346624"/>
              <a:gd name="connsiteY7" fmla="*/ 2519496 h 5705666"/>
              <a:gd name="connsiteX8" fmla="*/ 6203452 w 10346624"/>
              <a:gd name="connsiteY8" fmla="*/ 1006285 h 5705666"/>
              <a:gd name="connsiteX9" fmla="*/ 6948054 w 10346624"/>
              <a:gd name="connsiteY9" fmla="*/ 1772347 h 5705666"/>
              <a:gd name="connsiteX10" fmla="*/ 10346624 w 10346624"/>
              <a:gd name="connsiteY10" fmla="*/ 0 h 5705666"/>
              <a:gd name="connsiteX0" fmla="*/ 1244207 w 10346624"/>
              <a:gd name="connsiteY0" fmla="*/ 5514536 h 5680480"/>
              <a:gd name="connsiteX1" fmla="*/ 6114 w 10346624"/>
              <a:gd name="connsiteY1" fmla="*/ 5390604 h 5680480"/>
              <a:gd name="connsiteX2" fmla="*/ 2011777 w 10346624"/>
              <a:gd name="connsiteY2" fmla="*/ 3474356 h 5680480"/>
              <a:gd name="connsiteX3" fmla="*/ 2707692 w 10346624"/>
              <a:gd name="connsiteY3" fmla="*/ 4728622 h 5680480"/>
              <a:gd name="connsiteX4" fmla="*/ 3557356 w 10346624"/>
              <a:gd name="connsiteY4" fmla="*/ 2980742 h 5680480"/>
              <a:gd name="connsiteX5" fmla="*/ 4180443 w 10346624"/>
              <a:gd name="connsiteY5" fmla="*/ 4162179 h 5680480"/>
              <a:gd name="connsiteX6" fmla="*/ 5030106 w 10346624"/>
              <a:gd name="connsiteY6" fmla="*/ 1791213 h 5680480"/>
              <a:gd name="connsiteX7" fmla="*/ 5637009 w 10346624"/>
              <a:gd name="connsiteY7" fmla="*/ 2519496 h 5680480"/>
              <a:gd name="connsiteX8" fmla="*/ 6203452 w 10346624"/>
              <a:gd name="connsiteY8" fmla="*/ 1006285 h 5680480"/>
              <a:gd name="connsiteX9" fmla="*/ 6948054 w 10346624"/>
              <a:gd name="connsiteY9" fmla="*/ 1772347 h 5680480"/>
              <a:gd name="connsiteX10" fmla="*/ 10346624 w 10346624"/>
              <a:gd name="connsiteY10" fmla="*/ 0 h 5680480"/>
              <a:gd name="connsiteX0" fmla="*/ 1218172 w 10320589"/>
              <a:gd name="connsiteY0" fmla="*/ 5514536 h 5713996"/>
              <a:gd name="connsiteX1" fmla="*/ 6202 w 10320589"/>
              <a:gd name="connsiteY1" fmla="*/ 5442849 h 5713996"/>
              <a:gd name="connsiteX2" fmla="*/ 1985742 w 10320589"/>
              <a:gd name="connsiteY2" fmla="*/ 3474356 h 5713996"/>
              <a:gd name="connsiteX3" fmla="*/ 2681657 w 10320589"/>
              <a:gd name="connsiteY3" fmla="*/ 4728622 h 5713996"/>
              <a:gd name="connsiteX4" fmla="*/ 3531321 w 10320589"/>
              <a:gd name="connsiteY4" fmla="*/ 2980742 h 5713996"/>
              <a:gd name="connsiteX5" fmla="*/ 4154408 w 10320589"/>
              <a:gd name="connsiteY5" fmla="*/ 4162179 h 5713996"/>
              <a:gd name="connsiteX6" fmla="*/ 5004071 w 10320589"/>
              <a:gd name="connsiteY6" fmla="*/ 1791213 h 5713996"/>
              <a:gd name="connsiteX7" fmla="*/ 5610974 w 10320589"/>
              <a:gd name="connsiteY7" fmla="*/ 2519496 h 5713996"/>
              <a:gd name="connsiteX8" fmla="*/ 6177417 w 10320589"/>
              <a:gd name="connsiteY8" fmla="*/ 1006285 h 5713996"/>
              <a:gd name="connsiteX9" fmla="*/ 6922019 w 10320589"/>
              <a:gd name="connsiteY9" fmla="*/ 1772347 h 5713996"/>
              <a:gd name="connsiteX10" fmla="*/ 10320589 w 10320589"/>
              <a:gd name="connsiteY10" fmla="*/ 0 h 5713996"/>
              <a:gd name="connsiteX0" fmla="*/ 1229345 w 10331762"/>
              <a:gd name="connsiteY0" fmla="*/ 5514536 h 5713996"/>
              <a:gd name="connsiteX1" fmla="*/ 17375 w 10331762"/>
              <a:gd name="connsiteY1" fmla="*/ 5442849 h 5713996"/>
              <a:gd name="connsiteX2" fmla="*/ 1996915 w 10331762"/>
              <a:gd name="connsiteY2" fmla="*/ 3474356 h 5713996"/>
              <a:gd name="connsiteX3" fmla="*/ 2692830 w 10331762"/>
              <a:gd name="connsiteY3" fmla="*/ 4728622 h 5713996"/>
              <a:gd name="connsiteX4" fmla="*/ 3542494 w 10331762"/>
              <a:gd name="connsiteY4" fmla="*/ 2980742 h 5713996"/>
              <a:gd name="connsiteX5" fmla="*/ 4165581 w 10331762"/>
              <a:gd name="connsiteY5" fmla="*/ 4162179 h 5713996"/>
              <a:gd name="connsiteX6" fmla="*/ 5015244 w 10331762"/>
              <a:gd name="connsiteY6" fmla="*/ 1791213 h 5713996"/>
              <a:gd name="connsiteX7" fmla="*/ 5622147 w 10331762"/>
              <a:gd name="connsiteY7" fmla="*/ 2519496 h 5713996"/>
              <a:gd name="connsiteX8" fmla="*/ 6188590 w 10331762"/>
              <a:gd name="connsiteY8" fmla="*/ 1006285 h 5713996"/>
              <a:gd name="connsiteX9" fmla="*/ 6933192 w 10331762"/>
              <a:gd name="connsiteY9" fmla="*/ 1772347 h 5713996"/>
              <a:gd name="connsiteX10" fmla="*/ 10331762 w 10331762"/>
              <a:gd name="connsiteY10" fmla="*/ 0 h 5713996"/>
              <a:gd name="connsiteX0" fmla="*/ 1190511 w 10292928"/>
              <a:gd name="connsiteY0" fmla="*/ 5514536 h 5816280"/>
              <a:gd name="connsiteX1" fmla="*/ 17726 w 10292928"/>
              <a:gd name="connsiteY1" fmla="*/ 5586525 h 5816280"/>
              <a:gd name="connsiteX2" fmla="*/ 1958081 w 10292928"/>
              <a:gd name="connsiteY2" fmla="*/ 3474356 h 5816280"/>
              <a:gd name="connsiteX3" fmla="*/ 2653996 w 10292928"/>
              <a:gd name="connsiteY3" fmla="*/ 4728622 h 5816280"/>
              <a:gd name="connsiteX4" fmla="*/ 3503660 w 10292928"/>
              <a:gd name="connsiteY4" fmla="*/ 2980742 h 5816280"/>
              <a:gd name="connsiteX5" fmla="*/ 4126747 w 10292928"/>
              <a:gd name="connsiteY5" fmla="*/ 4162179 h 5816280"/>
              <a:gd name="connsiteX6" fmla="*/ 4976410 w 10292928"/>
              <a:gd name="connsiteY6" fmla="*/ 1791213 h 5816280"/>
              <a:gd name="connsiteX7" fmla="*/ 5583313 w 10292928"/>
              <a:gd name="connsiteY7" fmla="*/ 2519496 h 5816280"/>
              <a:gd name="connsiteX8" fmla="*/ 6149756 w 10292928"/>
              <a:gd name="connsiteY8" fmla="*/ 1006285 h 5816280"/>
              <a:gd name="connsiteX9" fmla="*/ 6894358 w 10292928"/>
              <a:gd name="connsiteY9" fmla="*/ 1772347 h 5816280"/>
              <a:gd name="connsiteX10" fmla="*/ 10292928 w 10292928"/>
              <a:gd name="connsiteY10" fmla="*/ 0 h 5816280"/>
              <a:gd name="connsiteX0" fmla="*/ 1190510 w 10292927"/>
              <a:gd name="connsiteY0" fmla="*/ 5514536 h 5816280"/>
              <a:gd name="connsiteX1" fmla="*/ 17725 w 10292927"/>
              <a:gd name="connsiteY1" fmla="*/ 5586525 h 5816280"/>
              <a:gd name="connsiteX2" fmla="*/ 1958080 w 10292927"/>
              <a:gd name="connsiteY2" fmla="*/ 3474356 h 5816280"/>
              <a:gd name="connsiteX3" fmla="*/ 2653995 w 10292927"/>
              <a:gd name="connsiteY3" fmla="*/ 4728622 h 5816280"/>
              <a:gd name="connsiteX4" fmla="*/ 3503659 w 10292927"/>
              <a:gd name="connsiteY4" fmla="*/ 2980742 h 5816280"/>
              <a:gd name="connsiteX5" fmla="*/ 4126746 w 10292927"/>
              <a:gd name="connsiteY5" fmla="*/ 4162179 h 5816280"/>
              <a:gd name="connsiteX6" fmla="*/ 4976409 w 10292927"/>
              <a:gd name="connsiteY6" fmla="*/ 1791213 h 5816280"/>
              <a:gd name="connsiteX7" fmla="*/ 5583312 w 10292927"/>
              <a:gd name="connsiteY7" fmla="*/ 2519496 h 5816280"/>
              <a:gd name="connsiteX8" fmla="*/ 6149755 w 10292927"/>
              <a:gd name="connsiteY8" fmla="*/ 1006285 h 5816280"/>
              <a:gd name="connsiteX9" fmla="*/ 6894357 w 10292927"/>
              <a:gd name="connsiteY9" fmla="*/ 1772347 h 5816280"/>
              <a:gd name="connsiteX10" fmla="*/ 10292927 w 10292927"/>
              <a:gd name="connsiteY10" fmla="*/ 0 h 5816280"/>
              <a:gd name="connsiteX0" fmla="*/ 1190510 w 9809651"/>
              <a:gd name="connsiteY0" fmla="*/ 5658213 h 5959957"/>
              <a:gd name="connsiteX1" fmla="*/ 17725 w 9809651"/>
              <a:gd name="connsiteY1" fmla="*/ 5730202 h 5959957"/>
              <a:gd name="connsiteX2" fmla="*/ 1958080 w 9809651"/>
              <a:gd name="connsiteY2" fmla="*/ 3618033 h 5959957"/>
              <a:gd name="connsiteX3" fmla="*/ 2653995 w 9809651"/>
              <a:gd name="connsiteY3" fmla="*/ 4872299 h 5959957"/>
              <a:gd name="connsiteX4" fmla="*/ 3503659 w 9809651"/>
              <a:gd name="connsiteY4" fmla="*/ 3124419 h 5959957"/>
              <a:gd name="connsiteX5" fmla="*/ 4126746 w 9809651"/>
              <a:gd name="connsiteY5" fmla="*/ 4305856 h 5959957"/>
              <a:gd name="connsiteX6" fmla="*/ 4976409 w 9809651"/>
              <a:gd name="connsiteY6" fmla="*/ 1934890 h 5959957"/>
              <a:gd name="connsiteX7" fmla="*/ 5583312 w 9809651"/>
              <a:gd name="connsiteY7" fmla="*/ 2663173 h 5959957"/>
              <a:gd name="connsiteX8" fmla="*/ 6149755 w 9809651"/>
              <a:gd name="connsiteY8" fmla="*/ 1149962 h 5959957"/>
              <a:gd name="connsiteX9" fmla="*/ 6894357 w 9809651"/>
              <a:gd name="connsiteY9" fmla="*/ 1916024 h 5959957"/>
              <a:gd name="connsiteX10" fmla="*/ 9809651 w 9809651"/>
              <a:gd name="connsiteY10" fmla="*/ 0 h 5959957"/>
              <a:gd name="connsiteX0" fmla="*/ 1190510 w 9809651"/>
              <a:gd name="connsiteY0" fmla="*/ 5658213 h 5959957"/>
              <a:gd name="connsiteX1" fmla="*/ 17725 w 9809651"/>
              <a:gd name="connsiteY1" fmla="*/ 5730202 h 5959957"/>
              <a:gd name="connsiteX2" fmla="*/ 1958080 w 9809651"/>
              <a:gd name="connsiteY2" fmla="*/ 3618033 h 5959957"/>
              <a:gd name="connsiteX3" fmla="*/ 2653995 w 9809651"/>
              <a:gd name="connsiteY3" fmla="*/ 4872299 h 5959957"/>
              <a:gd name="connsiteX4" fmla="*/ 3503659 w 9809651"/>
              <a:gd name="connsiteY4" fmla="*/ 3124419 h 5959957"/>
              <a:gd name="connsiteX5" fmla="*/ 4126746 w 9809651"/>
              <a:gd name="connsiteY5" fmla="*/ 4305856 h 5959957"/>
              <a:gd name="connsiteX6" fmla="*/ 4976409 w 9809651"/>
              <a:gd name="connsiteY6" fmla="*/ 1934890 h 5959957"/>
              <a:gd name="connsiteX7" fmla="*/ 5583312 w 9809651"/>
              <a:gd name="connsiteY7" fmla="*/ 2663173 h 5959957"/>
              <a:gd name="connsiteX8" fmla="*/ 6149755 w 9809651"/>
              <a:gd name="connsiteY8" fmla="*/ 1149962 h 5959957"/>
              <a:gd name="connsiteX9" fmla="*/ 6894357 w 9809651"/>
              <a:gd name="connsiteY9" fmla="*/ 1916024 h 5959957"/>
              <a:gd name="connsiteX10" fmla="*/ 9809651 w 9809651"/>
              <a:gd name="connsiteY10" fmla="*/ 0 h 595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09651" h="5959957">
                <a:moveTo>
                  <a:pt x="1190510" y="5658213"/>
                </a:moveTo>
                <a:cubicBezTo>
                  <a:pt x="992947" y="5720347"/>
                  <a:pt x="284364" y="6257692"/>
                  <a:pt x="17725" y="5730202"/>
                </a:cubicBezTo>
                <a:cubicBezTo>
                  <a:pt x="-196667" y="5176589"/>
                  <a:pt x="1597693" y="3619829"/>
                  <a:pt x="1958080" y="3618033"/>
                </a:cubicBezTo>
                <a:cubicBezTo>
                  <a:pt x="2343801" y="3631520"/>
                  <a:pt x="2438207" y="4891180"/>
                  <a:pt x="2653995" y="4872299"/>
                </a:cubicBezTo>
                <a:cubicBezTo>
                  <a:pt x="2880571" y="4872299"/>
                  <a:pt x="3244714" y="3140604"/>
                  <a:pt x="3503659" y="3124419"/>
                </a:cubicBezTo>
                <a:cubicBezTo>
                  <a:pt x="3703263" y="3105537"/>
                  <a:pt x="3959510" y="4308553"/>
                  <a:pt x="4126746" y="4305856"/>
                </a:cubicBezTo>
                <a:cubicBezTo>
                  <a:pt x="4296679" y="4292369"/>
                  <a:pt x="4652728" y="1932193"/>
                  <a:pt x="4976409" y="1934890"/>
                </a:cubicBezTo>
                <a:cubicBezTo>
                  <a:pt x="5267723" y="1942982"/>
                  <a:pt x="5381011" y="2663173"/>
                  <a:pt x="5583312" y="2663173"/>
                </a:cubicBezTo>
                <a:cubicBezTo>
                  <a:pt x="5796402" y="2646989"/>
                  <a:pt x="5952849" y="1158054"/>
                  <a:pt x="6149755" y="1149962"/>
                </a:cubicBezTo>
                <a:cubicBezTo>
                  <a:pt x="6373634" y="1149962"/>
                  <a:pt x="6630018" y="1899840"/>
                  <a:pt x="6894357" y="1916024"/>
                </a:cubicBezTo>
                <a:cubicBezTo>
                  <a:pt x="7178365" y="1911577"/>
                  <a:pt x="8381735" y="563131"/>
                  <a:pt x="9809651" y="0"/>
                </a:cubicBezTo>
              </a:path>
            </a:pathLst>
          </a:custGeom>
          <a:noFill/>
          <a:ln w="28575" cap="flat" cmpd="sng" algn="ctr">
            <a:solidFill>
              <a:srgbClr val="9CCCD2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B14FF975-118A-4033-B437-6FB06DF9BBFC}"/>
              </a:ext>
            </a:extLst>
          </p:cNvPr>
          <p:cNvGrpSpPr/>
          <p:nvPr/>
        </p:nvGrpSpPr>
        <p:grpSpPr>
          <a:xfrm>
            <a:off x="1405283" y="2525357"/>
            <a:ext cx="4855233" cy="3424406"/>
            <a:chOff x="1102679" y="1419517"/>
            <a:chExt cx="5383086" cy="3796702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FF67CC57-680F-4D88-B0E7-A78E6215EB9B}"/>
                </a:ext>
              </a:extLst>
            </p:cNvPr>
            <p:cNvGrpSpPr/>
            <p:nvPr/>
          </p:nvGrpSpPr>
          <p:grpSpPr>
            <a:xfrm>
              <a:off x="3564615" y="2898363"/>
              <a:ext cx="188446" cy="1471350"/>
              <a:chOff x="10641180" y="438150"/>
              <a:chExt cx="247650" cy="1828800"/>
            </a:xfrm>
            <a:solidFill>
              <a:srgbClr val="EA0000"/>
            </a:solidFill>
          </p:grpSpPr>
          <p:sp>
            <p:nvSpPr>
              <p:cNvPr id="227" name="Rectangle: Rounded Corners 226">
                <a:extLst>
                  <a:ext uri="{FF2B5EF4-FFF2-40B4-BE49-F238E27FC236}">
                    <a16:creationId xmlns:a16="http://schemas.microsoft.com/office/drawing/2014/main" id="{2E048504-1A31-4DD4-8B6D-550ABD6C8BA9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28" name="Rectangle: Rounded Corners 227">
                <a:extLst>
                  <a:ext uri="{FF2B5EF4-FFF2-40B4-BE49-F238E27FC236}">
                    <a16:creationId xmlns:a16="http://schemas.microsoft.com/office/drawing/2014/main" id="{3802D82E-72D9-497A-BCA0-E7E2AB0557FB}"/>
                  </a:ext>
                </a:extLst>
              </p:cNvPr>
              <p:cNvSpPr/>
              <p:nvPr/>
            </p:nvSpPr>
            <p:spPr>
              <a:xfrm>
                <a:off x="10641180" y="1044532"/>
                <a:ext cx="247650" cy="970170"/>
              </a:xfrm>
              <a:prstGeom prst="roundRect">
                <a:avLst>
                  <a:gd name="adj" fmla="val 50000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5BAC6C0E-DCF5-47CB-9691-D59A12130EEE}"/>
                </a:ext>
              </a:extLst>
            </p:cNvPr>
            <p:cNvGrpSpPr/>
            <p:nvPr/>
          </p:nvGrpSpPr>
          <p:grpSpPr>
            <a:xfrm>
              <a:off x="1537009" y="3468044"/>
              <a:ext cx="188446" cy="1391622"/>
              <a:chOff x="10641180" y="-97372"/>
              <a:chExt cx="247650" cy="1828800"/>
            </a:xfrm>
            <a:solidFill>
              <a:srgbClr val="EA0000"/>
            </a:solidFill>
          </p:grpSpPr>
          <p:sp>
            <p:nvSpPr>
              <p:cNvPr id="225" name="Rectangle: Rounded Corners 224">
                <a:extLst>
                  <a:ext uri="{FF2B5EF4-FFF2-40B4-BE49-F238E27FC236}">
                    <a16:creationId xmlns:a16="http://schemas.microsoft.com/office/drawing/2014/main" id="{8E3BB9B0-7215-48D2-B10E-C65541193B26}"/>
                  </a:ext>
                </a:extLst>
              </p:cNvPr>
              <p:cNvSpPr/>
              <p:nvPr/>
            </p:nvSpPr>
            <p:spPr>
              <a:xfrm>
                <a:off x="10751289" y="-97372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26" name="Rectangle: Rounded Corners 225">
                <a:extLst>
                  <a:ext uri="{FF2B5EF4-FFF2-40B4-BE49-F238E27FC236}">
                    <a16:creationId xmlns:a16="http://schemas.microsoft.com/office/drawing/2014/main" id="{54779196-C7AD-4231-9765-4782379B1602}"/>
                  </a:ext>
                </a:extLst>
              </p:cNvPr>
              <p:cNvSpPr/>
              <p:nvPr/>
            </p:nvSpPr>
            <p:spPr>
              <a:xfrm>
                <a:off x="10641180" y="509010"/>
                <a:ext cx="247650" cy="759880"/>
              </a:xfrm>
              <a:prstGeom prst="roundRect">
                <a:avLst>
                  <a:gd name="adj" fmla="val 50000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49FE8E6A-22FB-4266-84B2-E6D634BEED8D}"/>
                </a:ext>
              </a:extLst>
            </p:cNvPr>
            <p:cNvGrpSpPr/>
            <p:nvPr/>
          </p:nvGrpSpPr>
          <p:grpSpPr>
            <a:xfrm>
              <a:off x="4244827" y="2379454"/>
              <a:ext cx="188446" cy="1600365"/>
              <a:chOff x="10641180" y="362514"/>
              <a:chExt cx="247650" cy="1989158"/>
            </a:xfrm>
          </p:grpSpPr>
          <p:sp>
            <p:nvSpPr>
              <p:cNvPr id="223" name="Rectangle: Rounded Corners 222">
                <a:extLst>
                  <a:ext uri="{FF2B5EF4-FFF2-40B4-BE49-F238E27FC236}">
                    <a16:creationId xmlns:a16="http://schemas.microsoft.com/office/drawing/2014/main" id="{9D471912-F973-4876-8B38-68D14F7AFF33}"/>
                  </a:ext>
                </a:extLst>
              </p:cNvPr>
              <p:cNvSpPr/>
              <p:nvPr/>
            </p:nvSpPr>
            <p:spPr>
              <a:xfrm>
                <a:off x="10751289" y="362514"/>
                <a:ext cx="27432" cy="1989158"/>
              </a:xfrm>
              <a:prstGeom prst="roundRect">
                <a:avLst>
                  <a:gd name="adj" fmla="val 50000"/>
                </a:avLst>
              </a:prstGeom>
              <a:solidFill>
                <a:srgbClr val="70AD4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24" name="Rectangle: Rounded Corners 223">
                <a:extLst>
                  <a:ext uri="{FF2B5EF4-FFF2-40B4-BE49-F238E27FC236}">
                    <a16:creationId xmlns:a16="http://schemas.microsoft.com/office/drawing/2014/main" id="{DD51A8C5-5F9A-4958-A552-9F1D60886A8C}"/>
                  </a:ext>
                </a:extLst>
              </p:cNvPr>
              <p:cNvSpPr/>
              <p:nvPr/>
            </p:nvSpPr>
            <p:spPr>
              <a:xfrm>
                <a:off x="10641180" y="494815"/>
                <a:ext cx="247650" cy="1611559"/>
              </a:xfrm>
              <a:prstGeom prst="roundRect">
                <a:avLst>
                  <a:gd name="adj" fmla="val 46154"/>
                </a:avLst>
              </a:prstGeom>
              <a:solidFill>
                <a:srgbClr val="70AD4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0AA52447-3CD3-4DDA-8B90-499BC1F17F8E}"/>
                </a:ext>
              </a:extLst>
            </p:cNvPr>
            <p:cNvGrpSpPr/>
            <p:nvPr/>
          </p:nvGrpSpPr>
          <p:grpSpPr>
            <a:xfrm>
              <a:off x="4916619" y="1757491"/>
              <a:ext cx="188446" cy="1600365"/>
              <a:chOff x="10641180" y="362514"/>
              <a:chExt cx="247650" cy="1989158"/>
            </a:xfrm>
          </p:grpSpPr>
          <p:sp>
            <p:nvSpPr>
              <p:cNvPr id="221" name="Rectangle: Rounded Corners 220">
                <a:extLst>
                  <a:ext uri="{FF2B5EF4-FFF2-40B4-BE49-F238E27FC236}">
                    <a16:creationId xmlns:a16="http://schemas.microsoft.com/office/drawing/2014/main" id="{470817BA-062C-43A2-A0B9-2DBF6E8C21C9}"/>
                  </a:ext>
                </a:extLst>
              </p:cNvPr>
              <p:cNvSpPr/>
              <p:nvPr/>
            </p:nvSpPr>
            <p:spPr>
              <a:xfrm>
                <a:off x="10751289" y="362514"/>
                <a:ext cx="27432" cy="1989158"/>
              </a:xfrm>
              <a:prstGeom prst="roundRect">
                <a:avLst>
                  <a:gd name="adj" fmla="val 50000"/>
                </a:avLst>
              </a:prstGeom>
              <a:solidFill>
                <a:srgbClr val="70AD4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22" name="Rectangle: Rounded Corners 221">
                <a:extLst>
                  <a:ext uri="{FF2B5EF4-FFF2-40B4-BE49-F238E27FC236}">
                    <a16:creationId xmlns:a16="http://schemas.microsoft.com/office/drawing/2014/main" id="{1EBDD904-55A2-4816-AA26-6B2654F0B96F}"/>
                  </a:ext>
                </a:extLst>
              </p:cNvPr>
              <p:cNvSpPr/>
              <p:nvPr/>
            </p:nvSpPr>
            <p:spPr>
              <a:xfrm>
                <a:off x="10641180" y="820641"/>
                <a:ext cx="247650" cy="959907"/>
              </a:xfrm>
              <a:prstGeom prst="roundRect">
                <a:avLst>
                  <a:gd name="adj" fmla="val 46154"/>
                </a:avLst>
              </a:prstGeom>
              <a:solidFill>
                <a:srgbClr val="70AD4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40280E9D-BFD0-4D0A-8DB5-84003673F563}"/>
                </a:ext>
              </a:extLst>
            </p:cNvPr>
            <p:cNvGrpSpPr/>
            <p:nvPr/>
          </p:nvGrpSpPr>
          <p:grpSpPr>
            <a:xfrm>
              <a:off x="1976044" y="3527844"/>
              <a:ext cx="188446" cy="834973"/>
              <a:chOff x="10641180" y="500718"/>
              <a:chExt cx="247650" cy="1097280"/>
            </a:xfrm>
          </p:grpSpPr>
          <p:sp>
            <p:nvSpPr>
              <p:cNvPr id="219" name="Rectangle: Rounded Corners 218">
                <a:extLst>
                  <a:ext uri="{FF2B5EF4-FFF2-40B4-BE49-F238E27FC236}">
                    <a16:creationId xmlns:a16="http://schemas.microsoft.com/office/drawing/2014/main" id="{D8CF5801-458D-4BCC-A4A0-73B33CCE4115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solidFill>
                <a:srgbClr val="70AD4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20" name="Rectangle: Rounded Corners 219">
                <a:extLst>
                  <a:ext uri="{FF2B5EF4-FFF2-40B4-BE49-F238E27FC236}">
                    <a16:creationId xmlns:a16="http://schemas.microsoft.com/office/drawing/2014/main" id="{D1397DBA-13AE-4F26-9B34-B6D727174665}"/>
                  </a:ext>
                </a:extLst>
              </p:cNvPr>
              <p:cNvSpPr/>
              <p:nvPr/>
            </p:nvSpPr>
            <p:spPr>
              <a:xfrm>
                <a:off x="10641180" y="741341"/>
                <a:ext cx="247650" cy="616035"/>
              </a:xfrm>
              <a:prstGeom prst="roundRect">
                <a:avLst>
                  <a:gd name="adj" fmla="val 50000"/>
                </a:avLst>
              </a:prstGeom>
              <a:solidFill>
                <a:srgbClr val="70AD4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18D94207-7C82-4BC8-87B8-6832CF9F36BD}"/>
                </a:ext>
              </a:extLst>
            </p:cNvPr>
            <p:cNvGrpSpPr/>
            <p:nvPr/>
          </p:nvGrpSpPr>
          <p:grpSpPr>
            <a:xfrm>
              <a:off x="2672964" y="3824597"/>
              <a:ext cx="188446" cy="1391622"/>
              <a:chOff x="10630391" y="1182550"/>
              <a:chExt cx="247650" cy="1828800"/>
            </a:xfrm>
          </p:grpSpPr>
          <p:sp>
            <p:nvSpPr>
              <p:cNvPr id="217" name="Rectangle: Rounded Corners 216">
                <a:extLst>
                  <a:ext uri="{FF2B5EF4-FFF2-40B4-BE49-F238E27FC236}">
                    <a16:creationId xmlns:a16="http://schemas.microsoft.com/office/drawing/2014/main" id="{572221E2-919D-4BC3-BF8F-6F62F6058A27}"/>
                  </a:ext>
                </a:extLst>
              </p:cNvPr>
              <p:cNvSpPr/>
              <p:nvPr/>
            </p:nvSpPr>
            <p:spPr>
              <a:xfrm>
                <a:off x="10722133" y="1182550"/>
                <a:ext cx="27432" cy="1828800"/>
              </a:xfrm>
              <a:prstGeom prst="roundRect">
                <a:avLst>
                  <a:gd name="adj" fmla="val 50000"/>
                </a:avLst>
              </a:prstGeom>
              <a:solidFill>
                <a:srgbClr val="70AD4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18" name="Rectangle: Rounded Corners 217">
                <a:extLst>
                  <a:ext uri="{FF2B5EF4-FFF2-40B4-BE49-F238E27FC236}">
                    <a16:creationId xmlns:a16="http://schemas.microsoft.com/office/drawing/2014/main" id="{4913B20C-DC34-413E-8BF2-D1124FE5D094}"/>
                  </a:ext>
                </a:extLst>
              </p:cNvPr>
              <p:cNvSpPr/>
              <p:nvPr/>
            </p:nvSpPr>
            <p:spPr>
              <a:xfrm>
                <a:off x="10630391" y="1455616"/>
                <a:ext cx="247650" cy="724247"/>
              </a:xfrm>
              <a:prstGeom prst="roundRect">
                <a:avLst>
                  <a:gd name="adj" fmla="val 50000"/>
                </a:avLst>
              </a:prstGeom>
              <a:solidFill>
                <a:srgbClr val="70AD4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F1777A39-DB29-4785-9FC7-DF74564FEC84}"/>
                </a:ext>
              </a:extLst>
            </p:cNvPr>
            <p:cNvGrpSpPr/>
            <p:nvPr/>
          </p:nvGrpSpPr>
          <p:grpSpPr>
            <a:xfrm>
              <a:off x="4916619" y="1881571"/>
              <a:ext cx="188446" cy="1391622"/>
              <a:chOff x="10662618" y="438150"/>
              <a:chExt cx="247650" cy="1828800"/>
            </a:xfrm>
          </p:grpSpPr>
          <p:sp>
            <p:nvSpPr>
              <p:cNvPr id="215" name="Rectangle: Rounded Corners 214">
                <a:extLst>
                  <a:ext uri="{FF2B5EF4-FFF2-40B4-BE49-F238E27FC236}">
                    <a16:creationId xmlns:a16="http://schemas.microsoft.com/office/drawing/2014/main" id="{474ACCF1-BA84-414A-AF29-9C78A0BD5ADB}"/>
                  </a:ext>
                </a:extLst>
              </p:cNvPr>
              <p:cNvSpPr/>
              <p:nvPr/>
            </p:nvSpPr>
            <p:spPr>
              <a:xfrm>
                <a:off x="10772727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solidFill>
                <a:srgbClr val="70AD4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16" name="Rectangle: Rounded Corners 215">
                <a:extLst>
                  <a:ext uri="{FF2B5EF4-FFF2-40B4-BE49-F238E27FC236}">
                    <a16:creationId xmlns:a16="http://schemas.microsoft.com/office/drawing/2014/main" id="{EC78EDAF-942E-461F-AD82-D96535A465EF}"/>
                  </a:ext>
                </a:extLst>
              </p:cNvPr>
              <p:cNvSpPr/>
              <p:nvPr/>
            </p:nvSpPr>
            <p:spPr>
              <a:xfrm>
                <a:off x="10662618" y="736515"/>
                <a:ext cx="247650" cy="1014902"/>
              </a:xfrm>
              <a:prstGeom prst="roundRect">
                <a:avLst>
                  <a:gd name="adj" fmla="val 50000"/>
                </a:avLst>
              </a:prstGeom>
              <a:solidFill>
                <a:srgbClr val="70AD4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C67EE961-B969-4657-B157-05338E38E061}"/>
                </a:ext>
              </a:extLst>
            </p:cNvPr>
            <p:cNvGrpSpPr/>
            <p:nvPr/>
          </p:nvGrpSpPr>
          <p:grpSpPr>
            <a:xfrm>
              <a:off x="4469112" y="2121847"/>
              <a:ext cx="188446" cy="834973"/>
              <a:chOff x="10641180" y="500718"/>
              <a:chExt cx="247650" cy="1097280"/>
            </a:xfrm>
          </p:grpSpPr>
          <p:sp>
            <p:nvSpPr>
              <p:cNvPr id="213" name="Rectangle: Rounded Corners 212">
                <a:extLst>
                  <a:ext uri="{FF2B5EF4-FFF2-40B4-BE49-F238E27FC236}">
                    <a16:creationId xmlns:a16="http://schemas.microsoft.com/office/drawing/2014/main" id="{ADBB9D2F-89FD-4AF1-ADAD-8056886B800A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solidFill>
                <a:srgbClr val="70AD4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14" name="Rectangle: Rounded Corners 213">
                <a:extLst>
                  <a:ext uri="{FF2B5EF4-FFF2-40B4-BE49-F238E27FC236}">
                    <a16:creationId xmlns:a16="http://schemas.microsoft.com/office/drawing/2014/main" id="{E30DF5A9-6EA7-4FDA-BE18-76940A8F195F}"/>
                  </a:ext>
                </a:extLst>
              </p:cNvPr>
              <p:cNvSpPr/>
              <p:nvPr/>
            </p:nvSpPr>
            <p:spPr>
              <a:xfrm>
                <a:off x="10641180" y="741341"/>
                <a:ext cx="247650" cy="389377"/>
              </a:xfrm>
              <a:prstGeom prst="roundRect">
                <a:avLst>
                  <a:gd name="adj" fmla="val 50000"/>
                </a:avLst>
              </a:prstGeom>
              <a:solidFill>
                <a:srgbClr val="70AD4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9BF3B394-11D9-47CB-8D1B-61046123C979}"/>
                </a:ext>
              </a:extLst>
            </p:cNvPr>
            <p:cNvGrpSpPr/>
            <p:nvPr/>
          </p:nvGrpSpPr>
          <p:grpSpPr>
            <a:xfrm>
              <a:off x="4685654" y="2027235"/>
              <a:ext cx="188446" cy="1391622"/>
              <a:chOff x="10641180" y="438150"/>
              <a:chExt cx="247650" cy="1828800"/>
            </a:xfrm>
            <a:solidFill>
              <a:srgbClr val="EA0000"/>
            </a:solidFill>
          </p:grpSpPr>
          <p:sp>
            <p:nvSpPr>
              <p:cNvPr id="211" name="Rectangle: Rounded Corners 210">
                <a:extLst>
                  <a:ext uri="{FF2B5EF4-FFF2-40B4-BE49-F238E27FC236}">
                    <a16:creationId xmlns:a16="http://schemas.microsoft.com/office/drawing/2014/main" id="{D3012A4F-F016-4B31-BCB1-CAA72AECFB05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12" name="Rectangle: Rounded Corners 211">
                <a:extLst>
                  <a:ext uri="{FF2B5EF4-FFF2-40B4-BE49-F238E27FC236}">
                    <a16:creationId xmlns:a16="http://schemas.microsoft.com/office/drawing/2014/main" id="{5AE13E9D-6744-4727-B56B-B5C975C89923}"/>
                  </a:ext>
                </a:extLst>
              </p:cNvPr>
              <p:cNvSpPr/>
              <p:nvPr/>
            </p:nvSpPr>
            <p:spPr>
              <a:xfrm>
                <a:off x="10641180" y="1044532"/>
                <a:ext cx="247650" cy="616035"/>
              </a:xfrm>
              <a:prstGeom prst="roundRect">
                <a:avLst>
                  <a:gd name="adj" fmla="val 50000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0D33D65D-7139-409E-A889-1C318A82E42F}"/>
                </a:ext>
              </a:extLst>
            </p:cNvPr>
            <p:cNvGrpSpPr/>
            <p:nvPr/>
          </p:nvGrpSpPr>
          <p:grpSpPr>
            <a:xfrm>
              <a:off x="2217221" y="3528766"/>
              <a:ext cx="188446" cy="1391622"/>
              <a:chOff x="10653055" y="438150"/>
              <a:chExt cx="247650" cy="1828800"/>
            </a:xfrm>
            <a:solidFill>
              <a:srgbClr val="EA0000"/>
            </a:solidFill>
          </p:grpSpPr>
          <p:sp>
            <p:nvSpPr>
              <p:cNvPr id="209" name="Rectangle: Rounded Corners 208">
                <a:extLst>
                  <a:ext uri="{FF2B5EF4-FFF2-40B4-BE49-F238E27FC236}">
                    <a16:creationId xmlns:a16="http://schemas.microsoft.com/office/drawing/2014/main" id="{B022AB4C-2C11-43CF-82E6-B21406255892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10" name="Rectangle: Rounded Corners 209">
                <a:extLst>
                  <a:ext uri="{FF2B5EF4-FFF2-40B4-BE49-F238E27FC236}">
                    <a16:creationId xmlns:a16="http://schemas.microsoft.com/office/drawing/2014/main" id="{B616DB71-EA44-4AFC-A142-AEF8F972B5E4}"/>
                  </a:ext>
                </a:extLst>
              </p:cNvPr>
              <p:cNvSpPr/>
              <p:nvPr/>
            </p:nvSpPr>
            <p:spPr>
              <a:xfrm>
                <a:off x="10653055" y="682991"/>
                <a:ext cx="247650" cy="1056674"/>
              </a:xfrm>
              <a:prstGeom prst="roundRect">
                <a:avLst>
                  <a:gd name="adj" fmla="val 50000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F51296B0-D8B9-4B41-AD95-511078AFC87A}"/>
                </a:ext>
              </a:extLst>
            </p:cNvPr>
            <p:cNvGrpSpPr/>
            <p:nvPr/>
          </p:nvGrpSpPr>
          <p:grpSpPr>
            <a:xfrm>
              <a:off x="2440326" y="3979819"/>
              <a:ext cx="188446" cy="834973"/>
              <a:chOff x="10641180" y="500718"/>
              <a:chExt cx="247650" cy="1097280"/>
            </a:xfrm>
            <a:solidFill>
              <a:srgbClr val="EA0000"/>
            </a:solidFill>
          </p:grpSpPr>
          <p:sp>
            <p:nvSpPr>
              <p:cNvPr id="207" name="Rectangle: Rounded Corners 206">
                <a:extLst>
                  <a:ext uri="{FF2B5EF4-FFF2-40B4-BE49-F238E27FC236}">
                    <a16:creationId xmlns:a16="http://schemas.microsoft.com/office/drawing/2014/main" id="{2E39968F-8B6D-4F50-882F-ECC56BED16EF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08" name="Rectangle: Rounded Corners 207">
                <a:extLst>
                  <a:ext uri="{FF2B5EF4-FFF2-40B4-BE49-F238E27FC236}">
                    <a16:creationId xmlns:a16="http://schemas.microsoft.com/office/drawing/2014/main" id="{1F418AC9-3364-4168-84B8-F644F7C24874}"/>
                  </a:ext>
                </a:extLst>
              </p:cNvPr>
              <p:cNvSpPr/>
              <p:nvPr/>
            </p:nvSpPr>
            <p:spPr>
              <a:xfrm>
                <a:off x="10641180" y="741341"/>
                <a:ext cx="247650" cy="616035"/>
              </a:xfrm>
              <a:prstGeom prst="roundRect">
                <a:avLst>
                  <a:gd name="adj" fmla="val 50000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4E6EE99F-7D7E-4F40-B4BD-3F00D9A85A01}"/>
                </a:ext>
              </a:extLst>
            </p:cNvPr>
            <p:cNvGrpSpPr/>
            <p:nvPr/>
          </p:nvGrpSpPr>
          <p:grpSpPr>
            <a:xfrm>
              <a:off x="1317491" y="3801808"/>
              <a:ext cx="188446" cy="834973"/>
              <a:chOff x="10641180" y="278676"/>
              <a:chExt cx="247650" cy="1097280"/>
            </a:xfrm>
          </p:grpSpPr>
          <p:sp>
            <p:nvSpPr>
              <p:cNvPr id="205" name="Rectangle: Rounded Corners 204">
                <a:extLst>
                  <a:ext uri="{FF2B5EF4-FFF2-40B4-BE49-F238E27FC236}">
                    <a16:creationId xmlns:a16="http://schemas.microsoft.com/office/drawing/2014/main" id="{91C7EE1E-4B6A-4A64-8559-06C069782CD2}"/>
                  </a:ext>
                </a:extLst>
              </p:cNvPr>
              <p:cNvSpPr/>
              <p:nvPr/>
            </p:nvSpPr>
            <p:spPr>
              <a:xfrm>
                <a:off x="10751289" y="278676"/>
                <a:ext cx="27432" cy="1097280"/>
              </a:xfrm>
              <a:prstGeom prst="roundRect">
                <a:avLst>
                  <a:gd name="adj" fmla="val 50000"/>
                </a:avLst>
              </a:prstGeom>
              <a:solidFill>
                <a:srgbClr val="70AD4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06" name="Rectangle: Rounded Corners 205">
                <a:extLst>
                  <a:ext uri="{FF2B5EF4-FFF2-40B4-BE49-F238E27FC236}">
                    <a16:creationId xmlns:a16="http://schemas.microsoft.com/office/drawing/2014/main" id="{444CB644-8CFE-4484-963A-C34E06A3748F}"/>
                  </a:ext>
                </a:extLst>
              </p:cNvPr>
              <p:cNvSpPr/>
              <p:nvPr/>
            </p:nvSpPr>
            <p:spPr>
              <a:xfrm>
                <a:off x="10641180" y="519299"/>
                <a:ext cx="247650" cy="616036"/>
              </a:xfrm>
              <a:prstGeom prst="roundRect">
                <a:avLst>
                  <a:gd name="adj" fmla="val 50000"/>
                </a:avLst>
              </a:prstGeom>
              <a:solidFill>
                <a:srgbClr val="70AD4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6AF8AF51-6E58-4769-993D-01E8FF46A106}"/>
                </a:ext>
              </a:extLst>
            </p:cNvPr>
            <p:cNvGrpSpPr/>
            <p:nvPr/>
          </p:nvGrpSpPr>
          <p:grpSpPr>
            <a:xfrm>
              <a:off x="1102679" y="4055614"/>
              <a:ext cx="188446" cy="834973"/>
              <a:chOff x="10641180" y="278676"/>
              <a:chExt cx="247650" cy="1097280"/>
            </a:xfrm>
          </p:grpSpPr>
          <p:sp>
            <p:nvSpPr>
              <p:cNvPr id="203" name="Rectangle: Rounded Corners 202">
                <a:extLst>
                  <a:ext uri="{FF2B5EF4-FFF2-40B4-BE49-F238E27FC236}">
                    <a16:creationId xmlns:a16="http://schemas.microsoft.com/office/drawing/2014/main" id="{524648BB-6CD9-47F8-A05C-38D7573DB6C7}"/>
                  </a:ext>
                </a:extLst>
              </p:cNvPr>
              <p:cNvSpPr/>
              <p:nvPr/>
            </p:nvSpPr>
            <p:spPr>
              <a:xfrm>
                <a:off x="10751289" y="278676"/>
                <a:ext cx="27432" cy="1097280"/>
              </a:xfrm>
              <a:prstGeom prst="roundRect">
                <a:avLst>
                  <a:gd name="adj" fmla="val 50000"/>
                </a:avLst>
              </a:prstGeom>
              <a:solidFill>
                <a:srgbClr val="70AD4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04" name="Rectangle: Rounded Corners 203">
                <a:extLst>
                  <a:ext uri="{FF2B5EF4-FFF2-40B4-BE49-F238E27FC236}">
                    <a16:creationId xmlns:a16="http://schemas.microsoft.com/office/drawing/2014/main" id="{CF527F79-E8C9-492C-B1A3-A2196773122B}"/>
                  </a:ext>
                </a:extLst>
              </p:cNvPr>
              <p:cNvSpPr/>
              <p:nvPr/>
            </p:nvSpPr>
            <p:spPr>
              <a:xfrm>
                <a:off x="10641180" y="357773"/>
                <a:ext cx="247650" cy="616036"/>
              </a:xfrm>
              <a:prstGeom prst="roundRect">
                <a:avLst>
                  <a:gd name="adj" fmla="val 50000"/>
                </a:avLst>
              </a:prstGeom>
              <a:solidFill>
                <a:srgbClr val="70AD4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A90BE6B1-3A58-4131-B59B-81A98D5C7452}"/>
                </a:ext>
              </a:extLst>
            </p:cNvPr>
            <p:cNvGrpSpPr/>
            <p:nvPr/>
          </p:nvGrpSpPr>
          <p:grpSpPr>
            <a:xfrm>
              <a:off x="6297319" y="1419517"/>
              <a:ext cx="188446" cy="834973"/>
              <a:chOff x="10641180" y="605206"/>
              <a:chExt cx="247650" cy="1097280"/>
            </a:xfrm>
          </p:grpSpPr>
          <p:sp>
            <p:nvSpPr>
              <p:cNvPr id="201" name="Rectangle: Rounded Corners 200">
                <a:extLst>
                  <a:ext uri="{FF2B5EF4-FFF2-40B4-BE49-F238E27FC236}">
                    <a16:creationId xmlns:a16="http://schemas.microsoft.com/office/drawing/2014/main" id="{1BC4BDDD-263F-462C-A4AB-72ABE1DEA0CA}"/>
                  </a:ext>
                </a:extLst>
              </p:cNvPr>
              <p:cNvSpPr/>
              <p:nvPr/>
            </p:nvSpPr>
            <p:spPr>
              <a:xfrm>
                <a:off x="10751289" y="605206"/>
                <a:ext cx="27432" cy="1097280"/>
              </a:xfrm>
              <a:prstGeom prst="roundRect">
                <a:avLst>
                  <a:gd name="adj" fmla="val 50000"/>
                </a:avLst>
              </a:prstGeom>
              <a:solidFill>
                <a:srgbClr val="70AD4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02" name="Rectangle: Rounded Corners 201">
                <a:extLst>
                  <a:ext uri="{FF2B5EF4-FFF2-40B4-BE49-F238E27FC236}">
                    <a16:creationId xmlns:a16="http://schemas.microsoft.com/office/drawing/2014/main" id="{5C6984ED-C19C-45D8-A931-92CDB504AFBB}"/>
                  </a:ext>
                </a:extLst>
              </p:cNvPr>
              <p:cNvSpPr/>
              <p:nvPr/>
            </p:nvSpPr>
            <p:spPr>
              <a:xfrm>
                <a:off x="10641180" y="684304"/>
                <a:ext cx="247650" cy="616036"/>
              </a:xfrm>
              <a:prstGeom prst="roundRect">
                <a:avLst>
                  <a:gd name="adj" fmla="val 50000"/>
                </a:avLst>
              </a:prstGeom>
              <a:solidFill>
                <a:srgbClr val="70AD4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5983046B-8577-4AFA-B894-7BACCFEB31F2}"/>
                </a:ext>
              </a:extLst>
            </p:cNvPr>
            <p:cNvGrpSpPr/>
            <p:nvPr/>
          </p:nvGrpSpPr>
          <p:grpSpPr>
            <a:xfrm>
              <a:off x="5615211" y="1500297"/>
              <a:ext cx="188446" cy="1471350"/>
              <a:chOff x="10641180" y="438150"/>
              <a:chExt cx="247650" cy="1828800"/>
            </a:xfrm>
            <a:solidFill>
              <a:srgbClr val="EA0000"/>
            </a:solidFill>
          </p:grpSpPr>
          <p:sp>
            <p:nvSpPr>
              <p:cNvPr id="199" name="Rectangle: Rounded Corners 198">
                <a:extLst>
                  <a:ext uri="{FF2B5EF4-FFF2-40B4-BE49-F238E27FC236}">
                    <a16:creationId xmlns:a16="http://schemas.microsoft.com/office/drawing/2014/main" id="{A43B0590-C98E-4194-BEA9-03528A9E010E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00" name="Rectangle: Rounded Corners 199">
                <a:extLst>
                  <a:ext uri="{FF2B5EF4-FFF2-40B4-BE49-F238E27FC236}">
                    <a16:creationId xmlns:a16="http://schemas.microsoft.com/office/drawing/2014/main" id="{228F9A40-6CC0-4957-97E3-E97BEC1F69B1}"/>
                  </a:ext>
                </a:extLst>
              </p:cNvPr>
              <p:cNvSpPr/>
              <p:nvPr/>
            </p:nvSpPr>
            <p:spPr>
              <a:xfrm>
                <a:off x="10641180" y="1044533"/>
                <a:ext cx="247650" cy="575236"/>
              </a:xfrm>
              <a:prstGeom prst="roundRect">
                <a:avLst>
                  <a:gd name="adj" fmla="val 50000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B393B20D-0B7F-49A1-B706-FB5D9A01D6BF}"/>
                </a:ext>
              </a:extLst>
            </p:cNvPr>
            <p:cNvGrpSpPr/>
            <p:nvPr/>
          </p:nvGrpSpPr>
          <p:grpSpPr>
            <a:xfrm>
              <a:off x="5378257" y="1777351"/>
              <a:ext cx="188446" cy="834973"/>
              <a:chOff x="10641180" y="500718"/>
              <a:chExt cx="247650" cy="1097280"/>
            </a:xfrm>
            <a:solidFill>
              <a:srgbClr val="EA0000"/>
            </a:solidFill>
          </p:grpSpPr>
          <p:sp>
            <p:nvSpPr>
              <p:cNvPr id="197" name="Rectangle: Rounded Corners 196">
                <a:extLst>
                  <a:ext uri="{FF2B5EF4-FFF2-40B4-BE49-F238E27FC236}">
                    <a16:creationId xmlns:a16="http://schemas.microsoft.com/office/drawing/2014/main" id="{27CEB36B-5EAB-46D8-A321-DE30DD6272E0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98" name="Rectangle: Rounded Corners 197">
                <a:extLst>
                  <a:ext uri="{FF2B5EF4-FFF2-40B4-BE49-F238E27FC236}">
                    <a16:creationId xmlns:a16="http://schemas.microsoft.com/office/drawing/2014/main" id="{D1CDC9F6-95FD-45CA-B684-5161A9A1D75B}"/>
                  </a:ext>
                </a:extLst>
              </p:cNvPr>
              <p:cNvSpPr/>
              <p:nvPr/>
            </p:nvSpPr>
            <p:spPr>
              <a:xfrm>
                <a:off x="10641180" y="579815"/>
                <a:ext cx="247650" cy="616035"/>
              </a:xfrm>
              <a:prstGeom prst="roundRect">
                <a:avLst>
                  <a:gd name="adj" fmla="val 50000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F4F5A549-A4B5-4962-872F-61D280739ADD}"/>
                </a:ext>
              </a:extLst>
            </p:cNvPr>
            <p:cNvGrpSpPr/>
            <p:nvPr/>
          </p:nvGrpSpPr>
          <p:grpSpPr>
            <a:xfrm>
              <a:off x="5836163" y="1859500"/>
              <a:ext cx="188446" cy="834973"/>
              <a:chOff x="10641180" y="500718"/>
              <a:chExt cx="247650" cy="1097280"/>
            </a:xfrm>
          </p:grpSpPr>
          <p:sp>
            <p:nvSpPr>
              <p:cNvPr id="195" name="Rectangle: Rounded Corners 194">
                <a:extLst>
                  <a:ext uri="{FF2B5EF4-FFF2-40B4-BE49-F238E27FC236}">
                    <a16:creationId xmlns:a16="http://schemas.microsoft.com/office/drawing/2014/main" id="{7CDDBC8D-8B72-44DD-8FF3-DA5F9540993F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solidFill>
                <a:srgbClr val="70AD4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96" name="Rectangle: Rounded Corners 195">
                <a:extLst>
                  <a:ext uri="{FF2B5EF4-FFF2-40B4-BE49-F238E27FC236}">
                    <a16:creationId xmlns:a16="http://schemas.microsoft.com/office/drawing/2014/main" id="{1C5A7781-1A1D-409F-9537-4406D47C78BD}"/>
                  </a:ext>
                </a:extLst>
              </p:cNvPr>
              <p:cNvSpPr/>
              <p:nvPr/>
            </p:nvSpPr>
            <p:spPr>
              <a:xfrm>
                <a:off x="10641180" y="579815"/>
                <a:ext cx="247650" cy="698171"/>
              </a:xfrm>
              <a:prstGeom prst="roundRect">
                <a:avLst>
                  <a:gd name="adj" fmla="val 50000"/>
                </a:avLst>
              </a:prstGeom>
              <a:solidFill>
                <a:srgbClr val="70AD4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D301871C-790C-4F3F-871F-0576B28E9B1C}"/>
                </a:ext>
              </a:extLst>
            </p:cNvPr>
            <p:cNvGrpSpPr/>
            <p:nvPr/>
          </p:nvGrpSpPr>
          <p:grpSpPr>
            <a:xfrm>
              <a:off x="5161253" y="1476120"/>
              <a:ext cx="188446" cy="1391622"/>
              <a:chOff x="10641180" y="438150"/>
              <a:chExt cx="247650" cy="1828800"/>
            </a:xfrm>
          </p:grpSpPr>
          <p:sp>
            <p:nvSpPr>
              <p:cNvPr id="193" name="Rectangle: Rounded Corners 192">
                <a:extLst>
                  <a:ext uri="{FF2B5EF4-FFF2-40B4-BE49-F238E27FC236}">
                    <a16:creationId xmlns:a16="http://schemas.microsoft.com/office/drawing/2014/main" id="{5E7D4BD8-5362-4340-9843-2F26E49F3432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solidFill>
                <a:srgbClr val="70AD4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94" name="Rectangle: Rounded Corners 193">
                <a:extLst>
                  <a:ext uri="{FF2B5EF4-FFF2-40B4-BE49-F238E27FC236}">
                    <a16:creationId xmlns:a16="http://schemas.microsoft.com/office/drawing/2014/main" id="{AB388C46-185D-4708-8B8A-ED4F43983C50}"/>
                  </a:ext>
                </a:extLst>
              </p:cNvPr>
              <p:cNvSpPr/>
              <p:nvPr/>
            </p:nvSpPr>
            <p:spPr>
              <a:xfrm>
                <a:off x="10641180" y="1044532"/>
                <a:ext cx="247650" cy="616035"/>
              </a:xfrm>
              <a:prstGeom prst="roundRect">
                <a:avLst>
                  <a:gd name="adj" fmla="val 50000"/>
                </a:avLst>
              </a:prstGeom>
              <a:solidFill>
                <a:srgbClr val="70AD4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BDBDCA4C-3219-401C-9DF0-27C1EDD2DFC6}"/>
                </a:ext>
              </a:extLst>
            </p:cNvPr>
            <p:cNvGrpSpPr/>
            <p:nvPr/>
          </p:nvGrpSpPr>
          <p:grpSpPr>
            <a:xfrm>
              <a:off x="1758631" y="3523581"/>
              <a:ext cx="188446" cy="1391622"/>
              <a:chOff x="10641180" y="438150"/>
              <a:chExt cx="247650" cy="1828800"/>
            </a:xfrm>
          </p:grpSpPr>
          <p:sp>
            <p:nvSpPr>
              <p:cNvPr id="191" name="Rectangle: Rounded Corners 190">
                <a:extLst>
                  <a:ext uri="{FF2B5EF4-FFF2-40B4-BE49-F238E27FC236}">
                    <a16:creationId xmlns:a16="http://schemas.microsoft.com/office/drawing/2014/main" id="{E815FC1F-F675-4334-BF88-DE771EBA9E3C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solidFill>
                <a:srgbClr val="70AD4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92" name="Rectangle: Rounded Corners 191">
                <a:extLst>
                  <a:ext uri="{FF2B5EF4-FFF2-40B4-BE49-F238E27FC236}">
                    <a16:creationId xmlns:a16="http://schemas.microsoft.com/office/drawing/2014/main" id="{07211C35-DD82-4A52-88A9-A32F35332569}"/>
                  </a:ext>
                </a:extLst>
              </p:cNvPr>
              <p:cNvSpPr/>
              <p:nvPr/>
            </p:nvSpPr>
            <p:spPr>
              <a:xfrm>
                <a:off x="10641180" y="1044532"/>
                <a:ext cx="247650" cy="837951"/>
              </a:xfrm>
              <a:prstGeom prst="roundRect">
                <a:avLst>
                  <a:gd name="adj" fmla="val 50000"/>
                </a:avLst>
              </a:prstGeom>
              <a:solidFill>
                <a:srgbClr val="70AD4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8D606675-DFD0-49AF-9E0C-616AB4428082}"/>
                </a:ext>
              </a:extLst>
            </p:cNvPr>
            <p:cNvGrpSpPr/>
            <p:nvPr/>
          </p:nvGrpSpPr>
          <p:grpSpPr>
            <a:xfrm>
              <a:off x="2889874" y="3736385"/>
              <a:ext cx="188446" cy="834973"/>
              <a:chOff x="10641180" y="500718"/>
              <a:chExt cx="247650" cy="1097280"/>
            </a:xfrm>
          </p:grpSpPr>
          <p:sp>
            <p:nvSpPr>
              <p:cNvPr id="189" name="Rectangle: Rounded Corners 188">
                <a:extLst>
                  <a:ext uri="{FF2B5EF4-FFF2-40B4-BE49-F238E27FC236}">
                    <a16:creationId xmlns:a16="http://schemas.microsoft.com/office/drawing/2014/main" id="{741A0C90-E424-42EC-B6AE-2AF54FD955BF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solidFill>
                <a:srgbClr val="70AD4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90" name="Rectangle: Rounded Corners 189">
                <a:extLst>
                  <a:ext uri="{FF2B5EF4-FFF2-40B4-BE49-F238E27FC236}">
                    <a16:creationId xmlns:a16="http://schemas.microsoft.com/office/drawing/2014/main" id="{547FB384-36DC-429A-B0A1-0E2FCAC1185C}"/>
                  </a:ext>
                </a:extLst>
              </p:cNvPr>
              <p:cNvSpPr/>
              <p:nvPr/>
            </p:nvSpPr>
            <p:spPr>
              <a:xfrm>
                <a:off x="10641180" y="579815"/>
                <a:ext cx="247650" cy="744129"/>
              </a:xfrm>
              <a:prstGeom prst="roundRect">
                <a:avLst>
                  <a:gd name="adj" fmla="val 50000"/>
                </a:avLst>
              </a:prstGeom>
              <a:solidFill>
                <a:srgbClr val="70AD4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2103559E-3B49-44D8-90A1-21F476BD1AA2}"/>
                </a:ext>
              </a:extLst>
            </p:cNvPr>
            <p:cNvGrpSpPr/>
            <p:nvPr/>
          </p:nvGrpSpPr>
          <p:grpSpPr>
            <a:xfrm>
              <a:off x="3127326" y="3327948"/>
              <a:ext cx="188446" cy="834973"/>
              <a:chOff x="10641180" y="500718"/>
              <a:chExt cx="247650" cy="1097280"/>
            </a:xfrm>
          </p:grpSpPr>
          <p:sp>
            <p:nvSpPr>
              <p:cNvPr id="187" name="Rectangle: Rounded Corners 186">
                <a:extLst>
                  <a:ext uri="{FF2B5EF4-FFF2-40B4-BE49-F238E27FC236}">
                    <a16:creationId xmlns:a16="http://schemas.microsoft.com/office/drawing/2014/main" id="{4F02922C-FE23-4220-BD84-431D837A0A26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solidFill>
                <a:srgbClr val="70AD4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88" name="Rectangle: Rounded Corners 187">
                <a:extLst>
                  <a:ext uri="{FF2B5EF4-FFF2-40B4-BE49-F238E27FC236}">
                    <a16:creationId xmlns:a16="http://schemas.microsoft.com/office/drawing/2014/main" id="{8E4E9A8A-5019-4A5A-996D-50AF682CDFED}"/>
                  </a:ext>
                </a:extLst>
              </p:cNvPr>
              <p:cNvSpPr/>
              <p:nvPr/>
            </p:nvSpPr>
            <p:spPr>
              <a:xfrm>
                <a:off x="10641180" y="579815"/>
                <a:ext cx="247650" cy="784376"/>
              </a:xfrm>
              <a:prstGeom prst="roundRect">
                <a:avLst>
                  <a:gd name="adj" fmla="val 50000"/>
                </a:avLst>
              </a:prstGeom>
              <a:solidFill>
                <a:srgbClr val="70AD4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02B0DCB2-6EFE-400B-9865-1D59FFE51B8D}"/>
                </a:ext>
              </a:extLst>
            </p:cNvPr>
            <p:cNvGrpSpPr/>
            <p:nvPr/>
          </p:nvGrpSpPr>
          <p:grpSpPr>
            <a:xfrm>
              <a:off x="3351244" y="3111280"/>
              <a:ext cx="188446" cy="834973"/>
              <a:chOff x="10641180" y="500718"/>
              <a:chExt cx="247650" cy="1097280"/>
            </a:xfrm>
            <a:solidFill>
              <a:srgbClr val="EA0000"/>
            </a:solidFill>
          </p:grpSpPr>
          <p:sp>
            <p:nvSpPr>
              <p:cNvPr id="185" name="Rectangle: Rounded Corners 184">
                <a:extLst>
                  <a:ext uri="{FF2B5EF4-FFF2-40B4-BE49-F238E27FC236}">
                    <a16:creationId xmlns:a16="http://schemas.microsoft.com/office/drawing/2014/main" id="{A97C0542-7C86-4062-AA82-680AE871941F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86" name="Rectangle: Rounded Corners 185">
                <a:extLst>
                  <a:ext uri="{FF2B5EF4-FFF2-40B4-BE49-F238E27FC236}">
                    <a16:creationId xmlns:a16="http://schemas.microsoft.com/office/drawing/2014/main" id="{E9F954A2-E915-4FF2-B3F9-13879CCFD487}"/>
                  </a:ext>
                </a:extLst>
              </p:cNvPr>
              <p:cNvSpPr/>
              <p:nvPr/>
            </p:nvSpPr>
            <p:spPr>
              <a:xfrm>
                <a:off x="10641180" y="741341"/>
                <a:ext cx="247650" cy="616035"/>
              </a:xfrm>
              <a:prstGeom prst="roundRect">
                <a:avLst>
                  <a:gd name="adj" fmla="val 50000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DFF7F25D-5816-4A6B-BD98-641BCDA53B32}"/>
                </a:ext>
              </a:extLst>
            </p:cNvPr>
            <p:cNvGrpSpPr/>
            <p:nvPr/>
          </p:nvGrpSpPr>
          <p:grpSpPr>
            <a:xfrm>
              <a:off x="4028744" y="3339995"/>
              <a:ext cx="188446" cy="834973"/>
              <a:chOff x="10641180" y="500718"/>
              <a:chExt cx="247650" cy="1097280"/>
            </a:xfrm>
          </p:grpSpPr>
          <p:sp>
            <p:nvSpPr>
              <p:cNvPr id="183" name="Rectangle: Rounded Corners 182">
                <a:extLst>
                  <a:ext uri="{FF2B5EF4-FFF2-40B4-BE49-F238E27FC236}">
                    <a16:creationId xmlns:a16="http://schemas.microsoft.com/office/drawing/2014/main" id="{55A61CC7-BC92-42F0-8962-6973D13D49FC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solidFill>
                <a:srgbClr val="70AD4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84" name="Rectangle: Rounded Corners 183">
                <a:extLst>
                  <a:ext uri="{FF2B5EF4-FFF2-40B4-BE49-F238E27FC236}">
                    <a16:creationId xmlns:a16="http://schemas.microsoft.com/office/drawing/2014/main" id="{5EF9A117-A5E6-4E8C-B470-A91BCE4C520A}"/>
                  </a:ext>
                </a:extLst>
              </p:cNvPr>
              <p:cNvSpPr/>
              <p:nvPr/>
            </p:nvSpPr>
            <p:spPr>
              <a:xfrm>
                <a:off x="10641180" y="741341"/>
                <a:ext cx="247650" cy="396217"/>
              </a:xfrm>
              <a:prstGeom prst="roundRect">
                <a:avLst>
                  <a:gd name="adj" fmla="val 50000"/>
                </a:avLst>
              </a:prstGeom>
              <a:solidFill>
                <a:srgbClr val="70AD4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75991A23-58F5-4DE4-BA96-B2872EC3A5BE}"/>
                </a:ext>
              </a:extLst>
            </p:cNvPr>
            <p:cNvGrpSpPr/>
            <p:nvPr/>
          </p:nvGrpSpPr>
          <p:grpSpPr>
            <a:xfrm>
              <a:off x="3780023" y="3424981"/>
              <a:ext cx="188446" cy="1391622"/>
              <a:chOff x="10641180" y="438150"/>
              <a:chExt cx="247650" cy="1828800"/>
            </a:xfrm>
          </p:grpSpPr>
          <p:sp>
            <p:nvSpPr>
              <p:cNvPr id="181" name="Rectangle: Rounded Corners 180">
                <a:extLst>
                  <a:ext uri="{FF2B5EF4-FFF2-40B4-BE49-F238E27FC236}">
                    <a16:creationId xmlns:a16="http://schemas.microsoft.com/office/drawing/2014/main" id="{D84EEC75-574E-49F7-93FA-721BA05734A0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solidFill>
                <a:srgbClr val="70AD4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82" name="Rectangle: Rounded Corners 181">
                <a:extLst>
                  <a:ext uri="{FF2B5EF4-FFF2-40B4-BE49-F238E27FC236}">
                    <a16:creationId xmlns:a16="http://schemas.microsoft.com/office/drawing/2014/main" id="{4380B2D4-E80D-4459-AB09-3D9FC9E62476}"/>
                  </a:ext>
                </a:extLst>
              </p:cNvPr>
              <p:cNvSpPr/>
              <p:nvPr/>
            </p:nvSpPr>
            <p:spPr>
              <a:xfrm>
                <a:off x="10641180" y="1044533"/>
                <a:ext cx="247650" cy="363382"/>
              </a:xfrm>
              <a:prstGeom prst="roundRect">
                <a:avLst>
                  <a:gd name="adj" fmla="val 50000"/>
                </a:avLst>
              </a:prstGeom>
              <a:solidFill>
                <a:srgbClr val="70AD4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32A21CA7-0694-408D-B18A-4CD23E1E36FA}"/>
                </a:ext>
              </a:extLst>
            </p:cNvPr>
            <p:cNvGrpSpPr/>
            <p:nvPr/>
          </p:nvGrpSpPr>
          <p:grpSpPr>
            <a:xfrm>
              <a:off x="6056303" y="1499565"/>
              <a:ext cx="188446" cy="834973"/>
              <a:chOff x="10641180" y="605206"/>
              <a:chExt cx="247650" cy="1097280"/>
            </a:xfrm>
          </p:grpSpPr>
          <p:sp>
            <p:nvSpPr>
              <p:cNvPr id="179" name="Rectangle: Rounded Corners 178">
                <a:extLst>
                  <a:ext uri="{FF2B5EF4-FFF2-40B4-BE49-F238E27FC236}">
                    <a16:creationId xmlns:a16="http://schemas.microsoft.com/office/drawing/2014/main" id="{C4F5DEAE-2478-4C50-9EA0-57C01B3F7B2B}"/>
                  </a:ext>
                </a:extLst>
              </p:cNvPr>
              <p:cNvSpPr/>
              <p:nvPr/>
            </p:nvSpPr>
            <p:spPr>
              <a:xfrm>
                <a:off x="10751289" y="605206"/>
                <a:ext cx="27432" cy="1097280"/>
              </a:xfrm>
              <a:prstGeom prst="roundRect">
                <a:avLst>
                  <a:gd name="adj" fmla="val 50000"/>
                </a:avLst>
              </a:prstGeom>
              <a:solidFill>
                <a:srgbClr val="70AD4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80" name="Rectangle: Rounded Corners 179">
                <a:extLst>
                  <a:ext uri="{FF2B5EF4-FFF2-40B4-BE49-F238E27FC236}">
                    <a16:creationId xmlns:a16="http://schemas.microsoft.com/office/drawing/2014/main" id="{573BE5B5-1CDF-41CC-AFB3-CA0F6C102F6B}"/>
                  </a:ext>
                </a:extLst>
              </p:cNvPr>
              <p:cNvSpPr/>
              <p:nvPr/>
            </p:nvSpPr>
            <p:spPr>
              <a:xfrm>
                <a:off x="10641180" y="684304"/>
                <a:ext cx="247650" cy="825773"/>
              </a:xfrm>
              <a:prstGeom prst="roundRect">
                <a:avLst>
                  <a:gd name="adj" fmla="val 50000"/>
                </a:avLst>
              </a:prstGeom>
              <a:solidFill>
                <a:srgbClr val="70AD4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</p:grp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38E5988E-D604-4CEE-9C39-BAC30B4E63B1}"/>
              </a:ext>
            </a:extLst>
          </p:cNvPr>
          <p:cNvSpPr/>
          <p:nvPr/>
        </p:nvSpPr>
        <p:spPr>
          <a:xfrm>
            <a:off x="76389" y="4502805"/>
            <a:ext cx="5233844" cy="2224311"/>
          </a:xfrm>
          <a:custGeom>
            <a:avLst/>
            <a:gdLst>
              <a:gd name="connsiteX0" fmla="*/ 4273826 w 4939748"/>
              <a:gd name="connsiteY0" fmla="*/ 0 h 2554356"/>
              <a:gd name="connsiteX1" fmla="*/ 4273826 w 4939748"/>
              <a:gd name="connsiteY1" fmla="*/ 0 h 2554356"/>
              <a:gd name="connsiteX2" fmla="*/ 4939748 w 4939748"/>
              <a:gd name="connsiteY2" fmla="*/ 993913 h 2554356"/>
              <a:gd name="connsiteX3" fmla="*/ 0 w 4939748"/>
              <a:gd name="connsiteY3" fmla="*/ 2554356 h 2554356"/>
              <a:gd name="connsiteX0" fmla="*/ 4273826 w 4939748"/>
              <a:gd name="connsiteY0" fmla="*/ 129209 h 2683565"/>
              <a:gd name="connsiteX1" fmla="*/ 4283766 w 4939748"/>
              <a:gd name="connsiteY1" fmla="*/ 0 h 2683565"/>
              <a:gd name="connsiteX2" fmla="*/ 4939748 w 4939748"/>
              <a:gd name="connsiteY2" fmla="*/ 1123122 h 2683565"/>
              <a:gd name="connsiteX3" fmla="*/ 0 w 4939748"/>
              <a:gd name="connsiteY3" fmla="*/ 2683565 h 2683565"/>
              <a:gd name="connsiteX0" fmla="*/ 4273826 w 4939748"/>
              <a:gd name="connsiteY0" fmla="*/ 129290 h 2683646"/>
              <a:gd name="connsiteX1" fmla="*/ 4283766 w 4939748"/>
              <a:gd name="connsiteY1" fmla="*/ 81 h 2683646"/>
              <a:gd name="connsiteX2" fmla="*/ 4939748 w 4939748"/>
              <a:gd name="connsiteY2" fmla="*/ 1123203 h 2683646"/>
              <a:gd name="connsiteX3" fmla="*/ 0 w 4939748"/>
              <a:gd name="connsiteY3" fmla="*/ 2683646 h 2683646"/>
              <a:gd name="connsiteX0" fmla="*/ 4273826 w 5118652"/>
              <a:gd name="connsiteY0" fmla="*/ 149273 h 2703629"/>
              <a:gd name="connsiteX1" fmla="*/ 4283766 w 5118652"/>
              <a:gd name="connsiteY1" fmla="*/ 20064 h 2703629"/>
              <a:gd name="connsiteX2" fmla="*/ 5118652 w 5118652"/>
              <a:gd name="connsiteY2" fmla="*/ 606473 h 2703629"/>
              <a:gd name="connsiteX3" fmla="*/ 0 w 5118652"/>
              <a:gd name="connsiteY3" fmla="*/ 2703629 h 2703629"/>
              <a:gd name="connsiteX0" fmla="*/ 4273826 w 5218571"/>
              <a:gd name="connsiteY0" fmla="*/ 149273 h 2703629"/>
              <a:gd name="connsiteX1" fmla="*/ 4283766 w 5218571"/>
              <a:gd name="connsiteY1" fmla="*/ 20064 h 2703629"/>
              <a:gd name="connsiteX2" fmla="*/ 5118652 w 5218571"/>
              <a:gd name="connsiteY2" fmla="*/ 606473 h 2703629"/>
              <a:gd name="connsiteX3" fmla="*/ 0 w 5218571"/>
              <a:gd name="connsiteY3" fmla="*/ 2703629 h 2703629"/>
              <a:gd name="connsiteX0" fmla="*/ 4492487 w 5437232"/>
              <a:gd name="connsiteY0" fmla="*/ 149273 h 2733446"/>
              <a:gd name="connsiteX1" fmla="*/ 4502427 w 5437232"/>
              <a:gd name="connsiteY1" fmla="*/ 20064 h 2733446"/>
              <a:gd name="connsiteX2" fmla="*/ 5337313 w 5437232"/>
              <a:gd name="connsiteY2" fmla="*/ 606473 h 2733446"/>
              <a:gd name="connsiteX3" fmla="*/ 0 w 5437232"/>
              <a:gd name="connsiteY3" fmla="*/ 2733446 h 2733446"/>
              <a:gd name="connsiteX0" fmla="*/ 4492487 w 5437232"/>
              <a:gd name="connsiteY0" fmla="*/ 149273 h 2733446"/>
              <a:gd name="connsiteX1" fmla="*/ 4502427 w 5437232"/>
              <a:gd name="connsiteY1" fmla="*/ 20064 h 2733446"/>
              <a:gd name="connsiteX2" fmla="*/ 5337313 w 5437232"/>
              <a:gd name="connsiteY2" fmla="*/ 606473 h 2733446"/>
              <a:gd name="connsiteX3" fmla="*/ 0 w 5437232"/>
              <a:gd name="connsiteY3" fmla="*/ 2733446 h 2733446"/>
              <a:gd name="connsiteX0" fmla="*/ 4492487 w 5454374"/>
              <a:gd name="connsiteY0" fmla="*/ 149273 h 2733446"/>
              <a:gd name="connsiteX1" fmla="*/ 4502427 w 5454374"/>
              <a:gd name="connsiteY1" fmla="*/ 20064 h 2733446"/>
              <a:gd name="connsiteX2" fmla="*/ 5337313 w 5454374"/>
              <a:gd name="connsiteY2" fmla="*/ 606473 h 2733446"/>
              <a:gd name="connsiteX3" fmla="*/ 0 w 5454374"/>
              <a:gd name="connsiteY3" fmla="*/ 2733446 h 2733446"/>
              <a:gd name="connsiteX0" fmla="*/ 4492487 w 5454374"/>
              <a:gd name="connsiteY0" fmla="*/ 149273 h 2733446"/>
              <a:gd name="connsiteX1" fmla="*/ 4502427 w 5454374"/>
              <a:gd name="connsiteY1" fmla="*/ 20064 h 2733446"/>
              <a:gd name="connsiteX2" fmla="*/ 5337313 w 5454374"/>
              <a:gd name="connsiteY2" fmla="*/ 606473 h 2733446"/>
              <a:gd name="connsiteX3" fmla="*/ 0 w 5454374"/>
              <a:gd name="connsiteY3" fmla="*/ 2733446 h 2733446"/>
              <a:gd name="connsiteX0" fmla="*/ 4552122 w 5514009"/>
              <a:gd name="connsiteY0" fmla="*/ 149273 h 2475029"/>
              <a:gd name="connsiteX1" fmla="*/ 4562062 w 5514009"/>
              <a:gd name="connsiteY1" fmla="*/ 20064 h 2475029"/>
              <a:gd name="connsiteX2" fmla="*/ 5396948 w 5514009"/>
              <a:gd name="connsiteY2" fmla="*/ 606473 h 2475029"/>
              <a:gd name="connsiteX3" fmla="*/ 0 w 5514009"/>
              <a:gd name="connsiteY3" fmla="*/ 2475029 h 2475029"/>
              <a:gd name="connsiteX0" fmla="*/ 4552122 w 5569930"/>
              <a:gd name="connsiteY0" fmla="*/ 150503 h 2476259"/>
              <a:gd name="connsiteX1" fmla="*/ 4562062 w 5569930"/>
              <a:gd name="connsiteY1" fmla="*/ 21294 h 2476259"/>
              <a:gd name="connsiteX2" fmla="*/ 5456582 w 5569930"/>
              <a:gd name="connsiteY2" fmla="*/ 627581 h 2476259"/>
              <a:gd name="connsiteX3" fmla="*/ 0 w 5569930"/>
              <a:gd name="connsiteY3" fmla="*/ 2476259 h 2476259"/>
              <a:gd name="connsiteX0" fmla="*/ 4552122 w 5569930"/>
              <a:gd name="connsiteY0" fmla="*/ 150503 h 2476259"/>
              <a:gd name="connsiteX1" fmla="*/ 4562062 w 5569930"/>
              <a:gd name="connsiteY1" fmla="*/ 21294 h 2476259"/>
              <a:gd name="connsiteX2" fmla="*/ 5456582 w 5569930"/>
              <a:gd name="connsiteY2" fmla="*/ 627581 h 2476259"/>
              <a:gd name="connsiteX3" fmla="*/ 0 w 5569930"/>
              <a:gd name="connsiteY3" fmla="*/ 2476259 h 2476259"/>
              <a:gd name="connsiteX0" fmla="*/ 4552122 w 5612233"/>
              <a:gd name="connsiteY0" fmla="*/ 150503 h 2476259"/>
              <a:gd name="connsiteX1" fmla="*/ 4562062 w 5612233"/>
              <a:gd name="connsiteY1" fmla="*/ 21294 h 2476259"/>
              <a:gd name="connsiteX2" fmla="*/ 5456582 w 5612233"/>
              <a:gd name="connsiteY2" fmla="*/ 627581 h 2476259"/>
              <a:gd name="connsiteX3" fmla="*/ 0 w 5612233"/>
              <a:gd name="connsiteY3" fmla="*/ 2476259 h 2476259"/>
              <a:gd name="connsiteX0" fmla="*/ 4552122 w 5613979"/>
              <a:gd name="connsiteY0" fmla="*/ 12811 h 2338567"/>
              <a:gd name="connsiteX1" fmla="*/ 4581941 w 5613979"/>
              <a:gd name="connsiteY1" fmla="*/ 122141 h 2338567"/>
              <a:gd name="connsiteX2" fmla="*/ 5456582 w 5613979"/>
              <a:gd name="connsiteY2" fmla="*/ 489889 h 2338567"/>
              <a:gd name="connsiteX3" fmla="*/ 0 w 5613979"/>
              <a:gd name="connsiteY3" fmla="*/ 2338567 h 2338567"/>
              <a:gd name="connsiteX0" fmla="*/ 4581941 w 5613979"/>
              <a:gd name="connsiteY0" fmla="*/ 0 h 2216426"/>
              <a:gd name="connsiteX1" fmla="*/ 5456582 w 5613979"/>
              <a:gd name="connsiteY1" fmla="*/ 367748 h 2216426"/>
              <a:gd name="connsiteX2" fmla="*/ 0 w 5613979"/>
              <a:gd name="connsiteY2" fmla="*/ 2216426 h 2216426"/>
              <a:gd name="connsiteX0" fmla="*/ 4581941 w 5639288"/>
              <a:gd name="connsiteY0" fmla="*/ 41497 h 2257923"/>
              <a:gd name="connsiteX1" fmla="*/ 5456582 w 5639288"/>
              <a:gd name="connsiteY1" fmla="*/ 409245 h 2257923"/>
              <a:gd name="connsiteX2" fmla="*/ 0 w 5639288"/>
              <a:gd name="connsiteY2" fmla="*/ 2257923 h 2257923"/>
              <a:gd name="connsiteX0" fmla="*/ 4581941 w 5667067"/>
              <a:gd name="connsiteY0" fmla="*/ 35887 h 2252313"/>
              <a:gd name="connsiteX1" fmla="*/ 5456582 w 5667067"/>
              <a:gd name="connsiteY1" fmla="*/ 403635 h 2252313"/>
              <a:gd name="connsiteX2" fmla="*/ 0 w 5667067"/>
              <a:gd name="connsiteY2" fmla="*/ 2252313 h 2252313"/>
              <a:gd name="connsiteX0" fmla="*/ 4581941 w 5706272"/>
              <a:gd name="connsiteY0" fmla="*/ 118468 h 2334894"/>
              <a:gd name="connsiteX1" fmla="*/ 5456582 w 5706272"/>
              <a:gd name="connsiteY1" fmla="*/ 486216 h 2334894"/>
              <a:gd name="connsiteX2" fmla="*/ 0 w 5706272"/>
              <a:gd name="connsiteY2" fmla="*/ 2334894 h 2334894"/>
              <a:gd name="connsiteX0" fmla="*/ 4581941 w 5747857"/>
              <a:gd name="connsiteY0" fmla="*/ 133734 h 2350160"/>
              <a:gd name="connsiteX1" fmla="*/ 5506278 w 5747857"/>
              <a:gd name="connsiteY1" fmla="*/ 421969 h 2350160"/>
              <a:gd name="connsiteX2" fmla="*/ 0 w 5747857"/>
              <a:gd name="connsiteY2" fmla="*/ 2350160 h 2350160"/>
              <a:gd name="connsiteX0" fmla="*/ 4581941 w 5798478"/>
              <a:gd name="connsiteY0" fmla="*/ 217171 h 2433597"/>
              <a:gd name="connsiteX1" fmla="*/ 5506278 w 5798478"/>
              <a:gd name="connsiteY1" fmla="*/ 505406 h 2433597"/>
              <a:gd name="connsiteX2" fmla="*/ 0 w 5798478"/>
              <a:gd name="connsiteY2" fmla="*/ 2433597 h 2433597"/>
              <a:gd name="connsiteX0" fmla="*/ 4581941 w 5837931"/>
              <a:gd name="connsiteY0" fmla="*/ 217171 h 2433597"/>
              <a:gd name="connsiteX1" fmla="*/ 5506278 w 5837931"/>
              <a:gd name="connsiteY1" fmla="*/ 505406 h 2433597"/>
              <a:gd name="connsiteX2" fmla="*/ 0 w 5837931"/>
              <a:gd name="connsiteY2" fmla="*/ 2433597 h 2433597"/>
              <a:gd name="connsiteX0" fmla="*/ 4581941 w 5802859"/>
              <a:gd name="connsiteY0" fmla="*/ 249709 h 2466135"/>
              <a:gd name="connsiteX1" fmla="*/ 5506278 w 5802859"/>
              <a:gd name="connsiteY1" fmla="*/ 537944 h 2466135"/>
              <a:gd name="connsiteX2" fmla="*/ 0 w 5802859"/>
              <a:gd name="connsiteY2" fmla="*/ 2466135 h 2466135"/>
              <a:gd name="connsiteX0" fmla="*/ 4581941 w 5802859"/>
              <a:gd name="connsiteY0" fmla="*/ 249709 h 2466135"/>
              <a:gd name="connsiteX1" fmla="*/ 5506278 w 5802859"/>
              <a:gd name="connsiteY1" fmla="*/ 537944 h 2466135"/>
              <a:gd name="connsiteX2" fmla="*/ 0 w 5802859"/>
              <a:gd name="connsiteY2" fmla="*/ 2466135 h 2466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02859" h="2466135">
                <a:moveTo>
                  <a:pt x="4581941" y="249709"/>
                </a:moveTo>
                <a:cubicBezTo>
                  <a:pt x="5607327" y="-257186"/>
                  <a:pt x="6192078" y="93996"/>
                  <a:pt x="5506278" y="537944"/>
                </a:cubicBezTo>
                <a:cubicBezTo>
                  <a:pt x="4204253" y="1256874"/>
                  <a:pt x="2961860" y="1558361"/>
                  <a:pt x="0" y="2466135"/>
                </a:cubicBezTo>
              </a:path>
            </a:pathLst>
          </a:custGeom>
          <a:noFill/>
          <a:ln w="28575" cap="flat" cmpd="sng" algn="ctr">
            <a:solidFill>
              <a:srgbClr val="9CCCD2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727BD9C4-8ECF-4924-A848-03CBAEDF85A7}"/>
              </a:ext>
            </a:extLst>
          </p:cNvPr>
          <p:cNvSpPr/>
          <p:nvPr/>
        </p:nvSpPr>
        <p:spPr>
          <a:xfrm rot="364981">
            <a:off x="7224400" y="1957037"/>
            <a:ext cx="1147866" cy="552139"/>
          </a:xfrm>
          <a:custGeom>
            <a:avLst/>
            <a:gdLst>
              <a:gd name="connsiteX0" fmla="*/ 1330868 w 1417917"/>
              <a:gd name="connsiteY0" fmla="*/ 154 h 682036"/>
              <a:gd name="connsiteX1" fmla="*/ 1351060 w 1417917"/>
              <a:gd name="connsiteY1" fmla="*/ 11372 h 682036"/>
              <a:gd name="connsiteX2" fmla="*/ 1345227 w 1417917"/>
              <a:gd name="connsiteY2" fmla="*/ 44576 h 682036"/>
              <a:gd name="connsiteX3" fmla="*/ 1317855 w 1417917"/>
              <a:gd name="connsiteY3" fmla="*/ 76434 h 682036"/>
              <a:gd name="connsiteX4" fmla="*/ 1283754 w 1417917"/>
              <a:gd name="connsiteY4" fmla="*/ 73742 h 682036"/>
              <a:gd name="connsiteX5" fmla="*/ 1288689 w 1417917"/>
              <a:gd name="connsiteY5" fmla="*/ 47268 h 682036"/>
              <a:gd name="connsiteX6" fmla="*/ 1307535 w 1417917"/>
              <a:gd name="connsiteY6" fmla="*/ 29320 h 682036"/>
              <a:gd name="connsiteX7" fmla="*/ 1316061 w 1417917"/>
              <a:gd name="connsiteY7" fmla="*/ 603 h 682036"/>
              <a:gd name="connsiteX8" fmla="*/ 1211511 w 1417917"/>
              <a:gd name="connsiteY8" fmla="*/ 20346 h 682036"/>
              <a:gd name="connsiteX9" fmla="*/ 925236 w 1417917"/>
              <a:gd name="connsiteY9" fmla="*/ 167073 h 682036"/>
              <a:gd name="connsiteX10" fmla="*/ 897416 w 1417917"/>
              <a:gd name="connsiteY10" fmla="*/ 174253 h 682036"/>
              <a:gd name="connsiteX11" fmla="*/ 828315 w 1417917"/>
              <a:gd name="connsiteY11" fmla="*/ 163484 h 682036"/>
              <a:gd name="connsiteX12" fmla="*/ 795559 w 1417917"/>
              <a:gd name="connsiteY12" fmla="*/ 133869 h 682036"/>
              <a:gd name="connsiteX13" fmla="*/ 768637 w 1417917"/>
              <a:gd name="connsiteY13" fmla="*/ 146433 h 682036"/>
              <a:gd name="connsiteX14" fmla="*/ 749791 w 1417917"/>
              <a:gd name="connsiteY14" fmla="*/ 150920 h 682036"/>
              <a:gd name="connsiteX15" fmla="*/ 527232 w 1417917"/>
              <a:gd name="connsiteY15" fmla="*/ 115023 h 682036"/>
              <a:gd name="connsiteX16" fmla="*/ 518258 w 1417917"/>
              <a:gd name="connsiteY16" fmla="*/ 83614 h 682036"/>
              <a:gd name="connsiteX17" fmla="*/ 485053 w 1417917"/>
              <a:gd name="connsiteY17" fmla="*/ 87652 h 682036"/>
              <a:gd name="connsiteX18" fmla="*/ 471143 w 1417917"/>
              <a:gd name="connsiteY18" fmla="*/ 95280 h 682036"/>
              <a:gd name="connsiteX19" fmla="*/ 439734 w 1417917"/>
              <a:gd name="connsiteY19" fmla="*/ 100665 h 682036"/>
              <a:gd name="connsiteX20" fmla="*/ 187111 w 1417917"/>
              <a:gd name="connsiteY20" fmla="*/ 61178 h 682036"/>
              <a:gd name="connsiteX21" fmla="*/ 168265 w 1417917"/>
              <a:gd name="connsiteY21" fmla="*/ 64768 h 682036"/>
              <a:gd name="connsiteX22" fmla="*/ 120703 w 1417917"/>
              <a:gd name="connsiteY22" fmla="*/ 95729 h 682036"/>
              <a:gd name="connsiteX23" fmla="*/ 680690 w 1417917"/>
              <a:gd name="connsiteY23" fmla="*/ 280148 h 682036"/>
              <a:gd name="connsiteX24" fmla="*/ 676203 w 1417917"/>
              <a:gd name="connsiteY24" fmla="*/ 285084 h 682036"/>
              <a:gd name="connsiteX25" fmla="*/ 431657 w 1417917"/>
              <a:gd name="connsiteY25" fmla="*/ 412517 h 682036"/>
              <a:gd name="connsiteX26" fmla="*/ 408773 w 1417917"/>
              <a:gd name="connsiteY26" fmla="*/ 409824 h 682036"/>
              <a:gd name="connsiteX27" fmla="*/ 268776 w 1417917"/>
              <a:gd name="connsiteY27" fmla="*/ 324570 h 682036"/>
              <a:gd name="connsiteX28" fmla="*/ 251276 w 1417917"/>
              <a:gd name="connsiteY28" fmla="*/ 319634 h 682036"/>
              <a:gd name="connsiteX29" fmla="*/ 188009 w 1417917"/>
              <a:gd name="connsiteY29" fmla="*/ 348800 h 682036"/>
              <a:gd name="connsiteX30" fmla="*/ 211342 w 1417917"/>
              <a:gd name="connsiteY30" fmla="*/ 451106 h 682036"/>
              <a:gd name="connsiteX31" fmla="*/ 0 w 1417917"/>
              <a:gd name="connsiteY31" fmla="*/ 428670 h 682036"/>
              <a:gd name="connsiteX32" fmla="*/ 7628 w 1417917"/>
              <a:gd name="connsiteY32" fmla="*/ 436298 h 682036"/>
              <a:gd name="connsiteX33" fmla="*/ 189804 w 1417917"/>
              <a:gd name="connsiteY33" fmla="*/ 527835 h 682036"/>
              <a:gd name="connsiteX34" fmla="*/ 206406 w 1417917"/>
              <a:gd name="connsiteY34" fmla="*/ 548924 h 682036"/>
              <a:gd name="connsiteX35" fmla="*/ 227495 w 1417917"/>
              <a:gd name="connsiteY35" fmla="*/ 564629 h 682036"/>
              <a:gd name="connsiteX36" fmla="*/ 300634 w 1417917"/>
              <a:gd name="connsiteY36" fmla="*/ 587961 h 682036"/>
              <a:gd name="connsiteX37" fmla="*/ 402491 w 1417917"/>
              <a:gd name="connsiteY37" fmla="*/ 655268 h 682036"/>
              <a:gd name="connsiteX38" fmla="*/ 422234 w 1417917"/>
              <a:gd name="connsiteY38" fmla="*/ 666037 h 682036"/>
              <a:gd name="connsiteX39" fmla="*/ 421785 w 1417917"/>
              <a:gd name="connsiteY39" fmla="*/ 550270 h 682036"/>
              <a:gd name="connsiteX40" fmla="*/ 438388 w 1417917"/>
              <a:gd name="connsiteY40" fmla="*/ 531424 h 682036"/>
              <a:gd name="connsiteX41" fmla="*/ 645691 w 1417917"/>
              <a:gd name="connsiteY41" fmla="*/ 481618 h 682036"/>
              <a:gd name="connsiteX42" fmla="*/ 861968 w 1417917"/>
              <a:gd name="connsiteY42" fmla="*/ 393222 h 682036"/>
              <a:gd name="connsiteX43" fmla="*/ 898762 w 1417917"/>
              <a:gd name="connsiteY43" fmla="*/ 396363 h 682036"/>
              <a:gd name="connsiteX44" fmla="*/ 1064335 w 1417917"/>
              <a:gd name="connsiteY44" fmla="*/ 557001 h 682036"/>
              <a:gd name="connsiteX45" fmla="*/ 1141065 w 1417917"/>
              <a:gd name="connsiteY45" fmla="*/ 685331 h 682036"/>
              <a:gd name="connsiteX46" fmla="*/ 1167538 w 1417917"/>
              <a:gd name="connsiteY46" fmla="*/ 667383 h 682036"/>
              <a:gd name="connsiteX47" fmla="*/ 1188627 w 1417917"/>
              <a:gd name="connsiteY47" fmla="*/ 619820 h 682036"/>
              <a:gd name="connsiteX48" fmla="*/ 1202089 w 1417917"/>
              <a:gd name="connsiteY48" fmla="*/ 598730 h 682036"/>
              <a:gd name="connsiteX49" fmla="*/ 1239331 w 1417917"/>
              <a:gd name="connsiteY49" fmla="*/ 584820 h 682036"/>
              <a:gd name="connsiteX50" fmla="*/ 1255934 w 1417917"/>
              <a:gd name="connsiteY50" fmla="*/ 544886 h 682036"/>
              <a:gd name="connsiteX51" fmla="*/ 1219588 w 1417917"/>
              <a:gd name="connsiteY51" fmla="*/ 533668 h 682036"/>
              <a:gd name="connsiteX52" fmla="*/ 1176961 w 1417917"/>
              <a:gd name="connsiteY52" fmla="*/ 547578 h 682036"/>
              <a:gd name="connsiteX53" fmla="*/ 1163948 w 1417917"/>
              <a:gd name="connsiteY53" fmla="*/ 469054 h 682036"/>
              <a:gd name="connsiteX54" fmla="*/ 1163051 w 1417917"/>
              <a:gd name="connsiteY54" fmla="*/ 454695 h 682036"/>
              <a:gd name="connsiteX55" fmla="*/ 1186384 w 1417917"/>
              <a:gd name="connsiteY55" fmla="*/ 447067 h 682036"/>
              <a:gd name="connsiteX56" fmla="*/ 1210614 w 1417917"/>
              <a:gd name="connsiteY56" fmla="*/ 438542 h 682036"/>
              <a:gd name="connsiteX57" fmla="*/ 1232601 w 1417917"/>
              <a:gd name="connsiteY57" fmla="*/ 390979 h 682036"/>
              <a:gd name="connsiteX58" fmla="*/ 1188627 w 1417917"/>
              <a:gd name="connsiteY58" fmla="*/ 379312 h 682036"/>
              <a:gd name="connsiteX59" fmla="*/ 1150936 w 1417917"/>
              <a:gd name="connsiteY59" fmla="*/ 390979 h 682036"/>
              <a:gd name="connsiteX60" fmla="*/ 1132539 w 1417917"/>
              <a:gd name="connsiteY60" fmla="*/ 283289 h 682036"/>
              <a:gd name="connsiteX61" fmla="*/ 1146449 w 1417917"/>
              <a:gd name="connsiteY61" fmla="*/ 250982 h 682036"/>
              <a:gd name="connsiteX62" fmla="*/ 1328175 w 1417917"/>
              <a:gd name="connsiteY62" fmla="*/ 133869 h 682036"/>
              <a:gd name="connsiteX63" fmla="*/ 1420609 w 1417917"/>
              <a:gd name="connsiteY63" fmla="*/ 29320 h 682036"/>
              <a:gd name="connsiteX64" fmla="*/ 1330868 w 1417917"/>
              <a:gd name="connsiteY64" fmla="*/ 154 h 682036"/>
              <a:gd name="connsiteX65" fmla="*/ 261148 w 1417917"/>
              <a:gd name="connsiteY65" fmla="*/ 546232 h 682036"/>
              <a:gd name="connsiteX66" fmla="*/ 253520 w 1417917"/>
              <a:gd name="connsiteY66" fmla="*/ 547578 h 682036"/>
              <a:gd name="connsiteX67" fmla="*/ 245443 w 1417917"/>
              <a:gd name="connsiteY67" fmla="*/ 513925 h 682036"/>
              <a:gd name="connsiteX68" fmla="*/ 215829 w 1417917"/>
              <a:gd name="connsiteY68" fmla="*/ 387838 h 682036"/>
              <a:gd name="connsiteX69" fmla="*/ 227944 w 1417917"/>
              <a:gd name="connsiteY69" fmla="*/ 361364 h 682036"/>
              <a:gd name="connsiteX70" fmla="*/ 260699 w 1417917"/>
              <a:gd name="connsiteY70" fmla="*/ 345210 h 682036"/>
              <a:gd name="connsiteX71" fmla="*/ 263840 w 1417917"/>
              <a:gd name="connsiteY71" fmla="*/ 350595 h 682036"/>
              <a:gd name="connsiteX72" fmla="*/ 223008 w 1417917"/>
              <a:gd name="connsiteY72" fmla="*/ 375274 h 682036"/>
              <a:gd name="connsiteX73" fmla="*/ 261148 w 1417917"/>
              <a:gd name="connsiteY73" fmla="*/ 546232 h 682036"/>
              <a:gd name="connsiteX74" fmla="*/ 717484 w 1417917"/>
              <a:gd name="connsiteY74" fmla="*/ 259956 h 682036"/>
              <a:gd name="connsiteX75" fmla="*/ 170060 w 1417917"/>
              <a:gd name="connsiteY75" fmla="*/ 93934 h 682036"/>
              <a:gd name="connsiteX76" fmla="*/ 172753 w 1417917"/>
              <a:gd name="connsiteY76" fmla="*/ 85857 h 682036"/>
              <a:gd name="connsiteX77" fmla="*/ 720176 w 1417917"/>
              <a:gd name="connsiteY77" fmla="*/ 251879 h 682036"/>
              <a:gd name="connsiteX78" fmla="*/ 717484 w 1417917"/>
              <a:gd name="connsiteY78" fmla="*/ 259956 h 682036"/>
              <a:gd name="connsiteX79" fmla="*/ 1132090 w 1417917"/>
              <a:gd name="connsiteY79" fmla="*/ 605461 h 682036"/>
              <a:gd name="connsiteX80" fmla="*/ 956645 w 1417917"/>
              <a:gd name="connsiteY80" fmla="*/ 354633 h 682036"/>
              <a:gd name="connsiteX81" fmla="*/ 1132090 w 1417917"/>
              <a:gd name="connsiteY81" fmla="*/ 605461 h 68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1417917" h="682036">
                <a:moveTo>
                  <a:pt x="1330868" y="154"/>
                </a:moveTo>
                <a:cubicBezTo>
                  <a:pt x="1337150" y="3295"/>
                  <a:pt x="1350162" y="6436"/>
                  <a:pt x="1351060" y="11372"/>
                </a:cubicBezTo>
                <a:cubicBezTo>
                  <a:pt x="1352854" y="22141"/>
                  <a:pt x="1350611" y="35153"/>
                  <a:pt x="1345227" y="44576"/>
                </a:cubicBezTo>
                <a:cubicBezTo>
                  <a:pt x="1338496" y="56691"/>
                  <a:pt x="1327278" y="66114"/>
                  <a:pt x="1317855" y="76434"/>
                </a:cubicBezTo>
                <a:cubicBezTo>
                  <a:pt x="1305291" y="90344"/>
                  <a:pt x="1294522" y="83614"/>
                  <a:pt x="1283754" y="73742"/>
                </a:cubicBezTo>
                <a:cubicBezTo>
                  <a:pt x="1271190" y="62076"/>
                  <a:pt x="1277472" y="54896"/>
                  <a:pt x="1288689" y="47268"/>
                </a:cubicBezTo>
                <a:cubicBezTo>
                  <a:pt x="1295869" y="42333"/>
                  <a:pt x="1303497" y="36499"/>
                  <a:pt x="1307535" y="29320"/>
                </a:cubicBezTo>
                <a:cubicBezTo>
                  <a:pt x="1312022" y="21243"/>
                  <a:pt x="1313368" y="10923"/>
                  <a:pt x="1316061" y="603"/>
                </a:cubicBezTo>
                <a:cubicBezTo>
                  <a:pt x="1275228" y="-2089"/>
                  <a:pt x="1242921" y="4192"/>
                  <a:pt x="1211511" y="20346"/>
                </a:cubicBezTo>
                <a:cubicBezTo>
                  <a:pt x="1116386" y="69704"/>
                  <a:pt x="1020811" y="118613"/>
                  <a:pt x="925236" y="167073"/>
                </a:cubicBezTo>
                <a:cubicBezTo>
                  <a:pt x="916711" y="171560"/>
                  <a:pt x="906390" y="175150"/>
                  <a:pt x="897416" y="174253"/>
                </a:cubicBezTo>
                <a:cubicBezTo>
                  <a:pt x="874083" y="172009"/>
                  <a:pt x="851648" y="167073"/>
                  <a:pt x="828315" y="163484"/>
                </a:cubicBezTo>
                <a:cubicBezTo>
                  <a:pt x="832802" y="139254"/>
                  <a:pt x="818892" y="126690"/>
                  <a:pt x="795559" y="133869"/>
                </a:cubicBezTo>
                <a:cubicBezTo>
                  <a:pt x="786136" y="136561"/>
                  <a:pt x="777611" y="142843"/>
                  <a:pt x="768637" y="146433"/>
                </a:cubicBezTo>
                <a:cubicBezTo>
                  <a:pt x="762803" y="148676"/>
                  <a:pt x="756073" y="151817"/>
                  <a:pt x="749791" y="150920"/>
                </a:cubicBezTo>
                <a:cubicBezTo>
                  <a:pt x="673959" y="139254"/>
                  <a:pt x="598576" y="126690"/>
                  <a:pt x="527232" y="115023"/>
                </a:cubicBezTo>
                <a:cubicBezTo>
                  <a:pt x="524091" y="102459"/>
                  <a:pt x="524091" y="85857"/>
                  <a:pt x="518258" y="83614"/>
                </a:cubicBezTo>
                <a:cubicBezTo>
                  <a:pt x="509283" y="80024"/>
                  <a:pt x="496271" y="84960"/>
                  <a:pt x="485053" y="87652"/>
                </a:cubicBezTo>
                <a:cubicBezTo>
                  <a:pt x="480117" y="88998"/>
                  <a:pt x="476079" y="93934"/>
                  <a:pt x="471143" y="95280"/>
                </a:cubicBezTo>
                <a:cubicBezTo>
                  <a:pt x="460823" y="97972"/>
                  <a:pt x="449605" y="102011"/>
                  <a:pt x="439734" y="100665"/>
                </a:cubicBezTo>
                <a:cubicBezTo>
                  <a:pt x="355377" y="88101"/>
                  <a:pt x="271468" y="74191"/>
                  <a:pt x="187111" y="61178"/>
                </a:cubicBezTo>
                <a:cubicBezTo>
                  <a:pt x="181278" y="60281"/>
                  <a:pt x="173650" y="61627"/>
                  <a:pt x="168265" y="64768"/>
                </a:cubicBezTo>
                <a:cubicBezTo>
                  <a:pt x="153010" y="73742"/>
                  <a:pt x="138202" y="84062"/>
                  <a:pt x="120703" y="95729"/>
                </a:cubicBezTo>
                <a:cubicBezTo>
                  <a:pt x="308711" y="157651"/>
                  <a:pt x="494028" y="218675"/>
                  <a:pt x="680690" y="280148"/>
                </a:cubicBezTo>
                <a:cubicBezTo>
                  <a:pt x="677998" y="283289"/>
                  <a:pt x="677100" y="284186"/>
                  <a:pt x="676203" y="285084"/>
                </a:cubicBezTo>
                <a:cubicBezTo>
                  <a:pt x="594987" y="327711"/>
                  <a:pt x="513322" y="370787"/>
                  <a:pt x="431657" y="412517"/>
                </a:cubicBezTo>
                <a:cubicBezTo>
                  <a:pt x="425824" y="415658"/>
                  <a:pt x="415055" y="413414"/>
                  <a:pt x="408773" y="409824"/>
                </a:cubicBezTo>
                <a:cubicBezTo>
                  <a:pt x="361659" y="382004"/>
                  <a:pt x="315442" y="352838"/>
                  <a:pt x="268776" y="324570"/>
                </a:cubicBezTo>
                <a:cubicBezTo>
                  <a:pt x="263840" y="321429"/>
                  <a:pt x="255764" y="317839"/>
                  <a:pt x="251276" y="319634"/>
                </a:cubicBezTo>
                <a:cubicBezTo>
                  <a:pt x="229739" y="328160"/>
                  <a:pt x="209098" y="338929"/>
                  <a:pt x="188009" y="348800"/>
                </a:cubicBezTo>
                <a:cubicBezTo>
                  <a:pt x="195637" y="383351"/>
                  <a:pt x="203265" y="416106"/>
                  <a:pt x="211342" y="451106"/>
                </a:cubicBezTo>
                <a:cubicBezTo>
                  <a:pt x="139099" y="443478"/>
                  <a:pt x="69550" y="436298"/>
                  <a:pt x="0" y="428670"/>
                </a:cubicBezTo>
                <a:cubicBezTo>
                  <a:pt x="2244" y="433157"/>
                  <a:pt x="4487" y="434503"/>
                  <a:pt x="7628" y="436298"/>
                </a:cubicBezTo>
                <a:cubicBezTo>
                  <a:pt x="68204" y="466810"/>
                  <a:pt x="129228" y="496874"/>
                  <a:pt x="189804" y="527835"/>
                </a:cubicBezTo>
                <a:cubicBezTo>
                  <a:pt x="196983" y="531873"/>
                  <a:pt x="204162" y="540847"/>
                  <a:pt x="206406" y="548924"/>
                </a:cubicBezTo>
                <a:cubicBezTo>
                  <a:pt x="209996" y="561039"/>
                  <a:pt x="216277" y="567321"/>
                  <a:pt x="227495" y="564629"/>
                </a:cubicBezTo>
                <a:cubicBezTo>
                  <a:pt x="256661" y="558347"/>
                  <a:pt x="278199" y="573154"/>
                  <a:pt x="300634" y="587961"/>
                </a:cubicBezTo>
                <a:cubicBezTo>
                  <a:pt x="334287" y="610846"/>
                  <a:pt x="368389" y="632832"/>
                  <a:pt x="402491" y="655268"/>
                </a:cubicBezTo>
                <a:cubicBezTo>
                  <a:pt x="407427" y="658409"/>
                  <a:pt x="412363" y="660652"/>
                  <a:pt x="422234" y="666037"/>
                </a:cubicBezTo>
                <a:cubicBezTo>
                  <a:pt x="422234" y="624756"/>
                  <a:pt x="422683" y="587513"/>
                  <a:pt x="421785" y="550270"/>
                </a:cubicBezTo>
                <a:cubicBezTo>
                  <a:pt x="421785" y="537706"/>
                  <a:pt x="426273" y="533668"/>
                  <a:pt x="438388" y="531424"/>
                </a:cubicBezTo>
                <a:cubicBezTo>
                  <a:pt x="508386" y="519309"/>
                  <a:pt x="579282" y="509886"/>
                  <a:pt x="645691" y="481618"/>
                </a:cubicBezTo>
                <a:cubicBezTo>
                  <a:pt x="717484" y="451106"/>
                  <a:pt x="790175" y="423286"/>
                  <a:pt x="861968" y="393222"/>
                </a:cubicBezTo>
                <a:cubicBezTo>
                  <a:pt x="875878" y="387389"/>
                  <a:pt x="886198" y="388286"/>
                  <a:pt x="898762" y="396363"/>
                </a:cubicBezTo>
                <a:cubicBezTo>
                  <a:pt x="964722" y="438990"/>
                  <a:pt x="1020811" y="491938"/>
                  <a:pt x="1064335" y="557001"/>
                </a:cubicBezTo>
                <a:cubicBezTo>
                  <a:pt x="1092155" y="598282"/>
                  <a:pt x="1115488" y="642255"/>
                  <a:pt x="1141065" y="685331"/>
                </a:cubicBezTo>
                <a:cubicBezTo>
                  <a:pt x="1148692" y="679947"/>
                  <a:pt x="1157666" y="672319"/>
                  <a:pt x="1167538" y="667383"/>
                </a:cubicBezTo>
                <a:cubicBezTo>
                  <a:pt x="1188179" y="657062"/>
                  <a:pt x="1197602" y="643153"/>
                  <a:pt x="1188627" y="619820"/>
                </a:cubicBezTo>
                <a:cubicBezTo>
                  <a:pt x="1184140" y="608602"/>
                  <a:pt x="1189525" y="601423"/>
                  <a:pt x="1202089" y="598730"/>
                </a:cubicBezTo>
                <a:cubicBezTo>
                  <a:pt x="1215101" y="595590"/>
                  <a:pt x="1227665" y="590654"/>
                  <a:pt x="1239331" y="584820"/>
                </a:cubicBezTo>
                <a:cubicBezTo>
                  <a:pt x="1256831" y="576295"/>
                  <a:pt x="1262664" y="560590"/>
                  <a:pt x="1255934" y="544886"/>
                </a:cubicBezTo>
                <a:cubicBezTo>
                  <a:pt x="1248306" y="527386"/>
                  <a:pt x="1233050" y="530976"/>
                  <a:pt x="1219588" y="533668"/>
                </a:cubicBezTo>
                <a:cubicBezTo>
                  <a:pt x="1205678" y="536809"/>
                  <a:pt x="1192217" y="542642"/>
                  <a:pt x="1176961" y="547578"/>
                </a:cubicBezTo>
                <a:cubicBezTo>
                  <a:pt x="1172474" y="520207"/>
                  <a:pt x="1167987" y="494630"/>
                  <a:pt x="1163948" y="469054"/>
                </a:cubicBezTo>
                <a:cubicBezTo>
                  <a:pt x="1163051" y="464567"/>
                  <a:pt x="1163500" y="460080"/>
                  <a:pt x="1163051" y="454695"/>
                </a:cubicBezTo>
                <a:cubicBezTo>
                  <a:pt x="1171128" y="452003"/>
                  <a:pt x="1178756" y="449759"/>
                  <a:pt x="1186384" y="447067"/>
                </a:cubicBezTo>
                <a:cubicBezTo>
                  <a:pt x="1194461" y="444375"/>
                  <a:pt x="1202986" y="442131"/>
                  <a:pt x="1210614" y="438542"/>
                </a:cubicBezTo>
                <a:cubicBezTo>
                  <a:pt x="1230357" y="429568"/>
                  <a:pt x="1240229" y="408478"/>
                  <a:pt x="1232601" y="390979"/>
                </a:cubicBezTo>
                <a:cubicBezTo>
                  <a:pt x="1225422" y="373928"/>
                  <a:pt x="1213306" y="370787"/>
                  <a:pt x="1188627" y="379312"/>
                </a:cubicBezTo>
                <a:cubicBezTo>
                  <a:pt x="1176961" y="383351"/>
                  <a:pt x="1164846" y="386940"/>
                  <a:pt x="1150936" y="390979"/>
                </a:cubicBezTo>
                <a:cubicBezTo>
                  <a:pt x="1144654" y="353736"/>
                  <a:pt x="1139718" y="318288"/>
                  <a:pt x="1132539" y="283289"/>
                </a:cubicBezTo>
                <a:cubicBezTo>
                  <a:pt x="1129398" y="268033"/>
                  <a:pt x="1132539" y="259507"/>
                  <a:pt x="1146449" y="250982"/>
                </a:cubicBezTo>
                <a:cubicBezTo>
                  <a:pt x="1207473" y="212842"/>
                  <a:pt x="1268049" y="174253"/>
                  <a:pt x="1328175" y="133869"/>
                </a:cubicBezTo>
                <a:cubicBezTo>
                  <a:pt x="1367662" y="107395"/>
                  <a:pt x="1395482" y="70152"/>
                  <a:pt x="1420609" y="29320"/>
                </a:cubicBezTo>
                <a:cubicBezTo>
                  <a:pt x="1392790" y="5987"/>
                  <a:pt x="1361829" y="-295"/>
                  <a:pt x="1330868" y="154"/>
                </a:cubicBezTo>
                <a:close/>
                <a:moveTo>
                  <a:pt x="261148" y="546232"/>
                </a:moveTo>
                <a:cubicBezTo>
                  <a:pt x="258456" y="546680"/>
                  <a:pt x="256212" y="547129"/>
                  <a:pt x="253520" y="547578"/>
                </a:cubicBezTo>
                <a:cubicBezTo>
                  <a:pt x="250828" y="536360"/>
                  <a:pt x="248136" y="525142"/>
                  <a:pt x="245443" y="513925"/>
                </a:cubicBezTo>
                <a:cubicBezTo>
                  <a:pt x="235572" y="471746"/>
                  <a:pt x="226149" y="429568"/>
                  <a:pt x="215829" y="387838"/>
                </a:cubicBezTo>
                <a:cubicBezTo>
                  <a:pt x="212688" y="374825"/>
                  <a:pt x="214034" y="366748"/>
                  <a:pt x="227944" y="361364"/>
                </a:cubicBezTo>
                <a:cubicBezTo>
                  <a:pt x="239162" y="356877"/>
                  <a:pt x="249482" y="350595"/>
                  <a:pt x="260699" y="345210"/>
                </a:cubicBezTo>
                <a:cubicBezTo>
                  <a:pt x="261597" y="347005"/>
                  <a:pt x="262943" y="348800"/>
                  <a:pt x="263840" y="350595"/>
                </a:cubicBezTo>
                <a:cubicBezTo>
                  <a:pt x="250828" y="358223"/>
                  <a:pt x="237815" y="366300"/>
                  <a:pt x="223008" y="375274"/>
                </a:cubicBezTo>
                <a:cubicBezTo>
                  <a:pt x="235123" y="431811"/>
                  <a:pt x="248136" y="489246"/>
                  <a:pt x="261148" y="546232"/>
                </a:cubicBezTo>
                <a:close/>
                <a:moveTo>
                  <a:pt x="717484" y="259956"/>
                </a:moveTo>
                <a:cubicBezTo>
                  <a:pt x="534860" y="204765"/>
                  <a:pt x="352685" y="149125"/>
                  <a:pt x="170060" y="93934"/>
                </a:cubicBezTo>
                <a:cubicBezTo>
                  <a:pt x="170958" y="91242"/>
                  <a:pt x="171855" y="88550"/>
                  <a:pt x="172753" y="85857"/>
                </a:cubicBezTo>
                <a:cubicBezTo>
                  <a:pt x="355377" y="141048"/>
                  <a:pt x="537552" y="196688"/>
                  <a:pt x="720176" y="251879"/>
                </a:cubicBezTo>
                <a:cubicBezTo>
                  <a:pt x="718830" y="254571"/>
                  <a:pt x="718382" y="257264"/>
                  <a:pt x="717484" y="259956"/>
                </a:cubicBezTo>
                <a:close/>
                <a:moveTo>
                  <a:pt x="1132090" y="605461"/>
                </a:moveTo>
                <a:cubicBezTo>
                  <a:pt x="1088566" y="511232"/>
                  <a:pt x="1023503" y="432709"/>
                  <a:pt x="956645" y="354633"/>
                </a:cubicBezTo>
                <a:cubicBezTo>
                  <a:pt x="997478" y="370338"/>
                  <a:pt x="1130295" y="560142"/>
                  <a:pt x="1132090" y="605461"/>
                </a:cubicBezTo>
                <a:close/>
              </a:path>
            </a:pathLst>
          </a:custGeom>
          <a:solidFill>
            <a:srgbClr val="EA0000"/>
          </a:solidFill>
          <a:ln w="448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AF094B74-CCDA-4798-8975-A902B1D0A4B9}"/>
              </a:ext>
            </a:extLst>
          </p:cNvPr>
          <p:cNvGrpSpPr/>
          <p:nvPr/>
        </p:nvGrpSpPr>
        <p:grpSpPr>
          <a:xfrm>
            <a:off x="5036062" y="3745734"/>
            <a:ext cx="923380" cy="333117"/>
            <a:chOff x="6409688" y="3227337"/>
            <a:chExt cx="1023769" cy="369332"/>
          </a:xfrm>
        </p:grpSpPr>
        <p:sp>
          <p:nvSpPr>
            <p:cNvPr id="148" name="Arrow: Pentagon 147">
              <a:extLst>
                <a:ext uri="{FF2B5EF4-FFF2-40B4-BE49-F238E27FC236}">
                  <a16:creationId xmlns:a16="http://schemas.microsoft.com/office/drawing/2014/main" id="{851936D1-2CA5-4B3B-8EBB-E7912FDCB4BC}"/>
                </a:ext>
              </a:extLst>
            </p:cNvPr>
            <p:cNvSpPr/>
            <p:nvPr/>
          </p:nvSpPr>
          <p:spPr>
            <a:xfrm flipH="1">
              <a:off x="6409688" y="3229123"/>
              <a:ext cx="1023769" cy="365760"/>
            </a:xfrm>
            <a:prstGeom prst="homePlate">
              <a:avLst/>
            </a:prstGeom>
            <a:solidFill>
              <a:srgbClr val="70AD4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49" name="TextBox 109">
              <a:extLst>
                <a:ext uri="{FF2B5EF4-FFF2-40B4-BE49-F238E27FC236}">
                  <a16:creationId xmlns:a16="http://schemas.microsoft.com/office/drawing/2014/main" id="{15BE69B1-AA5D-4042-B68D-754FB88B9BEE}"/>
                </a:ext>
              </a:extLst>
            </p:cNvPr>
            <p:cNvSpPr txBox="1"/>
            <p:nvPr/>
          </p:nvSpPr>
          <p:spPr>
            <a:xfrm>
              <a:off x="6640850" y="3227337"/>
              <a:ext cx="7732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BUY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10492DA5-C6B3-4400-860B-E3A39FBA455F}"/>
              </a:ext>
            </a:extLst>
          </p:cNvPr>
          <p:cNvGrpSpPr/>
          <p:nvPr/>
        </p:nvGrpSpPr>
        <p:grpSpPr>
          <a:xfrm>
            <a:off x="3379768" y="3207902"/>
            <a:ext cx="923380" cy="331506"/>
            <a:chOff x="6607592" y="3846877"/>
            <a:chExt cx="1023769" cy="367546"/>
          </a:xfrm>
        </p:grpSpPr>
        <p:sp>
          <p:nvSpPr>
            <p:cNvPr id="146" name="Arrow: Pentagon 145">
              <a:extLst>
                <a:ext uri="{FF2B5EF4-FFF2-40B4-BE49-F238E27FC236}">
                  <a16:creationId xmlns:a16="http://schemas.microsoft.com/office/drawing/2014/main" id="{41B16EAE-2D2C-4BAF-8314-559326041684}"/>
                </a:ext>
              </a:extLst>
            </p:cNvPr>
            <p:cNvSpPr/>
            <p:nvPr/>
          </p:nvSpPr>
          <p:spPr>
            <a:xfrm>
              <a:off x="6607592" y="3848663"/>
              <a:ext cx="1023769" cy="365760"/>
            </a:xfrm>
            <a:prstGeom prst="homePlate">
              <a:avLst/>
            </a:prstGeom>
            <a:solidFill>
              <a:srgbClr val="EA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47" name="TextBox 110">
              <a:extLst>
                <a:ext uri="{FF2B5EF4-FFF2-40B4-BE49-F238E27FC236}">
                  <a16:creationId xmlns:a16="http://schemas.microsoft.com/office/drawing/2014/main" id="{29A27C07-1699-4BFC-813A-9E39A2DB5D5E}"/>
                </a:ext>
              </a:extLst>
            </p:cNvPr>
            <p:cNvSpPr txBox="1"/>
            <p:nvPr/>
          </p:nvSpPr>
          <p:spPr>
            <a:xfrm>
              <a:off x="6640850" y="3846877"/>
              <a:ext cx="773241" cy="3412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SELL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B10C1DE4-EE22-416A-9AF1-EB7F7541791F}"/>
              </a:ext>
            </a:extLst>
          </p:cNvPr>
          <p:cNvGrpSpPr/>
          <p:nvPr/>
        </p:nvGrpSpPr>
        <p:grpSpPr>
          <a:xfrm>
            <a:off x="1375286" y="4241690"/>
            <a:ext cx="923380" cy="331506"/>
            <a:chOff x="6607592" y="3846877"/>
            <a:chExt cx="1023769" cy="367546"/>
          </a:xfrm>
        </p:grpSpPr>
        <p:sp>
          <p:nvSpPr>
            <p:cNvPr id="144" name="Arrow: Pentagon 143">
              <a:extLst>
                <a:ext uri="{FF2B5EF4-FFF2-40B4-BE49-F238E27FC236}">
                  <a16:creationId xmlns:a16="http://schemas.microsoft.com/office/drawing/2014/main" id="{EF63FC94-47F3-4847-8EBF-693CA4AC770F}"/>
                </a:ext>
              </a:extLst>
            </p:cNvPr>
            <p:cNvSpPr/>
            <p:nvPr/>
          </p:nvSpPr>
          <p:spPr>
            <a:xfrm>
              <a:off x="6607592" y="3848663"/>
              <a:ext cx="1023769" cy="365760"/>
            </a:xfrm>
            <a:prstGeom prst="homePlate">
              <a:avLst/>
            </a:prstGeom>
            <a:solidFill>
              <a:srgbClr val="EA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45" name="TextBox 118">
              <a:extLst>
                <a:ext uri="{FF2B5EF4-FFF2-40B4-BE49-F238E27FC236}">
                  <a16:creationId xmlns:a16="http://schemas.microsoft.com/office/drawing/2014/main" id="{E9DF61ED-FB01-43FA-8D02-69B5B82F7341}"/>
                </a:ext>
              </a:extLst>
            </p:cNvPr>
            <p:cNvSpPr txBox="1"/>
            <p:nvPr/>
          </p:nvSpPr>
          <p:spPr>
            <a:xfrm>
              <a:off x="6640850" y="3846877"/>
              <a:ext cx="773241" cy="3412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SELL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68594359-80FD-484D-B4D1-781567B7026F}"/>
              </a:ext>
            </a:extLst>
          </p:cNvPr>
          <p:cNvGrpSpPr/>
          <p:nvPr/>
        </p:nvGrpSpPr>
        <p:grpSpPr>
          <a:xfrm>
            <a:off x="2786164" y="5344535"/>
            <a:ext cx="923380" cy="333117"/>
            <a:chOff x="6409688" y="3227337"/>
            <a:chExt cx="1023769" cy="369332"/>
          </a:xfrm>
        </p:grpSpPr>
        <p:sp>
          <p:nvSpPr>
            <p:cNvPr id="142" name="Arrow: Pentagon 141">
              <a:extLst>
                <a:ext uri="{FF2B5EF4-FFF2-40B4-BE49-F238E27FC236}">
                  <a16:creationId xmlns:a16="http://schemas.microsoft.com/office/drawing/2014/main" id="{70F1BF7B-F968-4F5B-AB4E-F7B1618B218A}"/>
                </a:ext>
              </a:extLst>
            </p:cNvPr>
            <p:cNvSpPr/>
            <p:nvPr/>
          </p:nvSpPr>
          <p:spPr>
            <a:xfrm flipH="1">
              <a:off x="6409688" y="3229123"/>
              <a:ext cx="1023769" cy="365760"/>
            </a:xfrm>
            <a:prstGeom prst="homePlate">
              <a:avLst/>
            </a:prstGeom>
            <a:solidFill>
              <a:srgbClr val="70AD4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43" name="TextBox 124">
              <a:extLst>
                <a:ext uri="{FF2B5EF4-FFF2-40B4-BE49-F238E27FC236}">
                  <a16:creationId xmlns:a16="http://schemas.microsoft.com/office/drawing/2014/main" id="{8E9E9B7B-FF8E-4F8A-822D-6FF975A8155F}"/>
                </a:ext>
              </a:extLst>
            </p:cNvPr>
            <p:cNvSpPr txBox="1"/>
            <p:nvPr/>
          </p:nvSpPr>
          <p:spPr>
            <a:xfrm>
              <a:off x="6640850" y="3227337"/>
              <a:ext cx="7732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BUY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2B506F-387E-4129-810C-05E464905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149" y="999665"/>
            <a:ext cx="1758248" cy="1353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4" name="Rectangle 233">
            <a:extLst>
              <a:ext uri="{FF2B5EF4-FFF2-40B4-BE49-F238E27FC236}">
                <a16:creationId xmlns:a16="http://schemas.microsoft.com/office/drawing/2014/main" id="{56CBAFB9-81E8-48A6-B828-637F758EBE92}"/>
              </a:ext>
            </a:extLst>
          </p:cNvPr>
          <p:cNvSpPr/>
          <p:nvPr/>
        </p:nvSpPr>
        <p:spPr>
          <a:xfrm>
            <a:off x="7696750" y="3632022"/>
            <a:ext cx="43027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Pada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tanggal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17 Mei 1991 PT Semen Gresik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Tbk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mendapatkan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persetujuan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Badan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Pengawas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Pasar Modal (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Bapepam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lewat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surat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bernomor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S-622/PM/1991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menerbitkan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prospektus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IPO pada 20 Mei 1991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menawarkan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sebanyak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40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juta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saham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pada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harga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Rp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7.000 per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saham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menargetkan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modal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segar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Rp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280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miliar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id-ID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BF27EBC-C889-4A80-BB6C-E8A14A887018}"/>
              </a:ext>
            </a:extLst>
          </p:cNvPr>
          <p:cNvSpPr/>
          <p:nvPr/>
        </p:nvSpPr>
        <p:spPr>
          <a:xfrm>
            <a:off x="0" y="6618514"/>
            <a:ext cx="12192000" cy="23948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0E8592B-ACD8-4DE0-9B6E-637ED50BB3A9}"/>
              </a:ext>
            </a:extLst>
          </p:cNvPr>
          <p:cNvSpPr txBox="1"/>
          <p:nvPr/>
        </p:nvSpPr>
        <p:spPr>
          <a:xfrm>
            <a:off x="325892" y="343293"/>
            <a:ext cx="3201864" cy="584775"/>
          </a:xfrm>
          <a:prstGeom prst="rect">
            <a:avLst/>
          </a:prstGeom>
          <a:solidFill>
            <a:srgbClr val="ED7D3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spc="500" dirty="0">
                <a:solidFill>
                  <a:schemeClr val="bg1"/>
                </a:solidFill>
                <a:cs typeface="Arial" pitchFamily="34" charset="0"/>
              </a:rPr>
              <a:t>SAHAM</a:t>
            </a:r>
            <a:endParaRPr lang="ko-KR" altLang="en-US" sz="1400" b="1" spc="5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28113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065FD39-C1F7-48D7-88BD-FE1D4C81FB56}"/>
              </a:ext>
            </a:extLst>
          </p:cNvPr>
          <p:cNvSpPr/>
          <p:nvPr/>
        </p:nvSpPr>
        <p:spPr>
          <a:xfrm>
            <a:off x="7650886" y="3484422"/>
            <a:ext cx="3915957" cy="2473451"/>
          </a:xfrm>
          <a:prstGeom prst="rect">
            <a:avLst/>
          </a:prstGeom>
          <a:solidFill>
            <a:srgbClr val="E1F7D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TextBox 88">
            <a:extLst>
              <a:ext uri="{FF2B5EF4-FFF2-40B4-BE49-F238E27FC236}">
                <a16:creationId xmlns:a16="http://schemas.microsoft.com/office/drawing/2014/main" id="{4FB15B0A-9B75-46C5-9A77-9B9DF71493C5}"/>
              </a:ext>
            </a:extLst>
          </p:cNvPr>
          <p:cNvSpPr txBox="1"/>
          <p:nvPr/>
        </p:nvSpPr>
        <p:spPr>
          <a:xfrm>
            <a:off x="225952" y="1052527"/>
            <a:ext cx="11740096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i="1" dirty="0"/>
              <a:t>Recurrent neural network</a:t>
            </a:r>
            <a:r>
              <a:rPr lang="en-US" dirty="0"/>
              <a:t> </a:t>
            </a:r>
            <a:r>
              <a:rPr lang="en-US" i="1" dirty="0"/>
              <a:t>(</a:t>
            </a:r>
            <a:r>
              <a:rPr lang="en-US" dirty="0"/>
              <a:t>Vanilla</a:t>
            </a:r>
            <a:r>
              <a:rPr lang="en-US" i="1" dirty="0"/>
              <a:t> RNN)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menghubungkan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pembelajarnya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data yang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menyebabkan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lama yang </a:t>
            </a:r>
            <a:r>
              <a:rPr lang="en-US" dirty="0" err="1"/>
              <a:t>tersimpan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seiringnya</a:t>
            </a:r>
            <a:r>
              <a:rPr lang="en-US" dirty="0"/>
              <a:t> </a:t>
            </a:r>
            <a:r>
              <a:rPr lang="en-US" dirty="0" err="1"/>
              <a:t>berjalannya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tertimpa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tergantikan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i="1" dirty="0"/>
              <a:t>(Vanishing Gradient Problem),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oleh </a:t>
            </a:r>
            <a:r>
              <a:rPr lang="en-US" dirty="0" err="1"/>
              <a:t>Bengio</a:t>
            </a:r>
            <a:r>
              <a:rPr lang="en-US" dirty="0"/>
              <a:t>, et al. (1994).</a:t>
            </a:r>
            <a:endParaRPr lang="en-US" altLang="ko-KR" sz="2000" dirty="0">
              <a:cs typeface="Arial" pitchFamily="34" charset="0"/>
            </a:endParaRPr>
          </a:p>
        </p:txBody>
      </p:sp>
      <p:sp>
        <p:nvSpPr>
          <p:cNvPr id="4" name="TextBox 105">
            <a:extLst>
              <a:ext uri="{FF2B5EF4-FFF2-40B4-BE49-F238E27FC236}">
                <a16:creationId xmlns:a16="http://schemas.microsoft.com/office/drawing/2014/main" id="{D913A339-9547-4D44-A335-2FADE3E4A7AE}"/>
              </a:ext>
            </a:extLst>
          </p:cNvPr>
          <p:cNvSpPr txBox="1"/>
          <p:nvPr/>
        </p:nvSpPr>
        <p:spPr>
          <a:xfrm>
            <a:off x="225952" y="283086"/>
            <a:ext cx="867674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/>
            <a:r>
              <a:rPr lang="en-US" altLang="ko-KR" sz="4400" b="1" dirty="0">
                <a:solidFill>
                  <a:srgbClr val="70AD47"/>
                </a:solidFill>
                <a:cs typeface="Arial" pitchFamily="34" charset="0"/>
              </a:rPr>
              <a:t>Recurrent Neural Network (RNN)</a:t>
            </a: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5A6FE2-BEEA-4E38-850D-EE3E2D036F3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14" y="2959905"/>
            <a:ext cx="6810031" cy="2346143"/>
          </a:xfrm>
          <a:prstGeom prst="rect">
            <a:avLst/>
          </a:prstGeom>
        </p:spPr>
      </p:pic>
      <p:pic>
        <p:nvPicPr>
          <p:cNvPr id="8" name="Picture 7" descr="RNN Network">
            <a:extLst>
              <a:ext uri="{FF2B5EF4-FFF2-40B4-BE49-F238E27FC236}">
                <a16:creationId xmlns:a16="http://schemas.microsoft.com/office/drawing/2014/main" id="{A92E1A33-5A7B-4769-9463-8EC02C23F816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86" t="3378" r="19060"/>
          <a:stretch/>
        </p:blipFill>
        <p:spPr bwMode="auto">
          <a:xfrm>
            <a:off x="7650886" y="3982357"/>
            <a:ext cx="3915957" cy="233837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1E8698D-DA2C-496D-A839-B643427F9201}"/>
                  </a:ext>
                </a:extLst>
              </p:cNvPr>
              <p:cNvSpPr/>
              <p:nvPr/>
            </p:nvSpPr>
            <p:spPr>
              <a:xfrm>
                <a:off x="674230" y="5510396"/>
                <a:ext cx="6096000" cy="107721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70510" marR="948055" indent="-6985">
                  <a:lnSpc>
                    <a:spcPct val="15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𝑠𝑡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= 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𝑡𝑎𝑛h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𝑈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· 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𝑥𝑡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+ 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𝑊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· 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𝑠𝑡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−1 </m:t>
                          </m:r>
                        </m:e>
                      </m:d>
                    </m:oMath>
                  </m:oMathPara>
                </a14:m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 marL="270510" marR="948055" indent="-6985">
                  <a:lnSpc>
                    <a:spcPct val="15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ŷ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=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𝑠𝑜𝑓𝑡𝑚𝑎𝑥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(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𝑉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·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𝑠𝑡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)</m:t>
                      </m:r>
                    </m:oMath>
                  </m:oMathPara>
                </a14:m>
                <a:endParaRPr lang="id-ID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1E8698D-DA2C-496D-A839-B643427F92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30" y="5510396"/>
                <a:ext cx="6096000" cy="10772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B7EC6BD1-08EF-489D-95AE-C011AE03B87D}"/>
              </a:ext>
            </a:extLst>
          </p:cNvPr>
          <p:cNvSpPr/>
          <p:nvPr/>
        </p:nvSpPr>
        <p:spPr>
          <a:xfrm>
            <a:off x="0" y="6618514"/>
            <a:ext cx="12192000" cy="23948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8EDBF7D1-1558-42C1-A86F-C74C5F17D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782899" y="4602110"/>
            <a:ext cx="3710575" cy="26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038737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19372957-209D-4239-A3C7-6038667F0C9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68106180"/>
                  </p:ext>
                </p:extLst>
              </p:nvPr>
            </p:nvGraphicFramePr>
            <p:xfrm>
              <a:off x="2470150" y="2610644"/>
              <a:ext cx="7302500" cy="4107656"/>
            </p:xfrm>
            <a:graphic>
              <a:graphicData uri="http://schemas.microsoft.com/office/powerpoint/2016/slidezoom">
                <pslz:sldZm>
                  <pslz:sldZmObj sldId="265" cId="1210937202">
                    <pslz:zmPr id="{D5E3088B-5760-428A-84EE-8D05334534C4}" returnToParent="0" transitionDur="1000" showBg="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302500" cy="4107656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extLst>
                  <a:ext uri="{FF2B5EF4-FFF2-40B4-BE49-F238E27FC236}">
                    <a16:creationId xmlns:a16="http://schemas.microsoft.com/office/drawing/2014/main" id="{19372957-209D-4239-A3C7-6038667F0C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70150" y="2610644"/>
                <a:ext cx="7302500" cy="4107656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49573CED-BD6C-49C2-8EC7-C526E8F0B3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5157" y="3855149"/>
            <a:ext cx="590553" cy="2194974"/>
          </a:xfrm>
          <a:prstGeom prst="rect">
            <a:avLst/>
          </a:prstGeom>
        </p:spPr>
      </p:pic>
      <p:sp>
        <p:nvSpPr>
          <p:cNvPr id="2" name="TextBox 88">
            <a:extLst>
              <a:ext uri="{FF2B5EF4-FFF2-40B4-BE49-F238E27FC236}">
                <a16:creationId xmlns:a16="http://schemas.microsoft.com/office/drawing/2014/main" id="{3A519AA6-BBE3-4C4B-AEB2-AFB99336A506}"/>
              </a:ext>
            </a:extLst>
          </p:cNvPr>
          <p:cNvSpPr txBox="1"/>
          <p:nvPr/>
        </p:nvSpPr>
        <p:spPr>
          <a:xfrm>
            <a:off x="225952" y="1052527"/>
            <a:ext cx="11445348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i="1" dirty="0"/>
              <a:t>Long Short Term Memory Networks</a:t>
            </a:r>
            <a:r>
              <a:rPr lang="en-US" dirty="0"/>
              <a:t> (LSTM) </a:t>
            </a:r>
            <a:r>
              <a:rPr lang="en-US" dirty="0" err="1"/>
              <a:t>merupakan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i="1" dirty="0"/>
              <a:t> Recurrent Neural Network</a:t>
            </a:r>
            <a:r>
              <a:rPr lang="en-US" dirty="0"/>
              <a:t> (RNN). LSTM </a:t>
            </a:r>
            <a:r>
              <a:rPr lang="en-US" dirty="0" err="1"/>
              <a:t>diajukan</a:t>
            </a:r>
            <a:r>
              <a:rPr lang="en-US" dirty="0"/>
              <a:t> oleh Sepp </a:t>
            </a:r>
            <a:r>
              <a:rPr lang="en-US" dirty="0" err="1"/>
              <a:t>Hochreiter</a:t>
            </a:r>
            <a:r>
              <a:rPr lang="en-US" dirty="0"/>
              <a:t> dan Jurgen </a:t>
            </a:r>
            <a:r>
              <a:rPr lang="en-US" dirty="0" err="1"/>
              <a:t>Schimidhuber</a:t>
            </a:r>
            <a:r>
              <a:rPr lang="en-US" dirty="0"/>
              <a:t> pada </a:t>
            </a:r>
            <a:r>
              <a:rPr lang="en-US" dirty="0" err="1"/>
              <a:t>tahun</a:t>
            </a:r>
            <a:r>
              <a:rPr lang="en-US" dirty="0"/>
              <a:t> 1927. LSTM di </a:t>
            </a:r>
            <a:r>
              <a:rPr lang="en-US" i="1" dirty="0"/>
              <a:t>design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menghindari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i="1" dirty="0"/>
              <a:t>long term dependency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pada RNN (Grave, 2014). Dan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pada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masukannya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i="1" dirty="0"/>
              <a:t>memory cells</a:t>
            </a:r>
            <a:r>
              <a:rPr lang="en-US" dirty="0"/>
              <a:t> dan </a:t>
            </a:r>
            <a:r>
              <a:rPr lang="en-US" i="1" dirty="0"/>
              <a:t>gate units</a:t>
            </a:r>
            <a:r>
              <a:rPr lang="en-US" dirty="0"/>
              <a:t>  </a:t>
            </a:r>
            <a:endParaRPr lang="en-US" altLang="ko-KR" sz="2000" dirty="0">
              <a:cs typeface="Arial" pitchFamily="34" charset="0"/>
            </a:endParaRPr>
          </a:p>
        </p:txBody>
      </p:sp>
      <p:sp>
        <p:nvSpPr>
          <p:cNvPr id="3" name="TextBox 105">
            <a:extLst>
              <a:ext uri="{FF2B5EF4-FFF2-40B4-BE49-F238E27FC236}">
                <a16:creationId xmlns:a16="http://schemas.microsoft.com/office/drawing/2014/main" id="{DF31911A-B82D-4D1F-A6FC-13E2CAE3AC54}"/>
              </a:ext>
            </a:extLst>
          </p:cNvPr>
          <p:cNvSpPr txBox="1"/>
          <p:nvPr/>
        </p:nvSpPr>
        <p:spPr>
          <a:xfrm>
            <a:off x="225952" y="283086"/>
            <a:ext cx="763534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/>
            <a:r>
              <a:rPr lang="en-US" altLang="ko-KR" sz="4400" b="1" dirty="0">
                <a:solidFill>
                  <a:schemeClr val="accent6"/>
                </a:solidFill>
                <a:cs typeface="Arial" pitchFamily="34" charset="0"/>
              </a:rPr>
              <a:t>Long Short Term Memory (LSTM) </a:t>
            </a:r>
            <a:endParaRPr kumimoji="0" lang="en-US" altLang="ko-KR" sz="44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654DA59-E1B8-47CF-B054-942AA2DAF9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8387" y="3761608"/>
            <a:ext cx="1012823" cy="227117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0CB8240-3038-408F-BDBA-92BA95FC30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76567" y="3865665"/>
            <a:ext cx="1080963" cy="2167122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1A2F786D-4AF2-495D-8F00-D0972AFAF3CB}"/>
              </a:ext>
            </a:extLst>
          </p:cNvPr>
          <p:cNvGrpSpPr/>
          <p:nvPr/>
        </p:nvGrpSpPr>
        <p:grpSpPr>
          <a:xfrm>
            <a:off x="3368153" y="3349953"/>
            <a:ext cx="5489598" cy="1419207"/>
            <a:chOff x="1492606" y="1234741"/>
            <a:chExt cx="9153540" cy="2366434"/>
          </a:xfrm>
        </p:grpSpPr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8A41C898-859A-445C-ADB2-EDF62EE23B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7815" y="1511034"/>
              <a:ext cx="1579704" cy="157658"/>
            </a:xfrm>
            <a:custGeom>
              <a:avLst/>
              <a:gdLst>
                <a:gd name="T0" fmla="*/ 0 w 1012"/>
                <a:gd name="T1" fmla="*/ 67 h 101"/>
                <a:gd name="T2" fmla="*/ 0 w 1012"/>
                <a:gd name="T3" fmla="*/ 35 h 101"/>
                <a:gd name="T4" fmla="*/ 508 w 1012"/>
                <a:gd name="T5" fmla="*/ 35 h 101"/>
                <a:gd name="T6" fmla="*/ 950 w 1012"/>
                <a:gd name="T7" fmla="*/ 34 h 101"/>
                <a:gd name="T8" fmla="*/ 950 w 1012"/>
                <a:gd name="T9" fmla="*/ 0 h 101"/>
                <a:gd name="T10" fmla="*/ 1012 w 1012"/>
                <a:gd name="T11" fmla="*/ 50 h 101"/>
                <a:gd name="T12" fmla="*/ 950 w 1012"/>
                <a:gd name="T13" fmla="*/ 101 h 101"/>
                <a:gd name="T14" fmla="*/ 950 w 1012"/>
                <a:gd name="T15" fmla="*/ 67 h 101"/>
                <a:gd name="T16" fmla="*/ 508 w 1012"/>
                <a:gd name="T17" fmla="*/ 67 h 101"/>
                <a:gd name="T18" fmla="*/ 0 w 1012"/>
                <a:gd name="T19" fmla="*/ 6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12" h="101">
                  <a:moveTo>
                    <a:pt x="0" y="67"/>
                  </a:moveTo>
                  <a:lnTo>
                    <a:pt x="0" y="35"/>
                  </a:lnTo>
                  <a:lnTo>
                    <a:pt x="508" y="35"/>
                  </a:lnTo>
                  <a:lnTo>
                    <a:pt x="950" y="34"/>
                  </a:lnTo>
                  <a:lnTo>
                    <a:pt x="950" y="0"/>
                  </a:lnTo>
                  <a:lnTo>
                    <a:pt x="1012" y="50"/>
                  </a:lnTo>
                  <a:lnTo>
                    <a:pt x="950" y="101"/>
                  </a:lnTo>
                  <a:lnTo>
                    <a:pt x="950" y="67"/>
                  </a:lnTo>
                  <a:lnTo>
                    <a:pt x="508" y="67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ED2224"/>
            </a:solidFill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5F1748B1-327D-4C62-83A6-A7E873A1E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313" y="1511034"/>
              <a:ext cx="3232774" cy="159219"/>
            </a:xfrm>
            <a:custGeom>
              <a:avLst/>
              <a:gdLst>
                <a:gd name="T0" fmla="*/ 32 w 2071"/>
                <a:gd name="T1" fmla="*/ 61 h 102"/>
                <a:gd name="T2" fmla="*/ 0 w 2071"/>
                <a:gd name="T3" fmla="*/ 61 h 102"/>
                <a:gd name="T4" fmla="*/ 0 w 2071"/>
                <a:gd name="T5" fmla="*/ 35 h 102"/>
                <a:gd name="T6" fmla="*/ 2009 w 2071"/>
                <a:gd name="T7" fmla="*/ 35 h 102"/>
                <a:gd name="T8" fmla="*/ 2009 w 2071"/>
                <a:gd name="T9" fmla="*/ 0 h 102"/>
                <a:gd name="T10" fmla="*/ 2071 w 2071"/>
                <a:gd name="T11" fmla="*/ 51 h 102"/>
                <a:gd name="T12" fmla="*/ 2009 w 2071"/>
                <a:gd name="T13" fmla="*/ 102 h 102"/>
                <a:gd name="T14" fmla="*/ 2009 w 2071"/>
                <a:gd name="T15" fmla="*/ 67 h 102"/>
                <a:gd name="T16" fmla="*/ 32 w 2071"/>
                <a:gd name="T17" fmla="*/ 67 h 102"/>
                <a:gd name="T18" fmla="*/ 32 w 2071"/>
                <a:gd name="T19" fmla="*/ 6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71" h="102">
                  <a:moveTo>
                    <a:pt x="32" y="61"/>
                  </a:moveTo>
                  <a:lnTo>
                    <a:pt x="0" y="61"/>
                  </a:lnTo>
                  <a:lnTo>
                    <a:pt x="0" y="35"/>
                  </a:lnTo>
                  <a:lnTo>
                    <a:pt x="2009" y="35"/>
                  </a:lnTo>
                  <a:lnTo>
                    <a:pt x="2009" y="0"/>
                  </a:lnTo>
                  <a:lnTo>
                    <a:pt x="2071" y="51"/>
                  </a:lnTo>
                  <a:lnTo>
                    <a:pt x="2009" y="102"/>
                  </a:lnTo>
                  <a:lnTo>
                    <a:pt x="2009" y="67"/>
                  </a:lnTo>
                  <a:lnTo>
                    <a:pt x="32" y="67"/>
                  </a:lnTo>
                  <a:lnTo>
                    <a:pt x="32" y="61"/>
                  </a:lnTo>
                  <a:close/>
                </a:path>
              </a:pathLst>
            </a:custGeom>
            <a:solidFill>
              <a:srgbClr val="ED2224"/>
            </a:solidFill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42">
                  <a:extLst>
                    <a:ext uri="{FF2B5EF4-FFF2-40B4-BE49-F238E27FC236}">
                      <a16:creationId xmlns:a16="http://schemas.microsoft.com/office/drawing/2014/main" id="{AFC18A24-B6F5-4AD6-81CC-378D6EDBA3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12178" y="3001172"/>
                  <a:ext cx="601385" cy="600003"/>
                </a:xfrm>
                <a:prstGeom prst="ellipse">
                  <a:avLst/>
                </a:prstGeom>
                <a:solidFill>
                  <a:srgbClr val="D2EADC"/>
                </a:solidFill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̌"/>
                                <m:ctrlPr>
                                  <a:rPr lang="id-ID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d-ID" sz="1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acc>
                          </m:e>
                          <m:sub>
                            <m:r>
                              <a:rPr lang="id-ID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31" name="Oval 42">
                  <a:extLst>
                    <a:ext uri="{FF2B5EF4-FFF2-40B4-BE49-F238E27FC236}">
                      <a16:creationId xmlns:a16="http://schemas.microsoft.com/office/drawing/2014/main" id="{AFC18A24-B6F5-4AD6-81CC-378D6EDBA3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712178" y="3001172"/>
                  <a:ext cx="601385" cy="60000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44">
                  <a:extLst>
                    <a:ext uri="{FF2B5EF4-FFF2-40B4-BE49-F238E27FC236}">
                      <a16:creationId xmlns:a16="http://schemas.microsoft.com/office/drawing/2014/main" id="{F40D50FE-BE2A-4B9C-8974-EB3B683F8E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39914" y="3029859"/>
                  <a:ext cx="569755" cy="571316"/>
                </a:xfrm>
                <a:prstGeom prst="ellipse">
                  <a:avLst/>
                </a:prstGeom>
                <a:solidFill>
                  <a:srgbClr val="E7F0C9"/>
                </a:solidFill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id-ID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id-ID" sz="1400" dirty="0"/>
                </a:p>
              </p:txBody>
            </p:sp>
          </mc:Choice>
          <mc:Fallback xmlns="">
            <p:sp>
              <p:nvSpPr>
                <p:cNvPr id="32" name="Oval 44">
                  <a:extLst>
                    <a:ext uri="{FF2B5EF4-FFF2-40B4-BE49-F238E27FC236}">
                      <a16:creationId xmlns:a16="http://schemas.microsoft.com/office/drawing/2014/main" id="{F40D50FE-BE2A-4B9C-8974-EB3B683F8E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839914" y="3029859"/>
                  <a:ext cx="569755" cy="571316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Freeform 51">
              <a:extLst>
                <a:ext uri="{FF2B5EF4-FFF2-40B4-BE49-F238E27FC236}">
                  <a16:creationId xmlns:a16="http://schemas.microsoft.com/office/drawing/2014/main" id="{F5E5BE5E-6A74-4065-BBF2-10C154B59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0350" y="1885667"/>
              <a:ext cx="714925" cy="351219"/>
            </a:xfrm>
            <a:custGeom>
              <a:avLst/>
              <a:gdLst>
                <a:gd name="T0" fmla="*/ 38 w 458"/>
                <a:gd name="T1" fmla="*/ 223 h 225"/>
                <a:gd name="T2" fmla="*/ 6 w 458"/>
                <a:gd name="T3" fmla="*/ 225 h 225"/>
                <a:gd name="T4" fmla="*/ 0 w 458"/>
                <a:gd name="T5" fmla="*/ 100 h 225"/>
                <a:gd name="T6" fmla="*/ 392 w 458"/>
                <a:gd name="T7" fmla="*/ 100 h 225"/>
                <a:gd name="T8" fmla="*/ 391 w 458"/>
                <a:gd name="T9" fmla="*/ 62 h 225"/>
                <a:gd name="T10" fmla="*/ 357 w 458"/>
                <a:gd name="T11" fmla="*/ 62 h 225"/>
                <a:gd name="T12" fmla="*/ 406 w 458"/>
                <a:gd name="T13" fmla="*/ 0 h 225"/>
                <a:gd name="T14" fmla="*/ 458 w 458"/>
                <a:gd name="T15" fmla="*/ 60 h 225"/>
                <a:gd name="T16" fmla="*/ 423 w 458"/>
                <a:gd name="T17" fmla="*/ 61 h 225"/>
                <a:gd name="T18" fmla="*/ 425 w 458"/>
                <a:gd name="T19" fmla="*/ 133 h 225"/>
                <a:gd name="T20" fmla="*/ 34 w 458"/>
                <a:gd name="T21" fmla="*/ 133 h 225"/>
                <a:gd name="T22" fmla="*/ 38 w 458"/>
                <a:gd name="T23" fmla="*/ 223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8" h="225">
                  <a:moveTo>
                    <a:pt x="38" y="223"/>
                  </a:moveTo>
                  <a:lnTo>
                    <a:pt x="6" y="225"/>
                  </a:lnTo>
                  <a:lnTo>
                    <a:pt x="0" y="100"/>
                  </a:lnTo>
                  <a:lnTo>
                    <a:pt x="392" y="100"/>
                  </a:lnTo>
                  <a:lnTo>
                    <a:pt x="391" y="62"/>
                  </a:lnTo>
                  <a:lnTo>
                    <a:pt x="357" y="62"/>
                  </a:lnTo>
                  <a:lnTo>
                    <a:pt x="406" y="0"/>
                  </a:lnTo>
                  <a:lnTo>
                    <a:pt x="458" y="60"/>
                  </a:lnTo>
                  <a:lnTo>
                    <a:pt x="423" y="61"/>
                  </a:lnTo>
                  <a:lnTo>
                    <a:pt x="425" y="133"/>
                  </a:lnTo>
                  <a:lnTo>
                    <a:pt x="34" y="133"/>
                  </a:lnTo>
                  <a:lnTo>
                    <a:pt x="38" y="223"/>
                  </a:lnTo>
                  <a:close/>
                </a:path>
              </a:pathLst>
            </a:custGeom>
            <a:solidFill>
              <a:srgbClr val="8F6DB0"/>
            </a:solidFill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Freeform 54">
              <a:extLst>
                <a:ext uri="{FF2B5EF4-FFF2-40B4-BE49-F238E27FC236}">
                  <a16:creationId xmlns:a16="http://schemas.microsoft.com/office/drawing/2014/main" id="{E0CE2009-E557-4422-8746-22E858407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9035" y="2388299"/>
              <a:ext cx="693072" cy="641560"/>
            </a:xfrm>
            <a:custGeom>
              <a:avLst/>
              <a:gdLst>
                <a:gd name="T0" fmla="*/ 33 w 444"/>
                <a:gd name="T1" fmla="*/ 411 h 411"/>
                <a:gd name="T2" fmla="*/ 0 w 444"/>
                <a:gd name="T3" fmla="*/ 410 h 411"/>
                <a:gd name="T4" fmla="*/ 6 w 444"/>
                <a:gd name="T5" fmla="*/ 39 h 411"/>
                <a:gd name="T6" fmla="*/ 382 w 444"/>
                <a:gd name="T7" fmla="*/ 34 h 411"/>
                <a:gd name="T8" fmla="*/ 382 w 444"/>
                <a:gd name="T9" fmla="*/ 0 h 411"/>
                <a:gd name="T10" fmla="*/ 444 w 444"/>
                <a:gd name="T11" fmla="*/ 51 h 411"/>
                <a:gd name="T12" fmla="*/ 383 w 444"/>
                <a:gd name="T13" fmla="*/ 101 h 411"/>
                <a:gd name="T14" fmla="*/ 383 w 444"/>
                <a:gd name="T15" fmla="*/ 67 h 411"/>
                <a:gd name="T16" fmla="*/ 38 w 444"/>
                <a:gd name="T17" fmla="*/ 71 h 411"/>
                <a:gd name="T18" fmla="*/ 33 w 444"/>
                <a:gd name="T19" fmla="*/ 411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4" h="411">
                  <a:moveTo>
                    <a:pt x="33" y="411"/>
                  </a:moveTo>
                  <a:lnTo>
                    <a:pt x="0" y="410"/>
                  </a:lnTo>
                  <a:lnTo>
                    <a:pt x="6" y="39"/>
                  </a:lnTo>
                  <a:lnTo>
                    <a:pt x="382" y="34"/>
                  </a:lnTo>
                  <a:lnTo>
                    <a:pt x="382" y="0"/>
                  </a:lnTo>
                  <a:lnTo>
                    <a:pt x="444" y="51"/>
                  </a:lnTo>
                  <a:lnTo>
                    <a:pt x="383" y="101"/>
                  </a:lnTo>
                  <a:lnTo>
                    <a:pt x="383" y="67"/>
                  </a:lnTo>
                  <a:lnTo>
                    <a:pt x="38" y="71"/>
                  </a:lnTo>
                  <a:lnTo>
                    <a:pt x="33" y="411"/>
                  </a:lnTo>
                  <a:close/>
                </a:path>
              </a:pathLst>
            </a:custGeom>
            <a:solidFill>
              <a:srgbClr val="B89BC9"/>
            </a:solidFill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" name="Freeform 69">
              <a:extLst>
                <a:ext uri="{FF2B5EF4-FFF2-40B4-BE49-F238E27FC236}">
                  <a16:creationId xmlns:a16="http://schemas.microsoft.com/office/drawing/2014/main" id="{C30FD645-D23B-4706-A876-CA6CCF260F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2887" y="2698933"/>
              <a:ext cx="157658" cy="310633"/>
            </a:xfrm>
            <a:custGeom>
              <a:avLst/>
              <a:gdLst>
                <a:gd name="T0" fmla="*/ 59 w 101"/>
                <a:gd name="T1" fmla="*/ 140 h 141"/>
                <a:gd name="T2" fmla="*/ 26 w 101"/>
                <a:gd name="T3" fmla="*/ 141 h 141"/>
                <a:gd name="T4" fmla="*/ 24 w 101"/>
                <a:gd name="T5" fmla="*/ 57 h 141"/>
                <a:gd name="T6" fmla="*/ 34 w 101"/>
                <a:gd name="T7" fmla="*/ 57 h 141"/>
                <a:gd name="T8" fmla="*/ 34 w 101"/>
                <a:gd name="T9" fmla="*/ 63 h 141"/>
                <a:gd name="T10" fmla="*/ 0 w 101"/>
                <a:gd name="T11" fmla="*/ 66 h 141"/>
                <a:gd name="T12" fmla="*/ 47 w 101"/>
                <a:gd name="T13" fmla="*/ 0 h 141"/>
                <a:gd name="T14" fmla="*/ 101 w 101"/>
                <a:gd name="T15" fmla="*/ 58 h 141"/>
                <a:gd name="T16" fmla="*/ 67 w 101"/>
                <a:gd name="T17" fmla="*/ 61 h 141"/>
                <a:gd name="T18" fmla="*/ 70 w 101"/>
                <a:gd name="T19" fmla="*/ 90 h 141"/>
                <a:gd name="T20" fmla="*/ 57 w 101"/>
                <a:gd name="T21" fmla="*/ 90 h 141"/>
                <a:gd name="T22" fmla="*/ 59 w 101"/>
                <a:gd name="T23" fmla="*/ 14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" h="141">
                  <a:moveTo>
                    <a:pt x="59" y="140"/>
                  </a:moveTo>
                  <a:lnTo>
                    <a:pt x="26" y="141"/>
                  </a:lnTo>
                  <a:lnTo>
                    <a:pt x="24" y="57"/>
                  </a:lnTo>
                  <a:lnTo>
                    <a:pt x="34" y="57"/>
                  </a:lnTo>
                  <a:lnTo>
                    <a:pt x="34" y="63"/>
                  </a:lnTo>
                  <a:lnTo>
                    <a:pt x="0" y="66"/>
                  </a:lnTo>
                  <a:lnTo>
                    <a:pt x="47" y="0"/>
                  </a:lnTo>
                  <a:lnTo>
                    <a:pt x="101" y="58"/>
                  </a:lnTo>
                  <a:lnTo>
                    <a:pt x="67" y="61"/>
                  </a:lnTo>
                  <a:lnTo>
                    <a:pt x="70" y="90"/>
                  </a:lnTo>
                  <a:lnTo>
                    <a:pt x="57" y="90"/>
                  </a:lnTo>
                  <a:lnTo>
                    <a:pt x="59" y="140"/>
                  </a:lnTo>
                  <a:close/>
                </a:path>
              </a:pathLst>
            </a:custGeom>
            <a:solidFill>
              <a:srgbClr val="B9539F"/>
            </a:solidFill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126">
              <a:extLst>
                <a:ext uri="{FF2B5EF4-FFF2-40B4-BE49-F238E27FC236}">
                  <a16:creationId xmlns:a16="http://schemas.microsoft.com/office/drawing/2014/main" id="{BD59C32B-2355-4A36-985A-8D0ADDE40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9763" y="1507912"/>
              <a:ext cx="2066727" cy="157658"/>
            </a:xfrm>
            <a:custGeom>
              <a:avLst/>
              <a:gdLst>
                <a:gd name="T0" fmla="*/ 0 w 1324"/>
                <a:gd name="T1" fmla="*/ 64 h 101"/>
                <a:gd name="T2" fmla="*/ 0 w 1324"/>
                <a:gd name="T3" fmla="*/ 31 h 101"/>
                <a:gd name="T4" fmla="*/ 820 w 1324"/>
                <a:gd name="T5" fmla="*/ 35 h 101"/>
                <a:gd name="T6" fmla="*/ 1262 w 1324"/>
                <a:gd name="T7" fmla="*/ 34 h 101"/>
                <a:gd name="T8" fmla="*/ 1262 w 1324"/>
                <a:gd name="T9" fmla="*/ 0 h 101"/>
                <a:gd name="T10" fmla="*/ 1324 w 1324"/>
                <a:gd name="T11" fmla="*/ 51 h 101"/>
                <a:gd name="T12" fmla="*/ 1262 w 1324"/>
                <a:gd name="T13" fmla="*/ 101 h 101"/>
                <a:gd name="T14" fmla="*/ 1262 w 1324"/>
                <a:gd name="T15" fmla="*/ 67 h 101"/>
                <a:gd name="T16" fmla="*/ 820 w 1324"/>
                <a:gd name="T17" fmla="*/ 68 h 101"/>
                <a:gd name="T18" fmla="*/ 0 w 1324"/>
                <a:gd name="T19" fmla="*/ 64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4" h="101">
                  <a:moveTo>
                    <a:pt x="0" y="64"/>
                  </a:moveTo>
                  <a:lnTo>
                    <a:pt x="0" y="31"/>
                  </a:lnTo>
                  <a:lnTo>
                    <a:pt x="820" y="35"/>
                  </a:lnTo>
                  <a:lnTo>
                    <a:pt x="1262" y="34"/>
                  </a:lnTo>
                  <a:lnTo>
                    <a:pt x="1262" y="0"/>
                  </a:lnTo>
                  <a:lnTo>
                    <a:pt x="1324" y="51"/>
                  </a:lnTo>
                  <a:lnTo>
                    <a:pt x="1262" y="101"/>
                  </a:lnTo>
                  <a:lnTo>
                    <a:pt x="1262" y="67"/>
                  </a:lnTo>
                  <a:lnTo>
                    <a:pt x="820" y="68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ED2224"/>
            </a:solidFill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Oval 128">
                  <a:extLst>
                    <a:ext uri="{FF2B5EF4-FFF2-40B4-BE49-F238E27FC236}">
                      <a16:creationId xmlns:a16="http://schemas.microsoft.com/office/drawing/2014/main" id="{AB9DDEF5-45CE-48FF-8082-BE5F5BB446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2606" y="1234741"/>
                  <a:ext cx="675902" cy="675902"/>
                </a:xfrm>
                <a:prstGeom prst="ellipse">
                  <a:avLst/>
                </a:prstGeom>
                <a:solidFill>
                  <a:srgbClr val="F6EB16"/>
                </a:solidFill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37" name="Oval 128">
                  <a:extLst>
                    <a:ext uri="{FF2B5EF4-FFF2-40B4-BE49-F238E27FC236}">
                      <a16:creationId xmlns:a16="http://schemas.microsoft.com/office/drawing/2014/main" id="{AB9DDEF5-45CE-48FF-8082-BE5F5BB446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92606" y="1234741"/>
                  <a:ext cx="675902" cy="675902"/>
                </a:xfrm>
                <a:prstGeom prst="ellipse">
                  <a:avLst/>
                </a:prstGeom>
                <a:blipFill>
                  <a:blip r:embed="rId10"/>
                  <a:stretch>
                    <a:fillRect r="-22727"/>
                  </a:stretch>
                </a:blipFill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Freeform 144">
              <a:extLst>
                <a:ext uri="{FF2B5EF4-FFF2-40B4-BE49-F238E27FC236}">
                  <a16:creationId xmlns:a16="http://schemas.microsoft.com/office/drawing/2014/main" id="{2D7BFE2E-92F8-4E75-A3E7-C37C4D079A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4550" y="1815423"/>
              <a:ext cx="664974" cy="1081754"/>
            </a:xfrm>
            <a:custGeom>
              <a:avLst/>
              <a:gdLst>
                <a:gd name="T0" fmla="*/ 33 w 426"/>
                <a:gd name="T1" fmla="*/ 693 h 693"/>
                <a:gd name="T2" fmla="*/ 0 w 426"/>
                <a:gd name="T3" fmla="*/ 693 h 693"/>
                <a:gd name="T4" fmla="*/ 0 w 426"/>
                <a:gd name="T5" fmla="*/ 449 h 693"/>
                <a:gd name="T6" fmla="*/ 359 w 426"/>
                <a:gd name="T7" fmla="*/ 449 h 693"/>
                <a:gd name="T8" fmla="*/ 359 w 426"/>
                <a:gd name="T9" fmla="*/ 62 h 693"/>
                <a:gd name="T10" fmla="*/ 325 w 426"/>
                <a:gd name="T11" fmla="*/ 62 h 693"/>
                <a:gd name="T12" fmla="*/ 376 w 426"/>
                <a:gd name="T13" fmla="*/ 0 h 693"/>
                <a:gd name="T14" fmla="*/ 426 w 426"/>
                <a:gd name="T15" fmla="*/ 62 h 693"/>
                <a:gd name="T16" fmla="*/ 392 w 426"/>
                <a:gd name="T17" fmla="*/ 62 h 693"/>
                <a:gd name="T18" fmla="*/ 392 w 426"/>
                <a:gd name="T19" fmla="*/ 482 h 693"/>
                <a:gd name="T20" fmla="*/ 33 w 426"/>
                <a:gd name="T21" fmla="*/ 482 h 693"/>
                <a:gd name="T22" fmla="*/ 33 w 426"/>
                <a:gd name="T23" fmla="*/ 693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6" h="693">
                  <a:moveTo>
                    <a:pt x="33" y="693"/>
                  </a:moveTo>
                  <a:lnTo>
                    <a:pt x="0" y="693"/>
                  </a:lnTo>
                  <a:lnTo>
                    <a:pt x="0" y="449"/>
                  </a:lnTo>
                  <a:lnTo>
                    <a:pt x="359" y="449"/>
                  </a:lnTo>
                  <a:lnTo>
                    <a:pt x="359" y="62"/>
                  </a:lnTo>
                  <a:lnTo>
                    <a:pt x="325" y="62"/>
                  </a:lnTo>
                  <a:lnTo>
                    <a:pt x="376" y="0"/>
                  </a:lnTo>
                  <a:lnTo>
                    <a:pt x="426" y="62"/>
                  </a:lnTo>
                  <a:lnTo>
                    <a:pt x="392" y="62"/>
                  </a:lnTo>
                  <a:lnTo>
                    <a:pt x="392" y="482"/>
                  </a:lnTo>
                  <a:lnTo>
                    <a:pt x="33" y="482"/>
                  </a:lnTo>
                  <a:lnTo>
                    <a:pt x="33" y="693"/>
                  </a:lnTo>
                  <a:close/>
                </a:path>
              </a:pathLst>
            </a:custGeom>
            <a:solidFill>
              <a:srgbClr val="F499C1"/>
            </a:solidFill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149">
                  <a:extLst>
                    <a:ext uri="{FF2B5EF4-FFF2-40B4-BE49-F238E27FC236}">
                      <a16:creationId xmlns:a16="http://schemas.microsoft.com/office/drawing/2014/main" id="{F52984B7-4054-4002-8275-AE7873BF5E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6697" y="2904982"/>
                  <a:ext cx="594730" cy="594730"/>
                </a:xfrm>
                <a:prstGeom prst="ellipse">
                  <a:avLst/>
                </a:prstGeom>
                <a:solidFill>
                  <a:srgbClr val="ABDFE9"/>
                </a:solidFill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1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d-ID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39" name="Oval 149">
                  <a:extLst>
                    <a:ext uri="{FF2B5EF4-FFF2-40B4-BE49-F238E27FC236}">
                      <a16:creationId xmlns:a16="http://schemas.microsoft.com/office/drawing/2014/main" id="{F52984B7-4054-4002-8275-AE7873BF5E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56697" y="2904982"/>
                  <a:ext cx="594730" cy="59473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Oval 91">
              <a:extLst>
                <a:ext uri="{FF2B5EF4-FFF2-40B4-BE49-F238E27FC236}">
                  <a16:creationId xmlns:a16="http://schemas.microsoft.com/office/drawing/2014/main" id="{02AC432B-9078-4EA4-8D04-0C315B974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2741" y="2247360"/>
              <a:ext cx="457364" cy="458926"/>
            </a:xfrm>
            <a:prstGeom prst="ellipse">
              <a:avLst/>
            </a:prstGeom>
            <a:solidFill>
              <a:srgbClr val="77ADDE"/>
            </a:solidFill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/>
                <a:t>x</a:t>
              </a:r>
              <a:endParaRPr lang="id-ID" sz="1400" dirty="0"/>
            </a:p>
          </p:txBody>
        </p:sp>
        <p:sp>
          <p:nvSpPr>
            <p:cNvPr id="41" name="Oval 91">
              <a:extLst>
                <a:ext uri="{FF2B5EF4-FFF2-40B4-BE49-F238E27FC236}">
                  <a16:creationId xmlns:a16="http://schemas.microsoft.com/office/drawing/2014/main" id="{5C6D8857-11C7-418E-B1F7-BCF3EC37A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7436" y="1358059"/>
              <a:ext cx="457364" cy="458926"/>
            </a:xfrm>
            <a:prstGeom prst="ellipse">
              <a:avLst/>
            </a:prstGeom>
            <a:solidFill>
              <a:srgbClr val="77ADDE"/>
            </a:solidFill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/>
                <a:t>x</a:t>
              </a:r>
              <a:endParaRPr lang="id-ID" sz="1400" dirty="0"/>
            </a:p>
          </p:txBody>
        </p:sp>
        <p:sp>
          <p:nvSpPr>
            <p:cNvPr id="42" name="Oval 14">
              <a:extLst>
                <a:ext uri="{FF2B5EF4-FFF2-40B4-BE49-F238E27FC236}">
                  <a16:creationId xmlns:a16="http://schemas.microsoft.com/office/drawing/2014/main" id="{6746FC02-1343-4EAC-8742-FAD0008E5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0642" y="1297181"/>
              <a:ext cx="585365" cy="585365"/>
            </a:xfrm>
            <a:prstGeom prst="ellipse">
              <a:avLst/>
            </a:prstGeom>
            <a:solidFill>
              <a:srgbClr val="FBF49C"/>
            </a:solidFill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/>
                <a:t>+</a:t>
              </a:r>
              <a:endParaRPr lang="id-ID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Oval 137">
                  <a:extLst>
                    <a:ext uri="{FF2B5EF4-FFF2-40B4-BE49-F238E27FC236}">
                      <a16:creationId xmlns:a16="http://schemas.microsoft.com/office/drawing/2014/main" id="{D7323883-66E5-4EB2-B59F-0E63E72FD6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970244" y="1294134"/>
                  <a:ext cx="675902" cy="679023"/>
                </a:xfrm>
                <a:prstGeom prst="ellipse">
                  <a:avLst/>
                </a:prstGeom>
                <a:solidFill>
                  <a:srgbClr val="F6EB16"/>
                </a:solidFill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43" name="Oval 137">
                  <a:extLst>
                    <a:ext uri="{FF2B5EF4-FFF2-40B4-BE49-F238E27FC236}">
                      <a16:creationId xmlns:a16="http://schemas.microsoft.com/office/drawing/2014/main" id="{D7323883-66E5-4EB2-B59F-0E63E72FD6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970244" y="1294134"/>
                  <a:ext cx="675902" cy="679023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16F8FE5A-5D21-4EBF-BB1D-50BEC89EA12F}"/>
              </a:ext>
            </a:extLst>
          </p:cNvPr>
          <p:cNvSpPr/>
          <p:nvPr/>
        </p:nvSpPr>
        <p:spPr>
          <a:xfrm>
            <a:off x="1177551" y="3405980"/>
            <a:ext cx="248359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d-ID" sz="1600" dirty="0"/>
              <a:t>Dari gerbang ini diberikan output antara dua bilangan 0 atau 1 dimana ft = 0 maka keadaan sebelumnya akan dilupakan, sementara jika ft = 1 keadaan sebelumnya tidak berubah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0BC1C60-0473-4427-80B9-5639D6528D1A}"/>
              </a:ext>
            </a:extLst>
          </p:cNvPr>
          <p:cNvSpPr/>
          <p:nvPr/>
        </p:nvSpPr>
        <p:spPr>
          <a:xfrm>
            <a:off x="4984342" y="3422480"/>
            <a:ext cx="31914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d-ID" sz="1600" dirty="0"/>
              <a:t>Menambahkan informasi baru Penentuan apa yang disimpan dalam keadaan sel, di dalam gerbang ini terdapat 2 lapisan yaitu :</a:t>
            </a:r>
          </a:p>
          <a:p>
            <a:pPr algn="just"/>
            <a:r>
              <a:rPr lang="id-ID" sz="1600" dirty="0"/>
              <a:t>a.</a:t>
            </a:r>
            <a:r>
              <a:rPr lang="en-US" sz="1600" dirty="0"/>
              <a:t> </a:t>
            </a:r>
            <a:r>
              <a:rPr lang="id-ID" sz="1600" dirty="0"/>
              <a:t>lapisan gerbang input.</a:t>
            </a:r>
          </a:p>
          <a:p>
            <a:pPr algn="just"/>
            <a:r>
              <a:rPr lang="id-ID" sz="1600" dirty="0"/>
              <a:t>Menambahkan nilai baru dari input. </a:t>
            </a:r>
            <a:endParaRPr lang="en-US" sz="1600" dirty="0"/>
          </a:p>
          <a:p>
            <a:pPr algn="just"/>
            <a:r>
              <a:rPr lang="id-ID" sz="1600" dirty="0"/>
              <a:t>b.</a:t>
            </a:r>
            <a:r>
              <a:rPr lang="en-US" sz="1600" dirty="0"/>
              <a:t> </a:t>
            </a:r>
            <a:r>
              <a:rPr lang="id-ID" sz="1600" dirty="0"/>
              <a:t>Lapisan tanh </a:t>
            </a:r>
          </a:p>
          <a:p>
            <a:pPr algn="just"/>
            <a:r>
              <a:rPr lang="id-ID" sz="1600" dirty="0"/>
              <a:t>Membuat vektor nilai kandidat baru</a:t>
            </a:r>
            <a:r>
              <a:rPr lang="en-US" sz="1600" dirty="0"/>
              <a:t>.</a:t>
            </a:r>
            <a:endParaRPr lang="id-ID" sz="16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7135AA7-9465-41BB-96C0-C31F4904DD23}"/>
              </a:ext>
            </a:extLst>
          </p:cNvPr>
          <p:cNvSpPr/>
          <p:nvPr/>
        </p:nvSpPr>
        <p:spPr>
          <a:xfrm>
            <a:off x="9453519" y="3405980"/>
            <a:ext cx="247256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id-ID" sz="1600" dirty="0">
                <a:solidFill>
                  <a:srgbClr val="000000"/>
                </a:solidFill>
                <a:ea typeface="Times New Roman" panose="02020603050405020304" pitchFamily="18" charset="0"/>
              </a:rPr>
              <a:t>Proses </a:t>
            </a:r>
            <a:r>
              <a:rPr lang="en-US" altLang="id-ID" sz="16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ini</a:t>
            </a:r>
            <a:r>
              <a:rPr lang="en-US" altLang="id-ID" sz="1600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altLang="id-ID" sz="16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akan</a:t>
            </a:r>
            <a:r>
              <a:rPr lang="en-US" altLang="id-ID" sz="1600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altLang="id-ID" sz="16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menentukan</a:t>
            </a:r>
            <a:r>
              <a:rPr lang="en-US" altLang="id-ID" sz="1600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altLang="id-ID" sz="16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bagaian</a:t>
            </a:r>
            <a:r>
              <a:rPr lang="en-US" altLang="id-ID" sz="1600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altLang="id-ID" sz="16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sel</a:t>
            </a:r>
            <a:r>
              <a:rPr lang="en-US" altLang="id-ID" sz="1600" dirty="0">
                <a:solidFill>
                  <a:srgbClr val="000000"/>
                </a:solidFill>
                <a:ea typeface="Times New Roman" panose="02020603050405020304" pitchFamily="18" charset="0"/>
              </a:rPr>
              <a:t> mana yang </a:t>
            </a:r>
            <a:r>
              <a:rPr lang="en-US" altLang="id-ID" sz="16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akan</a:t>
            </a:r>
            <a:r>
              <a:rPr lang="en-US" altLang="id-ID" sz="1600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altLang="id-ID" sz="16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dihasilkan</a:t>
            </a:r>
            <a:r>
              <a:rPr lang="en-US" altLang="id-ID" sz="1600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altLang="id-ID" sz="16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dangan</a:t>
            </a:r>
            <a:r>
              <a:rPr lang="en-US" altLang="id-ID" sz="1600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altLang="id-ID" sz="16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bantuan</a:t>
            </a:r>
            <a:r>
              <a:rPr lang="en-US" altLang="id-ID" sz="1600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altLang="id-ID" sz="16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lapisan</a:t>
            </a:r>
            <a:r>
              <a:rPr lang="en-US" altLang="id-ID" sz="1600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altLang="id-ID" sz="16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gerbang</a:t>
            </a:r>
            <a:r>
              <a:rPr lang="en-US" altLang="id-ID" sz="1600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altLang="id-ID" sz="1600" i="1" dirty="0">
                <a:solidFill>
                  <a:srgbClr val="000000"/>
                </a:solidFill>
                <a:ea typeface="Times New Roman" panose="02020603050405020304" pitchFamily="18" charset="0"/>
              </a:rPr>
              <a:t>output</a:t>
            </a:r>
            <a:r>
              <a:rPr lang="en-US" altLang="id-ID" sz="1600" dirty="0">
                <a:solidFill>
                  <a:srgbClr val="000000"/>
                </a:solidFill>
                <a:ea typeface="Times New Roman" panose="02020603050405020304" pitchFamily="18" charset="0"/>
              </a:rPr>
              <a:t> dan </a:t>
            </a:r>
            <a:r>
              <a:rPr lang="en-US" altLang="id-ID" sz="16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lapisan</a:t>
            </a:r>
            <a:r>
              <a:rPr lang="en-US" altLang="id-ID" sz="1600" dirty="0">
                <a:solidFill>
                  <a:srgbClr val="000000"/>
                </a:solidFill>
                <a:ea typeface="Times New Roman" panose="02020603050405020304" pitchFamily="18" charset="0"/>
              </a:rPr>
              <a:t> tanh </a:t>
            </a:r>
            <a:r>
              <a:rPr lang="en-US" altLang="id-ID" sz="16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akan</a:t>
            </a:r>
            <a:r>
              <a:rPr lang="en-US" altLang="id-ID" sz="1600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altLang="id-ID" sz="16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memberikan</a:t>
            </a:r>
            <a:r>
              <a:rPr lang="en-US" altLang="id-ID" sz="1600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altLang="id-ID" sz="16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nilai</a:t>
            </a:r>
            <a:r>
              <a:rPr lang="en-US" altLang="id-ID" sz="1600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altLang="id-ID" sz="16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antara</a:t>
            </a:r>
            <a:r>
              <a:rPr lang="en-US" altLang="id-ID" sz="1600" dirty="0">
                <a:solidFill>
                  <a:srgbClr val="000000"/>
                </a:solidFill>
                <a:ea typeface="Times New Roman" panose="02020603050405020304" pitchFamily="18" charset="0"/>
              </a:rPr>
              <a:t> -1 dan +1</a:t>
            </a:r>
            <a:endParaRPr kumimoji="0" lang="en-US" altLang="id-ID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6710858-DF48-4553-BE1D-D33E4050D920}"/>
                  </a:ext>
                </a:extLst>
              </p:cNvPr>
              <p:cNvSpPr/>
              <p:nvPr/>
            </p:nvSpPr>
            <p:spPr>
              <a:xfrm>
                <a:off x="3961116" y="1800657"/>
                <a:ext cx="8095130" cy="6685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Proses </a:t>
                </a:r>
                <a:r>
                  <a:rPr lang="en-US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melupakan</a:t>
                </a: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hal-hal</a:t>
                </a: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yang </a:t>
                </a:r>
                <a:r>
                  <a:rPr lang="en-US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sudah</a:t>
                </a: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diseleksi</a:t>
                </a: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untuk</a:t>
                </a: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dilupakan</a:t>
                </a: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sebelumnya</a:t>
                </a: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∗ </m:t>
                    </m:r>
                    <m:sSub>
                      <m:sSubPr>
                        <m:ctrlPr>
                          <a:rPr lang="id-ID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̌"/>
                            <m:ctrlPr>
                              <a:rPr lang="id-ID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dan proses </a:t>
                </a:r>
                <a:r>
                  <a:rPr lang="en-US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menambahkan</a:t>
                </a: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informasi</a:t>
                </a: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yang </a:t>
                </a:r>
                <a:r>
                  <a:rPr lang="en-US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sudah</a:t>
                </a: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ditentukan</a:t>
                </a: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sebelumnya</a:t>
                </a: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∗ </m:t>
                    </m:r>
                    <m:sSub>
                      <m:sSubPr>
                        <m:ctrlPr>
                          <a:rPr lang="id-ID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̌"/>
                            <m:ctrlPr>
                              <a:rPr lang="id-ID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id-ID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6710858-DF48-4553-BE1D-D33E4050D9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116" y="1800657"/>
                <a:ext cx="8095130" cy="668516"/>
              </a:xfrm>
              <a:prstGeom prst="rect">
                <a:avLst/>
              </a:prstGeom>
              <a:blipFill>
                <a:blip r:embed="rId13"/>
                <a:stretch>
                  <a:fillRect l="-678" t="-3636" b="-1272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 66">
            <a:extLst>
              <a:ext uri="{FF2B5EF4-FFF2-40B4-BE49-F238E27FC236}">
                <a16:creationId xmlns:a16="http://schemas.microsoft.com/office/drawing/2014/main" id="{C4C70C0B-893B-45BF-B182-3839968E61CB}"/>
              </a:ext>
            </a:extLst>
          </p:cNvPr>
          <p:cNvSpPr/>
          <p:nvPr/>
        </p:nvSpPr>
        <p:spPr>
          <a:xfrm>
            <a:off x="200473" y="2800693"/>
            <a:ext cx="4407386" cy="458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948055" lvl="0" algn="just" defTabSz="1096963">
              <a:lnSpc>
                <a:spcPct val="150000"/>
              </a:lnSpc>
              <a:spcAft>
                <a:spcPts val="15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1.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Penjagaan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gerbang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(Keep gate) </a:t>
            </a:r>
            <a:endParaRPr lang="id-ID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9B18959-A343-49C9-B7F7-A55E1B3BDDFB}"/>
              </a:ext>
            </a:extLst>
          </p:cNvPr>
          <p:cNvSpPr/>
          <p:nvPr/>
        </p:nvSpPr>
        <p:spPr>
          <a:xfrm>
            <a:off x="3759132" y="2777148"/>
            <a:ext cx="5354671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948055" lvl="0" algn="just">
              <a:lnSpc>
                <a:spcPct val="150000"/>
              </a:lnSpc>
              <a:spcAft>
                <a:spcPts val="15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2.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Menambahkan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informasi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baru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(write gate) </a:t>
            </a:r>
            <a:endParaRPr lang="id-ID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2064178-A81B-4EC4-9DCB-8A0740CE2082}"/>
              </a:ext>
            </a:extLst>
          </p:cNvPr>
          <p:cNvSpPr/>
          <p:nvPr/>
        </p:nvSpPr>
        <p:spPr>
          <a:xfrm>
            <a:off x="8624813" y="2786718"/>
            <a:ext cx="4129977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948055" lvl="0" algn="just">
              <a:lnSpc>
                <a:spcPct val="150000"/>
              </a:lnSpc>
              <a:spcAft>
                <a:spcPts val="15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4.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Membaca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keputusan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(Output)</a:t>
            </a:r>
            <a:endParaRPr lang="id-ID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A5E60E87-06F1-4A17-BC8F-7893931BC077}"/>
                  </a:ext>
                </a:extLst>
              </p:cNvPr>
              <p:cNvSpPr/>
              <p:nvPr/>
            </p:nvSpPr>
            <p:spPr>
              <a:xfrm>
                <a:off x="4640158" y="1420082"/>
                <a:ext cx="4323290" cy="4633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948055" algn="just">
                  <a:lnSpc>
                    <a:spcPct val="150000"/>
                  </a:lnSpc>
                  <a:spcAft>
                    <a:spcPts val="15"/>
                  </a:spcAft>
                </a:pP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3. </a:t>
                </a:r>
                <a:r>
                  <a:rPr lang="en-US" dirty="0"/>
                  <a:t>Update </a:t>
                </a:r>
                <a:r>
                  <a:rPr lang="en-US" i="1" dirty="0"/>
                  <a:t>cell state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d-ID" dirty="0"/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A5E60E87-06F1-4A17-BC8F-7893931BC0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158" y="1420082"/>
                <a:ext cx="4323290" cy="463397"/>
              </a:xfrm>
              <a:prstGeom prst="rect">
                <a:avLst/>
              </a:prstGeom>
              <a:blipFill>
                <a:blip r:embed="rId14"/>
                <a:stretch>
                  <a:fillRect l="-1128" b="-2105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33B754C4-4CE7-4DC4-8C62-1A782E4AD65C}"/>
                  </a:ext>
                </a:extLst>
              </p:cNvPr>
              <p:cNvSpPr/>
              <p:nvPr/>
            </p:nvSpPr>
            <p:spPr>
              <a:xfrm>
                <a:off x="4003757" y="2384685"/>
                <a:ext cx="23732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d-ID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id-ID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∗</m:t>
                    </m:r>
                    <m:sSub>
                      <m:sSubPr>
                        <m:ctrlPr>
                          <a:rPr lang="id-ID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id-ID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∗</m:t>
                    </m:r>
                    <m:sSub>
                      <m:sSubPr>
                        <m:ctrlPr>
                          <a:rPr lang="id-ID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̌"/>
                            <m:ctrlPr>
                              <a:rPr lang="id-ID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c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id-ID" dirty="0"/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33B754C4-4CE7-4DC4-8C62-1A782E4AD6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757" y="2384685"/>
                <a:ext cx="2373214" cy="369332"/>
              </a:xfrm>
              <a:prstGeom prst="rect">
                <a:avLst/>
              </a:prstGeom>
              <a:blipFill>
                <a:blip r:embed="rId15"/>
                <a:stretch>
                  <a:fillRect t="-6557" r="-5398" b="-1311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63D5B808-8A98-422B-AD29-480B5BB33311}"/>
                  </a:ext>
                </a:extLst>
              </p:cNvPr>
              <p:cNvSpPr/>
              <p:nvPr/>
            </p:nvSpPr>
            <p:spPr>
              <a:xfrm>
                <a:off x="4054043" y="5616609"/>
                <a:ext cx="4260461" cy="5205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US"/>
                        <m:t> </m:t>
                      </m:r>
                      <m:r>
                        <m:rPr>
                          <m:nor/>
                        </m:rPr>
                        <a:rPr lang="en-US" b="0" i="0" smtClean="0"/>
                        <m:t>dan</m:t>
                      </m:r>
                      <m:r>
                        <m:rPr>
                          <m:nor/>
                        </m:rPr>
                        <a:rPr lang="en-US" b="0" i="0" smtClean="0"/>
                        <m:t> 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/>
                        <m:t>tanh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̌"/>
                                      <m:ctrlP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acc>
                                <m:accPr>
                                  <m:chr m:val="̌"/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acc>
                            </m:sub>
                          </m:sSub>
                        </m:e>
                      </m:d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63D5B808-8A98-422B-AD29-480B5BB333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043" y="5616609"/>
                <a:ext cx="4260461" cy="52059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F633B03C-C189-4ED8-9513-06A311A7A757}"/>
                  </a:ext>
                </a:extLst>
              </p:cNvPr>
              <p:cNvSpPr/>
              <p:nvPr/>
            </p:nvSpPr>
            <p:spPr>
              <a:xfrm>
                <a:off x="1177551" y="5167587"/>
                <a:ext cx="1860702" cy="4400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d-ID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𝜎</m:t>
                    </m:r>
                    <m:d>
                      <m:dPr>
                        <m:ctrlPr>
                          <a:rPr lang="id-ID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id-ID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id-ID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id-ID" dirty="0"/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F633B03C-C189-4ED8-9513-06A311A7A7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551" y="5167587"/>
                <a:ext cx="1860702" cy="440057"/>
              </a:xfrm>
              <a:prstGeom prst="rect">
                <a:avLst/>
              </a:prstGeom>
              <a:blipFill>
                <a:blip r:embed="rId17"/>
                <a:stretch>
                  <a:fillRect l="-984" b="-833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9DD80EC8-3F8D-4B37-90E2-14D9C430A64A}"/>
                  </a:ext>
                </a:extLst>
              </p:cNvPr>
              <p:cNvSpPr/>
              <p:nvPr/>
            </p:nvSpPr>
            <p:spPr>
              <a:xfrm>
                <a:off x="9455938" y="5194967"/>
                <a:ext cx="18640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d-ID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id-ID" i="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p>
                          </m:sSubSup>
                          <m:r>
                            <a:rPr lang="id-ID" i="0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d-ID" i="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9DD80EC8-3F8D-4B37-90E2-14D9C430A6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5938" y="5194967"/>
                <a:ext cx="186403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>
            <a:extLst>
              <a:ext uri="{FF2B5EF4-FFF2-40B4-BE49-F238E27FC236}">
                <a16:creationId xmlns:a16="http://schemas.microsoft.com/office/drawing/2014/main" id="{F1BE95C6-207D-4CE7-A3B3-F13050385CF3}"/>
              </a:ext>
            </a:extLst>
          </p:cNvPr>
          <p:cNvSpPr/>
          <p:nvPr/>
        </p:nvSpPr>
        <p:spPr>
          <a:xfrm>
            <a:off x="0" y="6618514"/>
            <a:ext cx="12192000" cy="23948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49367273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7.40741E-7 L -0.37566 -0.0754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89" y="-377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22222E-6 L -0.16745 -0.0798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72" y="-4005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0.10364 -0.0687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82" y="-344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7.40741E-7 L 0.00221 -0.403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2018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0.00023 L 0.00078 -0.32639 L -0.25143 -0.32408 " pathEditMode="relative" rAng="0" ptsTypes="AAA">
                                      <p:cBhvr>
                                        <p:cTn id="3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17" y="-16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1" grpId="0"/>
      <p:bldP spid="63" grpId="0"/>
      <p:bldP spid="64" grpId="0"/>
      <p:bldP spid="65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BDB8B87-6159-4E4D-BC8F-51C8BA236FE0}"/>
              </a:ext>
            </a:extLst>
          </p:cNvPr>
          <p:cNvSpPr/>
          <p:nvPr/>
        </p:nvSpPr>
        <p:spPr>
          <a:xfrm>
            <a:off x="1415390" y="366825"/>
            <a:ext cx="93612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dist"/>
            <a:r>
              <a:rPr lang="en-US" altLang="ko-KR" sz="3200" b="1" dirty="0" err="1">
                <a:solidFill>
                  <a:schemeClr val="accent6"/>
                </a:solidFill>
                <a:cs typeface="Arial" pitchFamily="34" charset="0"/>
              </a:rPr>
              <a:t>Algoritma</a:t>
            </a:r>
            <a:r>
              <a:rPr lang="en-US" altLang="ko-KR" sz="3200" b="1" dirty="0">
                <a:solidFill>
                  <a:schemeClr val="accent6"/>
                </a:solidFill>
                <a:cs typeface="Arial" pitchFamily="34" charset="0"/>
              </a:rPr>
              <a:t> </a:t>
            </a:r>
            <a:r>
              <a:rPr lang="en-US" altLang="ko-KR" sz="3200" b="1" dirty="0" err="1">
                <a:solidFill>
                  <a:schemeClr val="accent6"/>
                </a:solidFill>
                <a:cs typeface="Arial" pitchFamily="34" charset="0"/>
              </a:rPr>
              <a:t>pelatihan</a:t>
            </a:r>
            <a:r>
              <a:rPr lang="en-US" altLang="ko-KR" sz="3200" b="1" dirty="0">
                <a:solidFill>
                  <a:schemeClr val="accent6"/>
                </a:solidFill>
                <a:cs typeface="Arial" pitchFamily="34" charset="0"/>
              </a:rPr>
              <a:t> Long Short Term Memory (LSTM) </a:t>
            </a:r>
            <a:endParaRPr lang="en-US" altLang="ko-KR" sz="3200" b="1" dirty="0">
              <a:solidFill>
                <a:schemeClr val="accent6"/>
              </a:solidFill>
              <a:latin typeface="Arial"/>
              <a:cs typeface="Arial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89B079B-92FB-4C00-9B17-6BEA2CE5AE5B}"/>
              </a:ext>
            </a:extLst>
          </p:cNvPr>
          <p:cNvGrpSpPr/>
          <p:nvPr/>
        </p:nvGrpSpPr>
        <p:grpSpPr>
          <a:xfrm>
            <a:off x="0" y="1378851"/>
            <a:ext cx="12191999" cy="5479149"/>
            <a:chOff x="-386759" y="1031231"/>
            <a:chExt cx="12965518" cy="5826769"/>
          </a:xfrm>
        </p:grpSpPr>
        <mc:AlternateContent xmlns:mc="http://schemas.openxmlformats.org/markup-compatibility/2006" xmlns:psez="http://schemas.microsoft.com/office/powerpoint/2016/sectionzoom">
          <mc:Choice Requires="psez">
            <p:graphicFrame>
              <p:nvGraphicFramePr>
                <p:cNvPr id="32" name="Section Zoom 31">
                  <a:extLst>
                    <a:ext uri="{FF2B5EF4-FFF2-40B4-BE49-F238E27FC236}">
                      <a16:creationId xmlns:a16="http://schemas.microsoft.com/office/drawing/2014/main" id="{51B28893-5FA2-468E-98EA-370E1403B892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409142107"/>
                    </p:ext>
                  </p:extLst>
                </p:nvPr>
              </p:nvGraphicFramePr>
              <p:xfrm>
                <a:off x="6167617" y="3919366"/>
                <a:ext cx="4120992" cy="2318058"/>
              </p:xfrm>
              <a:graphic>
                <a:graphicData uri="http://schemas.microsoft.com/office/powerpoint/2016/sectionzoom">
                  <psez:sectionZm>
                    <psez:sectionZmObj sectionId="{8F9C6234-158B-4514-8E31-FD5CC31D2C5D}">
                      <psez:zmPr id="{DEA943EA-7527-4C65-B758-CAFA50AABB8F}" transitionDur="1000">
                        <p166:blipFill xmlns:p166="http://schemas.microsoft.com/office/powerpoint/2016/6/main">
                          <a:blip r:embed="rId3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875135" cy="2179765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  <a:effectLst>
                            <a:outerShdw blurRad="292100" dist="139700" dir="2700000" algn="tl" rotWithShape="0">
                              <a:srgbClr val="333333">
                                <a:alpha val="65000"/>
                              </a:srgbClr>
                            </a:outerShdw>
                          </a:effectLst>
                        </p166:spPr>
                      </psez:zmPr>
                    </psez:sectionZmObj>
                  </psez:sectionZm>
                </a:graphicData>
              </a:graphic>
            </p:graphicFrame>
          </mc:Choice>
          <mc:Fallback xmlns="">
            <p:pic>
              <p:nvPicPr>
                <p:cNvPr id="32" name="Section Zoom 31">
                  <a:hlinkClick r:id="rId4" action="ppaction://hlinksldjump"/>
                  <a:extLst>
                    <a:ext uri="{FF2B5EF4-FFF2-40B4-BE49-F238E27FC236}">
                      <a16:creationId xmlns:a16="http://schemas.microsoft.com/office/drawing/2014/main" id="{51B28893-5FA2-468E-98EA-370E1403B892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63344" y="4094682"/>
                  <a:ext cx="3875135" cy="2179765"/>
                </a:xfrm>
                <a:prstGeom prst="rect">
                  <a:avLst/>
                </a:prstGeom>
                <a:ln>
                  <a:noFill/>
                </a:ln>
                <a:effectLst>
                  <a:outerShdw blurRad="292100" dist="139700" dir="2700000" algn="tl" rotWithShape="0">
                    <a:srgbClr val="333333">
                      <a:alpha val="65000"/>
                    </a:srgbClr>
                  </a:outerShdw>
                </a:effectLst>
              </p:spPr>
            </p:pic>
          </mc:Fallback>
        </mc:AlternateContent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3CE100A-652C-4D2F-AFB2-B506388D409D}"/>
                </a:ext>
              </a:extLst>
            </p:cNvPr>
            <p:cNvSpPr/>
            <p:nvPr/>
          </p:nvSpPr>
          <p:spPr>
            <a:xfrm>
              <a:off x="-386759" y="6618514"/>
              <a:ext cx="12965518" cy="239486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4" name="Text Placeholder 22">
              <a:extLst>
                <a:ext uri="{FF2B5EF4-FFF2-40B4-BE49-F238E27FC236}">
                  <a16:creationId xmlns:a16="http://schemas.microsoft.com/office/drawing/2014/main" id="{17B146D9-AB05-487A-B695-76275F4FB24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003784" y="5294806"/>
              <a:ext cx="1728192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Name Here</a:t>
              </a:r>
            </a:p>
          </p:txBody>
        </p:sp>
        <mc:AlternateContent xmlns:mc="http://schemas.openxmlformats.org/markup-compatibility/2006" xmlns:psez="http://schemas.microsoft.com/office/powerpoint/2016/sectionzoom">
          <mc:Choice Requires="psez">
            <p:graphicFrame>
              <p:nvGraphicFramePr>
                <p:cNvPr id="23" name="Section Zoom 22">
                  <a:extLst>
                    <a:ext uri="{FF2B5EF4-FFF2-40B4-BE49-F238E27FC236}">
                      <a16:creationId xmlns:a16="http://schemas.microsoft.com/office/drawing/2014/main" id="{104FE2C8-10F3-40FA-8926-4E9F4CAA837B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930898614"/>
                    </p:ext>
                  </p:extLst>
                </p:nvPr>
              </p:nvGraphicFramePr>
              <p:xfrm>
                <a:off x="1366817" y="1041137"/>
                <a:ext cx="4120994" cy="2318076"/>
              </p:xfrm>
              <a:graphic>
                <a:graphicData uri="http://schemas.microsoft.com/office/powerpoint/2016/sectionzoom">
                  <psez:sectionZm>
                    <psez:sectionZmObj sectionId="{C4714AF1-74AB-44E5-BE75-A7873F61AD90}">
                      <psez:zmPr id="{C91E6B4B-C395-49F8-A5A9-2D9D7ED19ACF}" transitionDur="1000">
                        <p166:blipFill xmlns:p166="http://schemas.microsoft.com/office/powerpoint/2016/6/main">
                          <a:blip r:embed="rId6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875137" cy="2179782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  <a:effectLst>
                            <a:outerShdw blurRad="292100" dist="139700" dir="2700000" algn="tl" rotWithShape="0">
                              <a:srgbClr val="333333">
                                <a:alpha val="65000"/>
                              </a:srgbClr>
                            </a:outerShdw>
                          </a:effectLst>
                        </p166:spPr>
                      </psez:zmPr>
                    </psez:sectionZmObj>
                  </psez:sectionZm>
                </a:graphicData>
              </a:graphic>
            </p:graphicFrame>
          </mc:Choice>
          <mc:Fallback xmlns="">
            <p:pic>
              <p:nvPicPr>
                <p:cNvPr id="23" name="Section Zoom 22">
                  <a:hlinkClick r:id="rId7" action="ppaction://hlinksldjump"/>
                  <a:extLst>
                    <a:ext uri="{FF2B5EF4-FFF2-40B4-BE49-F238E27FC236}">
                      <a16:creationId xmlns:a16="http://schemas.microsoft.com/office/drawing/2014/main" id="{104FE2C8-10F3-40FA-8926-4E9F4CAA837B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648958" y="1388166"/>
                  <a:ext cx="3875137" cy="2179782"/>
                </a:xfrm>
                <a:prstGeom prst="rect">
                  <a:avLst/>
                </a:prstGeom>
                <a:ln>
                  <a:noFill/>
                </a:ln>
                <a:effectLst>
                  <a:outerShdw blurRad="292100" dist="139700" dir="2700000" algn="tl" rotWithShape="0">
                    <a:srgbClr val="333333">
                      <a:alpha val="65000"/>
                    </a:srgbClr>
                  </a:outerShdw>
                </a:effectLst>
              </p:spPr>
            </p:pic>
          </mc:Fallback>
        </mc:AlternateContent>
        <mc:AlternateContent xmlns:mc="http://schemas.openxmlformats.org/markup-compatibility/2006" xmlns:psez="http://schemas.microsoft.com/office/powerpoint/2016/sectionzoom">
          <mc:Choice Requires="psez">
            <p:graphicFrame>
              <p:nvGraphicFramePr>
                <p:cNvPr id="25" name="Section Zoom 24">
                  <a:extLst>
                    <a:ext uri="{FF2B5EF4-FFF2-40B4-BE49-F238E27FC236}">
                      <a16:creationId xmlns:a16="http://schemas.microsoft.com/office/drawing/2014/main" id="{1C066DE7-F83F-409B-851D-4DFF4C778415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637726635"/>
                    </p:ext>
                  </p:extLst>
                </p:nvPr>
              </p:nvGraphicFramePr>
              <p:xfrm>
                <a:off x="6167616" y="1031231"/>
                <a:ext cx="4120991" cy="2318062"/>
              </p:xfrm>
              <a:graphic>
                <a:graphicData uri="http://schemas.microsoft.com/office/powerpoint/2016/sectionzoom">
                  <psez:sectionZm>
                    <psez:sectionZmObj sectionId="{51259E8B-C66E-4438-9C09-89590D1AAE05}">
                      <psez:zmPr id="{5D3FBFEC-0476-43F9-A8D8-7EB0B55BFF69}" transitionDur="1000">
                        <p166:blipFill xmlns:p166="http://schemas.microsoft.com/office/powerpoint/2016/6/main">
                          <a:blip r:embed="rId9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875134" cy="2179768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  <a:effectLst>
                            <a:outerShdw blurRad="292100" dist="139700" dir="2700000" algn="tl" rotWithShape="0">
                              <a:srgbClr val="333333">
                                <a:alpha val="65000"/>
                              </a:srgbClr>
                            </a:outerShdw>
                          </a:effectLst>
                        </p166:spPr>
                      </psez:zmPr>
                    </psez:sectionZmObj>
                  </psez:sectionZm>
                </a:graphicData>
              </a:graphic>
            </p:graphicFrame>
          </mc:Choice>
          <mc:Fallback xmlns="">
            <p:pic>
              <p:nvPicPr>
                <p:cNvPr id="25" name="Section Zoom 24">
                  <a:hlinkClick r:id="rId10" action="ppaction://hlinksldjump"/>
                  <a:extLst>
                    <a:ext uri="{FF2B5EF4-FFF2-40B4-BE49-F238E27FC236}">
                      <a16:creationId xmlns:a16="http://schemas.microsoft.com/office/drawing/2014/main" id="{1C066DE7-F83F-409B-851D-4DFF4C778415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163343" y="1378851"/>
                  <a:ext cx="3875134" cy="2179768"/>
                </a:xfrm>
                <a:prstGeom prst="rect">
                  <a:avLst/>
                </a:prstGeom>
                <a:ln>
                  <a:noFill/>
                </a:ln>
                <a:effectLst>
                  <a:outerShdw blurRad="292100" dist="139700" dir="2700000" algn="tl" rotWithShape="0">
                    <a:srgbClr val="333333">
                      <a:alpha val="65000"/>
                    </a:srgbClr>
                  </a:outerShdw>
                </a:effectLst>
              </p:spPr>
            </p:pic>
          </mc:Fallback>
        </mc:AlternateContent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988A416-23F4-425D-A5BF-168D9C151796}"/>
                </a:ext>
              </a:extLst>
            </p:cNvPr>
            <p:cNvSpPr/>
            <p:nvPr/>
          </p:nvSpPr>
          <p:spPr>
            <a:xfrm>
              <a:off x="1366820" y="2897735"/>
              <a:ext cx="4137916" cy="53432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8" name="Text Placeholder 22">
              <a:extLst>
                <a:ext uri="{FF2B5EF4-FFF2-40B4-BE49-F238E27FC236}">
                  <a16:creationId xmlns:a16="http://schemas.microsoft.com/office/drawing/2014/main" id="{81A6D48B-17B8-4626-A9AB-C35A63FDF16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310745" y="2971859"/>
              <a:ext cx="2250065" cy="386076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1. FORWARD 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3643283-962E-4C31-8E65-31029EA1B640}"/>
                </a:ext>
              </a:extLst>
            </p:cNvPr>
            <p:cNvSpPr/>
            <p:nvPr/>
          </p:nvSpPr>
          <p:spPr>
            <a:xfrm>
              <a:off x="6173670" y="2915728"/>
              <a:ext cx="4114940" cy="58477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9" name="Text Placeholder 22">
              <a:extLst>
                <a:ext uri="{FF2B5EF4-FFF2-40B4-BE49-F238E27FC236}">
                  <a16:creationId xmlns:a16="http://schemas.microsoft.com/office/drawing/2014/main" id="{8E0D2462-3E5C-48C1-90B5-2B3DFD651FBB}"/>
                </a:ext>
              </a:extLst>
            </p:cNvPr>
            <p:cNvSpPr txBox="1">
              <a:spLocks/>
            </p:cNvSpPr>
            <p:nvPr/>
          </p:nvSpPr>
          <p:spPr>
            <a:xfrm>
              <a:off x="6961316" y="3013485"/>
              <a:ext cx="2562621" cy="386076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2. BACKWARD 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5078831-367A-411F-82DB-F12F69DB8F73}"/>
                </a:ext>
              </a:extLst>
            </p:cNvPr>
            <p:cNvSpPr/>
            <p:nvPr/>
          </p:nvSpPr>
          <p:spPr>
            <a:xfrm>
              <a:off x="6173669" y="5751462"/>
              <a:ext cx="4137917" cy="584775"/>
            </a:xfrm>
            <a:prstGeom prst="rect">
              <a:avLst/>
            </a:prstGeom>
            <a:solidFill>
              <a:srgbClr val="7C9C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psez="http://schemas.microsoft.com/office/powerpoint/2016/sectionzoom">
          <mc:Choice Requires="psez">
            <p:graphicFrame>
              <p:nvGraphicFramePr>
                <p:cNvPr id="30" name="Section Zoom 29">
                  <a:extLst>
                    <a:ext uri="{FF2B5EF4-FFF2-40B4-BE49-F238E27FC236}">
                      <a16:creationId xmlns:a16="http://schemas.microsoft.com/office/drawing/2014/main" id="{3029A996-B6E3-4006-B1F6-5BE157116A18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345195010"/>
                    </p:ext>
                  </p:extLst>
                </p:nvPr>
              </p:nvGraphicFramePr>
              <p:xfrm>
                <a:off x="1367171" y="3909319"/>
                <a:ext cx="4120992" cy="2318058"/>
              </p:xfrm>
              <a:graphic>
                <a:graphicData uri="http://schemas.microsoft.com/office/powerpoint/2016/sectionzoom">
                  <psez:sectionZm>
                    <psez:sectionZmObj sectionId="{19EBEB19-6A10-41E9-A52C-1A1C6DA8F29B}">
                      <psez:zmPr id="{677DA4F6-EE30-4F27-AEB0-B80940B4F687}" transitionDur="1000">
                        <p166:blipFill xmlns:p166="http://schemas.microsoft.com/office/powerpoint/2016/6/main">
                          <a:blip r:embed="rId12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875135" cy="2179765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  <a:effectLst>
                            <a:outerShdw blurRad="292100" dist="139700" dir="2700000" algn="tl" rotWithShape="0">
                              <a:srgbClr val="333333">
                                <a:alpha val="65000"/>
                              </a:srgbClr>
                            </a:outerShdw>
                          </a:effectLst>
                        </p166:spPr>
                      </psez:zmPr>
                    </psez:sectionZmObj>
                  </psez:sectionZm>
                </a:graphicData>
              </a:graphic>
            </p:graphicFrame>
          </mc:Choice>
          <mc:Fallback xmlns="">
            <p:pic>
              <p:nvPicPr>
                <p:cNvPr id="30" name="Section Zoom 29">
                  <a:hlinkClick r:id="rId13" action="ppaction://hlinksldjump"/>
                  <a:extLst>
                    <a:ext uri="{FF2B5EF4-FFF2-40B4-BE49-F238E27FC236}">
                      <a16:creationId xmlns:a16="http://schemas.microsoft.com/office/drawing/2014/main" id="{3029A996-B6E3-4006-B1F6-5BE157116A1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649291" y="4085235"/>
                  <a:ext cx="3875135" cy="2179765"/>
                </a:xfrm>
                <a:prstGeom prst="rect">
                  <a:avLst/>
                </a:prstGeom>
                <a:ln>
                  <a:noFill/>
                </a:ln>
                <a:effectLst>
                  <a:outerShdw blurRad="292100" dist="139700" dir="2700000" algn="tl" rotWithShape="0">
                    <a:srgbClr val="333333">
                      <a:alpha val="65000"/>
                    </a:srgbClr>
                  </a:outerShdw>
                </a:effectLst>
              </p:spPr>
            </p:pic>
          </mc:Fallback>
        </mc:AlternateContent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E201840-8D5C-4F40-AECA-4E81DB71988F}"/>
                </a:ext>
              </a:extLst>
            </p:cNvPr>
            <p:cNvSpPr/>
            <p:nvPr/>
          </p:nvSpPr>
          <p:spPr>
            <a:xfrm>
              <a:off x="1367171" y="5752921"/>
              <a:ext cx="4137917" cy="584775"/>
            </a:xfrm>
            <a:prstGeom prst="rect">
              <a:avLst/>
            </a:prstGeom>
            <a:solidFill>
              <a:srgbClr val="F2A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60" name="Text Placeholder 22">
              <a:extLst>
                <a:ext uri="{FF2B5EF4-FFF2-40B4-BE49-F238E27FC236}">
                  <a16:creationId xmlns:a16="http://schemas.microsoft.com/office/drawing/2014/main" id="{76DED431-4924-4100-A0EE-7B48D538E34A}"/>
                </a:ext>
              </a:extLst>
            </p:cNvPr>
            <p:cNvSpPr txBox="1">
              <a:spLocks/>
            </p:cNvSpPr>
            <p:nvPr/>
          </p:nvSpPr>
          <p:spPr>
            <a:xfrm>
              <a:off x="1953600" y="5850811"/>
              <a:ext cx="2964353" cy="37656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3. Update </a:t>
              </a:r>
              <a:r>
                <a:rPr lang="en-US" sz="2400" b="1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Bobot</a:t>
              </a:r>
              <a:endPara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Text Placeholder 22">
              <a:extLst>
                <a:ext uri="{FF2B5EF4-FFF2-40B4-BE49-F238E27FC236}">
                  <a16:creationId xmlns:a16="http://schemas.microsoft.com/office/drawing/2014/main" id="{16BAD41A-F066-4475-8F35-7A01C6AC781D}"/>
                </a:ext>
              </a:extLst>
            </p:cNvPr>
            <p:cNvSpPr txBox="1">
              <a:spLocks/>
            </p:cNvSpPr>
            <p:nvPr/>
          </p:nvSpPr>
          <p:spPr>
            <a:xfrm>
              <a:off x="6961316" y="5816704"/>
              <a:ext cx="2562621" cy="386076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4. OPTIMASI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1954464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13977</TotalTime>
  <Words>1956</Words>
  <Application>Microsoft Office PowerPoint</Application>
  <PresentationFormat>Widescreen</PresentationFormat>
  <Paragraphs>558</Paragraphs>
  <Slides>32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Calibri</vt:lpstr>
      <vt:lpstr>Calibri Light</vt:lpstr>
      <vt:lpstr>Calibri Light (Headings)</vt:lpstr>
      <vt:lpstr>Cambria Math</vt:lpstr>
      <vt:lpstr>Noto Sans</vt:lpstr>
      <vt:lpstr>Times New Roman</vt:lpstr>
      <vt:lpstr>Titillium </vt:lpstr>
      <vt:lpstr>Titillium (Body)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rachmad agung</dc:creator>
  <cp:lastModifiedBy>rachmad agung</cp:lastModifiedBy>
  <cp:revision>157</cp:revision>
  <dcterms:created xsi:type="dcterms:W3CDTF">2020-02-03T10:42:31Z</dcterms:created>
  <dcterms:modified xsi:type="dcterms:W3CDTF">2020-02-18T05:38:02Z</dcterms:modified>
</cp:coreProperties>
</file>