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4" r:id="rId2"/>
    <p:sldId id="324" r:id="rId3"/>
    <p:sldId id="320" r:id="rId4"/>
    <p:sldId id="281" r:id="rId5"/>
    <p:sldId id="323" r:id="rId6"/>
    <p:sldId id="326" r:id="rId7"/>
    <p:sldId id="325" r:id="rId8"/>
    <p:sldId id="327" r:id="rId9"/>
    <p:sldId id="332" r:id="rId10"/>
    <p:sldId id="329" r:id="rId11"/>
    <p:sldId id="328" r:id="rId12"/>
    <p:sldId id="330" r:id="rId13"/>
    <p:sldId id="331" r:id="rId14"/>
    <p:sldId id="333" r:id="rId15"/>
    <p:sldId id="334" r:id="rId16"/>
    <p:sldId id="262" r:id="rId17"/>
    <p:sldId id="258" r:id="rId18"/>
    <p:sldId id="265" r:id="rId19"/>
    <p:sldId id="259" r:id="rId20"/>
    <p:sldId id="260" r:id="rId21"/>
    <p:sldId id="261" r:id="rId22"/>
    <p:sldId id="264" r:id="rId23"/>
    <p:sldId id="267" r:id="rId24"/>
    <p:sldId id="268" r:id="rId25"/>
    <p:sldId id="266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ndahuluan" id="{977CC053-CE77-4162-8C49-9E6D22C3E178}">
          <p14:sldIdLst>
            <p14:sldId id="274"/>
            <p14:sldId id="324"/>
            <p14:sldId id="320"/>
            <p14:sldId id="281"/>
            <p14:sldId id="323"/>
            <p14:sldId id="326"/>
            <p14:sldId id="325"/>
            <p14:sldId id="327"/>
            <p14:sldId id="332"/>
            <p14:sldId id="329"/>
            <p14:sldId id="328"/>
            <p14:sldId id="330"/>
            <p14:sldId id="331"/>
            <p14:sldId id="333"/>
            <p14:sldId id="334"/>
          </p14:sldIdLst>
        </p14:section>
        <p14:section name="Forward" id="{C4714AF1-74AB-44E5-BE75-A7873F61AD90}">
          <p14:sldIdLst>
            <p14:sldId id="262"/>
            <p14:sldId id="258"/>
            <p14:sldId id="265"/>
            <p14:sldId id="259"/>
            <p14:sldId id="260"/>
            <p14:sldId id="261"/>
            <p14:sldId id="264"/>
          </p14:sldIdLst>
        </p14:section>
        <p14:section name="Backward" id="{51259E8B-C66E-4438-9C09-89590D1AAE05}">
          <p14:sldIdLst>
            <p14:sldId id="267"/>
            <p14:sldId id="268"/>
            <p14:sldId id="266"/>
            <p14:sldId id="269"/>
            <p14:sldId id="270"/>
            <p14:sldId id="271"/>
          </p14:sldIdLst>
        </p14:section>
        <p14:section name="Derivative Bobot" id="{19EBEB19-6A10-41E9-A52C-1A1C6DA8F29B}">
          <p14:sldIdLst>
            <p14:sldId id="272"/>
          </p14:sldIdLst>
        </p14:section>
        <p14:section name="Optiamsi bobot" id="{8F9C6234-158B-4514-8E31-FD5CC31D2C5D}">
          <p14:sldIdLst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ED7D31"/>
    <a:srgbClr val="70AD47"/>
    <a:srgbClr val="FFFFFF"/>
    <a:srgbClr val="6EDF41"/>
    <a:srgbClr val="D7A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mad agung" userId="a180493ac439f31d" providerId="LiveId" clId="{24C62394-10E9-4126-B306-8FB7570EED22}"/>
    <pc:docChg chg="undo redo custSel addSld delSld modSld sldOrd modMainMaster addSection modSection">
      <pc:chgData name="rachmad agung" userId="a180493ac439f31d" providerId="LiveId" clId="{24C62394-10E9-4126-B306-8FB7570EED22}" dt="2020-02-08T14:25:56.430" v="5999"/>
      <pc:docMkLst>
        <pc:docMk/>
      </pc:docMkLst>
      <pc:sldChg chg="modSp">
        <pc:chgData name="rachmad agung" userId="a180493ac439f31d" providerId="LiveId" clId="{24C62394-10E9-4126-B306-8FB7570EED22}" dt="2020-02-05T06:26:04.215" v="385" actId="27116"/>
        <pc:sldMkLst>
          <pc:docMk/>
          <pc:sldMk cId="1262423767" sldId="261"/>
        </pc:sldMkLst>
        <pc:graphicFrameChg chg="modGraphic">
          <ac:chgData name="rachmad agung" userId="a180493ac439f31d" providerId="LiveId" clId="{24C62394-10E9-4126-B306-8FB7570EED22}" dt="2020-02-05T06:26:04.215" v="385" actId="27116"/>
          <ac:graphicFrameMkLst>
            <pc:docMk/>
            <pc:sldMk cId="1262423767" sldId="261"/>
            <ac:graphicFrameMk id="132" creationId="{A41F4400-4CA3-4611-A6F8-CE7CE222EB38}"/>
          </ac:graphicFrameMkLst>
        </pc:graphicFrameChg>
      </pc:sldChg>
      <pc:sldChg chg="modTransition">
        <pc:chgData name="rachmad agung" userId="a180493ac439f31d" providerId="LiveId" clId="{24C62394-10E9-4126-B306-8FB7570EED22}" dt="2020-02-05T06:27:36.502" v="391"/>
        <pc:sldMkLst>
          <pc:docMk/>
          <pc:sldMk cId="1387724379" sldId="264"/>
        </pc:sldMkLst>
      </pc:sldChg>
      <pc:sldChg chg="delSp modSp">
        <pc:chgData name="rachmad agung" userId="a180493ac439f31d" providerId="LiveId" clId="{24C62394-10E9-4126-B306-8FB7570EED22}" dt="2020-02-05T07:08:33.927" v="425" actId="1076"/>
        <pc:sldMkLst>
          <pc:docMk/>
          <pc:sldMk cId="1210937202" sldId="265"/>
        </pc:sldMkLst>
        <pc:spChg chg="del">
          <ac:chgData name="rachmad agung" userId="a180493ac439f31d" providerId="LiveId" clId="{24C62394-10E9-4126-B306-8FB7570EED22}" dt="2020-02-05T07:08:29.042" v="424" actId="478"/>
          <ac:spMkLst>
            <pc:docMk/>
            <pc:sldMk cId="1210937202" sldId="265"/>
            <ac:spMk id="115" creationId="{96DB4A40-67C5-4619-96AA-A545DA4CE361}"/>
          </ac:spMkLst>
        </pc:spChg>
        <pc:spChg chg="mod">
          <ac:chgData name="rachmad agung" userId="a180493ac439f31d" providerId="LiveId" clId="{24C62394-10E9-4126-B306-8FB7570EED22}" dt="2020-02-05T07:08:33.927" v="425" actId="1076"/>
          <ac:spMkLst>
            <pc:docMk/>
            <pc:sldMk cId="1210937202" sldId="265"/>
            <ac:spMk id="124" creationId="{C0525292-032B-4823-A14A-3F56278806ED}"/>
          </ac:spMkLst>
        </pc:spChg>
      </pc:sldChg>
      <pc:sldChg chg="addSp delSp modSp ord modTransition modAnim">
        <pc:chgData name="rachmad agung" userId="a180493ac439f31d" providerId="LiveId" clId="{24C62394-10E9-4126-B306-8FB7570EED22}" dt="2020-02-08T01:29:29.273" v="4380"/>
        <pc:sldMkLst>
          <pc:docMk/>
          <pc:sldMk cId="1252739301" sldId="266"/>
        </pc:sldMkLst>
        <pc:spChg chg="mod ord topLvl">
          <ac:chgData name="rachmad agung" userId="a180493ac439f31d" providerId="LiveId" clId="{24C62394-10E9-4126-B306-8FB7570EED22}" dt="2020-02-05T13:35:00.836" v="1491" actId="167"/>
          <ac:spMkLst>
            <pc:docMk/>
            <pc:sldMk cId="1252739301" sldId="266"/>
            <ac:spMk id="10" creationId="{7BEA64E7-4140-49C9-ADA1-98C140BB336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" creationId="{7B53EC08-3571-443A-8941-5C1DFCE9DCAB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" creationId="{DBC625D9-859E-4882-A163-C1496A7DA4A8}"/>
          </ac:spMkLst>
        </pc:spChg>
        <pc:spChg chg="mod ord topLvl">
          <ac:chgData name="rachmad agung" userId="a180493ac439f31d" providerId="LiveId" clId="{24C62394-10E9-4126-B306-8FB7570EED22}" dt="2020-02-05T13:34:55.584" v="1490" actId="167"/>
          <ac:spMkLst>
            <pc:docMk/>
            <pc:sldMk cId="1252739301" sldId="266"/>
            <ac:spMk id="13" creationId="{F3B70E6B-128E-4D5D-8AB4-6A9CD7CE6D2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" creationId="{8B6A47D9-2424-47BC-BB3E-BF6665D96DD2}"/>
          </ac:spMkLst>
        </pc:spChg>
        <pc:spChg chg="del">
          <ac:chgData name="rachmad agung" userId="a180493ac439f31d" providerId="LiveId" clId="{24C62394-10E9-4126-B306-8FB7570EED22}" dt="2020-02-05T04:28:11.780" v="0" actId="478"/>
          <ac:spMkLst>
            <pc:docMk/>
            <pc:sldMk cId="1252739301" sldId="266"/>
            <ac:spMk id="15" creationId="{0B798A2A-D940-47BD-A93E-986A696DCD6E}"/>
          </ac:spMkLst>
        </pc:spChg>
        <pc:spChg chg="del mod topLvl">
          <ac:chgData name="rachmad agung" userId="a180493ac439f31d" providerId="LiveId" clId="{24C62394-10E9-4126-B306-8FB7570EED22}" dt="2020-02-05T08:59:12.860" v="744" actId="478"/>
          <ac:spMkLst>
            <pc:docMk/>
            <pc:sldMk cId="1252739301" sldId="266"/>
            <ac:spMk id="16" creationId="{BA19C35E-F769-490A-9FB7-63AC79FDA245}"/>
          </ac:spMkLst>
        </pc:spChg>
        <pc:spChg chg="mod ord topLvl">
          <ac:chgData name="rachmad agung" userId="a180493ac439f31d" providerId="LiveId" clId="{24C62394-10E9-4126-B306-8FB7570EED22}" dt="2020-02-05T13:24:24.622" v="1058" actId="167"/>
          <ac:spMkLst>
            <pc:docMk/>
            <pc:sldMk cId="1252739301" sldId="266"/>
            <ac:spMk id="17" creationId="{D30BD6B4-F03A-4C3B-8E5D-3E25724E2069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8" creationId="{737BAC22-BA57-4BAA-8DE3-F7B37AA814DD}"/>
          </ac:spMkLst>
        </pc:spChg>
        <pc:spChg chg="del">
          <ac:chgData name="rachmad agung" userId="a180493ac439f31d" providerId="LiveId" clId="{24C62394-10E9-4126-B306-8FB7570EED22}" dt="2020-02-05T04:31:29.205" v="51" actId="478"/>
          <ac:spMkLst>
            <pc:docMk/>
            <pc:sldMk cId="1252739301" sldId="266"/>
            <ac:spMk id="19" creationId="{E6E4BB48-A853-440A-A8EA-142BD4B5A8B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" creationId="{163B81AA-FE82-4DC8-B4C9-61E0C4292289}"/>
          </ac:spMkLst>
        </pc:spChg>
        <pc:spChg chg="del">
          <ac:chgData name="rachmad agung" userId="a180493ac439f31d" providerId="LiveId" clId="{24C62394-10E9-4126-B306-8FB7570EED22}" dt="2020-02-05T04:31:01.566" v="40" actId="478"/>
          <ac:spMkLst>
            <pc:docMk/>
            <pc:sldMk cId="1252739301" sldId="266"/>
            <ac:spMk id="21" creationId="{C03F1179-3C8A-44BE-BB12-83B9D796806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2" creationId="{480E81DD-FFB2-4798-AD01-8E34A754E4F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3" creationId="{7AB171CD-3221-4976-A96D-38292248E48C}"/>
          </ac:spMkLst>
        </pc:spChg>
        <pc:spChg chg="del ord">
          <ac:chgData name="rachmad agung" userId="a180493ac439f31d" providerId="LiveId" clId="{24C62394-10E9-4126-B306-8FB7570EED22}" dt="2020-02-05T04:49:42.618" v="243" actId="478"/>
          <ac:spMkLst>
            <pc:docMk/>
            <pc:sldMk cId="1252739301" sldId="266"/>
            <ac:spMk id="25" creationId="{435143D4-634F-4037-B310-E3F539A1D50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6" creationId="{B5320BCF-7AA4-476B-A241-4B311564701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7" creationId="{766DD004-6843-49D5-9552-0CA5D706D18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8" creationId="{5C2D0CD0-A440-4489-8330-62FD90756DD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9" creationId="{67D6A9D2-F521-49D4-A8E7-D4B3DE38528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0" creationId="{F6B54B3A-F379-4FF6-85C9-B93D258F83C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1" creationId="{84CE7E4B-AC8A-40E1-82D4-309310EA3CC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2" creationId="{8964B897-541C-4355-8A61-1B8D9F56B03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3" creationId="{7A4407BC-D236-48D3-AA0F-5AFA061B8E6B}"/>
          </ac:spMkLst>
        </pc:spChg>
        <pc:spChg chg="del">
          <ac:chgData name="rachmad agung" userId="a180493ac439f31d" providerId="LiveId" clId="{24C62394-10E9-4126-B306-8FB7570EED22}" dt="2020-02-05T04:36:01.164" v="122" actId="478"/>
          <ac:spMkLst>
            <pc:docMk/>
            <pc:sldMk cId="1252739301" sldId="266"/>
            <ac:spMk id="34" creationId="{29784A8A-8D3F-483C-ACB2-685CA20221C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5" creationId="{E5F54DFC-1A4B-483D-8257-7C2ABAD5BAC8}"/>
          </ac:spMkLst>
        </pc:spChg>
        <pc:spChg chg="del">
          <ac:chgData name="rachmad agung" userId="a180493ac439f31d" providerId="LiveId" clId="{24C62394-10E9-4126-B306-8FB7570EED22}" dt="2020-02-05T04:35:04.285" v="112" actId="478"/>
          <ac:spMkLst>
            <pc:docMk/>
            <pc:sldMk cId="1252739301" sldId="266"/>
            <ac:spMk id="36" creationId="{59938781-A5AD-4009-A7F6-43D115B2DA2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7" creationId="{F6444BF7-D922-44FC-9CA7-78A89DDE46D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8" creationId="{587768CC-2A04-44DA-9A17-0865FCF90D5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39" creationId="{A9FA5487-7364-4672-A6B0-BC1C43C65A60}"/>
          </ac:spMkLst>
        </pc:spChg>
        <pc:spChg chg="del mod topLvl">
          <ac:chgData name="rachmad agung" userId="a180493ac439f31d" providerId="LiveId" clId="{24C62394-10E9-4126-B306-8FB7570EED22}" dt="2020-02-05T13:20:18.378" v="1041" actId="478"/>
          <ac:spMkLst>
            <pc:docMk/>
            <pc:sldMk cId="1252739301" sldId="266"/>
            <ac:spMk id="40" creationId="{16C7F4F9-0944-43CD-812A-92450464852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1" creationId="{32161D3B-DC9A-4ABB-8F85-78C0A5738A99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2" creationId="{B7ED39FD-C630-4399-AB9E-0302DF5F5FE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3" creationId="{9503FAC8-B9CD-4FD6-8857-710E023076A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4" creationId="{C8B54137-280E-40F1-BF39-CA32DBF9343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5" creationId="{2F5ED977-8BB6-4B6E-B7D0-6FC4A3A8005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6" creationId="{7E73AA58-65EA-48D9-AD4A-77182DD106F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7" creationId="{D6EA2B1A-6289-485B-99EB-4170922960D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8" creationId="{A3D11BB4-8FDD-41DE-8E05-1541D74943D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49" creationId="{690C735A-9BBC-4090-9C14-247155CC8A0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0" creationId="{1BF0ADE0-D5FC-4EDD-B958-95D673FEAB1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1" creationId="{E015814F-042A-4BB1-BB50-0D43CBA96C8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2" creationId="{4BEAAB89-E311-4606-B7B1-A555C4BB6CA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3" creationId="{A9B8B3AB-D306-498F-A11E-33D43FA6B17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4" creationId="{6890983F-A86E-4052-9F15-8E722941D4BD}"/>
          </ac:spMkLst>
        </pc:spChg>
        <pc:spChg chg="del">
          <ac:chgData name="rachmad agung" userId="a180493ac439f31d" providerId="LiveId" clId="{24C62394-10E9-4126-B306-8FB7570EED22}" dt="2020-02-05T04:34:02.264" v="82" actId="478"/>
          <ac:spMkLst>
            <pc:docMk/>
            <pc:sldMk cId="1252739301" sldId="266"/>
            <ac:spMk id="55" creationId="{A4265415-0C1A-48BD-BDCD-A4264E7BFC1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6" creationId="{D7FE504D-30E0-4A8D-BB45-D2D06CACD09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7" creationId="{0DB4921A-5096-4B83-A6E4-66093106BAD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8" creationId="{0B507225-8801-42F9-8710-E18E4012FC87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59" creationId="{6F0C2E79-1512-40A3-81DF-5F32ABE57121}"/>
          </ac:spMkLst>
        </pc:spChg>
        <pc:spChg chg="mod ord topLvl">
          <ac:chgData name="rachmad agung" userId="a180493ac439f31d" providerId="LiveId" clId="{24C62394-10E9-4126-B306-8FB7570EED22}" dt="2020-02-05T07:21:10.618" v="494" actId="6549"/>
          <ac:spMkLst>
            <pc:docMk/>
            <pc:sldMk cId="1252739301" sldId="266"/>
            <ac:spMk id="60" creationId="{DCF62435-F1A3-44D0-9D15-202618BC9A0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1" creationId="{271ACCE4-F01C-4D76-AF1C-0BDC73E1FEC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2" creationId="{DD4CC8EB-1ED4-42C5-8EEA-A7137005F3E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3" creationId="{C930FD1B-22F9-4D3A-9F2C-56F9188412D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4" creationId="{DCEA17E4-6C8F-4C59-A228-3B5A91CFCABA}"/>
          </ac:spMkLst>
        </pc:spChg>
        <pc:spChg chg="mod ord topLvl">
          <ac:chgData name="rachmad agung" userId="a180493ac439f31d" providerId="LiveId" clId="{24C62394-10E9-4126-B306-8FB7570EED22}" dt="2020-02-05T13:24:24.622" v="1058" actId="167"/>
          <ac:spMkLst>
            <pc:docMk/>
            <pc:sldMk cId="1252739301" sldId="266"/>
            <ac:spMk id="65" creationId="{988DFC53-44C6-4708-BCBA-B6A2A84CDDDA}"/>
          </ac:spMkLst>
        </pc:spChg>
        <pc:spChg chg="del">
          <ac:chgData name="rachmad agung" userId="a180493ac439f31d" providerId="LiveId" clId="{24C62394-10E9-4126-B306-8FB7570EED22}" dt="2020-02-05T04:29:45.362" v="13" actId="478"/>
          <ac:spMkLst>
            <pc:docMk/>
            <pc:sldMk cId="1252739301" sldId="266"/>
            <ac:spMk id="66" creationId="{875A83AA-FA2E-4F36-96EF-93C1F700E522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7" creationId="{5DE1CDAD-8B11-4AC4-AE61-B9B41D638C1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8" creationId="{7E547ABD-0400-4BA7-8822-7FE4B9986FD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69" creationId="{F2C0A3A3-A0B9-45CF-869F-7482AA8FFE9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0" creationId="{D9E63EBF-A80F-4B0C-8D6F-4C753496FD9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1" creationId="{DB3BA047-1881-459C-9F60-947C730D62D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2" creationId="{37DA89F3-F82F-4686-9F1D-155480380D5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3" creationId="{1DF68227-AC28-4B3E-971C-4E280E80F87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4" creationId="{CADB7C38-3995-4B92-8D12-4D179C9F535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5" creationId="{0D274585-34E2-4537-91F0-F3CD02AB37DB}"/>
          </ac:spMkLst>
        </pc:spChg>
        <pc:spChg chg="mod topLvl">
          <ac:chgData name="rachmad agung" userId="a180493ac439f31d" providerId="LiveId" clId="{24C62394-10E9-4126-B306-8FB7570EED22}" dt="2020-02-05T07:32:56.844" v="625" actId="14100"/>
          <ac:spMkLst>
            <pc:docMk/>
            <pc:sldMk cId="1252739301" sldId="266"/>
            <ac:spMk id="76" creationId="{69EDB5CC-1FD0-4BA8-932D-010C813E8C4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7" creationId="{1A324862-A99C-4B32-94E8-7C6395822F1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8" creationId="{15B67121-2B43-4E90-B735-11FFBFB191E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79" creationId="{9A3CBD10-2183-41DC-8E80-F957C14A1691}"/>
          </ac:spMkLst>
        </pc:spChg>
        <pc:spChg chg="del">
          <ac:chgData name="rachmad agung" userId="a180493ac439f31d" providerId="LiveId" clId="{24C62394-10E9-4126-B306-8FB7570EED22}" dt="2020-02-05T04:49:50.634" v="246" actId="478"/>
          <ac:spMkLst>
            <pc:docMk/>
            <pc:sldMk cId="1252739301" sldId="266"/>
            <ac:spMk id="80" creationId="{C134DD64-DBA6-4FF6-89BE-ED786DB6D4D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1" creationId="{FC307F16-A001-4A4D-BFE9-54FF99075417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2" creationId="{A190C930-C733-46BE-8439-0A9465B3259C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3" creationId="{323F1641-A1AA-4296-9342-9C23269A93B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4" creationId="{409271CA-8209-49F7-A9DE-220711DE5D7A}"/>
          </ac:spMkLst>
        </pc:spChg>
        <pc:spChg chg="mod ord topLvl">
          <ac:chgData name="rachmad agung" userId="a180493ac439f31d" providerId="LiveId" clId="{24C62394-10E9-4126-B306-8FB7570EED22}" dt="2020-02-05T13:34:51.579" v="1489" actId="167"/>
          <ac:spMkLst>
            <pc:docMk/>
            <pc:sldMk cId="1252739301" sldId="266"/>
            <ac:spMk id="85" creationId="{C71717BA-9374-4B61-9C8B-79F38CF2B7FF}"/>
          </ac:spMkLst>
        </pc:spChg>
        <pc:spChg chg="del mod topLvl">
          <ac:chgData name="rachmad agung" userId="a180493ac439f31d" providerId="LiveId" clId="{24C62394-10E9-4126-B306-8FB7570EED22}" dt="2020-02-05T08:59:09.931" v="743" actId="478"/>
          <ac:spMkLst>
            <pc:docMk/>
            <pc:sldMk cId="1252739301" sldId="266"/>
            <ac:spMk id="86" creationId="{B398E701-742A-4B04-9D22-471A81750597}"/>
          </ac:spMkLst>
        </pc:spChg>
        <pc:spChg chg="del mod">
          <ac:chgData name="rachmad agung" userId="a180493ac439f31d" providerId="LiveId" clId="{24C62394-10E9-4126-B306-8FB7570EED22}" dt="2020-02-05T04:33:43.005" v="74" actId="478"/>
          <ac:spMkLst>
            <pc:docMk/>
            <pc:sldMk cId="1252739301" sldId="266"/>
            <ac:spMk id="87" creationId="{9D6912DF-615F-4F1B-A6EB-0F3FAD83B71A}"/>
          </ac:spMkLst>
        </pc:spChg>
        <pc:spChg chg="mod topLvl">
          <ac:chgData name="rachmad agung" userId="a180493ac439f31d" providerId="LiveId" clId="{24C62394-10E9-4126-B306-8FB7570EED22}" dt="2020-02-05T07:32:53.715" v="624" actId="14100"/>
          <ac:spMkLst>
            <pc:docMk/>
            <pc:sldMk cId="1252739301" sldId="266"/>
            <ac:spMk id="88" creationId="{C7E04A7A-EDB7-4CCE-B98A-DD83FA389ED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89" creationId="{63E6FE9C-889C-4C49-96D3-7C34C271B33B}"/>
          </ac:spMkLst>
        </pc:spChg>
        <pc:spChg chg="del">
          <ac:chgData name="rachmad agung" userId="a180493ac439f31d" providerId="LiveId" clId="{24C62394-10E9-4126-B306-8FB7570EED22}" dt="2020-02-05T04:30:36.679" v="32" actId="478"/>
          <ac:spMkLst>
            <pc:docMk/>
            <pc:sldMk cId="1252739301" sldId="266"/>
            <ac:spMk id="90" creationId="{701C2251-0054-41F0-804D-60E8D96C0F85}"/>
          </ac:spMkLst>
        </pc:spChg>
        <pc:spChg chg="mod topLvl">
          <ac:chgData name="rachmad agung" userId="a180493ac439f31d" providerId="LiveId" clId="{24C62394-10E9-4126-B306-8FB7570EED22}" dt="2020-02-05T07:21:25.223" v="497" actId="14100"/>
          <ac:spMkLst>
            <pc:docMk/>
            <pc:sldMk cId="1252739301" sldId="266"/>
            <ac:spMk id="92" creationId="{749D58D0-7E42-48CE-9526-CF075560F789}"/>
          </ac:spMkLst>
        </pc:spChg>
        <pc:spChg chg="del">
          <ac:chgData name="rachmad agung" userId="a180493ac439f31d" providerId="LiveId" clId="{24C62394-10E9-4126-B306-8FB7570EED22}" dt="2020-02-05T04:32:15.729" v="59" actId="478"/>
          <ac:spMkLst>
            <pc:docMk/>
            <pc:sldMk cId="1252739301" sldId="266"/>
            <ac:spMk id="93" creationId="{6426852B-90A2-4330-BD63-829EB7475B60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4" creationId="{8BF69DDE-5905-42B4-8CFC-7D5BBA7063A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5" creationId="{E9C15638-5E45-43B9-937F-871E8D261E9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6" creationId="{2B521939-7B06-47F9-B8EE-D2A2EBB38E4C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7" creationId="{7B6775A1-C006-4286-A7DB-997ABB04EBB8}"/>
          </ac:spMkLst>
        </pc:spChg>
        <pc:spChg chg="mod ord topLvl">
          <ac:chgData name="rachmad agung" userId="a180493ac439f31d" providerId="LiveId" clId="{24C62394-10E9-4126-B306-8FB7570EED22}" dt="2020-02-05T13:35:12.505" v="1492" actId="166"/>
          <ac:spMkLst>
            <pc:docMk/>
            <pc:sldMk cId="1252739301" sldId="266"/>
            <ac:spMk id="98" creationId="{9CC21629-617F-4644-9A86-35134D20A8F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99" creationId="{92EC6A2A-5C33-46FE-86C8-A408DDBE319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0" creationId="{4D0CC799-BF8E-4D7F-BB14-6127056ECE47}"/>
          </ac:spMkLst>
        </pc:spChg>
        <pc:spChg chg="del mod ord topLvl">
          <ac:chgData name="rachmad agung" userId="a180493ac439f31d" providerId="LiveId" clId="{24C62394-10E9-4126-B306-8FB7570EED22}" dt="2020-02-05T13:23:58.619" v="1056" actId="478"/>
          <ac:spMkLst>
            <pc:docMk/>
            <pc:sldMk cId="1252739301" sldId="266"/>
            <ac:spMk id="101" creationId="{703B7714-F683-42DA-8214-E76185F6FBE8}"/>
          </ac:spMkLst>
        </pc:spChg>
        <pc:spChg chg="mod topLvl">
          <ac:chgData name="rachmad agung" userId="a180493ac439f31d" providerId="LiveId" clId="{24C62394-10E9-4126-B306-8FB7570EED22}" dt="2020-02-05T13:03:24.296" v="964" actId="14100"/>
          <ac:spMkLst>
            <pc:docMk/>
            <pc:sldMk cId="1252739301" sldId="266"/>
            <ac:spMk id="102" creationId="{4994AD56-EB13-44E8-BDD2-8AFE4A8AB97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3" creationId="{0812A2BC-19BE-4A58-BD69-5C90D32F43E4}"/>
          </ac:spMkLst>
        </pc:spChg>
        <pc:spChg chg="add del mod topLvl">
          <ac:chgData name="rachmad agung" userId="a180493ac439f31d" providerId="LiveId" clId="{24C62394-10E9-4126-B306-8FB7570EED22}" dt="2020-02-05T13:03:36.988" v="968" actId="1076"/>
          <ac:spMkLst>
            <pc:docMk/>
            <pc:sldMk cId="1252739301" sldId="266"/>
            <ac:spMk id="104" creationId="{7213DA99-92FD-4406-80EF-7DF409A3BB7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5" creationId="{0E5F4486-BF66-4831-AF1B-31C15E608F3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6" creationId="{B1B89DB2-4495-4C17-A6E2-2C8E7DF27CF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7" creationId="{E2D969A1-4A58-4448-AD7F-494B4A37B1F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8" creationId="{CBFDE718-C328-406A-80B4-7013DB8BD3E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09" creationId="{CE629CB4-3105-4FEF-9392-1606EE2E38B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0" creationId="{B6C3C7DD-803C-4583-8E18-18A80D10CCC7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1" creationId="{9E3C1D10-125B-40C3-A71A-40C58C31DB40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2" creationId="{9794B655-FB5E-4D75-9660-FB705FC80DA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3" creationId="{38C85266-7E32-45E3-B121-3DC703589E5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4" creationId="{83CE5E41-0B91-48FA-88ED-C6F236186B50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5" creationId="{E096BD6D-AE6C-4D4A-928D-5A7841FA8A6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6" creationId="{903FDDB1-B456-4D61-A4B9-B40C46662BED}"/>
          </ac:spMkLst>
        </pc:spChg>
        <pc:spChg chg="del">
          <ac:chgData name="rachmad agung" userId="a180493ac439f31d" providerId="LiveId" clId="{24C62394-10E9-4126-B306-8FB7570EED22}" dt="2020-02-05T04:28:25.134" v="2" actId="478"/>
          <ac:spMkLst>
            <pc:docMk/>
            <pc:sldMk cId="1252739301" sldId="266"/>
            <ac:spMk id="117" creationId="{B5DA81AA-9E74-4362-A14E-B6346304808C}"/>
          </ac:spMkLst>
        </pc:spChg>
        <pc:spChg chg="mod or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8" creationId="{6435645B-60D3-4A09-AAAF-26F6EDE0657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19" creationId="{B4EE4FB4-6143-48F4-A35A-82D051205B62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0" creationId="{5E950E75-FBFB-42A8-9171-CEA589EE42D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1" creationId="{2F608FEB-2499-4B2F-9E19-5192E9BF5A8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2" creationId="{8E15851A-5081-4EAC-9CD3-8F3F5BD7E2E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4" creationId="{FEE2BE09-03F3-4A12-940D-64F12D9CE91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5" creationId="{A3387E64-AC2A-40C9-BCB8-78FC0788B93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6" creationId="{0D99A3C8-2F34-423B-AD63-846859A6D91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8" creationId="{99819426-D1F3-4BDD-B425-D7334AB6F70F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29" creationId="{A03098DE-B8F8-402B-84F0-6BE9F027D415}"/>
          </ac:spMkLst>
        </pc:spChg>
        <pc:spChg chg="mod ord topLvl">
          <ac:chgData name="rachmad agung" userId="a180493ac439f31d" providerId="LiveId" clId="{24C62394-10E9-4126-B306-8FB7570EED22}" dt="2020-02-05T13:24:33.668" v="1059" actId="167"/>
          <ac:spMkLst>
            <pc:docMk/>
            <pc:sldMk cId="1252739301" sldId="266"/>
            <ac:spMk id="130" creationId="{D99B6A19-997C-4753-9E9C-2A7AE1D2128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1" creationId="{B50DE349-A8A2-486F-B6E1-B620132F27A1}"/>
          </ac:spMkLst>
        </pc:spChg>
        <pc:spChg chg="del">
          <ac:chgData name="rachmad agung" userId="a180493ac439f31d" providerId="LiveId" clId="{24C62394-10E9-4126-B306-8FB7570EED22}" dt="2020-02-05T04:28:23.030" v="1" actId="478"/>
          <ac:spMkLst>
            <pc:docMk/>
            <pc:sldMk cId="1252739301" sldId="266"/>
            <ac:spMk id="132" creationId="{4135CDF4-EBAC-4629-B892-F7AC7584CFB9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3" creationId="{CCB837BB-F763-467E-8818-5E1A1B4C21DE}"/>
          </ac:spMkLst>
        </pc:spChg>
        <pc:spChg chg="mod topLvl">
          <ac:chgData name="rachmad agung" userId="a180493ac439f31d" providerId="LiveId" clId="{24C62394-10E9-4126-B306-8FB7570EED22}" dt="2020-02-05T07:21:38.172" v="518" actId="1035"/>
          <ac:spMkLst>
            <pc:docMk/>
            <pc:sldMk cId="1252739301" sldId="266"/>
            <ac:spMk id="134" creationId="{DA41EDA4-4B3E-4B2B-8F8B-7CE60970F50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5" creationId="{AC1F0EDD-1E82-4A1E-AD6D-B2DFD03F586B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6" creationId="{1D905AD7-2AF2-4C11-B58C-BFE91D38F32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7" creationId="{07A936F1-FF67-4856-9389-10F77FA2612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8" creationId="{39A82513-EBAE-44DE-B259-A431873BF2B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39" creationId="{3D271747-E309-41AA-A6EC-1F7B0C15E7C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0" creationId="{725F1B98-3E55-4970-BE78-1CB228D66A42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1" creationId="{F401491A-9916-4025-BE4D-6A772655465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2" creationId="{46664A81-E4C1-4B26-A5A5-56CEF63E4CFC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3" creationId="{D4ED5C31-18D8-4F99-B9AD-DB64512FA0F2}"/>
          </ac:spMkLst>
        </pc:spChg>
        <pc:spChg chg="del">
          <ac:chgData name="rachmad agung" userId="a180493ac439f31d" providerId="LiveId" clId="{24C62394-10E9-4126-B306-8FB7570EED22}" dt="2020-02-05T04:28:23.030" v="1" actId="478"/>
          <ac:spMkLst>
            <pc:docMk/>
            <pc:sldMk cId="1252739301" sldId="266"/>
            <ac:spMk id="144" creationId="{A71910E6-BF64-48BA-A5A3-AD8E109AB032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5" creationId="{F3DC57BE-BCCB-4256-9E2F-A002F610F32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6" creationId="{68D8CA6F-2864-40EE-BD5E-34607143429C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7" creationId="{358E2DC1-9C88-4F11-9475-3520DBB36A8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48" creationId="{A4A016DE-E2FC-471F-90FC-178E546BE0BD}"/>
          </ac:spMkLst>
        </pc:spChg>
        <pc:spChg chg="del">
          <ac:chgData name="rachmad agung" userId="a180493ac439f31d" providerId="LiveId" clId="{24C62394-10E9-4126-B306-8FB7570EED22}" dt="2020-02-05T04:31:39.635" v="54" actId="478"/>
          <ac:spMkLst>
            <pc:docMk/>
            <pc:sldMk cId="1252739301" sldId="266"/>
            <ac:spMk id="149" creationId="{9FAD085A-D35D-461A-8F10-FF724FF4E88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0" creationId="{2B2987F6-249E-47F5-87E9-59A63C009E43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1" creationId="{CC982473-2FE5-4D22-8F3E-0D8CFC7395DC}"/>
          </ac:spMkLst>
        </pc:spChg>
        <pc:spChg chg="del">
          <ac:chgData name="rachmad agung" userId="a180493ac439f31d" providerId="LiveId" clId="{24C62394-10E9-4126-B306-8FB7570EED22}" dt="2020-02-05T04:35:18.952" v="116" actId="478"/>
          <ac:spMkLst>
            <pc:docMk/>
            <pc:sldMk cId="1252739301" sldId="266"/>
            <ac:spMk id="152" creationId="{CE65570D-E7BF-46BE-AA60-5E6CB5FF6798}"/>
          </ac:spMkLst>
        </pc:spChg>
        <pc:spChg chg="mod topLvl">
          <ac:chgData name="rachmad agung" userId="a180493ac439f31d" providerId="LiveId" clId="{24C62394-10E9-4126-B306-8FB7570EED22}" dt="2020-02-05T07:24:52.219" v="621" actId="1036"/>
          <ac:spMkLst>
            <pc:docMk/>
            <pc:sldMk cId="1252739301" sldId="266"/>
            <ac:spMk id="153" creationId="{76C29537-5DB2-4574-A27F-9551C72545D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4" creationId="{DFF36A12-E7D8-48E5-96EA-E29E6D3AB315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5" creationId="{EAE9A72D-EA99-4F45-8E43-AA677966DCDE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6" creationId="{CB661789-9CE6-49B8-BA5D-8F971714570A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7" creationId="{68385527-C2CA-473C-8AAC-8A4BF2E7285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58" creationId="{44DF8738-4EEF-4318-8072-44145335B91A}"/>
          </ac:spMkLst>
        </pc:spChg>
        <pc:spChg chg="del">
          <ac:chgData name="rachmad agung" userId="a180493ac439f31d" providerId="LiveId" clId="{24C62394-10E9-4126-B306-8FB7570EED22}" dt="2020-02-05T04:35:17.958" v="115" actId="478"/>
          <ac:spMkLst>
            <pc:docMk/>
            <pc:sldMk cId="1252739301" sldId="266"/>
            <ac:spMk id="159" creationId="{7CE661E2-950D-4574-A904-05508FBCF0C9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0" creationId="{81FC0C78-0B06-4F8B-A3D0-F9978AF59F5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1" creationId="{03C4CAE7-0A29-448D-930F-1611031BFED6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3" creationId="{1C4B0116-8106-4AEB-8A3F-28AF556D8DE8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4" creationId="{DD7D9222-F20A-4B98-A73A-89F422B1C833}"/>
          </ac:spMkLst>
        </pc:spChg>
        <pc:spChg chg="del">
          <ac:chgData name="rachmad agung" userId="a180493ac439f31d" providerId="LiveId" clId="{24C62394-10E9-4126-B306-8FB7570EED22}" dt="2020-02-05T04:36:23.866" v="130" actId="478"/>
          <ac:spMkLst>
            <pc:docMk/>
            <pc:sldMk cId="1252739301" sldId="266"/>
            <ac:spMk id="165" creationId="{861E493C-19A5-4A9D-8051-F4C65739387D}"/>
          </ac:spMkLst>
        </pc:spChg>
        <pc:spChg chg="mod topLvl">
          <ac:chgData name="rachmad agung" userId="a180493ac439f31d" providerId="LiveId" clId="{24C62394-10E9-4126-B306-8FB7570EED22}" dt="2020-02-05T07:24:33.634" v="611" actId="14100"/>
          <ac:spMkLst>
            <pc:docMk/>
            <pc:sldMk cId="1252739301" sldId="266"/>
            <ac:spMk id="166" creationId="{D517AC74-D98C-4B74-83EA-5263970D8291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7" creationId="{8A86824C-62FC-4C6C-9BCF-022AD36133E4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68" creationId="{D7AD69EC-F882-4247-8A6B-D33B081B07A8}"/>
          </ac:spMkLst>
        </pc:spChg>
        <pc:spChg chg="mod topLvl">
          <ac:chgData name="rachmad agung" userId="a180493ac439f31d" providerId="LiveId" clId="{24C62394-10E9-4126-B306-8FB7570EED22}" dt="2020-02-05T09:00:32.640" v="767" actId="1076"/>
          <ac:spMkLst>
            <pc:docMk/>
            <pc:sldMk cId="1252739301" sldId="266"/>
            <ac:spMk id="171" creationId="{9DA6BF99-34A4-4F0B-9AAE-81AF7E159B3D}"/>
          </ac:spMkLst>
        </pc:spChg>
        <pc:spChg chg="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72" creationId="{437636D6-6368-4321-AC8B-C924F64EC1CD}"/>
          </ac:spMkLst>
        </pc:spChg>
        <pc:spChg chg="del">
          <ac:chgData name="rachmad agung" userId="a180493ac439f31d" providerId="LiveId" clId="{24C62394-10E9-4126-B306-8FB7570EED22}" dt="2020-02-05T04:49:22.254" v="234" actId="478"/>
          <ac:spMkLst>
            <pc:docMk/>
            <pc:sldMk cId="1252739301" sldId="266"/>
            <ac:spMk id="173" creationId="{373A6EA5-8044-4FF0-84DD-A739C9AA44B4}"/>
          </ac:spMkLst>
        </pc:spChg>
        <pc:spChg chg="add mod topLvl">
          <ac:chgData name="rachmad agung" userId="a180493ac439f31d" providerId="LiveId" clId="{24C62394-10E9-4126-B306-8FB7570EED22}" dt="2020-02-05T12:25:57.713" v="863" actId="14100"/>
          <ac:spMkLst>
            <pc:docMk/>
            <pc:sldMk cId="1252739301" sldId="266"/>
            <ac:spMk id="192" creationId="{58915AC7-6B57-4FAE-8802-D4F672C6ACF1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93" creationId="{6BA1B9D4-4603-433D-A047-43FF10B81239}"/>
          </ac:spMkLst>
        </pc:spChg>
        <pc:spChg chg="add mod topLvl">
          <ac:chgData name="rachmad agung" userId="a180493ac439f31d" providerId="LiveId" clId="{24C62394-10E9-4126-B306-8FB7570EED22}" dt="2020-02-05T07:33:16.833" v="629" actId="14100"/>
          <ac:spMkLst>
            <pc:docMk/>
            <pc:sldMk cId="1252739301" sldId="266"/>
            <ac:spMk id="194" creationId="{F52F87B9-3514-4EB8-B7FE-8E95B0F1D661}"/>
          </ac:spMkLst>
        </pc:spChg>
        <pc:spChg chg="add mod topLvl">
          <ac:chgData name="rachmad agung" userId="a180493ac439f31d" providerId="LiveId" clId="{24C62394-10E9-4126-B306-8FB7570EED22}" dt="2020-02-05T07:33:25.926" v="631" actId="14100"/>
          <ac:spMkLst>
            <pc:docMk/>
            <pc:sldMk cId="1252739301" sldId="266"/>
            <ac:spMk id="195" creationId="{41C3550A-2CA8-4933-ACB2-D7AF94279A0C}"/>
          </ac:spMkLst>
        </pc:spChg>
        <pc:spChg chg="add mod topLvl">
          <ac:chgData name="rachmad agung" userId="a180493ac439f31d" providerId="LiveId" clId="{24C62394-10E9-4126-B306-8FB7570EED22}" dt="2020-02-05T09:26:21.374" v="839" actId="1076"/>
          <ac:spMkLst>
            <pc:docMk/>
            <pc:sldMk cId="1252739301" sldId="266"/>
            <ac:spMk id="196" creationId="{29622880-9118-4988-BDB2-57A53739F012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97" creationId="{FC5952A3-C50B-4215-BB24-795F9BC79D4A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98" creationId="{FC5992CD-252E-4ED7-97C2-14E8487048CD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199" creationId="{DF7CAE50-7B57-41AB-95FC-4C7C564FF16E}"/>
          </ac:spMkLst>
        </pc:spChg>
        <pc:spChg chg="add mod topLvl">
          <ac:chgData name="rachmad agung" userId="a180493ac439f31d" providerId="LiveId" clId="{24C62394-10E9-4126-B306-8FB7570EED22}" dt="2020-02-05T13:18:44.110" v="1029" actId="1076"/>
          <ac:spMkLst>
            <pc:docMk/>
            <pc:sldMk cId="1252739301" sldId="266"/>
            <ac:spMk id="200" creationId="{66425EC3-EAE1-4F5B-86A7-C81643A51304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1" creationId="{959E7409-0318-40BC-83FC-424E748EDC9C}"/>
          </ac:spMkLst>
        </pc:spChg>
        <pc:spChg chg="add mod topLvl">
          <ac:chgData name="rachmad agung" userId="a180493ac439f31d" providerId="LiveId" clId="{24C62394-10E9-4126-B306-8FB7570EED22}" dt="2020-02-05T07:32:59.486" v="626" actId="1076"/>
          <ac:spMkLst>
            <pc:docMk/>
            <pc:sldMk cId="1252739301" sldId="266"/>
            <ac:spMk id="202" creationId="{297B3B7F-76AA-4547-B433-2175BD5B4320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3" creationId="{BD2042C2-CCD9-4FE1-A828-40EFC9D65E1D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4" creationId="{C035DF54-B722-4D51-B2E9-3E94CA557EB7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5" creationId="{2E14EB4D-644D-4C7E-AE3C-F3113AD6D33C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6" creationId="{D051DEE2-CD91-4922-A60E-6BBA1687F769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07" creationId="{C243C930-3B63-44C2-B154-386B1E404C57}"/>
          </ac:spMkLst>
        </pc:spChg>
        <pc:spChg chg="add mod topLvl">
          <ac:chgData name="rachmad agung" userId="a180493ac439f31d" providerId="LiveId" clId="{24C62394-10E9-4126-B306-8FB7570EED22}" dt="2020-02-05T07:21:56.795" v="554" actId="1036"/>
          <ac:spMkLst>
            <pc:docMk/>
            <pc:sldMk cId="1252739301" sldId="266"/>
            <ac:spMk id="208" creationId="{998888F9-28BE-47F7-8E7D-AEB3ABF45C45}"/>
          </ac:spMkLst>
        </pc:spChg>
        <pc:spChg chg="add del mod">
          <ac:chgData name="rachmad agung" userId="a180493ac439f31d" providerId="LiveId" clId="{24C62394-10E9-4126-B306-8FB7570EED22}" dt="2020-02-05T05:25:08.515" v="372" actId="478"/>
          <ac:spMkLst>
            <pc:docMk/>
            <pc:sldMk cId="1252739301" sldId="266"/>
            <ac:spMk id="209" creationId="{77DCA602-4DA1-4034-BA92-9E71D5F8B9A9}"/>
          </ac:spMkLst>
        </pc:spChg>
        <pc:spChg chg="add del mod">
          <ac:chgData name="rachmad agung" userId="a180493ac439f31d" providerId="LiveId" clId="{24C62394-10E9-4126-B306-8FB7570EED22}" dt="2020-02-05T05:25:04.455" v="371" actId="478"/>
          <ac:spMkLst>
            <pc:docMk/>
            <pc:sldMk cId="1252739301" sldId="266"/>
            <ac:spMk id="210" creationId="{3927CACC-3259-4458-8439-0631F3D7D408}"/>
          </ac:spMkLst>
        </pc:spChg>
        <pc:spChg chg="add del">
          <ac:chgData name="rachmad agung" userId="a180493ac439f31d" providerId="LiveId" clId="{24C62394-10E9-4126-B306-8FB7570EED22}" dt="2020-02-05T04:49:24.238" v="236"/>
          <ac:spMkLst>
            <pc:docMk/>
            <pc:sldMk cId="1252739301" sldId="266"/>
            <ac:spMk id="211" creationId="{0B4463F6-5CDA-4C78-916F-929F27CD441C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12" creationId="{2F0B8E1A-C706-4DA8-A57B-67313DFAD7D7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13" creationId="{E4F6D819-B0E3-43B7-A016-B22D8D114A8C}"/>
          </ac:spMkLst>
        </pc:spChg>
        <pc:spChg chg="add mod topLvl">
          <ac:chgData name="rachmad agung" userId="a180493ac439f31d" providerId="LiveId" clId="{24C62394-10E9-4126-B306-8FB7570EED22}" dt="2020-02-05T07:09:01.284" v="426" actId="165"/>
          <ac:spMkLst>
            <pc:docMk/>
            <pc:sldMk cId="1252739301" sldId="266"/>
            <ac:spMk id="214" creationId="{D462C0B9-744E-42F7-A856-FB6544A5FD91}"/>
          </ac:spMkLst>
        </pc:spChg>
        <pc:spChg chg="add del mod topLvl">
          <ac:chgData name="rachmad agung" userId="a180493ac439f31d" providerId="LiveId" clId="{24C62394-10E9-4126-B306-8FB7570EED22}" dt="2020-02-05T13:02:47.948" v="953" actId="478"/>
          <ac:spMkLst>
            <pc:docMk/>
            <pc:sldMk cId="1252739301" sldId="266"/>
            <ac:spMk id="215" creationId="{A93FDA10-9D0B-4B0D-8C51-AA544C18E638}"/>
          </ac:spMkLst>
        </pc:spChg>
        <pc:spChg chg="add del">
          <ac:chgData name="rachmad agung" userId="a180493ac439f31d" providerId="LiveId" clId="{24C62394-10E9-4126-B306-8FB7570EED22}" dt="2020-02-05T04:52:02.702" v="269"/>
          <ac:spMkLst>
            <pc:docMk/>
            <pc:sldMk cId="1252739301" sldId="266"/>
            <ac:spMk id="216" creationId="{3A6C1C4A-5C6C-4F80-9A8B-4CECE3F94BDF}"/>
          </ac:spMkLst>
        </pc:spChg>
        <pc:spChg chg="add del mod topLvl">
          <ac:chgData name="rachmad agung" userId="a180493ac439f31d" providerId="LiveId" clId="{24C62394-10E9-4126-B306-8FB7570EED22}" dt="2020-02-05T13:03:20.917" v="963" actId="478"/>
          <ac:spMkLst>
            <pc:docMk/>
            <pc:sldMk cId="1252739301" sldId="266"/>
            <ac:spMk id="217" creationId="{F6A17F72-E995-4552-A853-BE25BB5E2B89}"/>
          </ac:spMkLst>
        </pc:spChg>
        <pc:spChg chg="add del mod topLvl">
          <ac:chgData name="rachmad agung" userId="a180493ac439f31d" providerId="LiveId" clId="{24C62394-10E9-4126-B306-8FB7570EED22}" dt="2020-02-05T13:03:18.901" v="962" actId="478"/>
          <ac:spMkLst>
            <pc:docMk/>
            <pc:sldMk cId="1252739301" sldId="266"/>
            <ac:spMk id="218" creationId="{1BE4AF97-899F-4EF9-B9A7-C71180E27AD3}"/>
          </ac:spMkLst>
        </pc:spChg>
        <pc:spChg chg="add mod">
          <ac:chgData name="rachmad agung" userId="a180493ac439f31d" providerId="LiveId" clId="{24C62394-10E9-4126-B306-8FB7570EED22}" dt="2020-02-05T07:33:21.811" v="630" actId="14100"/>
          <ac:spMkLst>
            <pc:docMk/>
            <pc:sldMk cId="1252739301" sldId="266"/>
            <ac:spMk id="220" creationId="{D815282B-CDFE-4456-8F2F-EC33F19DE7E2}"/>
          </ac:spMkLst>
        </pc:spChg>
        <pc:spChg chg="add del mod">
          <ac:chgData name="rachmad agung" userId="a180493ac439f31d" providerId="LiveId" clId="{24C62394-10E9-4126-B306-8FB7570EED22}" dt="2020-02-05T07:14:34.748" v="484"/>
          <ac:spMkLst>
            <pc:docMk/>
            <pc:sldMk cId="1252739301" sldId="266"/>
            <ac:spMk id="221" creationId="{E212BA4E-AF5F-43E9-8DEF-8F1FA251B821}"/>
          </ac:spMkLst>
        </pc:spChg>
        <pc:spChg chg="add mod ord">
          <ac:chgData name="rachmad agung" userId="a180493ac439f31d" providerId="LiveId" clId="{24C62394-10E9-4126-B306-8FB7570EED22}" dt="2020-02-05T07:25:06.163" v="623" actId="1038"/>
          <ac:spMkLst>
            <pc:docMk/>
            <pc:sldMk cId="1252739301" sldId="266"/>
            <ac:spMk id="222" creationId="{3BD25703-95BF-4D6E-957F-B1ACD4BF8DD0}"/>
          </ac:spMkLst>
        </pc:spChg>
        <pc:spChg chg="add mod">
          <ac:chgData name="rachmad agung" userId="a180493ac439f31d" providerId="LiveId" clId="{24C62394-10E9-4126-B306-8FB7570EED22}" dt="2020-02-05T07:21:50.095" v="537" actId="1038"/>
          <ac:spMkLst>
            <pc:docMk/>
            <pc:sldMk cId="1252739301" sldId="266"/>
            <ac:spMk id="223" creationId="{206BD103-E9DD-40E8-B354-0FD15ABE97D1}"/>
          </ac:spMkLst>
        </pc:spChg>
        <pc:spChg chg="add del">
          <ac:chgData name="rachmad agung" userId="a180493ac439f31d" providerId="LiveId" clId="{24C62394-10E9-4126-B306-8FB7570EED22}" dt="2020-02-05T07:22:42.479" v="564"/>
          <ac:spMkLst>
            <pc:docMk/>
            <pc:sldMk cId="1252739301" sldId="266"/>
            <ac:spMk id="224" creationId="{297437E8-2B1E-462C-8B8C-F43ECD101216}"/>
          </ac:spMkLst>
        </pc:spChg>
        <pc:spChg chg="add del mod">
          <ac:chgData name="rachmad agung" userId="a180493ac439f31d" providerId="LiveId" clId="{24C62394-10E9-4126-B306-8FB7570EED22}" dt="2020-02-05T07:22:55.427" v="596"/>
          <ac:spMkLst>
            <pc:docMk/>
            <pc:sldMk cId="1252739301" sldId="266"/>
            <ac:spMk id="225" creationId="{CA2F1340-055B-4849-A7EA-2C58A06CCB9D}"/>
          </ac:spMkLst>
        </pc:spChg>
        <pc:spChg chg="add del mod">
          <ac:chgData name="rachmad agung" userId="a180493ac439f31d" providerId="LiveId" clId="{24C62394-10E9-4126-B306-8FB7570EED22}" dt="2020-02-05T07:23:08.020" v="599" actId="478"/>
          <ac:spMkLst>
            <pc:docMk/>
            <pc:sldMk cId="1252739301" sldId="266"/>
            <ac:spMk id="226" creationId="{54D99E0B-0C44-42E5-80D1-00550DC33A67}"/>
          </ac:spMkLst>
        </pc:spChg>
        <pc:spChg chg="add mod">
          <ac:chgData name="rachmad agung" userId="a180493ac439f31d" providerId="LiveId" clId="{24C62394-10E9-4126-B306-8FB7570EED22}" dt="2020-02-05T07:24:46.333" v="614" actId="1076"/>
          <ac:spMkLst>
            <pc:docMk/>
            <pc:sldMk cId="1252739301" sldId="266"/>
            <ac:spMk id="227" creationId="{2BE6D29C-5B58-4BA6-9459-CFAB4A811B59}"/>
          </ac:spMkLst>
        </pc:spChg>
        <pc:spChg chg="add mod">
          <ac:chgData name="rachmad agung" userId="a180493ac439f31d" providerId="LiveId" clId="{24C62394-10E9-4126-B306-8FB7570EED22}" dt="2020-02-05T07:36:26.349" v="649" actId="6549"/>
          <ac:spMkLst>
            <pc:docMk/>
            <pc:sldMk cId="1252739301" sldId="266"/>
            <ac:spMk id="228" creationId="{887CCB2E-F8A7-45AD-A84C-158C8EEB36C1}"/>
          </ac:spMkLst>
        </pc:spChg>
        <pc:spChg chg="add mod ord">
          <ac:chgData name="rachmad agung" userId="a180493ac439f31d" providerId="LiveId" clId="{24C62394-10E9-4126-B306-8FB7570EED22}" dt="2020-02-05T07:42:18.926" v="681" actId="166"/>
          <ac:spMkLst>
            <pc:docMk/>
            <pc:sldMk cId="1252739301" sldId="266"/>
            <ac:spMk id="229" creationId="{11134B68-44D5-41F3-8BE4-283087995EE3}"/>
          </ac:spMkLst>
        </pc:spChg>
        <pc:spChg chg="add mod">
          <ac:chgData name="rachmad agung" userId="a180493ac439f31d" providerId="LiveId" clId="{24C62394-10E9-4126-B306-8FB7570EED22}" dt="2020-02-05T07:56:42.628" v="690" actId="1076"/>
          <ac:spMkLst>
            <pc:docMk/>
            <pc:sldMk cId="1252739301" sldId="266"/>
            <ac:spMk id="230" creationId="{EE9DF070-4A29-4B9F-B108-3D975AB273BB}"/>
          </ac:spMkLst>
        </pc:spChg>
        <pc:spChg chg="add mod">
          <ac:chgData name="rachmad agung" userId="a180493ac439f31d" providerId="LiveId" clId="{24C62394-10E9-4126-B306-8FB7570EED22}" dt="2020-02-05T07:57:19.509" v="693" actId="1076"/>
          <ac:spMkLst>
            <pc:docMk/>
            <pc:sldMk cId="1252739301" sldId="266"/>
            <ac:spMk id="231" creationId="{2B533981-73E9-41E4-A447-A5253F4AFD6E}"/>
          </ac:spMkLst>
        </pc:spChg>
        <pc:spChg chg="add mod">
          <ac:chgData name="rachmad agung" userId="a180493ac439f31d" providerId="LiveId" clId="{24C62394-10E9-4126-B306-8FB7570EED22}" dt="2020-02-05T08:02:20.520" v="709" actId="1076"/>
          <ac:spMkLst>
            <pc:docMk/>
            <pc:sldMk cId="1252739301" sldId="266"/>
            <ac:spMk id="232" creationId="{9AE7F1BD-1ACE-4A1E-855D-D7F2FB9722BE}"/>
          </ac:spMkLst>
        </pc:spChg>
        <pc:spChg chg="add mod">
          <ac:chgData name="rachmad agung" userId="a180493ac439f31d" providerId="LiveId" clId="{24C62394-10E9-4126-B306-8FB7570EED22}" dt="2020-02-05T13:20:29.827" v="1042" actId="1076"/>
          <ac:spMkLst>
            <pc:docMk/>
            <pc:sldMk cId="1252739301" sldId="266"/>
            <ac:spMk id="233" creationId="{79E9971F-22EE-45A9-BCCE-D058B9D0C570}"/>
          </ac:spMkLst>
        </pc:spChg>
        <pc:spChg chg="add mod">
          <ac:chgData name="rachmad agung" userId="a180493ac439f31d" providerId="LiveId" clId="{24C62394-10E9-4126-B306-8FB7570EED22}" dt="2020-02-05T13:21:06.089" v="1047" actId="1076"/>
          <ac:spMkLst>
            <pc:docMk/>
            <pc:sldMk cId="1252739301" sldId="266"/>
            <ac:spMk id="234" creationId="{B6B45B0A-833D-4D26-8521-A7DF3BE23161}"/>
          </ac:spMkLst>
        </pc:spChg>
        <pc:spChg chg="add mod">
          <ac:chgData name="rachmad agung" userId="a180493ac439f31d" providerId="LiveId" clId="{24C62394-10E9-4126-B306-8FB7570EED22}" dt="2020-02-05T09:26:21.869" v="840" actId="1076"/>
          <ac:spMkLst>
            <pc:docMk/>
            <pc:sldMk cId="1252739301" sldId="266"/>
            <ac:spMk id="235" creationId="{8C77FAAE-5A5E-4A1A-85EE-4747BF5FDFEB}"/>
          </ac:spMkLst>
        </pc:spChg>
        <pc:spChg chg="add del mod">
          <ac:chgData name="rachmad agung" userId="a180493ac439f31d" providerId="LiveId" clId="{24C62394-10E9-4126-B306-8FB7570EED22}" dt="2020-02-05T13:23:15.307" v="1051" actId="478"/>
          <ac:spMkLst>
            <pc:docMk/>
            <pc:sldMk cId="1252739301" sldId="266"/>
            <ac:spMk id="236" creationId="{22234092-A4CB-4665-B220-A3D27116AC5E}"/>
          </ac:spMkLst>
        </pc:spChg>
        <pc:spChg chg="add del mod">
          <ac:chgData name="rachmad agung" userId="a180493ac439f31d" providerId="LiveId" clId="{24C62394-10E9-4126-B306-8FB7570EED22}" dt="2020-02-05T09:00:12.582" v="758"/>
          <ac:spMkLst>
            <pc:docMk/>
            <pc:sldMk cId="1252739301" sldId="266"/>
            <ac:spMk id="237" creationId="{25D6F204-C23B-4B24-92AE-6B3F002A535F}"/>
          </ac:spMkLst>
        </pc:spChg>
        <pc:spChg chg="add mod ord">
          <ac:chgData name="rachmad agung" userId="a180493ac439f31d" providerId="LiveId" clId="{24C62394-10E9-4126-B306-8FB7570EED22}" dt="2020-02-05T13:23:10.763" v="1050" actId="167"/>
          <ac:spMkLst>
            <pc:docMk/>
            <pc:sldMk cId="1252739301" sldId="266"/>
            <ac:spMk id="238" creationId="{AB925324-8FF8-49A8-B64E-C966AB3D3EC1}"/>
          </ac:spMkLst>
        </pc:spChg>
        <pc:spChg chg="add mod">
          <ac:chgData name="rachmad agung" userId="a180493ac439f31d" providerId="LiveId" clId="{24C62394-10E9-4126-B306-8FB7570EED22}" dt="2020-02-05T13:20:50.793" v="1046" actId="1076"/>
          <ac:spMkLst>
            <pc:docMk/>
            <pc:sldMk cId="1252739301" sldId="266"/>
            <ac:spMk id="239" creationId="{D683EE30-6E71-4982-B6DF-81C3C1133E32}"/>
          </ac:spMkLst>
        </pc:spChg>
        <pc:spChg chg="add mod">
          <ac:chgData name="rachmad agung" userId="a180493ac439f31d" providerId="LiveId" clId="{24C62394-10E9-4126-B306-8FB7570EED22}" dt="2020-02-05T09:11:51.224" v="793" actId="1076"/>
          <ac:spMkLst>
            <pc:docMk/>
            <pc:sldMk cId="1252739301" sldId="266"/>
            <ac:spMk id="240" creationId="{52BE8505-1DC0-4106-915E-4085E3A0945A}"/>
          </ac:spMkLst>
        </pc:spChg>
        <pc:spChg chg="add del mod">
          <ac:chgData name="rachmad agung" userId="a180493ac439f31d" providerId="LiveId" clId="{24C62394-10E9-4126-B306-8FB7570EED22}" dt="2020-02-05T09:13:07.937" v="800" actId="478"/>
          <ac:spMkLst>
            <pc:docMk/>
            <pc:sldMk cId="1252739301" sldId="266"/>
            <ac:spMk id="241" creationId="{C0555A2D-F870-406C-BD92-13C0E2389DC7}"/>
          </ac:spMkLst>
        </pc:spChg>
        <pc:spChg chg="add mod">
          <ac:chgData name="rachmad agung" userId="a180493ac439f31d" providerId="LiveId" clId="{24C62394-10E9-4126-B306-8FB7570EED22}" dt="2020-02-05T09:13:05.231" v="799" actId="1076"/>
          <ac:spMkLst>
            <pc:docMk/>
            <pc:sldMk cId="1252739301" sldId="266"/>
            <ac:spMk id="242" creationId="{07C56315-7395-46B4-AE15-D045C84F389F}"/>
          </ac:spMkLst>
        </pc:spChg>
        <pc:spChg chg="add mod">
          <ac:chgData name="rachmad agung" userId="a180493ac439f31d" providerId="LiveId" clId="{24C62394-10E9-4126-B306-8FB7570EED22}" dt="2020-02-05T13:20:36.703" v="1043" actId="1076"/>
          <ac:spMkLst>
            <pc:docMk/>
            <pc:sldMk cId="1252739301" sldId="266"/>
            <ac:spMk id="243" creationId="{25E77E87-80D5-4DA6-9B90-7092240E1965}"/>
          </ac:spMkLst>
        </pc:spChg>
        <pc:spChg chg="add mod ord">
          <ac:chgData name="rachmad agung" userId="a180493ac439f31d" providerId="LiveId" clId="{24C62394-10E9-4126-B306-8FB7570EED22}" dt="2020-02-05T13:23:02.682" v="1049" actId="167"/>
          <ac:spMkLst>
            <pc:docMk/>
            <pc:sldMk cId="1252739301" sldId="266"/>
            <ac:spMk id="244" creationId="{E222F1EE-CECE-47F4-B215-F73F62A062CF}"/>
          </ac:spMkLst>
        </pc:spChg>
        <pc:spChg chg="add del mod">
          <ac:chgData name="rachmad agung" userId="a180493ac439f31d" providerId="LiveId" clId="{24C62394-10E9-4126-B306-8FB7570EED22}" dt="2020-02-05T13:18:37.908" v="1028" actId="478"/>
          <ac:spMkLst>
            <pc:docMk/>
            <pc:sldMk cId="1252739301" sldId="266"/>
            <ac:spMk id="245" creationId="{93E0F972-9615-4593-8285-F20430833B65}"/>
          </ac:spMkLst>
        </pc:spChg>
        <pc:spChg chg="add mod">
          <ac:chgData name="rachmad agung" userId="a180493ac439f31d" providerId="LiveId" clId="{24C62394-10E9-4126-B306-8FB7570EED22}" dt="2020-02-05T13:18:51.008" v="1030" actId="1076"/>
          <ac:spMkLst>
            <pc:docMk/>
            <pc:sldMk cId="1252739301" sldId="266"/>
            <ac:spMk id="246" creationId="{C59F29DF-81F0-472D-AB6A-A4EDE19AD953}"/>
          </ac:spMkLst>
        </pc:spChg>
        <pc:spChg chg="add mod">
          <ac:chgData name="rachmad agung" userId="a180493ac439f31d" providerId="LiveId" clId="{24C62394-10E9-4126-B306-8FB7570EED22}" dt="2020-02-05T12:35:57.827" v="896" actId="1076"/>
          <ac:spMkLst>
            <pc:docMk/>
            <pc:sldMk cId="1252739301" sldId="266"/>
            <ac:spMk id="247" creationId="{F6EDF7CE-93FA-45EC-BF5C-BC83235D9780}"/>
          </ac:spMkLst>
        </pc:spChg>
        <pc:spChg chg="add mod ord">
          <ac:chgData name="rachmad agung" userId="a180493ac439f31d" providerId="LiveId" clId="{24C62394-10E9-4126-B306-8FB7570EED22}" dt="2020-02-05T13:22:56.340" v="1048" actId="167"/>
          <ac:spMkLst>
            <pc:docMk/>
            <pc:sldMk cId="1252739301" sldId="266"/>
            <ac:spMk id="248" creationId="{410BA4D7-475A-48F5-A81E-73B82B586148}"/>
          </ac:spMkLst>
        </pc:spChg>
        <pc:spChg chg="add mod">
          <ac:chgData name="rachmad agung" userId="a180493ac439f31d" providerId="LiveId" clId="{24C62394-10E9-4126-B306-8FB7570EED22}" dt="2020-02-05T13:18:59.020" v="1031" actId="1076"/>
          <ac:spMkLst>
            <pc:docMk/>
            <pc:sldMk cId="1252739301" sldId="266"/>
            <ac:spMk id="249" creationId="{C4980200-993E-484C-AF54-453B77F9DBF9}"/>
          </ac:spMkLst>
        </pc:spChg>
        <pc:spChg chg="add mod">
          <ac:chgData name="rachmad agung" userId="a180493ac439f31d" providerId="LiveId" clId="{24C62394-10E9-4126-B306-8FB7570EED22}" dt="2020-02-05T12:40:22.442" v="916" actId="1076"/>
          <ac:spMkLst>
            <pc:docMk/>
            <pc:sldMk cId="1252739301" sldId="266"/>
            <ac:spMk id="250" creationId="{83B52CBD-39D1-403F-8FEA-92508A11D9B2}"/>
          </ac:spMkLst>
        </pc:spChg>
        <pc:spChg chg="add mod">
          <ac:chgData name="rachmad agung" userId="a180493ac439f31d" providerId="LiveId" clId="{24C62394-10E9-4126-B306-8FB7570EED22}" dt="2020-02-05T13:04:27.166" v="973" actId="1076"/>
          <ac:spMkLst>
            <pc:docMk/>
            <pc:sldMk cId="1252739301" sldId="266"/>
            <ac:spMk id="251" creationId="{0EB268C4-51AA-4887-8876-C6B77B3FEA07}"/>
          </ac:spMkLst>
        </pc:spChg>
        <pc:spChg chg="add mod ord">
          <ac:chgData name="rachmad agung" userId="a180493ac439f31d" providerId="LiveId" clId="{24C62394-10E9-4126-B306-8FB7570EED22}" dt="2020-02-05T13:23:44.631" v="1053" actId="167"/>
          <ac:spMkLst>
            <pc:docMk/>
            <pc:sldMk cId="1252739301" sldId="266"/>
            <ac:spMk id="252" creationId="{2FFDCA3F-12E3-4847-A3CA-AD11CCD288A6}"/>
          </ac:spMkLst>
        </pc:spChg>
        <pc:spChg chg="add mod ord">
          <ac:chgData name="rachmad agung" userId="a180493ac439f31d" providerId="LiveId" clId="{24C62394-10E9-4126-B306-8FB7570EED22}" dt="2020-02-05T13:23:37.246" v="1052" actId="167"/>
          <ac:spMkLst>
            <pc:docMk/>
            <pc:sldMk cId="1252739301" sldId="266"/>
            <ac:spMk id="253" creationId="{AD595D5D-9117-4E8E-B02D-252519528A9C}"/>
          </ac:spMkLst>
        </pc:spChg>
        <pc:spChg chg="add mod">
          <ac:chgData name="rachmad agung" userId="a180493ac439f31d" providerId="LiveId" clId="{24C62394-10E9-4126-B306-8FB7570EED22}" dt="2020-02-05T13:14:29.636" v="1007" actId="1076"/>
          <ac:spMkLst>
            <pc:docMk/>
            <pc:sldMk cId="1252739301" sldId="266"/>
            <ac:spMk id="254" creationId="{9B328E80-6F92-45BA-BEE1-957CF64ADD6A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5" creationId="{A2E876EA-223F-4C71-A515-7369DE863732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6" creationId="{5E337B89-6DB0-47F1-AE13-A05CB30B5C32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7" creationId="{C8C8C8BE-BE95-4992-B019-9C1836D2513C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8" creationId="{986235E0-834D-4CED-9C04-085D20E8666C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59" creationId="{89572551-487E-4B8D-AD0A-6C170A87D570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0" creationId="{6BDB11F5-C450-44B1-9BFA-55DE07806621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1" creationId="{CA21190E-9945-4962-971A-1398C44E26D4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2" creationId="{AC573CB0-5E28-4F02-B812-ACB7A9DCAF16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3" creationId="{1298B604-3F79-4B2E-865D-7C716B47A78E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4" creationId="{92DDFF2F-6957-47C1-9480-B92132F12E46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5" creationId="{94ACCF83-6EB8-4FC9-BD71-9889951C2140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6" creationId="{142FDC00-B22C-42D9-BF6E-C17597B72ACF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7" creationId="{C5AEDD36-B146-4531-BF96-6DB45916CA96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8" creationId="{4A587772-8285-4170-9103-4BD8553928A2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69" creationId="{5ECFE842-942B-41FF-BA49-C27716612AC0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0" creationId="{DE68E62C-9FE1-4574-AA21-4C7247B9C5AE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1" creationId="{5D57CEF0-03F8-4B02-AF26-9C8E28DDC2AF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2" creationId="{BACFBEBB-4401-4DB1-BC98-1F3ECA6ACDE8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3" creationId="{80D880DA-8D00-4E17-98E2-4FDF02BC5991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4" creationId="{EBC07017-F7D3-41CA-A123-60C98DF343C7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5" creationId="{4AFFDBCE-505E-4C51-8B2F-92178CD3819E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6" creationId="{5020C47E-694A-4435-A06E-2E699DC52C70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7" creationId="{A3695C37-753B-4560-8793-380EBDF0165B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8" creationId="{6F1EC1AE-A64D-4934-990E-4CD9FCE6FB1A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79" creationId="{5731C5D2-6292-4B38-A114-3C4B9D4F5393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80" creationId="{06C45AF6-5855-426D-A132-A01E33AC5AB7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81" creationId="{FAE3C23E-E499-4D4F-8F41-27ADA1A4AADF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82" creationId="{0A0DED64-954E-40B0-B558-FFAFFA60DC93}"/>
          </ac:spMkLst>
        </pc:spChg>
        <pc:spChg chg="add mod">
          <ac:chgData name="rachmad agung" userId="a180493ac439f31d" providerId="LiveId" clId="{24C62394-10E9-4126-B306-8FB7570EED22}" dt="2020-02-05T13:26:56.396" v="1061" actId="164"/>
          <ac:spMkLst>
            <pc:docMk/>
            <pc:sldMk cId="1252739301" sldId="266"/>
            <ac:spMk id="283" creationId="{698C018F-66E0-4007-B7BB-A8F059430210}"/>
          </ac:spMkLst>
        </pc:spChg>
        <pc:grpChg chg="add del mod">
          <ac:chgData name="rachmad agung" userId="a180493ac439f31d" providerId="LiveId" clId="{24C62394-10E9-4126-B306-8FB7570EED22}" dt="2020-02-05T07:09:01.284" v="426" actId="165"/>
          <ac:grpSpMkLst>
            <pc:docMk/>
            <pc:sldMk cId="1252739301" sldId="266"/>
            <ac:grpSpMk id="219" creationId="{9F4CAE8B-EE25-4511-9A57-82F2FF1C89C6}"/>
          </ac:grpSpMkLst>
        </pc:grpChg>
        <pc:grpChg chg="add mod">
          <ac:chgData name="rachmad agung" userId="a180493ac439f31d" providerId="LiveId" clId="{24C62394-10E9-4126-B306-8FB7570EED22}" dt="2020-02-05T13:28:33.904" v="1449" actId="1038"/>
          <ac:grpSpMkLst>
            <pc:docMk/>
            <pc:sldMk cId="1252739301" sldId="266"/>
            <ac:grpSpMk id="284" creationId="{5508F6F8-8D11-43EF-84A9-FD8E4E79EC08}"/>
          </ac:grpSpMkLst>
        </pc:grpChg>
      </pc:sldChg>
      <pc:sldChg chg="addSp delSp modSp add del ord modTransition setBg modAnim">
        <pc:chgData name="rachmad agung" userId="a180493ac439f31d" providerId="LiveId" clId="{24C62394-10E9-4126-B306-8FB7570EED22}" dt="2020-02-08T01:31:53.094" v="4383"/>
        <pc:sldMkLst>
          <pc:docMk/>
          <pc:sldMk cId="3450357236" sldId="267"/>
        </pc:sldMkLst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0" creationId="{C1615478-8D97-4E7A-BC1D-CD038023D2AA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" creationId="{E004B7BD-6306-473E-B517-F3E4556BCB17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6" creationId="{7CBB3784-AD70-454D-846A-5D99671131A4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7" creationId="{E103FC71-91B8-43AB-BCB1-E8FCD94A4E58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8" creationId="{2AAE153D-4C2A-4A9A-A136-54D5551102F8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21" creationId="{FBFBDD5B-E9C2-410F-8F01-0BC0A5E50FE5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22" creationId="{4701530E-50D5-44D8-AD85-0D88A4DD3D4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31" creationId="{A0A414DA-D956-49C6-86AC-8EFB094D0ECE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34" creationId="{446DB724-60BA-42C3-A4D1-995AFF7574DA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39" creationId="{19498FC0-0134-4EDB-A6B4-A7E1F29E3C64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42" creationId="{9AF208CF-2609-47D3-9EA2-EAF96958920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45" creationId="{902A2A8E-1068-40A0-B3D8-2E645FA5250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46" creationId="{1272CC0B-B1A0-4FD0-94D7-68346CAC3447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47" creationId="{F5E25C0A-FA9D-4878-B722-903353212B4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50" creationId="{7C0E1D44-5ADB-4CF3-B8DF-FFF5188F4B1D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51" creationId="{235820BF-274B-4695-B5C7-BBF04FB648A7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69" creationId="{B0812133-922B-4762-B91F-6A9896BC8451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72" creationId="{2B538D10-1B2E-44AC-A8D7-B8E20EB38EFF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75" creationId="{D45E987D-091D-4DD9-B8E0-39F8DEEEF070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76" creationId="{4EB2AC02-FE5C-4225-9455-DBAD06E84B3C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77" creationId="{FBBAEF6C-2E17-470F-B30E-96025EA8EB04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80" creationId="{04C5F06F-14FD-43B2-9258-08FA49EFFE41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81" creationId="{88A97156-AAB5-4BBA-A92B-CE7F4870A2D5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24" creationId="{AD51779E-05B9-4997-B0C5-05528FDF400F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26" creationId="{923C90E8-5DA2-482E-B597-E1509690B1D1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1" creationId="{1D70D6F3-8C18-4BA3-9FFB-3B09B5CE410C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2" creationId="{8E6DE9CB-DED1-4FFE-A3F8-9F3C8D650056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3" creationId="{8EB16779-0A76-463B-9219-F3C68E6FA5C1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6" creationId="{3F0C1013-725A-4AD7-89E8-37874C20FF2A}"/>
          </ac:spMkLst>
        </pc:spChg>
        <pc:spChg chg="mod">
          <ac:chgData name="rachmad agung" userId="a180493ac439f31d" providerId="LiveId" clId="{24C62394-10E9-4126-B306-8FB7570EED22}" dt="2020-02-05T06:28:49.754" v="393" actId="164"/>
          <ac:spMkLst>
            <pc:docMk/>
            <pc:sldMk cId="3450357236" sldId="267"/>
            <ac:spMk id="137" creationId="{9D534A41-036A-4229-83D4-90BE572AFC45}"/>
          </ac:spMkLst>
        </pc:s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4" creationId="{5FAAF1F0-4E3E-4870-9334-8E10C346F8C8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" creationId="{9475B522-B8C9-4B2E-8BF8-10CCB54651DC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6" creationId="{45907D34-C77B-48B3-84D2-1A886D2C4B93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12" creationId="{4C0BA770-FAB2-4B0B-82DD-4718ABCE6AC2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15" creationId="{B97ECC91-97ED-420C-8ED3-8C1745B8FC65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41" creationId="{B2BFF757-B6D3-40C9-911A-6AD5BEF6BE61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44" creationId="{4E16E0D8-5F58-4286-B806-D1A0BC67B4CA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2" creationId="{07912410-E69E-427F-8A69-42E67FE740C4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3" creationId="{9E98C220-A57E-4985-997D-B63F8E010372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4" creationId="{4ACDB292-AF12-4CED-88AD-5889119E4DCF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5" creationId="{43B63C26-1DD3-4ABD-8F1C-C12E135A7DDC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6" creationId="{C507070D-F5DF-46A8-83F6-EBA692BAB67B}"/>
          </ac:grpSpMkLst>
        </pc:grpChg>
        <pc:grpChg chg="add 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59" creationId="{11ED1B77-B902-4C07-B177-2FB39B7459A3}"/>
          </ac:grpSpMkLst>
        </pc:grpChg>
        <pc:grpChg chg="add del mod">
          <ac:chgData name="rachmad agung" userId="a180493ac439f31d" providerId="LiveId" clId="{24C62394-10E9-4126-B306-8FB7570EED22}" dt="2020-02-05T14:29:26.078" v="1760"/>
          <ac:grpSpMkLst>
            <pc:docMk/>
            <pc:sldMk cId="3450357236" sldId="267"/>
            <ac:grpSpMk id="104" creationId="{1C21423F-4DFC-4B3F-9186-5507540B3523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11" creationId="{9123E4AD-B569-4A6F-895E-C4C09407B2FC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15" creationId="{13A46F62-0F7C-43A8-86BC-59757F1709C0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19" creationId="{7EE74F7C-D536-4B92-8BB3-D4E0B96233F0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20" creationId="{609C91C6-CEB6-47D8-9777-F0CDEA3BF9BD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23" creationId="{67CE19AB-B963-4959-88F1-DC88AC20F012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43" creationId="{2BFE5757-E16A-4928-B0D9-ADC5781C2CED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46" creationId="{39B33AB0-20CE-4E75-8379-ABDC5A902F98}"/>
          </ac:grpSpMkLst>
        </pc:grpChg>
        <pc:grpChg chg="mod">
          <ac:chgData name="rachmad agung" userId="a180493ac439f31d" providerId="LiveId" clId="{24C62394-10E9-4126-B306-8FB7570EED22}" dt="2020-02-05T06:28:49.754" v="393" actId="164"/>
          <ac:grpSpMkLst>
            <pc:docMk/>
            <pc:sldMk cId="3450357236" sldId="267"/>
            <ac:grpSpMk id="150" creationId="{10345194-4C7E-4BAC-BCDF-37CCDD64B1D9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57" creationId="{B7A48FCD-6C26-4024-B7E2-B67113628F6C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61" creationId="{B53D8629-5E7A-49DD-A716-B8D1C5A52D0E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63" creationId="{A075747F-6210-4FD1-9CAA-3EEE0CDE4FE8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66" creationId="{B7930627-12BF-4887-9BF0-E6FB4570713A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70" creationId="{62430E64-9160-4BDF-BD1A-C63C1523D000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73" creationId="{D3D1B396-0EDC-480E-85CE-B04E6A01684E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90" creationId="{6FF1FE05-B6C7-40AD-A0B9-CA63EA0A9731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191" creationId="{BB362CF9-4BFF-4D72-A6D9-4A0D53E86CF6}"/>
          </ac:grpSpMkLst>
        </pc:grpChg>
        <pc:grpChg chg="mod">
          <ac:chgData name="rachmad agung" userId="a180493ac439f31d" providerId="LiveId" clId="{24C62394-10E9-4126-B306-8FB7570EED22}" dt="2020-02-05T14:29:24.162" v="1759"/>
          <ac:grpSpMkLst>
            <pc:docMk/>
            <pc:sldMk cId="3450357236" sldId="267"/>
            <ac:grpSpMk id="201" creationId="{FBA82AD5-35D6-44AC-9FF7-E3DA59BD5912}"/>
          </ac:grpSpMkLst>
        </pc:grpChg>
        <pc:graphicFrameChg chg="add del mod modGraphic">
          <ac:chgData name="rachmad agung" userId="a180493ac439f31d" providerId="LiveId" clId="{24C62394-10E9-4126-B306-8FB7570EED22}" dt="2020-02-05T07:05:10.177" v="413" actId="478"/>
          <ac:graphicFrameMkLst>
            <pc:docMk/>
            <pc:sldMk cId="3450357236" sldId="267"/>
            <ac:graphicFrameMk id="58" creationId="{361F03BE-D633-45B6-91C1-C74C00C90BDF}"/>
          </ac:graphicFrameMkLst>
        </pc:graphicFrameChg>
      </pc:sldChg>
      <pc:sldChg chg="delSp modSp del">
        <pc:chgData name="rachmad agung" userId="a180493ac439f31d" providerId="LiveId" clId="{24C62394-10E9-4126-B306-8FB7570EED22}" dt="2020-02-05T14:13:27.880" v="1504" actId="2696"/>
        <pc:sldMkLst>
          <pc:docMk/>
          <pc:sldMk cId="105075837" sldId="268"/>
        </pc:sldMkLst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1" creationId="{A787BE6A-3F50-477D-B1CD-B6287C22C017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4" creationId="{FEDEC217-E0DD-48A0-BA51-0BB88373C132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1" creationId="{A0A414DA-D956-49C6-86AC-8EFB094D0ECE}"/>
          </ac:spMkLst>
        </pc:spChg>
        <pc:spChg chg="del mod topLvl">
          <ac:chgData name="rachmad agung" userId="a180493ac439f31d" providerId="LiveId" clId="{24C62394-10E9-4126-B306-8FB7570EED22}" dt="2020-02-05T14:13:20.137" v="1503" actId="478"/>
          <ac:spMkLst>
            <pc:docMk/>
            <pc:sldMk cId="105075837" sldId="268"/>
            <ac:spMk id="32" creationId="{0B78208C-370A-4410-AC39-651F1253A3C6}"/>
          </ac:spMkLst>
        </pc:spChg>
        <pc:spChg chg="del mod topLvl">
          <ac:chgData name="rachmad agung" userId="a180493ac439f31d" providerId="LiveId" clId="{24C62394-10E9-4126-B306-8FB7570EED22}" dt="2020-02-05T14:13:20.137" v="1503" actId="478"/>
          <ac:spMkLst>
            <pc:docMk/>
            <pc:sldMk cId="105075837" sldId="268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0" creationId="{60D654CF-2399-4EDF-9C6A-1D9CF2400E0B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1" creationId="{FC8E6212-C158-4BCD-AE0F-61671909B495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3" creationId="{8B9AD5C5-424C-4E3E-8E81-D7549DF1DED8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74" creationId="{85FE7FAB-B0C1-467E-BA32-D8E9217EBA10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05" creationId="{974D4ECC-E6FB-455E-BEC7-DFE0FA31C6B0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25" creationId="{10E7727D-41AB-4FD1-8DC5-28D76BD3EB10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27" creationId="{D5EA17DD-5D13-45BE-9165-0FF5FD4E4483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38" creationId="{FFF11AF8-A6F6-4583-99F1-4796D98097DA}"/>
          </ac:spMkLst>
        </pc:spChg>
        <pc:spChg chg="mod topLvl">
          <ac:chgData name="rachmad agung" userId="a180493ac439f31d" providerId="LiveId" clId="{24C62394-10E9-4126-B306-8FB7570EED22}" dt="2020-02-05T14:11:56.421" v="1496" actId="165"/>
          <ac:spMkLst>
            <pc:docMk/>
            <pc:sldMk cId="105075837" sldId="268"/>
            <ac:spMk id="139" creationId="{3F706644-B9B7-4A60-89CF-3B39052706EE}"/>
          </ac:spMkLst>
        </pc:spChg>
        <pc:grpChg chg="de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3" creationId="{0D1E0156-B923-411B-9B54-C93EBFD8F10F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28" creationId="{EAADC073-0C6D-4A22-907A-7FCCE6F535FF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49" creationId="{9F90871F-DFED-41B9-BCDD-B57F1D6EB9E8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1" creationId="{9A820F47-D794-4A0D-A648-E9B07AF5EECC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2" creationId="{C604E9B8-D69A-465D-A50E-91886E02FC07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3" creationId="{8E40870D-A33B-469F-AE42-9091757BF2BD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4" creationId="{E8A7E50B-F2DF-469D-BB7C-BBDEB8591B6D}"/>
          </ac:grpSpMkLst>
        </pc:grpChg>
        <pc:grpChg chg="mod topLvl">
          <ac:chgData name="rachmad agung" userId="a180493ac439f31d" providerId="LiveId" clId="{24C62394-10E9-4126-B306-8FB7570EED22}" dt="2020-02-05T14:11:56.421" v="1496" actId="165"/>
          <ac:grpSpMkLst>
            <pc:docMk/>
            <pc:sldMk cId="105075837" sldId="268"/>
            <ac:grpSpMk id="155" creationId="{BCA03187-3157-46A3-B59F-B73E36B30CC7}"/>
          </ac:grpSpMkLst>
        </pc:grpChg>
      </pc:sldChg>
      <pc:sldChg chg="delSp modSp add del">
        <pc:chgData name="rachmad agung" userId="a180493ac439f31d" providerId="LiveId" clId="{24C62394-10E9-4126-B306-8FB7570EED22}" dt="2020-02-05T14:11:37.514" v="1495" actId="47"/>
        <pc:sldMkLst>
          <pc:docMk/>
          <pc:sldMk cId="2576554464" sldId="268"/>
        </pc:sldMkLst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81" creationId="{88A97156-AAB5-4BBA-A92B-CE7F4870A2D5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03:46.557" v="1494" actId="165"/>
          <ac:spMkLst>
            <pc:docMk/>
            <pc:sldMk cId="2576554464" sldId="268"/>
            <ac:spMk id="137" creationId="{9D534A41-036A-4229-83D4-90BE572AFC45}"/>
          </ac:spMkLst>
        </pc:s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03:46.557" v="1494" actId="165"/>
          <ac:grpSpMkLst>
            <pc:docMk/>
            <pc:sldMk cId="2576554464" sldId="268"/>
            <ac:grpSpMk id="150" creationId="{10345194-4C7E-4BAC-BCDF-37CCDD64B1D9}"/>
          </ac:grpSpMkLst>
        </pc:grpChg>
      </pc:sldChg>
      <pc:sldChg chg="addSp delSp modSp add modTransition">
        <pc:chgData name="rachmad agung" userId="a180493ac439f31d" providerId="LiveId" clId="{24C62394-10E9-4126-B306-8FB7570EED22}" dt="2020-02-05T15:40:43.788" v="1943" actId="14100"/>
        <pc:sldMkLst>
          <pc:docMk/>
          <pc:sldMk cId="2938604322" sldId="268"/>
        </pc:sldMkLst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81" creationId="{88A97156-AAB5-4BBA-A92B-CE7F4870A2D5}"/>
          </ac:spMkLst>
        </pc:spChg>
        <pc:spChg chg="add mod">
          <ac:chgData name="rachmad agung" userId="a180493ac439f31d" providerId="LiveId" clId="{24C62394-10E9-4126-B306-8FB7570EED22}" dt="2020-02-05T15:40:22.610" v="1941" actId="1076"/>
          <ac:spMkLst>
            <pc:docMk/>
            <pc:sldMk cId="2938604322" sldId="268"/>
            <ac:spMk id="95" creationId="{11494920-E278-4191-A29A-A288094E0BFC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29:37.027" v="1762" actId="165"/>
          <ac:spMkLst>
            <pc:docMk/>
            <pc:sldMk cId="2938604322" sldId="268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29:57.383" v="1763" actId="164"/>
          <ac:spMkLst>
            <pc:docMk/>
            <pc:sldMk cId="2938604322" sldId="268"/>
            <ac:spMk id="137" creationId="{9D534A41-036A-4229-83D4-90BE572AFC45}"/>
          </ac:spMkLst>
        </pc:spChg>
        <pc:spChg chg="mod">
          <ac:chgData name="rachmad agung" userId="a180493ac439f31d" providerId="LiveId" clId="{24C62394-10E9-4126-B306-8FB7570EED22}" dt="2020-02-05T14:31:46.990" v="1795" actId="1037"/>
          <ac:spMkLst>
            <pc:docMk/>
            <pc:sldMk cId="2938604322" sldId="268"/>
            <ac:spMk id="138" creationId="{FFF11AF8-A6F6-4583-99F1-4796D98097DA}"/>
          </ac:spMkLst>
        </pc:spChg>
        <pc:spChg chg="mod">
          <ac:chgData name="rachmad agung" userId="a180493ac439f31d" providerId="LiveId" clId="{24C62394-10E9-4126-B306-8FB7570EED22}" dt="2020-02-05T14:31:46.990" v="1795" actId="1037"/>
          <ac:spMkLst>
            <pc:docMk/>
            <pc:sldMk cId="2938604322" sldId="268"/>
            <ac:spMk id="139" creationId="{3F706644-B9B7-4A60-89CF-3B39052706EE}"/>
          </ac:spMkLst>
        </pc:spChg>
        <pc:grpChg chg="add mod">
          <ac:chgData name="rachmad agung" userId="a180493ac439f31d" providerId="LiveId" clId="{24C62394-10E9-4126-B306-8FB7570EED22}" dt="2020-02-05T14:31:53.286" v="1796" actId="166"/>
          <ac:grpSpMkLst>
            <pc:docMk/>
            <pc:sldMk cId="2938604322" sldId="268"/>
            <ac:grpSpMk id="2" creationId="{9A00C8D3-1FB8-4677-93AD-3FB6DAD688FC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31:27.734" v="1774" actId="1076"/>
          <ac:grpSpMkLst>
            <pc:docMk/>
            <pc:sldMk cId="2938604322" sldId="268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31:27.734" v="1774" actId="1076"/>
          <ac:grpSpMkLst>
            <pc:docMk/>
            <pc:sldMk cId="2938604322" sldId="268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29:37.027" v="1762" actId="165"/>
          <ac:grpSpMkLst>
            <pc:docMk/>
            <pc:sldMk cId="2938604322" sldId="268"/>
            <ac:grpSpMk id="150" creationId="{10345194-4C7E-4BAC-BCDF-37CCDD64B1D9}"/>
          </ac:grpSpMkLst>
        </pc:grpChg>
        <pc:cxnChg chg="add mod">
          <ac:chgData name="rachmad agung" userId="a180493ac439f31d" providerId="LiveId" clId="{24C62394-10E9-4126-B306-8FB7570EED22}" dt="2020-02-05T15:40:43.788" v="1943" actId="14100"/>
          <ac:cxnSpMkLst>
            <pc:docMk/>
            <pc:sldMk cId="2938604322" sldId="268"/>
            <ac:cxnSpMk id="57" creationId="{D27876AB-DC3D-4D11-9CB7-DE725B0961DA}"/>
          </ac:cxnSpMkLst>
        </pc:cxnChg>
      </pc:sldChg>
      <pc:sldChg chg="addSp delSp modSp add del">
        <pc:chgData name="rachmad agung" userId="a180493ac439f31d" providerId="LiveId" clId="{24C62394-10E9-4126-B306-8FB7570EED22}" dt="2020-02-05T14:29:17.668" v="1758" actId="47"/>
        <pc:sldMkLst>
          <pc:docMk/>
          <pc:sldMk cId="16987492" sldId="269"/>
        </pc:sldMkLst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19:41.231" v="1613" actId="164"/>
          <ac:spMkLst>
            <pc:docMk/>
            <pc:sldMk cId="16987492" sldId="269"/>
            <ac:spMk id="19" creationId="{45A7AB20-9163-4315-A57A-2F41271AFB1F}"/>
          </ac:spMkLst>
        </pc:spChg>
        <pc:spChg chg="mod topLvl">
          <ac:chgData name="rachmad agung" userId="a180493ac439f31d" providerId="LiveId" clId="{24C62394-10E9-4126-B306-8FB7570EED22}" dt="2020-02-05T14:19:41.231" v="1613" actId="164"/>
          <ac:spMkLst>
            <pc:docMk/>
            <pc:sldMk cId="16987492" sldId="269"/>
            <ac:spMk id="20" creationId="{79471145-41DC-4BB4-80A0-5EF28EA6E980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16:51.953" v="1572" actId="165"/>
          <ac:spMkLst>
            <pc:docMk/>
            <pc:sldMk cId="16987492" sldId="269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14:43.929" v="1559" actId="164"/>
          <ac:spMkLst>
            <pc:docMk/>
            <pc:sldMk cId="16987492" sldId="269"/>
            <ac:spMk id="32" creationId="{0B78208C-370A-4410-AC39-651F1253A3C6}"/>
          </ac:spMkLst>
        </pc:spChg>
        <pc:spChg chg="mod topLvl">
          <ac:chgData name="rachmad agung" userId="a180493ac439f31d" providerId="LiveId" clId="{24C62394-10E9-4126-B306-8FB7570EED22}" dt="2020-02-05T14:16:16.889" v="1571" actId="1037"/>
          <ac:spMkLst>
            <pc:docMk/>
            <pc:sldMk cId="16987492" sldId="269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14:43.929" v="1559" actId="164"/>
          <ac:spMkLst>
            <pc:docMk/>
            <pc:sldMk cId="16987492" sldId="269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16:16.889" v="1571" actId="1037"/>
          <ac:spMkLst>
            <pc:docMk/>
            <pc:sldMk cId="16987492" sldId="269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7:54.850" v="1595" actId="164"/>
          <ac:spMkLst>
            <pc:docMk/>
            <pc:sldMk cId="16987492" sldId="269"/>
            <ac:spMk id="37" creationId="{A7B52A9C-28D7-4571-83A6-DF3C05D8D8A2}"/>
          </ac:spMkLst>
        </pc:spChg>
        <pc:spChg chg="mod topLvl">
          <ac:chgData name="rachmad agung" userId="a180493ac439f31d" providerId="LiveId" clId="{24C62394-10E9-4126-B306-8FB7570EED22}" dt="2020-02-05T14:17:54.850" v="1595" actId="164"/>
          <ac:spMkLst>
            <pc:docMk/>
            <pc:sldMk cId="16987492" sldId="269"/>
            <ac:spMk id="38" creationId="{F33EFFC7-5630-4073-A3DB-814E06AFB260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2:10.121" v="1498" actId="165"/>
          <ac:spMkLst>
            <pc:docMk/>
            <pc:sldMk cId="16987492" sldId="269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19:57.099" v="1614" actId="164"/>
          <ac:spMkLst>
            <pc:docMk/>
            <pc:sldMk cId="16987492" sldId="269"/>
            <ac:spMk id="48" creationId="{AD5E6E0B-0D48-444E-988A-F51A93F061FB}"/>
          </ac:spMkLst>
        </pc:spChg>
        <pc:spChg chg="mod topLvl">
          <ac:chgData name="rachmad agung" userId="a180493ac439f31d" providerId="LiveId" clId="{24C62394-10E9-4126-B306-8FB7570EED22}" dt="2020-02-05T14:19:57.099" v="1614" actId="164"/>
          <ac:spMkLst>
            <pc:docMk/>
            <pc:sldMk cId="16987492" sldId="269"/>
            <ac:spMk id="49" creationId="{B52E9846-1B55-451F-B297-21DD2143A0C1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17:25.403" v="1592" actId="165"/>
          <ac:spMkLst>
            <pc:docMk/>
            <pc:sldMk cId="16987492" sldId="269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18:35.695" v="1596" actId="164"/>
          <ac:spMkLst>
            <pc:docMk/>
            <pc:sldMk cId="16987492" sldId="269"/>
            <ac:spMk id="67" creationId="{245A3780-C1DC-4E88-A01F-4D2D4BB700C8}"/>
          </ac:spMkLst>
        </pc:spChg>
        <pc:spChg chg="mod topLvl">
          <ac:chgData name="rachmad agung" userId="a180493ac439f31d" providerId="LiveId" clId="{24C62394-10E9-4126-B306-8FB7570EED22}" dt="2020-02-05T14:18:35.695" v="1596" actId="164"/>
          <ac:spMkLst>
            <pc:docMk/>
            <pc:sldMk cId="16987492" sldId="269"/>
            <ac:spMk id="68" creationId="{21AC07EC-68A5-4B48-B417-1A842501F23A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20:07.571" v="1615" actId="164"/>
          <ac:spMkLst>
            <pc:docMk/>
            <pc:sldMk cId="16987492" sldId="269"/>
            <ac:spMk id="78" creationId="{31F471E0-1A3B-4661-B44B-5E46B86E5483}"/>
          </ac:spMkLst>
        </pc:spChg>
        <pc:spChg chg="mod topLvl">
          <ac:chgData name="rachmad agung" userId="a180493ac439f31d" providerId="LiveId" clId="{24C62394-10E9-4126-B306-8FB7570EED22}" dt="2020-02-05T14:20:07.571" v="1615" actId="164"/>
          <ac:spMkLst>
            <pc:docMk/>
            <pc:sldMk cId="16987492" sldId="269"/>
            <ac:spMk id="79" creationId="{DBA9B7D7-EADC-4A70-8415-B37D4F42A264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81" creationId="{88A97156-AAB5-4BBA-A92B-CE7F4870A2D5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48" creationId="{DF2BA9EF-71E4-48D1-AD78-4E6F7B4E56B3}"/>
          </ac:spMkLst>
        </pc:spChg>
        <pc:spChg chg="mod topLvl">
          <ac:chgData name="rachmad agung" userId="a180493ac439f31d" providerId="LiveId" clId="{24C62394-10E9-4126-B306-8FB7570EED22}" dt="2020-02-05T14:14:30.933" v="1557" actId="164"/>
          <ac:spMkLst>
            <pc:docMk/>
            <pc:sldMk cId="16987492" sldId="269"/>
            <ac:spMk id="249" creationId="{041E6160-3EA8-410A-AC46-E949757AB260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50" creationId="{D16186F2-48A8-496C-8223-7DA39EB09128}"/>
          </ac:spMkLst>
        </pc:spChg>
        <pc:spChg chg="mod topLvl">
          <ac:chgData name="rachmad agung" userId="a180493ac439f31d" providerId="LiveId" clId="{24C62394-10E9-4126-B306-8FB7570EED22}" dt="2020-02-05T14:14:30.933" v="1557" actId="164"/>
          <ac:spMkLst>
            <pc:docMk/>
            <pc:sldMk cId="16987492" sldId="269"/>
            <ac:spMk id="251" creationId="{B7E85FD0-7C33-4ED3-BF62-054539BC98CE}"/>
          </ac:spMkLst>
        </pc:spChg>
        <pc:spChg chg="mod topLvl">
          <ac:chgData name="rachmad agung" userId="a180493ac439f31d" providerId="LiveId" clId="{24C62394-10E9-4126-B306-8FB7570EED22}" dt="2020-02-05T14:18:42.824" v="1597" actId="164"/>
          <ac:spMkLst>
            <pc:docMk/>
            <pc:sldMk cId="16987492" sldId="269"/>
            <ac:spMk id="253" creationId="{8F216735-4520-4BFB-A413-B90C5CB00688}"/>
          </ac:spMkLst>
        </pc:spChg>
        <pc:spChg chg="mod topLvl">
          <ac:chgData name="rachmad agung" userId="a180493ac439f31d" providerId="LiveId" clId="{24C62394-10E9-4126-B306-8FB7570EED22}" dt="2020-02-05T14:18:42.824" v="1597" actId="164"/>
          <ac:spMkLst>
            <pc:docMk/>
            <pc:sldMk cId="16987492" sldId="269"/>
            <ac:spMk id="254" creationId="{F2CA0A74-A25E-4A69-AB81-86B7BC98C765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55" creationId="{5CA0C29F-1AA0-41C3-A12D-E3AF72A5BEC9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56" creationId="{E48E4736-6271-418A-B89D-4987C6BA41A8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57" creationId="{840E84C5-8BD9-498F-A173-98EEC00DFC5D}"/>
          </ac:spMkLst>
        </pc:spChg>
        <pc:spChg chg="mod topLvl">
          <ac:chgData name="rachmad agung" userId="a180493ac439f31d" providerId="LiveId" clId="{24C62394-10E9-4126-B306-8FB7570EED22}" dt="2020-02-05T14:20:18.752" v="1616" actId="164"/>
          <ac:spMkLst>
            <pc:docMk/>
            <pc:sldMk cId="16987492" sldId="269"/>
            <ac:spMk id="258" creationId="{B6BB96A5-B2CF-49A4-B8F3-5242DAE3C254}"/>
          </ac:spMkLst>
        </pc:spChg>
        <pc:spChg chg="mod topLvl">
          <ac:chgData name="rachmad agung" userId="a180493ac439f31d" providerId="LiveId" clId="{24C62394-10E9-4126-B306-8FB7570EED22}" dt="2020-02-05T14:20:18.752" v="1616" actId="164"/>
          <ac:spMkLst>
            <pc:docMk/>
            <pc:sldMk cId="16987492" sldId="269"/>
            <ac:spMk id="259" creationId="{7CBDE4A1-1B71-4A48-9CB0-1749C3259306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60" creationId="{55EC6856-7316-4CF6-B3BA-BE839037D699}"/>
          </ac:spMkLst>
        </pc:spChg>
        <pc:spChg chg="mod topLvl">
          <ac:chgData name="rachmad agung" userId="a180493ac439f31d" providerId="LiveId" clId="{24C62394-10E9-4126-B306-8FB7570EED22}" dt="2020-02-05T14:27:25.387" v="1738" actId="164"/>
          <ac:spMkLst>
            <pc:docMk/>
            <pc:sldMk cId="16987492" sldId="269"/>
            <ac:spMk id="261" creationId="{675429F0-664D-4C37-8AFA-F9FC631D3C7D}"/>
          </ac:spMkLst>
        </pc:spChg>
        <pc:spChg chg="mod topLvl">
          <ac:chgData name="rachmad agung" userId="a180493ac439f31d" providerId="LiveId" clId="{24C62394-10E9-4126-B306-8FB7570EED22}" dt="2020-02-05T14:14:30.933" v="1557" actId="164"/>
          <ac:spMkLst>
            <pc:docMk/>
            <pc:sldMk cId="16987492" sldId="269"/>
            <ac:spMk id="262" creationId="{21FB74B0-43EC-45C3-97C4-C3702A385436}"/>
          </ac:spMkLst>
        </pc:spChg>
        <pc:spChg chg="mod topLvl">
          <ac:chgData name="rachmad agung" userId="a180493ac439f31d" providerId="LiveId" clId="{24C62394-10E9-4126-B306-8FB7570EED22}" dt="2020-02-05T14:14:30.933" v="1557" actId="164"/>
          <ac:spMkLst>
            <pc:docMk/>
            <pc:sldMk cId="16987492" sldId="269"/>
            <ac:spMk id="263" creationId="{26B4B90D-E43C-4009-B18A-2E133577F10A}"/>
          </ac:spMkLst>
        </pc:s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" creationId="{A47841FC-53CE-4914-BA72-98706002AD97}"/>
          </ac:grpSpMkLst>
        </pc:grpChg>
        <pc:grpChg chg="mod topLvl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3" creationId="{495CFE82-97D1-4D35-B7CC-E979B9AE2522}"/>
          </ac:grpSpMkLst>
        </pc:grpChg>
        <pc:grpChg chg="mod topLvl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4" creationId="{F3E532A9-049C-4617-8102-BFAF6BF73D06}"/>
          </ac:grpSpMkLst>
        </pc:grpChg>
        <pc:grpChg chg="mod topLvl">
          <ac:chgData name="rachmad agung" userId="a180493ac439f31d" providerId="LiveId" clId="{24C62394-10E9-4126-B306-8FB7570EED22}" dt="2020-02-05T14:13:56.789" v="1554" actId="1037"/>
          <ac:grpSpMkLst>
            <pc:docMk/>
            <pc:sldMk cId="16987492" sldId="269"/>
            <ac:grpSpMk id="5" creationId="{1F3A1C7F-AFAD-4250-A908-07567F5411DB}"/>
          </ac:grpSpMkLst>
        </pc:grpChg>
        <pc:grpChg chg="del">
          <ac:chgData name="rachmad agung" userId="a180493ac439f31d" providerId="LiveId" clId="{24C62394-10E9-4126-B306-8FB7570EED22}" dt="2020-02-05T14:12:10.121" v="1498" actId="165"/>
          <ac:grpSpMkLst>
            <pc:docMk/>
            <pc:sldMk cId="16987492" sldId="269"/>
            <ac:grpSpMk id="6" creationId="{1C39DF9F-32D7-451D-87AD-006AEA36E04E}"/>
          </ac:grpSpMkLst>
        </pc:grpChg>
        <pc:grpChg chg="add mod">
          <ac:chgData name="rachmad agung" userId="a180493ac439f31d" providerId="LiveId" clId="{24C62394-10E9-4126-B306-8FB7570EED22}" dt="2020-02-05T14:14:47.484" v="1560" actId="196"/>
          <ac:grpSpMkLst>
            <pc:docMk/>
            <pc:sldMk cId="16987492" sldId="269"/>
            <ac:grpSpMk id="7" creationId="{8555DB19-CD68-439F-B5CD-951F26DC0BF6}"/>
          </ac:grpSpMkLst>
        </pc:grpChg>
        <pc:grpChg chg="add mod">
          <ac:chgData name="rachmad agung" userId="a180493ac439f31d" providerId="LiveId" clId="{24C62394-10E9-4126-B306-8FB7570EED22}" dt="2020-02-05T14:19:04.883" v="1612" actId="1035"/>
          <ac:grpSpMkLst>
            <pc:docMk/>
            <pc:sldMk cId="16987492" sldId="269"/>
            <ac:grpSpMk id="15" creationId="{67B335F1-4A07-4264-804D-B933705EBCCA}"/>
          </ac:grpSpMkLst>
        </pc:grpChg>
        <pc:grpChg chg="mod topLvl">
          <ac:chgData name="rachmad agung" userId="a180493ac439f31d" providerId="LiveId" clId="{24C62394-10E9-4126-B306-8FB7570EED22}" dt="2020-02-05T14:17:03.450" v="1591" actId="1036"/>
          <ac:grpSpMkLst>
            <pc:docMk/>
            <pc:sldMk cId="16987492" sldId="269"/>
            <ac:grpSpMk id="150" creationId="{10345194-4C7E-4BAC-BCDF-37CCDD64B1D9}"/>
          </ac:grpSpMkLst>
        </pc:grpChg>
        <pc:grpChg chg="del mod topLvl">
          <ac:chgData name="rachmad agung" userId="a180493ac439f31d" providerId="LiveId" clId="{24C62394-10E9-4126-B306-8FB7570EED22}" dt="2020-02-05T14:16:51.953" v="1572" actId="165"/>
          <ac:grpSpMkLst>
            <pc:docMk/>
            <pc:sldMk cId="16987492" sldId="269"/>
            <ac:grpSpMk id="151" creationId="{9A820F47-D794-4A0D-A648-E9B07AF5EECC}"/>
          </ac:grpSpMkLst>
        </pc:grpChg>
        <pc:grpChg chg="del mod topLvl">
          <ac:chgData name="rachmad agung" userId="a180493ac439f31d" providerId="LiveId" clId="{24C62394-10E9-4126-B306-8FB7570EED22}" dt="2020-02-05T14:17:25.403" v="1592" actId="165"/>
          <ac:grpSpMkLst>
            <pc:docMk/>
            <pc:sldMk cId="16987492" sldId="269"/>
            <ac:grpSpMk id="154" creationId="{E8A7E50B-F2DF-469D-BB7C-BBDEB8591B6D}"/>
          </ac:grpSpMkLst>
        </pc:grpChg>
        <pc:grpChg chg="del mod topLvl">
          <ac:chgData name="rachmad agung" userId="a180493ac439f31d" providerId="LiveId" clId="{24C62394-10E9-4126-B306-8FB7570EED22}" dt="2020-02-05T14:17:29.525" v="1593" actId="165"/>
          <ac:grpSpMkLst>
            <pc:docMk/>
            <pc:sldMk cId="16987492" sldId="269"/>
            <ac:grpSpMk id="155" creationId="{BCA03187-3157-46A3-B59F-B73E36B30CC7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24" creationId="{15BDFB6B-AADC-4FE5-86DB-AF0EDCB62DC5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25" creationId="{BB78A740-3D36-4BEB-A94D-BEE034355242}"/>
          </ac:grpSpMkLst>
        </pc:grpChg>
        <pc:grpChg chg="add mod">
          <ac:chgData name="rachmad agung" userId="a180493ac439f31d" providerId="LiveId" clId="{24C62394-10E9-4126-B306-8FB7570EED22}" dt="2020-02-05T14:20:34.857" v="1617" actId="197"/>
          <ac:grpSpMkLst>
            <pc:docMk/>
            <pc:sldMk cId="16987492" sldId="269"/>
            <ac:grpSpMk id="226" creationId="{59C65C85-36C6-41CB-84CF-0321F2948948}"/>
          </ac:grpSpMkLst>
        </pc:grpChg>
        <pc:grpChg chg="add mod">
          <ac:chgData name="rachmad agung" userId="a180493ac439f31d" providerId="LiveId" clId="{24C62394-10E9-4126-B306-8FB7570EED22}" dt="2020-02-05T14:21:12.165" v="1618" actId="197"/>
          <ac:grpSpMkLst>
            <pc:docMk/>
            <pc:sldMk cId="16987492" sldId="269"/>
            <ac:grpSpMk id="227" creationId="{FBCA6A3C-0FCB-4C7A-9C66-EA050B9317A3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28" creationId="{8102597D-1A2F-46E0-A163-6C842C0056A0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29" creationId="{0EA9152E-475F-4631-8D28-676BC047A77B}"/>
          </ac:grpSpMkLst>
        </pc:grpChg>
        <pc:grpChg chg="add mod">
          <ac:chgData name="rachmad agung" userId="a180493ac439f31d" providerId="LiveId" clId="{24C62394-10E9-4126-B306-8FB7570EED22}" dt="2020-02-05T14:27:25.387" v="1738" actId="164"/>
          <ac:grpSpMkLst>
            <pc:docMk/>
            <pc:sldMk cId="16987492" sldId="269"/>
            <ac:grpSpMk id="230" creationId="{AEEE2185-3D78-4AD5-A1F7-A315627E7943}"/>
          </ac:grpSpMkLst>
        </pc:grpChg>
        <pc:grpChg chg="del mod topLvl">
          <ac:chgData name="rachmad agung" userId="a180493ac439f31d" providerId="LiveId" clId="{24C62394-10E9-4126-B306-8FB7570EED22}" dt="2020-02-05T14:17:35.734" v="1594" actId="165"/>
          <ac:grpSpMkLst>
            <pc:docMk/>
            <pc:sldMk cId="16987492" sldId="269"/>
            <ac:grpSpMk id="252" creationId="{A6CF11C1-0E76-4B94-BE3B-676BC63C35D0}"/>
          </ac:grpSpMkLst>
        </pc:grpChg>
        <pc:graphicFrameChg chg="del">
          <ac:chgData name="rachmad agung" userId="a180493ac439f31d" providerId="LiveId" clId="{24C62394-10E9-4126-B306-8FB7570EED22}" dt="2020-02-05T14:12:04.335" v="1497" actId="478"/>
          <ac:graphicFrameMkLst>
            <pc:docMk/>
            <pc:sldMk cId="16987492" sldId="269"/>
            <ac:graphicFrameMk id="12" creationId="{F2D8A8A5-DAA9-4485-AF73-443288BBE5D2}"/>
          </ac:graphicFrameMkLst>
        </pc:graphicFrameChg>
      </pc:sldChg>
      <pc:sldChg chg="addSp delSp modSp add ord modTransition">
        <pc:chgData name="rachmad agung" userId="a180493ac439f31d" providerId="LiveId" clId="{24C62394-10E9-4126-B306-8FB7570EED22}" dt="2020-02-05T15:41:04.507" v="1945" actId="1076"/>
        <pc:sldMkLst>
          <pc:docMk/>
          <pc:sldMk cId="793235151" sldId="269"/>
        </pc:sldMkLst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32:29.529" v="1803" actId="164"/>
          <ac:spMkLst>
            <pc:docMk/>
            <pc:sldMk cId="793235151" sldId="269"/>
            <ac:spMk id="81" creationId="{88A97156-AAB5-4BBA-A92B-CE7F4870A2D5}"/>
          </ac:spMkLst>
        </pc:spChg>
        <pc:spChg chg="add mod">
          <ac:chgData name="rachmad agung" userId="a180493ac439f31d" providerId="LiveId" clId="{24C62394-10E9-4126-B306-8FB7570EED22}" dt="2020-02-05T15:41:04.507" v="1945" actId="1076"/>
          <ac:spMkLst>
            <pc:docMk/>
            <pc:sldMk cId="793235151" sldId="269"/>
            <ac:spMk id="95" creationId="{A893D067-E1DF-4EFB-9CA0-073C593D985D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32:11.861" v="1800" actId="165"/>
          <ac:spMkLst>
            <pc:docMk/>
            <pc:sldMk cId="793235151" sldId="269"/>
            <ac:spMk id="137" creationId="{9D534A41-036A-4229-83D4-90BE572AFC45}"/>
          </ac:spMkLst>
        </pc:spChg>
        <pc:grpChg chg="add mod">
          <ac:chgData name="rachmad agung" userId="a180493ac439f31d" providerId="LiveId" clId="{24C62394-10E9-4126-B306-8FB7570EED22}" dt="2020-02-05T14:33:37.138" v="1809" actId="1076"/>
          <ac:grpSpMkLst>
            <pc:docMk/>
            <pc:sldMk cId="793235151" sldId="269"/>
            <ac:grpSpMk id="2" creationId="{315E74EF-960F-4ECF-B516-F9D403FFB7E2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33:46.187" v="1833" actId="1038"/>
          <ac:grpSpMkLst>
            <pc:docMk/>
            <pc:sldMk cId="793235151" sldId="269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33:37.138" v="1809" actId="1076"/>
          <ac:grpSpMkLst>
            <pc:docMk/>
            <pc:sldMk cId="793235151" sldId="269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33:37.138" v="1809" actId="1076"/>
          <ac:grpSpMkLst>
            <pc:docMk/>
            <pc:sldMk cId="793235151" sldId="269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32:11.861" v="1800" actId="165"/>
          <ac:grpSpMkLst>
            <pc:docMk/>
            <pc:sldMk cId="793235151" sldId="269"/>
            <ac:grpSpMk id="150" creationId="{10345194-4C7E-4BAC-BCDF-37CCDD64B1D9}"/>
          </ac:grpSpMkLst>
        </pc:grpChg>
        <pc:cxnChg chg="add mod">
          <ac:chgData name="rachmad agung" userId="a180493ac439f31d" providerId="LiveId" clId="{24C62394-10E9-4126-B306-8FB7570EED22}" dt="2020-02-05T15:41:04.507" v="1945" actId="1076"/>
          <ac:cxnSpMkLst>
            <pc:docMk/>
            <pc:sldMk cId="793235151" sldId="269"/>
            <ac:cxnSpMk id="96" creationId="{67F5C933-D2BA-48B0-BCCB-46FC9003EA2C}"/>
          </ac:cxnSpMkLst>
        </pc:cxnChg>
      </pc:sldChg>
      <pc:sldChg chg="addSp delSp modSp add del">
        <pc:chgData name="rachmad agung" userId="a180493ac439f31d" providerId="LiveId" clId="{24C62394-10E9-4126-B306-8FB7570EED22}" dt="2020-02-05T14:29:17.668" v="1758" actId="47"/>
        <pc:sldMkLst>
          <pc:docMk/>
          <pc:sldMk cId="1922200106" sldId="270"/>
        </pc:sldMkLst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24:55.069" v="1658" actId="164"/>
          <ac:spMkLst>
            <pc:docMk/>
            <pc:sldMk cId="1922200106" sldId="270"/>
            <ac:spMk id="11" creationId="{A787BE6A-3F50-477D-B1CD-B6287C22C017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23:51.634" v="1653" actId="164"/>
          <ac:spMkLst>
            <pc:docMk/>
            <pc:sldMk cId="1922200106" sldId="270"/>
            <ac:spMk id="14" creationId="{FEDEC217-E0DD-48A0-BA51-0BB88373C132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19" creationId="{45A7AB20-9163-4315-A57A-2F41271AFB1F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20" creationId="{79471145-41DC-4BB4-80A0-5EF28EA6E980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25:46.947" v="1696" actId="165"/>
          <ac:spMkLst>
            <pc:docMk/>
            <pc:sldMk cId="1922200106" sldId="270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23:12.381" v="1619" actId="164"/>
          <ac:spMkLst>
            <pc:docMk/>
            <pc:sldMk cId="1922200106" sldId="270"/>
            <ac:spMk id="32" creationId="{0B78208C-370A-4410-AC39-651F1253A3C6}"/>
          </ac:spMkLst>
        </pc:spChg>
        <pc:spChg chg="mod topLvl">
          <ac:chgData name="rachmad agung" userId="a180493ac439f31d" providerId="LiveId" clId="{24C62394-10E9-4126-B306-8FB7570EED22}" dt="2020-02-05T14:23:12.381" v="1619" actId="164"/>
          <ac:spMkLst>
            <pc:docMk/>
            <pc:sldMk cId="1922200106" sldId="270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23:12.381" v="1619" actId="164"/>
          <ac:spMkLst>
            <pc:docMk/>
            <pc:sldMk cId="1922200106" sldId="270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23:12.381" v="1619" actId="164"/>
          <ac:spMkLst>
            <pc:docMk/>
            <pc:sldMk cId="1922200106" sldId="270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27:01.051" v="1737" actId="164"/>
          <ac:spMkLst>
            <pc:docMk/>
            <pc:sldMk cId="1922200106" sldId="270"/>
            <ac:spMk id="52" creationId="{FAD8B565-8CD2-4094-A68C-2646EABFBCFC}"/>
          </ac:spMkLst>
        </pc:spChg>
        <pc:spChg chg="mod topLvl">
          <ac:chgData name="rachmad agung" userId="a180493ac439f31d" providerId="LiveId" clId="{24C62394-10E9-4126-B306-8FB7570EED22}" dt="2020-02-05T14:27:01.051" v="1737" actId="164"/>
          <ac:spMkLst>
            <pc:docMk/>
            <pc:sldMk cId="1922200106" sldId="270"/>
            <ac:spMk id="53" creationId="{AF7762BB-0B94-495E-84CF-6DB41A8D2ED5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54" creationId="{D8D64F7F-6B5F-489A-B04E-E8F575BAAD29}"/>
          </ac:spMkLst>
        </pc:spChg>
        <pc:spChg chg="mod topLvl">
          <ac:chgData name="rachmad agung" userId="a180493ac439f31d" providerId="LiveId" clId="{24C62394-10E9-4126-B306-8FB7570EED22}" dt="2020-02-05T14:24:22.702" v="1655" actId="164"/>
          <ac:spMkLst>
            <pc:docMk/>
            <pc:sldMk cId="1922200106" sldId="270"/>
            <ac:spMk id="55" creationId="{4BF2EA96-4A7F-4C49-8CE2-97848190C0E8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57" creationId="{2D8506CB-BEF9-4E0A-9053-6373211CDDDF}"/>
          </ac:spMkLst>
        </pc:spChg>
        <pc:spChg chg="mod topLvl">
          <ac:chgData name="rachmad agung" userId="a180493ac439f31d" providerId="LiveId" clId="{24C62394-10E9-4126-B306-8FB7570EED22}" dt="2020-02-05T14:24:27.936" v="1656" actId="164"/>
          <ac:spMkLst>
            <pc:docMk/>
            <pc:sldMk cId="1922200106" sldId="270"/>
            <ac:spMk id="58" creationId="{448EA529-5F7B-4434-A512-181058D88632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0" creationId="{1E1FE144-194B-437E-A600-7062C9D1EB3A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1" creationId="{4C1A3CDD-DEF7-49E8-887E-C81CBEF407E4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2" creationId="{40544816-F55C-4CE8-9E9F-3F4FE997D08C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3" creationId="{728702A6-46C8-4B73-AF7D-92D0AF826AB1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4" creationId="{C77FF3DA-3594-4239-AD70-E1E2B11505D5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5" creationId="{74F1F01C-DFC3-418E-BAFB-87CC91C8AD3B}"/>
          </ac:spMkLst>
        </pc:spChg>
        <pc:spChg chg="mod topLvl">
          <ac:chgData name="rachmad agung" userId="a180493ac439f31d" providerId="LiveId" clId="{24C62394-10E9-4126-B306-8FB7570EED22}" dt="2020-02-05T14:26:55.557" v="1736" actId="165"/>
          <ac:spMkLst>
            <pc:docMk/>
            <pc:sldMk cId="1922200106" sldId="270"/>
            <ac:spMk id="66" creationId="{79F23B6F-5E45-42EF-88B2-EE150E6C5365}"/>
          </ac:spMkLst>
        </pc:spChg>
        <pc:spChg chg="mod topLvl">
          <ac:chgData name="rachmad agung" userId="a180493ac439f31d" providerId="LiveId" clId="{24C62394-10E9-4126-B306-8FB7570EED22}" dt="2020-02-05T14:26:49.114" v="1735" actId="164"/>
          <ac:spMkLst>
            <pc:docMk/>
            <pc:sldMk cId="1922200106" sldId="270"/>
            <ac:spMk id="67" creationId="{245A3780-C1DC-4E88-A01F-4D2D4BB700C8}"/>
          </ac:spMkLst>
        </pc:spChg>
        <pc:spChg chg="mod topLvl">
          <ac:chgData name="rachmad agung" userId="a180493ac439f31d" providerId="LiveId" clId="{24C62394-10E9-4126-B306-8FB7570EED22}" dt="2020-02-05T14:26:49.114" v="1735" actId="164"/>
          <ac:spMkLst>
            <pc:docMk/>
            <pc:sldMk cId="1922200106" sldId="270"/>
            <ac:spMk id="68" creationId="{21AC07EC-68A5-4B48-B417-1A842501F23A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24:42.623" v="1657" actId="164"/>
          <ac:spMkLst>
            <pc:docMk/>
            <pc:sldMk cId="1922200106" sldId="270"/>
            <ac:spMk id="70" creationId="{60D654CF-2399-4EDF-9C6A-1D9CF2400E0B}"/>
          </ac:spMkLst>
        </pc:spChg>
        <pc:spChg chg="mod topLvl">
          <ac:chgData name="rachmad agung" userId="a180493ac439f31d" providerId="LiveId" clId="{24C62394-10E9-4126-B306-8FB7570EED22}" dt="2020-02-05T14:24:42.623" v="1657" actId="164"/>
          <ac:spMkLst>
            <pc:docMk/>
            <pc:sldMk cId="1922200106" sldId="270"/>
            <ac:spMk id="71" creationId="{FC8E6212-C158-4BCD-AE0F-61671909B495}"/>
          </ac:spMkLst>
        </pc:spChg>
        <pc:spChg chg="mod topLvl">
          <ac:chgData name="rachmad agung" userId="a180493ac439f31d" providerId="LiveId" clId="{24C62394-10E9-4126-B306-8FB7570EED22}" dt="2020-02-05T14:12:17.022" v="1499" actId="165"/>
          <ac:spMkLst>
            <pc:docMk/>
            <pc:sldMk cId="1922200106" sldId="270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24:42.623" v="1657" actId="164"/>
          <ac:spMkLst>
            <pc:docMk/>
            <pc:sldMk cId="1922200106" sldId="270"/>
            <ac:spMk id="73" creationId="{8B9AD5C5-424C-4E3E-8E81-D7549DF1DED8}"/>
          </ac:spMkLst>
        </pc:spChg>
        <pc:spChg chg="mod topLvl">
          <ac:chgData name="rachmad agung" userId="a180493ac439f31d" providerId="LiveId" clId="{24C62394-10E9-4126-B306-8FB7570EED22}" dt="2020-02-05T14:24:42.623" v="1657" actId="164"/>
          <ac:spMkLst>
            <pc:docMk/>
            <pc:sldMk cId="1922200106" sldId="270"/>
            <ac:spMk id="74" creationId="{85FE7FAB-B0C1-467E-BA32-D8E9217EBA10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8" creationId="{31F471E0-1A3B-4661-B44B-5E46B86E5483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79" creationId="{DBA9B7D7-EADC-4A70-8415-B37D4F42A264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26:39.439" v="1734" actId="165"/>
          <ac:spMkLst>
            <pc:docMk/>
            <pc:sldMk cId="1922200106" sldId="270"/>
            <ac:spMk id="81" creationId="{88A97156-AAB5-4BBA-A92B-CE7F4870A2D5}"/>
          </ac:spMkLst>
        </pc:spChg>
        <pc:spChg chg="mod topLvl">
          <ac:chgData name="rachmad agung" userId="a180493ac439f31d" providerId="LiveId" clId="{24C62394-10E9-4126-B306-8FB7570EED22}" dt="2020-02-05T14:23:51.634" v="1653" actId="164"/>
          <ac:spMkLst>
            <pc:docMk/>
            <pc:sldMk cId="1922200106" sldId="270"/>
            <ac:spMk id="105" creationId="{974D4ECC-E6FB-455E-BEC7-DFE0FA31C6B0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12" creationId="{CC8764CA-1CE8-44C3-B9ED-5C777344D2F2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13" creationId="{3C337765-EB5C-48A9-83B3-C57781540572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14" creationId="{346D63F3-8F84-4DBC-B6E5-CFB8FA0C3949}"/>
          </ac:spMkLst>
        </pc:spChg>
        <pc:spChg chg="mod topLvl">
          <ac:chgData name="rachmad agung" userId="a180493ac439f31d" providerId="LiveId" clId="{24C62394-10E9-4126-B306-8FB7570EED22}" dt="2020-02-05T14:24:22.702" v="1655" actId="164"/>
          <ac:spMkLst>
            <pc:docMk/>
            <pc:sldMk cId="1922200106" sldId="270"/>
            <ac:spMk id="115" creationId="{6BBBDF0A-33A7-46E1-85F0-2BEF1ACF0D4F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16" creationId="{602DA254-30BD-4E91-929D-C33E23181737}"/>
          </ac:spMkLst>
        </pc:spChg>
        <pc:spChg chg="mod topLvl">
          <ac:chgData name="rachmad agung" userId="a180493ac439f31d" providerId="LiveId" clId="{24C62394-10E9-4126-B306-8FB7570EED22}" dt="2020-02-05T14:24:27.936" v="1656" actId="164"/>
          <ac:spMkLst>
            <pc:docMk/>
            <pc:sldMk cId="1922200106" sldId="270"/>
            <ac:spMk id="117" creationId="{A36A537F-FD10-4CE0-A8AD-594FBF1376E8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22" creationId="{E24AE373-65EC-4869-BCA1-BF6B94A5A56B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23" creationId="{163F03AA-3DC5-4AAF-9619-4F2B4DFEBBA9}"/>
          </ac:spMkLst>
        </pc:spChg>
        <pc:spChg chg="mod topLvl">
          <ac:chgData name="rachmad agung" userId="a180493ac439f31d" providerId="LiveId" clId="{24C62394-10E9-4126-B306-8FB7570EED22}" dt="2020-02-05T14:26:14.615" v="1714" actId="165"/>
          <ac:spMkLst>
            <pc:docMk/>
            <pc:sldMk cId="1922200106" sldId="270"/>
            <ac:spMk id="124" creationId="{0FF27828-E97B-4105-BD33-A5D4D5B416F2}"/>
          </ac:spMkLst>
        </pc:spChg>
        <pc:grpChg chg="del">
          <ac:chgData name="rachmad agung" userId="a180493ac439f31d" providerId="LiveId" clId="{24C62394-10E9-4126-B306-8FB7570EED22}" dt="2020-02-05T14:12:17.022" v="1499" actId="165"/>
          <ac:grpSpMkLst>
            <pc:docMk/>
            <pc:sldMk cId="1922200106" sldId="270"/>
            <ac:grpSpMk id="2" creationId="{815A4261-9563-4CB4-804D-8F64411EB447}"/>
          </ac:grpSpMkLst>
        </pc:grpChg>
        <pc:grpChg chg="add mod">
          <ac:chgData name="rachmad agung" userId="a180493ac439f31d" providerId="LiveId" clId="{24C62394-10E9-4126-B306-8FB7570EED22}" dt="2020-02-05T14:25:22.092" v="1662" actId="196"/>
          <ac:grpSpMkLst>
            <pc:docMk/>
            <pc:sldMk cId="1922200106" sldId="270"/>
            <ac:grpSpMk id="3" creationId="{32B4E276-547D-44EF-B36F-4D6DCEF23CF1}"/>
          </ac:grpSpMkLst>
        </pc:grpChg>
        <pc:grpChg chg="add mod">
          <ac:chgData name="rachmad agung" userId="a180493ac439f31d" providerId="LiveId" clId="{24C62394-10E9-4126-B306-8FB7570EED22}" dt="2020-02-05T14:24:55.069" v="1658" actId="164"/>
          <ac:grpSpMkLst>
            <pc:docMk/>
            <pc:sldMk cId="1922200106" sldId="270"/>
            <ac:grpSpMk id="4" creationId="{B1A43381-F350-47D6-9042-01F6DC8FA339}"/>
          </ac:grpSpMkLst>
        </pc:grpChg>
        <pc:grpChg chg="add mod">
          <ac:chgData name="rachmad agung" userId="a180493ac439f31d" providerId="LiveId" clId="{24C62394-10E9-4126-B306-8FB7570EED22}" dt="2020-02-05T14:25:09.161" v="1660" actId="164"/>
          <ac:grpSpMkLst>
            <pc:docMk/>
            <pc:sldMk cId="1922200106" sldId="270"/>
            <ac:grpSpMk id="5" creationId="{24D02C24-9906-4264-91AC-9D25F2916FBB}"/>
          </ac:grpSpMkLst>
        </pc:grpChg>
        <pc:grpChg chg="add mod">
          <ac:chgData name="rachmad agung" userId="a180493ac439f31d" providerId="LiveId" clId="{24C62394-10E9-4126-B306-8FB7570EED22}" dt="2020-02-05T14:25:09.161" v="1660" actId="164"/>
          <ac:grpSpMkLst>
            <pc:docMk/>
            <pc:sldMk cId="1922200106" sldId="270"/>
            <ac:grpSpMk id="6" creationId="{236A20B9-59A9-4F5C-8FE3-5F5606B6F759}"/>
          </ac:grpSpMkLst>
        </pc:grpChg>
        <pc:grpChg chg="add mod">
          <ac:chgData name="rachmad agung" userId="a180493ac439f31d" providerId="LiveId" clId="{24C62394-10E9-4126-B306-8FB7570EED22}" dt="2020-02-05T14:28:02.345" v="1755" actId="1035"/>
          <ac:grpSpMkLst>
            <pc:docMk/>
            <pc:sldMk cId="1922200106" sldId="270"/>
            <ac:grpSpMk id="7" creationId="{3ECEA76B-A0CB-42DA-9080-569C68FDB908}"/>
          </ac:grpSpMkLst>
        </pc:grpChg>
        <pc:grpChg chg="add mod">
          <ac:chgData name="rachmad agung" userId="a180493ac439f31d" providerId="LiveId" clId="{24C62394-10E9-4126-B306-8FB7570EED22}" dt="2020-02-05T14:25:33.669" v="1695" actId="1038"/>
          <ac:grpSpMkLst>
            <pc:docMk/>
            <pc:sldMk cId="1922200106" sldId="270"/>
            <ac:grpSpMk id="12" creationId="{D0AE38FA-627A-4695-86FB-F853C7E408C2}"/>
          </ac:grpSpMkLst>
        </pc:grpChg>
        <pc:grpChg chg="add mod">
          <ac:chgData name="rachmad agung" userId="a180493ac439f31d" providerId="LiveId" clId="{24C62394-10E9-4126-B306-8FB7570EED22}" dt="2020-02-05T14:25:28.941" v="1686" actId="1037"/>
          <ac:grpSpMkLst>
            <pc:docMk/>
            <pc:sldMk cId="1922200106" sldId="270"/>
            <ac:grpSpMk id="15" creationId="{94946EFD-41FF-4468-9F1E-6BF272FF2211}"/>
          </ac:grpSpMkLst>
        </pc:grpChg>
        <pc:grpChg chg="add mod">
          <ac:chgData name="rachmad agung" userId="a180493ac439f31d" providerId="LiveId" clId="{24C62394-10E9-4126-B306-8FB7570EED22}" dt="2020-02-05T14:25:22.092" v="1662" actId="196"/>
          <ac:grpSpMkLst>
            <pc:docMk/>
            <pc:sldMk cId="1922200106" sldId="270"/>
            <ac:grpSpMk id="37" creationId="{6BF8EB33-0619-4902-B853-DEEE4D2DFC76}"/>
          </ac:grpSpMkLst>
        </pc:grpChg>
        <pc:grpChg chg="add mod">
          <ac:chgData name="rachmad agung" userId="a180493ac439f31d" providerId="LiveId" clId="{24C62394-10E9-4126-B306-8FB7570EED22}" dt="2020-02-05T14:27:47.420" v="1754" actId="1036"/>
          <ac:grpSpMkLst>
            <pc:docMk/>
            <pc:sldMk cId="1922200106" sldId="270"/>
            <ac:grpSpMk id="38" creationId="{D88A0081-00FA-431F-BFE3-A926C60D060D}"/>
          </ac:grpSpMkLst>
        </pc:grpChg>
        <pc:grpChg chg="add mod">
          <ac:chgData name="rachmad agung" userId="a180493ac439f31d" providerId="LiveId" clId="{24C62394-10E9-4126-B306-8FB7570EED22}" dt="2020-02-05T14:27:47.420" v="1754" actId="1036"/>
          <ac:grpSpMkLst>
            <pc:docMk/>
            <pc:sldMk cId="1922200106" sldId="270"/>
            <ac:grpSpMk id="41" creationId="{E5E6A178-AEBC-46E9-B2E6-79F37287BA3D}"/>
          </ac:grpSpMkLst>
        </pc:grpChg>
        <pc:grpChg chg="del mod topLvl">
          <ac:chgData name="rachmad agung" userId="a180493ac439f31d" providerId="LiveId" clId="{24C62394-10E9-4126-B306-8FB7570EED22}" dt="2020-02-05T14:26:14.615" v="1714" actId="165"/>
          <ac:grpSpMkLst>
            <pc:docMk/>
            <pc:sldMk cId="1922200106" sldId="270"/>
            <ac:grpSpMk id="110" creationId="{3DA8E797-702A-43C7-950E-7F8FE5C91E98}"/>
          </ac:grpSpMkLst>
        </pc:grpChg>
        <pc:grpChg chg="mod topLvl">
          <ac:chgData name="rachmad agung" userId="a180493ac439f31d" providerId="LiveId" clId="{24C62394-10E9-4126-B306-8FB7570EED22}" dt="2020-02-05T14:26:29.766" v="1733" actId="1036"/>
          <ac:grpSpMkLst>
            <pc:docMk/>
            <pc:sldMk cId="1922200106" sldId="270"/>
            <ac:grpSpMk id="111" creationId="{6C3357CE-0F3C-4F4A-ACBB-16962F4B752C}"/>
          </ac:grpSpMkLst>
        </pc:grpChg>
        <pc:grpChg chg="mod topLvl">
          <ac:chgData name="rachmad agung" userId="a180493ac439f31d" providerId="LiveId" clId="{24C62394-10E9-4126-B306-8FB7570EED22}" dt="2020-02-05T14:24:55.069" v="1658" actId="164"/>
          <ac:grpSpMkLst>
            <pc:docMk/>
            <pc:sldMk cId="1922200106" sldId="270"/>
            <ac:grpSpMk id="149" creationId="{9F90871F-DFED-41B9-BCDD-B57F1D6EB9E8}"/>
          </ac:grpSpMkLst>
        </pc:grpChg>
        <pc:grpChg chg="mod topLvl">
          <ac:chgData name="rachmad agung" userId="a180493ac439f31d" providerId="LiveId" clId="{24C62394-10E9-4126-B306-8FB7570EED22}" dt="2020-02-05T14:26:04.285" v="1713" actId="1036"/>
          <ac:grpSpMkLst>
            <pc:docMk/>
            <pc:sldMk cId="1922200106" sldId="270"/>
            <ac:grpSpMk id="150" creationId="{10345194-4C7E-4BAC-BCDF-37CCDD64B1D9}"/>
          </ac:grpSpMkLst>
        </pc:grpChg>
        <pc:grpChg chg="del mod topLvl">
          <ac:chgData name="rachmad agung" userId="a180493ac439f31d" providerId="LiveId" clId="{24C62394-10E9-4126-B306-8FB7570EED22}" dt="2020-02-05T14:25:46.947" v="1696" actId="165"/>
          <ac:grpSpMkLst>
            <pc:docMk/>
            <pc:sldMk cId="1922200106" sldId="270"/>
            <ac:grpSpMk id="151" creationId="{9A820F47-D794-4A0D-A648-E9B07AF5EECC}"/>
          </ac:grpSpMkLst>
        </pc:grpChg>
        <pc:grpChg chg="mod topLvl">
          <ac:chgData name="rachmad agung" userId="a180493ac439f31d" providerId="LiveId" clId="{24C62394-10E9-4126-B306-8FB7570EED22}" dt="2020-02-05T14:25:00.188" v="1659" actId="164"/>
          <ac:grpSpMkLst>
            <pc:docMk/>
            <pc:sldMk cId="1922200106" sldId="270"/>
            <ac:grpSpMk id="152" creationId="{C604E9B8-D69A-465D-A50E-91886E02FC07}"/>
          </ac:grpSpMkLst>
        </pc:grpChg>
        <pc:grpChg chg="mod topLvl">
          <ac:chgData name="rachmad agung" userId="a180493ac439f31d" providerId="LiveId" clId="{24C62394-10E9-4126-B306-8FB7570EED22}" dt="2020-02-05T14:25:00.188" v="1659" actId="164"/>
          <ac:grpSpMkLst>
            <pc:docMk/>
            <pc:sldMk cId="1922200106" sldId="270"/>
            <ac:grpSpMk id="153" creationId="{8E40870D-A33B-469F-AE42-9091757BF2BD}"/>
          </ac:grpSpMkLst>
        </pc:grpChg>
        <pc:grpChg chg="del mod topLvl">
          <ac:chgData name="rachmad agung" userId="a180493ac439f31d" providerId="LiveId" clId="{24C62394-10E9-4126-B306-8FB7570EED22}" dt="2020-02-05T14:26:39.439" v="1734" actId="165"/>
          <ac:grpSpMkLst>
            <pc:docMk/>
            <pc:sldMk cId="1922200106" sldId="270"/>
            <ac:grpSpMk id="155" creationId="{BCA03187-3157-46A3-B59F-B73E36B30CC7}"/>
          </ac:grpSpMkLst>
        </pc:grpChg>
        <pc:grpChg chg="del mod topLvl">
          <ac:chgData name="rachmad agung" userId="a180493ac439f31d" providerId="LiveId" clId="{24C62394-10E9-4126-B306-8FB7570EED22}" dt="2020-02-05T14:26:55.557" v="1736" actId="165"/>
          <ac:grpSpMkLst>
            <pc:docMk/>
            <pc:sldMk cId="1922200106" sldId="270"/>
            <ac:grpSpMk id="156" creationId="{607C7C16-D1E1-4E77-932E-03BB72A7C387}"/>
          </ac:grpSpMkLst>
        </pc:grpChg>
      </pc:sldChg>
      <pc:sldChg chg="addSp delSp modSp add ord modTransition">
        <pc:chgData name="rachmad agung" userId="a180493ac439f31d" providerId="LiveId" clId="{24C62394-10E9-4126-B306-8FB7570EED22}" dt="2020-02-05T15:41:16.962" v="1947" actId="1076"/>
        <pc:sldMkLst>
          <pc:docMk/>
          <pc:sldMk cId="4265967738" sldId="270"/>
        </pc:sldMkLst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34:22.975" v="1839" actId="164"/>
          <ac:spMkLst>
            <pc:docMk/>
            <pc:sldMk cId="4265967738" sldId="270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81" creationId="{88A97156-AAB5-4BBA-A92B-CE7F4870A2D5}"/>
          </ac:spMkLst>
        </pc:spChg>
        <pc:spChg chg="add mod">
          <ac:chgData name="rachmad agung" userId="a180493ac439f31d" providerId="LiveId" clId="{24C62394-10E9-4126-B306-8FB7570EED22}" dt="2020-02-05T15:41:16.962" v="1947" actId="1076"/>
          <ac:spMkLst>
            <pc:docMk/>
            <pc:sldMk cId="4265967738" sldId="270"/>
            <ac:spMk id="95" creationId="{A7EAFD2A-78E7-4710-A169-66711F884564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34:12.321" v="1838" actId="165"/>
          <ac:spMkLst>
            <pc:docMk/>
            <pc:sldMk cId="4265967738" sldId="270"/>
            <ac:spMk id="137" creationId="{9D534A41-036A-4229-83D4-90BE572AFC45}"/>
          </ac:spMkLst>
        </pc:spChg>
        <pc:grpChg chg="add mod">
          <ac:chgData name="rachmad agung" userId="a180493ac439f31d" providerId="LiveId" clId="{24C62394-10E9-4126-B306-8FB7570EED22}" dt="2020-02-05T14:34:59.244" v="1842" actId="1076"/>
          <ac:grpSpMkLst>
            <pc:docMk/>
            <pc:sldMk cId="4265967738" sldId="270"/>
            <ac:grpSpMk id="2" creationId="{C17B88EC-2E31-4B81-831C-D2E876EA6159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35:05.107" v="1859" actId="1037"/>
          <ac:grpSpMkLst>
            <pc:docMk/>
            <pc:sldMk cId="4265967738" sldId="270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34:59.244" v="1842" actId="1076"/>
          <ac:grpSpMkLst>
            <pc:docMk/>
            <pc:sldMk cId="4265967738" sldId="270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34:59.244" v="1842" actId="1076"/>
          <ac:grpSpMkLst>
            <pc:docMk/>
            <pc:sldMk cId="4265967738" sldId="270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34:12.321" v="1838" actId="165"/>
          <ac:grpSpMkLst>
            <pc:docMk/>
            <pc:sldMk cId="4265967738" sldId="270"/>
            <ac:grpSpMk id="150" creationId="{10345194-4C7E-4BAC-BCDF-37CCDD64B1D9}"/>
          </ac:grpSpMkLst>
        </pc:grpChg>
        <pc:cxnChg chg="add mod">
          <ac:chgData name="rachmad agung" userId="a180493ac439f31d" providerId="LiveId" clId="{24C62394-10E9-4126-B306-8FB7570EED22}" dt="2020-02-05T15:41:16.962" v="1947" actId="1076"/>
          <ac:cxnSpMkLst>
            <pc:docMk/>
            <pc:sldMk cId="4265967738" sldId="270"/>
            <ac:cxnSpMk id="96" creationId="{093FDEB0-0B3D-435E-AD96-8F0D95E7BA08}"/>
          </ac:cxnSpMkLst>
        </pc:cxnChg>
      </pc:sldChg>
      <pc:sldChg chg="delSp modSp add del">
        <pc:chgData name="rachmad agung" userId="a180493ac439f31d" providerId="LiveId" clId="{24C62394-10E9-4126-B306-8FB7570EED22}" dt="2020-02-05T14:29:17.668" v="1758" actId="47"/>
        <pc:sldMkLst>
          <pc:docMk/>
          <pc:sldMk cId="1938590061" sldId="271"/>
        </pc:sldMkLst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" creationId="{A787BE6A-3F50-477D-B1CD-B6287C22C017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4" creationId="{FEDEC217-E0DD-48A0-BA51-0BB88373C132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2" creationId="{0B78208C-370A-4410-AC39-651F1253A3C6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54" creationId="{D8D64F7F-6B5F-489A-B04E-E8F575BAAD29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55" creationId="{4BF2EA96-4A7F-4C49-8CE2-97848190C0E8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57" creationId="{2D8506CB-BEF9-4E0A-9053-6373211CDDDF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58" creationId="{448EA529-5F7B-4434-A512-181058D88632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0" creationId="{60D654CF-2399-4EDF-9C6A-1D9CF2400E0B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1" creationId="{FC8E6212-C158-4BCD-AE0F-61671909B495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3" creationId="{8B9AD5C5-424C-4E3E-8E81-D7549DF1DED8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74" creationId="{85FE7FAB-B0C1-467E-BA32-D8E9217EBA10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05" creationId="{974D4ECC-E6FB-455E-BEC7-DFE0FA31C6B0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1" creationId="{8752A78C-364F-464A-BACA-66E58183B2FE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2" creationId="{2ED5F37E-713F-44CB-80D9-2F2A52C38171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5" creationId="{6BBBDF0A-33A7-46E1-85F0-2BEF1ACF0D4F}"/>
          </ac:spMkLst>
        </pc:spChg>
        <pc:spChg chg="mod topLvl">
          <ac:chgData name="rachmad agung" userId="a180493ac439f31d" providerId="LiveId" clId="{24C62394-10E9-4126-B306-8FB7570EED22}" dt="2020-02-05T14:12:22.701" v="1500" actId="165"/>
          <ac:spMkLst>
            <pc:docMk/>
            <pc:sldMk cId="1938590061" sldId="271"/>
            <ac:spMk id="117" creationId="{A36A537F-FD10-4CE0-A8AD-594FBF1376E8}"/>
          </ac:spMkLst>
        </pc:spChg>
        <pc:grpChg chg="de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4" creationId="{3893BC41-4DCE-4652-A29D-D6A81F1B5D5C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06" creationId="{434FF231-DDBE-4F08-B76F-03A4833D39E1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13" creationId="{20D169B7-C17B-4C20-90F7-622E4BFE57ED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49" creationId="{9F90871F-DFED-41B9-BCDD-B57F1D6EB9E8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1" creationId="{9A820F47-D794-4A0D-A648-E9B07AF5EECC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2" creationId="{C604E9B8-D69A-465D-A50E-91886E02FC07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3" creationId="{8E40870D-A33B-469F-AE42-9091757BF2BD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4" creationId="{E8A7E50B-F2DF-469D-BB7C-BBDEB8591B6D}"/>
          </ac:grpSpMkLst>
        </pc:grpChg>
        <pc:grpChg chg="mod topLvl">
          <ac:chgData name="rachmad agung" userId="a180493ac439f31d" providerId="LiveId" clId="{24C62394-10E9-4126-B306-8FB7570EED22}" dt="2020-02-05T14:12:22.701" v="1500" actId="165"/>
          <ac:grpSpMkLst>
            <pc:docMk/>
            <pc:sldMk cId="1938590061" sldId="271"/>
            <ac:grpSpMk id="156" creationId="{607C7C16-D1E1-4E77-932E-03BB72A7C387}"/>
          </ac:grpSpMkLst>
        </pc:grpChg>
      </pc:sldChg>
      <pc:sldChg chg="addSp delSp modSp add ord modTransition">
        <pc:chgData name="rachmad agung" userId="a180493ac439f31d" providerId="LiveId" clId="{24C62394-10E9-4126-B306-8FB7570EED22}" dt="2020-02-05T15:41:36.783" v="1949" actId="1076"/>
        <pc:sldMkLst>
          <pc:docMk/>
          <pc:sldMk cId="2286977143" sldId="271"/>
        </pc:sldMkLst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35:45.429" v="1866" actId="164"/>
          <ac:spMkLst>
            <pc:docMk/>
            <pc:sldMk cId="2286977143" sldId="271"/>
            <ac:spMk id="16" creationId="{7CBB3784-AD70-454D-846A-5D99671131A4}"/>
          </ac:spMkLst>
        </pc:spChg>
        <pc:spChg chg="mod topLvl">
          <ac:chgData name="rachmad agung" userId="a180493ac439f31d" providerId="LiveId" clId="{24C62394-10E9-4126-B306-8FB7570EED22}" dt="2020-02-05T14:35:45.429" v="1866" actId="164"/>
          <ac:spMkLst>
            <pc:docMk/>
            <pc:sldMk cId="2286977143" sldId="271"/>
            <ac:spMk id="17" creationId="{E103FC71-91B8-43AB-BCB1-E8FCD94A4E58}"/>
          </ac:spMkLst>
        </pc:spChg>
        <pc:spChg chg="mod topLvl">
          <ac:chgData name="rachmad agung" userId="a180493ac439f31d" providerId="LiveId" clId="{24C62394-10E9-4126-B306-8FB7570EED22}" dt="2020-02-05T14:35:45.429" v="1866" actId="164"/>
          <ac:spMkLst>
            <pc:docMk/>
            <pc:sldMk cId="2286977143" sldId="271"/>
            <ac:spMk id="18" creationId="{2AAE153D-4C2A-4A9A-A136-54D5551102F8}"/>
          </ac:spMkLst>
        </pc:spChg>
        <pc:spChg chg="mod topLvl">
          <ac:chgData name="rachmad agung" userId="a180493ac439f31d" providerId="LiveId" clId="{24C62394-10E9-4126-B306-8FB7570EED22}" dt="2020-02-05T14:35:52.025" v="1867" actId="164"/>
          <ac:spMkLst>
            <pc:docMk/>
            <pc:sldMk cId="2286977143" sldId="271"/>
            <ac:spMk id="21" creationId="{FBFBDD5B-E9C2-410F-8F01-0BC0A5E50FE5}"/>
          </ac:spMkLst>
        </pc:spChg>
        <pc:spChg chg="mod topLvl">
          <ac:chgData name="rachmad agung" userId="a180493ac439f31d" providerId="LiveId" clId="{24C62394-10E9-4126-B306-8FB7570EED22}" dt="2020-02-05T14:35:45.429" v="1866" actId="164"/>
          <ac:spMkLst>
            <pc:docMk/>
            <pc:sldMk cId="2286977143" sldId="271"/>
            <ac:spMk id="22" creationId="{4701530E-50D5-44D8-AD85-0D88A4DD3D4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45" creationId="{902A2A8E-1068-40A0-B3D8-2E645FA5250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46" creationId="{1272CC0B-B1A0-4FD0-94D7-68346CAC3447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47" creationId="{F5E25C0A-FA9D-4878-B722-903353212B4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50" creationId="{7C0E1D44-5ADB-4CF3-B8DF-FFF5188F4B1D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51" creationId="{235820BF-274B-4695-B5C7-BBF04FB648A7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75" creationId="{D45E987D-091D-4DD9-B8E0-39F8DEEEF070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76" creationId="{4EB2AC02-FE5C-4225-9455-DBAD06E84B3C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77" creationId="{FBBAEF6C-2E17-470F-B30E-96025EA8EB04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80" creationId="{04C5F06F-14FD-43B2-9258-08FA49EFFE41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81" creationId="{88A97156-AAB5-4BBA-A92B-CE7F4870A2D5}"/>
          </ac:spMkLst>
        </pc:spChg>
        <pc:spChg chg="add mod">
          <ac:chgData name="rachmad agung" userId="a180493ac439f31d" providerId="LiveId" clId="{24C62394-10E9-4126-B306-8FB7570EED22}" dt="2020-02-05T15:41:36.783" v="1949" actId="1076"/>
          <ac:spMkLst>
            <pc:docMk/>
            <pc:sldMk cId="2286977143" sldId="271"/>
            <ac:spMk id="96" creationId="{566785BA-9774-4407-8EB4-6B5AD60F20EA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24" creationId="{AD51779E-05B9-4997-B0C5-05528FDF400F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26" creationId="{923C90E8-5DA2-482E-B597-E1509690B1D1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1" creationId="{1D70D6F3-8C18-4BA3-9FFB-3B09B5CE410C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2" creationId="{8E6DE9CB-DED1-4FFE-A3F8-9F3C8D650056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3" creationId="{8EB16779-0A76-463B-9219-F3C68E6FA5C1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6" creationId="{3F0C1013-725A-4AD7-89E8-37874C20FF2A}"/>
          </ac:spMkLst>
        </pc:spChg>
        <pc:spChg chg="mod topLvl">
          <ac:chgData name="rachmad agung" userId="a180493ac439f31d" providerId="LiveId" clId="{24C62394-10E9-4126-B306-8FB7570EED22}" dt="2020-02-05T14:35:34.742" v="1865" actId="165"/>
          <ac:spMkLst>
            <pc:docMk/>
            <pc:sldMk cId="2286977143" sldId="271"/>
            <ac:spMk id="137" creationId="{9D534A41-036A-4229-83D4-90BE572AFC45}"/>
          </ac:spMkLst>
        </pc:spChg>
        <pc:grpChg chg="add mod">
          <ac:chgData name="rachmad agung" userId="a180493ac439f31d" providerId="LiveId" clId="{24C62394-10E9-4126-B306-8FB7570EED22}" dt="2020-02-05T14:36:47.236" v="1873" actId="1076"/>
          <ac:grpSpMkLst>
            <pc:docMk/>
            <pc:sldMk cId="2286977143" sldId="271"/>
            <ac:grpSpMk id="2" creationId="{4323C76E-059D-4264-86CE-8E67224640B9}"/>
          </ac:grpSpMkLst>
        </pc:grpChg>
        <pc:grpChg chg="add mod">
          <ac:chgData name="rachmad agung" userId="a180493ac439f31d" providerId="LiveId" clId="{24C62394-10E9-4126-B306-8FB7570EED22}" dt="2020-02-05T14:36:49.894" v="1874" actId="166"/>
          <ac:grpSpMkLst>
            <pc:docMk/>
            <pc:sldMk cId="2286977143" sldId="271"/>
            <ac:grpSpMk id="3" creationId="{93DDC676-8CBC-420C-839C-609D762C1B84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4" creationId="{5FAAF1F0-4E3E-4870-9334-8E10C346F8C8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" creationId="{9475B522-B8C9-4B2E-8BF8-10CCB54651DC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6" creationId="{45907D34-C77B-48B3-84D2-1A886D2C4B93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12" creationId="{4C0BA770-FAB2-4B0B-82DD-4718ABCE6AC2}"/>
          </ac:grpSpMkLst>
        </pc:grpChg>
        <pc:grpChg chg="mod topLvl">
          <ac:chgData name="rachmad agung" userId="a180493ac439f31d" providerId="LiveId" clId="{24C62394-10E9-4126-B306-8FB7570EED22}" dt="2020-02-05T14:36:52.380" v="1884" actId="1038"/>
          <ac:grpSpMkLst>
            <pc:docMk/>
            <pc:sldMk cId="2286977143" sldId="271"/>
            <ac:grpSpMk id="15" creationId="{B97ECC91-97ED-420C-8ED3-8C1745B8FC65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41" creationId="{B2BFF757-B6D3-40C9-911A-6AD5BEF6BE61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44" creationId="{4E16E0D8-5F58-4286-B806-D1A0BC67B4CA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2" creationId="{07912410-E69E-427F-8A69-42E67FE740C4}"/>
          </ac:grpSpMkLst>
        </pc:grpChg>
        <pc:grpChg chg="mod topLvl">
          <ac:chgData name="rachmad agung" userId="a180493ac439f31d" providerId="LiveId" clId="{24C62394-10E9-4126-B306-8FB7570EED22}" dt="2020-02-05T14:36:47.236" v="1873" actId="1076"/>
          <ac:grpSpMkLst>
            <pc:docMk/>
            <pc:sldMk cId="2286977143" sldId="271"/>
            <ac:grpSpMk id="53" creationId="{9E98C220-A57E-4985-997D-B63F8E010372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4" creationId="{4ACDB292-AF12-4CED-88AD-5889119E4DCF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5" creationId="{43B63C26-1DD3-4ABD-8F1C-C12E135A7DDC}"/>
          </ac:grpSpMkLst>
        </pc:grpChg>
        <pc:grpChg chg="mod topLv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6" creationId="{C507070D-F5DF-46A8-83F6-EBA692BAB67B}"/>
          </ac:grpSpMkLst>
        </pc:grpChg>
        <pc:grpChg chg="del">
          <ac:chgData name="rachmad agung" userId="a180493ac439f31d" providerId="LiveId" clId="{24C62394-10E9-4126-B306-8FB7570EED22}" dt="2020-02-05T14:35:34.742" v="1865" actId="165"/>
          <ac:grpSpMkLst>
            <pc:docMk/>
            <pc:sldMk cId="2286977143" sldId="271"/>
            <ac:grpSpMk id="59" creationId="{11ED1B77-B902-4C07-B177-2FB39B7459A3}"/>
          </ac:grpSpMkLst>
        </pc:grpChg>
        <pc:grpChg chg="mod topLvl">
          <ac:chgData name="rachmad agung" userId="a180493ac439f31d" providerId="LiveId" clId="{24C62394-10E9-4126-B306-8FB7570EED22}" dt="2020-02-05T14:36:47.236" v="1873" actId="1076"/>
          <ac:grpSpMkLst>
            <pc:docMk/>
            <pc:sldMk cId="2286977143" sldId="271"/>
            <ac:grpSpMk id="150" creationId="{10345194-4C7E-4BAC-BCDF-37CCDD64B1D9}"/>
          </ac:grpSpMkLst>
        </pc:grpChg>
        <pc:cxnChg chg="add mod">
          <ac:chgData name="rachmad agung" userId="a180493ac439f31d" providerId="LiveId" clId="{24C62394-10E9-4126-B306-8FB7570EED22}" dt="2020-02-05T15:41:36.783" v="1949" actId="1076"/>
          <ac:cxnSpMkLst>
            <pc:docMk/>
            <pc:sldMk cId="2286977143" sldId="271"/>
            <ac:cxnSpMk id="98" creationId="{CDB86142-77CB-401B-8B52-3873610E68F3}"/>
          </ac:cxnSpMkLst>
        </pc:cxnChg>
      </pc:sldChg>
      <pc:sldChg chg="delSp modSp add del">
        <pc:chgData name="rachmad agung" userId="a180493ac439f31d" providerId="LiveId" clId="{24C62394-10E9-4126-B306-8FB7570EED22}" dt="2020-02-05T14:29:17.668" v="1758" actId="47"/>
        <pc:sldMkLst>
          <pc:docMk/>
          <pc:sldMk cId="1239670843" sldId="272"/>
        </pc:sldMkLst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0" creationId="{C1615478-8D97-4E7A-BC1D-CD038023D2AA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" creationId="{A787BE6A-3F50-477D-B1CD-B6287C22C017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3" creationId="{E004B7BD-6306-473E-B517-F3E4556BCB17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4" creationId="{FEDEC217-E0DD-48A0-BA51-0BB88373C132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1" creationId="{A0A414DA-D956-49C6-86AC-8EFB094D0ECE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2" creationId="{0B78208C-370A-4410-AC39-651F1253A3C6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3" creationId="{52778F4B-C3BA-41E6-89FD-245E9B0DAC54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4" creationId="{446DB724-60BA-42C3-A4D1-995AFF7574DA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5" creationId="{7692F278-475D-4688-BDA4-D37A5E849CC4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6" creationId="{C94A4D05-D53D-462E-8CC2-9E212DA266DD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39" creationId="{19498FC0-0134-4EDB-A6B4-A7E1F29E3C64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42" creationId="{9AF208CF-2609-47D3-9EA2-EAF969589200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54" creationId="{D8D64F7F-6B5F-489A-B04E-E8F575BAAD29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55" creationId="{4BF2EA96-4A7F-4C49-8CE2-97848190C0E8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57" creationId="{2D8506CB-BEF9-4E0A-9053-6373211CDDDF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58" creationId="{448EA529-5F7B-4434-A512-181058D88632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69" creationId="{B0812133-922B-4762-B91F-6A9896BC8451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72" creationId="{2B538D10-1B2E-44AC-A8D7-B8E20EB38EFF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05" creationId="{974D4ECC-E6FB-455E-BEC7-DFE0FA31C6B0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1" creationId="{8B9B0055-D67B-4551-844D-45C65D40E99D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2" creationId="{5E5793D5-5368-40E0-B364-6E62FDC1DF60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3" creationId="{0AB87B29-7DD2-4050-A767-2393B16839C7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5" creationId="{6BBBDF0A-33A7-46E1-85F0-2BEF1ACF0D4F}"/>
          </ac:spMkLst>
        </pc:spChg>
        <pc:spChg chg="mod topLvl">
          <ac:chgData name="rachmad agung" userId="a180493ac439f31d" providerId="LiveId" clId="{24C62394-10E9-4126-B306-8FB7570EED22}" dt="2020-02-05T14:12:31.081" v="1501" actId="165"/>
          <ac:spMkLst>
            <pc:docMk/>
            <pc:sldMk cId="1239670843" sldId="272"/>
            <ac:spMk id="117" creationId="{A36A537F-FD10-4CE0-A8AD-594FBF1376E8}"/>
          </ac:spMkLst>
        </pc:spChg>
        <pc:grpChg chg="de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2" creationId="{A3D0F23A-66D6-4767-A834-3CDA585CE100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06" creationId="{FE07F1A2-2BE3-48BB-8B1D-FC8E89BA6539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14" creationId="{1AD15B20-C3FF-4A83-99CF-3C5251CBA70C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49" creationId="{9F90871F-DFED-41B9-BCDD-B57F1D6EB9E8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1" creationId="{9A820F47-D794-4A0D-A648-E9B07AF5EECC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2" creationId="{C604E9B8-D69A-465D-A50E-91886E02FC07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3" creationId="{8E40870D-A33B-469F-AE42-9091757BF2BD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4" creationId="{E8A7E50B-F2DF-469D-BB7C-BBDEB8591B6D}"/>
          </ac:grpSpMkLst>
        </pc:grpChg>
        <pc:grpChg chg="mod topLvl">
          <ac:chgData name="rachmad agung" userId="a180493ac439f31d" providerId="LiveId" clId="{24C62394-10E9-4126-B306-8FB7570EED22}" dt="2020-02-05T14:12:31.081" v="1501" actId="165"/>
          <ac:grpSpMkLst>
            <pc:docMk/>
            <pc:sldMk cId="1239670843" sldId="272"/>
            <ac:grpSpMk id="155" creationId="{BCA03187-3157-46A3-B59F-B73E36B30CC7}"/>
          </ac:grpSpMkLst>
        </pc:grpChg>
        <pc:graphicFrameChg chg="del">
          <ac:chgData name="rachmad agung" userId="a180493ac439f31d" providerId="LiveId" clId="{24C62394-10E9-4126-B306-8FB7570EED22}" dt="2020-02-05T14:12:56.045" v="1502" actId="478"/>
          <ac:graphicFrameMkLst>
            <pc:docMk/>
            <pc:sldMk cId="1239670843" sldId="272"/>
            <ac:graphicFrameMk id="132" creationId="{A41F4400-4CA3-4611-A6F8-CE7CE222EB38}"/>
          </ac:graphicFrameMkLst>
        </pc:graphicFrameChg>
      </pc:sldChg>
      <pc:sldChg chg="addSp delSp modSp add addAnim delAnim modAnim">
        <pc:chgData name="rachmad agung" userId="a180493ac439f31d" providerId="LiveId" clId="{24C62394-10E9-4126-B306-8FB7570EED22}" dt="2020-02-07T03:13:19.770" v="3170" actId="1076"/>
        <pc:sldMkLst>
          <pc:docMk/>
          <pc:sldMk cId="4172975038" sldId="272"/>
        </pc:sldMkLst>
        <pc:spChg chg="mod">
          <ac:chgData name="rachmad agung" userId="a180493ac439f31d" providerId="LiveId" clId="{24C62394-10E9-4126-B306-8FB7570EED22}" dt="2020-02-05T23:00:47.665" v="2025" actId="122"/>
          <ac:spMkLst>
            <pc:docMk/>
            <pc:sldMk cId="4172975038" sldId="272"/>
            <ac:spMk id="2" creationId="{FB9AE254-28B0-4A63-A6BB-839635E2DCC2}"/>
          </ac:spMkLst>
        </pc:spChg>
        <pc:spChg chg="del">
          <ac:chgData name="rachmad agung" userId="a180493ac439f31d" providerId="LiveId" clId="{24C62394-10E9-4126-B306-8FB7570EED22}" dt="2020-02-05T22:54:45.037" v="1957" actId="478"/>
          <ac:spMkLst>
            <pc:docMk/>
            <pc:sldMk cId="4172975038" sldId="272"/>
            <ac:spMk id="3" creationId="{83DC266B-5ACB-40FF-BF02-22DEBAB74D42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" creationId="{FD66B78B-C01C-41F6-BFC4-998D0BC67116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5" creationId="{091A35DA-8D39-41AD-9C0A-09949B9D4C6A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" creationId="{B50FFAEC-722F-4B47-BB51-D2C0B3ECA89C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7" creationId="{3C532366-320D-4CB5-9D45-2233EE04D897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19" creationId="{443117BC-78D1-4C54-969C-21E24AFDC957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20" creationId="{36354753-E4E0-43A8-B2D0-78BE66709806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24" creationId="{73CA51AE-EC1A-40FD-8F4E-D3189CC72528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25" creationId="{8F4E0644-6269-4F74-AF94-1F6A9A33A50C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26" creationId="{6486F57A-8CE3-49A2-8206-01A86FD835A1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30" creationId="{6B90A924-82FE-405D-ABEC-E887950EAE73}"/>
          </ac:spMkLst>
        </pc:spChg>
        <pc:spChg chg="add mod">
          <ac:chgData name="rachmad agung" userId="a180493ac439f31d" providerId="LiveId" clId="{24C62394-10E9-4126-B306-8FB7570EED22}" dt="2020-02-05T22:55:01.496" v="1961" actId="58"/>
          <ac:spMkLst>
            <pc:docMk/>
            <pc:sldMk cId="4172975038" sldId="272"/>
            <ac:spMk id="31" creationId="{F50AA42F-6545-4DEC-A939-304027D12C83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39" creationId="{2AF8156D-3E92-471A-90C0-0C0063E7F67B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0" creationId="{00C32FD4-5DBF-4F5B-A311-EE22B49634BF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1" creationId="{2A23B716-15CA-490E-83FF-D4EB38AAFE0C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5" creationId="{B6FD188E-D5D4-4098-909A-BAD9872EAE0D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6" creationId="{AB620A9F-5028-4467-8DED-2026148C598B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47" creationId="{B2816822-9625-4A62-BDA0-E2092E0AF25C}"/>
          </ac:spMkLst>
        </pc:spChg>
        <pc:spChg chg="add mod">
          <ac:chgData name="rachmad agung" userId="a180493ac439f31d" providerId="LiveId" clId="{24C62394-10E9-4126-B306-8FB7570EED22}" dt="2020-02-05T22:55:01.496" v="1961" actId="58"/>
          <ac:spMkLst>
            <pc:docMk/>
            <pc:sldMk cId="4172975038" sldId="272"/>
            <ac:spMk id="51" creationId="{691746D4-CA75-4D46-9518-C553D6828907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57" creationId="{8F1D116C-009B-4715-BF7E-2ABA78005238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58" creationId="{BD81FCBA-4BBA-4A88-A2BB-6BA078210E73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2" creationId="{0364F28A-DCBE-4EB5-9DD0-4C7B916F6490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3" creationId="{33BC85F6-5F71-4818-86C4-15C8500815ED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4" creationId="{C2784B30-BEB9-4942-8478-858F45A5C0C7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68" creationId="{A91AE238-F0BB-4798-8736-20B6655E5410}"/>
          </ac:spMkLst>
        </pc:spChg>
        <pc:spChg chg="add mod">
          <ac:chgData name="rachmad agung" userId="a180493ac439f31d" providerId="LiveId" clId="{24C62394-10E9-4126-B306-8FB7570EED22}" dt="2020-02-05T22:55:01.496" v="1961" actId="58"/>
          <ac:spMkLst>
            <pc:docMk/>
            <pc:sldMk cId="4172975038" sldId="272"/>
            <ac:spMk id="69" creationId="{CBAD08FA-C96F-4244-9CFC-93F70CC0CF8C}"/>
          </ac:spMkLst>
        </pc:spChg>
        <pc:spChg chg="mod">
          <ac:chgData name="rachmad agung" userId="a180493ac439f31d" providerId="LiveId" clId="{24C62394-10E9-4126-B306-8FB7570EED22}" dt="2020-02-05T22:55:01.496" v="1961" actId="58"/>
          <ac:spMkLst>
            <pc:docMk/>
            <pc:sldMk cId="4172975038" sldId="272"/>
            <ac:spMk id="83" creationId="{8B290FB2-C277-41A6-8701-553AA0ECC07E}"/>
          </ac:spMkLst>
        </pc:spChg>
        <pc:spChg chg="add mod">
          <ac:chgData name="rachmad agung" userId="a180493ac439f31d" providerId="LiveId" clId="{24C62394-10E9-4126-B306-8FB7570EED22}" dt="2020-02-05T22:54:52.895" v="1959" actId="164"/>
          <ac:spMkLst>
            <pc:docMk/>
            <pc:sldMk cId="4172975038" sldId="272"/>
            <ac:spMk id="88" creationId="{B86441D6-4C4A-405E-813D-FF9F6A2E8903}"/>
          </ac:spMkLst>
        </pc:spChg>
        <pc:spChg chg="mod">
          <ac:chgData name="rachmad agung" userId="a180493ac439f31d" providerId="LiveId" clId="{24C62394-10E9-4126-B306-8FB7570EED22}" dt="2020-02-05T22:55:43.920" v="1968" actId="404"/>
          <ac:spMkLst>
            <pc:docMk/>
            <pc:sldMk cId="4172975038" sldId="272"/>
            <ac:spMk id="101" creationId="{EC59561D-F4C9-4E5E-A315-F3B17222795C}"/>
          </ac:spMkLst>
        </pc:spChg>
        <pc:spChg chg="mod">
          <ac:chgData name="rachmad agung" userId="a180493ac439f31d" providerId="LiveId" clId="{24C62394-10E9-4126-B306-8FB7570EED22}" dt="2020-02-05T22:55:43.920" v="1968" actId="404"/>
          <ac:spMkLst>
            <pc:docMk/>
            <pc:sldMk cId="4172975038" sldId="272"/>
            <ac:spMk id="113" creationId="{9CD41378-6610-4D62-90E6-DC679872862E}"/>
          </ac:spMkLst>
        </pc:spChg>
        <pc:spChg chg="mod">
          <ac:chgData name="rachmad agung" userId="a180493ac439f31d" providerId="LiveId" clId="{24C62394-10E9-4126-B306-8FB7570EED22}" dt="2020-02-05T22:55:43.920" v="1968" actId="404"/>
          <ac:spMkLst>
            <pc:docMk/>
            <pc:sldMk cId="4172975038" sldId="272"/>
            <ac:spMk id="123" creationId="{9969D44B-04CB-4A52-B216-6056B762FB29}"/>
          </ac:spMkLst>
        </pc:spChg>
        <pc:spChg chg="mod">
          <ac:chgData name="rachmad agung" userId="a180493ac439f31d" providerId="LiveId" clId="{24C62394-10E9-4126-B306-8FB7570EED22}" dt="2020-02-05T22:55:43.920" v="1968" actId="404"/>
          <ac:spMkLst>
            <pc:docMk/>
            <pc:sldMk cId="4172975038" sldId="272"/>
            <ac:spMk id="133" creationId="{5479C06F-012A-4372-81D1-BF5841064C85}"/>
          </ac:spMkLst>
        </pc:spChg>
        <pc:spChg chg="add del mod">
          <ac:chgData name="rachmad agung" userId="a180493ac439f31d" providerId="LiveId" clId="{24C62394-10E9-4126-B306-8FB7570EED22}" dt="2020-02-05T23:02:32.711" v="2032" actId="478"/>
          <ac:spMkLst>
            <pc:docMk/>
            <pc:sldMk cId="4172975038" sldId="272"/>
            <ac:spMk id="174" creationId="{5573C2AC-5A6E-414E-99A3-6B24F33D6C16}"/>
          </ac:spMkLst>
        </pc:spChg>
        <pc:spChg chg="add del mod">
          <ac:chgData name="rachmad agung" userId="a180493ac439f31d" providerId="LiveId" clId="{24C62394-10E9-4126-B306-8FB7570EED22}" dt="2020-02-05T23:02:32.711" v="2032" actId="478"/>
          <ac:spMkLst>
            <pc:docMk/>
            <pc:sldMk cId="4172975038" sldId="272"/>
            <ac:spMk id="176" creationId="{EC0D6BDD-8669-45D2-B916-3F26F1F2A27D}"/>
          </ac:spMkLst>
        </pc:spChg>
        <pc:spChg chg="add del mod">
          <ac:chgData name="rachmad agung" userId="a180493ac439f31d" providerId="LiveId" clId="{24C62394-10E9-4126-B306-8FB7570EED22}" dt="2020-02-05T23:02:32.711" v="2032" actId="478"/>
          <ac:spMkLst>
            <pc:docMk/>
            <pc:sldMk cId="4172975038" sldId="272"/>
            <ac:spMk id="177" creationId="{45C5BBB5-EE54-4E08-B79B-B880563A77DB}"/>
          </ac:spMkLst>
        </pc:spChg>
        <pc:spChg chg="add mod ord">
          <ac:chgData name="rachmad agung" userId="a180493ac439f31d" providerId="LiveId" clId="{24C62394-10E9-4126-B306-8FB7570EED22}" dt="2020-02-06T00:06:53.943" v="2533" actId="166"/>
          <ac:spMkLst>
            <pc:docMk/>
            <pc:sldMk cId="4172975038" sldId="272"/>
            <ac:spMk id="178" creationId="{03F01970-AAC8-4408-B046-ED2EFED3441E}"/>
          </ac:spMkLst>
        </pc:spChg>
        <pc:spChg chg="add mod">
          <ac:chgData name="rachmad agung" userId="a180493ac439f31d" providerId="LiveId" clId="{24C62394-10E9-4126-B306-8FB7570EED22}" dt="2020-02-06T00:43:12.866" v="2938" actId="1037"/>
          <ac:spMkLst>
            <pc:docMk/>
            <pc:sldMk cId="4172975038" sldId="272"/>
            <ac:spMk id="188" creationId="{13A7F6BB-7895-460F-A443-1316AE1F9DAB}"/>
          </ac:spMkLst>
        </pc:spChg>
        <pc:spChg chg="add mod">
          <ac:chgData name="rachmad agung" userId="a180493ac439f31d" providerId="LiveId" clId="{24C62394-10E9-4126-B306-8FB7570EED22}" dt="2020-02-05T23:07:50.420" v="2087" actId="164"/>
          <ac:spMkLst>
            <pc:docMk/>
            <pc:sldMk cId="4172975038" sldId="272"/>
            <ac:spMk id="190" creationId="{BE54996C-E268-416D-BA0B-C9F4C079A489}"/>
          </ac:spMkLst>
        </pc:spChg>
        <pc:spChg chg="add mod">
          <ac:chgData name="rachmad agung" userId="a180493ac439f31d" providerId="LiveId" clId="{24C62394-10E9-4126-B306-8FB7570EED22}" dt="2020-02-05T23:06:44.626" v="2083" actId="164"/>
          <ac:spMkLst>
            <pc:docMk/>
            <pc:sldMk cId="4172975038" sldId="272"/>
            <ac:spMk id="192" creationId="{A3866E18-FC55-447F-AD28-BC0536748DB4}"/>
          </ac:spMkLst>
        </pc:spChg>
        <pc:spChg chg="add mod">
          <ac:chgData name="rachmad agung" userId="a180493ac439f31d" providerId="LiveId" clId="{24C62394-10E9-4126-B306-8FB7570EED22}" dt="2020-02-06T00:51:20.878" v="2968" actId="20577"/>
          <ac:spMkLst>
            <pc:docMk/>
            <pc:sldMk cId="4172975038" sldId="272"/>
            <ac:spMk id="198" creationId="{617E2FF6-2435-4FF1-8A9C-6A39B902FAD3}"/>
          </ac:spMkLst>
        </pc:spChg>
        <pc:spChg chg="mod">
          <ac:chgData name="rachmad agung" userId="a180493ac439f31d" providerId="LiveId" clId="{24C62394-10E9-4126-B306-8FB7570EED22}" dt="2020-02-06T00:11:36.989" v="2556" actId="20577"/>
          <ac:spMkLst>
            <pc:docMk/>
            <pc:sldMk cId="4172975038" sldId="272"/>
            <ac:spMk id="366" creationId="{0A7DE780-B3F7-49E4-B4EE-BC17E4522CC9}"/>
          </ac:spMkLst>
        </pc:spChg>
        <pc:spChg chg="add del mod">
          <ac:chgData name="rachmad agung" userId="a180493ac439f31d" providerId="LiveId" clId="{24C62394-10E9-4126-B306-8FB7570EED22}" dt="2020-02-05T23:29:12.611" v="2214"/>
          <ac:spMkLst>
            <pc:docMk/>
            <pc:sldMk cId="4172975038" sldId="272"/>
            <ac:spMk id="368" creationId="{BE4D2FF8-E539-4F08-B435-89BA1AF794FF}"/>
          </ac:spMkLst>
        </pc:spChg>
        <pc:spChg chg="add del">
          <ac:chgData name="rachmad agung" userId="a180493ac439f31d" providerId="LiveId" clId="{24C62394-10E9-4126-B306-8FB7570EED22}" dt="2020-02-05T23:29:23.111" v="2216"/>
          <ac:spMkLst>
            <pc:docMk/>
            <pc:sldMk cId="4172975038" sldId="272"/>
            <ac:spMk id="369" creationId="{FB7421BD-B1F6-4F12-A3D8-F7096EDD49B7}"/>
          </ac:spMkLst>
        </pc:spChg>
        <pc:spChg chg="add del mod">
          <ac:chgData name="rachmad agung" userId="a180493ac439f31d" providerId="LiveId" clId="{24C62394-10E9-4126-B306-8FB7570EED22}" dt="2020-02-05T23:29:38.261" v="2219" actId="478"/>
          <ac:spMkLst>
            <pc:docMk/>
            <pc:sldMk cId="4172975038" sldId="272"/>
            <ac:spMk id="370" creationId="{0E74815C-98FF-4603-9B49-F1EB366BD443}"/>
          </ac:spMkLst>
        </pc:spChg>
        <pc:spChg chg="add del">
          <ac:chgData name="rachmad agung" userId="a180493ac439f31d" providerId="LiveId" clId="{24C62394-10E9-4126-B306-8FB7570EED22}" dt="2020-02-05T23:29:51.481" v="2221"/>
          <ac:spMkLst>
            <pc:docMk/>
            <pc:sldMk cId="4172975038" sldId="272"/>
            <ac:spMk id="371" creationId="{115773FE-6885-4A80-8F8A-0BAAB0A221CE}"/>
          </ac:spMkLst>
        </pc:spChg>
        <pc:spChg chg="add del">
          <ac:chgData name="rachmad agung" userId="a180493ac439f31d" providerId="LiveId" clId="{24C62394-10E9-4126-B306-8FB7570EED22}" dt="2020-02-05T23:30:10.434" v="2223"/>
          <ac:spMkLst>
            <pc:docMk/>
            <pc:sldMk cId="4172975038" sldId="272"/>
            <ac:spMk id="372" creationId="{72C2E1E5-7480-40AA-BD56-B8245E16417B}"/>
          </ac:spMkLst>
        </pc:spChg>
        <pc:spChg chg="add del">
          <ac:chgData name="rachmad agung" userId="a180493ac439f31d" providerId="LiveId" clId="{24C62394-10E9-4126-B306-8FB7570EED22}" dt="2020-02-05T23:30:38.439" v="2226"/>
          <ac:spMkLst>
            <pc:docMk/>
            <pc:sldMk cId="4172975038" sldId="272"/>
            <ac:spMk id="373" creationId="{8DA253FD-8C25-40A7-B9DD-95A2EC359B60}"/>
          </ac:spMkLst>
        </pc:spChg>
        <pc:spChg chg="mod topLvl">
          <ac:chgData name="rachmad agung" userId="a180493ac439f31d" providerId="LiveId" clId="{24C62394-10E9-4126-B306-8FB7570EED22}" dt="2020-02-05T23:40:12.284" v="2365" actId="165"/>
          <ac:spMkLst>
            <pc:docMk/>
            <pc:sldMk cId="4172975038" sldId="272"/>
            <ac:spMk id="381" creationId="{D9C1A48D-13C2-4B6E-9649-F621A37166BC}"/>
          </ac:spMkLst>
        </pc:spChg>
        <pc:spChg chg="del mod topLvl">
          <ac:chgData name="rachmad agung" userId="a180493ac439f31d" providerId="LiveId" clId="{24C62394-10E9-4126-B306-8FB7570EED22}" dt="2020-02-05T23:43:38.508" v="2438" actId="478"/>
          <ac:spMkLst>
            <pc:docMk/>
            <pc:sldMk cId="4172975038" sldId="272"/>
            <ac:spMk id="384" creationId="{BF0FEBBD-B853-40C5-9CA9-364548F0C1E5}"/>
          </ac:spMkLst>
        </pc:spChg>
        <pc:spChg chg="add del mod">
          <ac:chgData name="rachmad agung" userId="a180493ac439f31d" providerId="LiveId" clId="{24C62394-10E9-4126-B306-8FB7570EED22}" dt="2020-02-05T23:41:51.698" v="2430" actId="478"/>
          <ac:spMkLst>
            <pc:docMk/>
            <pc:sldMk cId="4172975038" sldId="272"/>
            <ac:spMk id="386" creationId="{06358149-79EE-44CC-AAC5-8B2CDCDAEED5}"/>
          </ac:spMkLst>
        </pc:spChg>
        <pc:spChg chg="add del mod">
          <ac:chgData name="rachmad agung" userId="a180493ac439f31d" providerId="LiveId" clId="{24C62394-10E9-4126-B306-8FB7570EED22}" dt="2020-02-05T23:43:52.148" v="2439" actId="478"/>
          <ac:spMkLst>
            <pc:docMk/>
            <pc:sldMk cId="4172975038" sldId="272"/>
            <ac:spMk id="387" creationId="{357B5747-3842-4AA6-82E0-D26B94973892}"/>
          </ac:spMkLst>
        </pc:spChg>
        <pc:spChg chg="mod">
          <ac:chgData name="rachmad agung" userId="a180493ac439f31d" providerId="LiveId" clId="{24C62394-10E9-4126-B306-8FB7570EED22}" dt="2020-02-05T23:49:03.494" v="2461" actId="1036"/>
          <ac:spMkLst>
            <pc:docMk/>
            <pc:sldMk cId="4172975038" sldId="272"/>
            <ac:spMk id="389" creationId="{110F2664-16BA-4CBC-B7EF-9181BEF5E312}"/>
          </ac:spMkLst>
        </pc:spChg>
        <pc:spChg chg="add del mod">
          <ac:chgData name="rachmad agung" userId="a180493ac439f31d" providerId="LiveId" clId="{24C62394-10E9-4126-B306-8FB7570EED22}" dt="2020-02-05T23:50:04.998" v="2465"/>
          <ac:spMkLst>
            <pc:docMk/>
            <pc:sldMk cId="4172975038" sldId="272"/>
            <ac:spMk id="391" creationId="{5C1B9F52-E921-4527-B996-DEA086CACE6A}"/>
          </ac:spMkLst>
        </pc:spChg>
        <pc:spChg chg="add mod">
          <ac:chgData name="rachmad agung" userId="a180493ac439f31d" providerId="LiveId" clId="{24C62394-10E9-4126-B306-8FB7570EED22}" dt="2020-02-05T23:50:17.555" v="2467" actId="164"/>
          <ac:spMkLst>
            <pc:docMk/>
            <pc:sldMk cId="4172975038" sldId="272"/>
            <ac:spMk id="392" creationId="{E6AACEF3-F3FA-4C6C-B112-0E66B8D5A2A4}"/>
          </ac:spMkLst>
        </pc:spChg>
        <pc:spChg chg="add mod ord">
          <ac:chgData name="rachmad agung" userId="a180493ac439f31d" providerId="LiveId" clId="{24C62394-10E9-4126-B306-8FB7570EED22}" dt="2020-02-06T00:16:13.885" v="2707" actId="1076"/>
          <ac:spMkLst>
            <pc:docMk/>
            <pc:sldMk cId="4172975038" sldId="272"/>
            <ac:spMk id="395" creationId="{BC24A0C7-DD18-4893-91C5-18F4FF89B0DD}"/>
          </ac:spMkLst>
        </pc:spChg>
        <pc:spChg chg="mod">
          <ac:chgData name="rachmad agung" userId="a180493ac439f31d" providerId="LiveId" clId="{24C62394-10E9-4126-B306-8FB7570EED22}" dt="2020-02-06T00:12:50.667" v="2560" actId="20577"/>
          <ac:spMkLst>
            <pc:docMk/>
            <pc:sldMk cId="4172975038" sldId="272"/>
            <ac:spMk id="397" creationId="{7ABC3672-6474-4195-A9F8-79104406D82F}"/>
          </ac:spMkLst>
        </pc:spChg>
        <pc:spChg chg="add mod ord">
          <ac:chgData name="rachmad agung" userId="a180493ac439f31d" providerId="LiveId" clId="{24C62394-10E9-4126-B306-8FB7570EED22}" dt="2020-02-06T00:22:36.883" v="2732" actId="167"/>
          <ac:spMkLst>
            <pc:docMk/>
            <pc:sldMk cId="4172975038" sldId="272"/>
            <ac:spMk id="399" creationId="{4434FFC7-6DC2-4E53-A309-E5C68E2D12EF}"/>
          </ac:spMkLst>
        </pc:spChg>
        <pc:spChg chg="add del">
          <ac:chgData name="rachmad agung" userId="a180493ac439f31d" providerId="LiveId" clId="{24C62394-10E9-4126-B306-8FB7570EED22}" dt="2020-02-06T00:15:06.291" v="2693"/>
          <ac:spMkLst>
            <pc:docMk/>
            <pc:sldMk cId="4172975038" sldId="272"/>
            <ac:spMk id="403" creationId="{C32CF7F1-6759-4271-B7E2-FFE2156D3FE8}"/>
          </ac:spMkLst>
        </pc:spChg>
        <pc:spChg chg="add del">
          <ac:chgData name="rachmad agung" userId="a180493ac439f31d" providerId="LiveId" clId="{24C62394-10E9-4126-B306-8FB7570EED22}" dt="2020-02-06T00:15:20.032" v="2695"/>
          <ac:spMkLst>
            <pc:docMk/>
            <pc:sldMk cId="4172975038" sldId="272"/>
            <ac:spMk id="404" creationId="{ABA89EBE-4A82-4DB1-B4F6-0864C1AC8AE9}"/>
          </ac:spMkLst>
        </pc:spChg>
        <pc:spChg chg="add del">
          <ac:chgData name="rachmad agung" userId="a180493ac439f31d" providerId="LiveId" clId="{24C62394-10E9-4126-B306-8FB7570EED22}" dt="2020-02-06T00:15:47.840" v="2700"/>
          <ac:spMkLst>
            <pc:docMk/>
            <pc:sldMk cId="4172975038" sldId="272"/>
            <ac:spMk id="405" creationId="{788CFD38-88D1-4C29-9B9D-F7F38C0771D6}"/>
          </ac:spMkLst>
        </pc:spChg>
        <pc:spChg chg="mod">
          <ac:chgData name="rachmad agung" userId="a180493ac439f31d" providerId="LiveId" clId="{24C62394-10E9-4126-B306-8FB7570EED22}" dt="2020-02-06T00:22:43.216" v="2734" actId="20577"/>
          <ac:spMkLst>
            <pc:docMk/>
            <pc:sldMk cId="4172975038" sldId="272"/>
            <ac:spMk id="410" creationId="{8A519830-F132-4B6A-9D52-CD18DCB4507B}"/>
          </ac:spMkLst>
        </pc:spChg>
        <pc:spChg chg="mod">
          <ac:chgData name="rachmad agung" userId="a180493ac439f31d" providerId="LiveId" clId="{24C62394-10E9-4126-B306-8FB7570EED22}" dt="2020-02-06T00:27:47.599" v="2761" actId="20577"/>
          <ac:spMkLst>
            <pc:docMk/>
            <pc:sldMk cId="4172975038" sldId="272"/>
            <ac:spMk id="416" creationId="{8B74F555-0803-4B81-BA65-1D5F8421560D}"/>
          </ac:spMkLst>
        </pc:spChg>
        <pc:spChg chg="add mod ord">
          <ac:chgData name="rachmad agung" userId="a180493ac439f31d" providerId="LiveId" clId="{24C62394-10E9-4126-B306-8FB7570EED22}" dt="2020-02-06T00:27:43.152" v="2759" actId="167"/>
          <ac:spMkLst>
            <pc:docMk/>
            <pc:sldMk cId="4172975038" sldId="272"/>
            <ac:spMk id="418" creationId="{322CA7BB-6C41-4A37-8B95-47EFCC725DB4}"/>
          </ac:spMkLst>
        </pc:spChg>
        <pc:spChg chg="mod">
          <ac:chgData name="rachmad agung" userId="a180493ac439f31d" providerId="LiveId" clId="{24C62394-10E9-4126-B306-8FB7570EED22}" dt="2020-02-06T00:28:28.350" v="2766" actId="20577"/>
          <ac:spMkLst>
            <pc:docMk/>
            <pc:sldMk cId="4172975038" sldId="272"/>
            <ac:spMk id="420" creationId="{859B95B0-0AD3-41B4-918F-A83BC4638343}"/>
          </ac:spMkLst>
        </pc:spChg>
        <pc:spChg chg="add del mod ord">
          <ac:chgData name="rachmad agung" userId="a180493ac439f31d" providerId="LiveId" clId="{24C62394-10E9-4126-B306-8FB7570EED22}" dt="2020-02-06T00:30:58.161" v="2771" actId="478"/>
          <ac:spMkLst>
            <pc:docMk/>
            <pc:sldMk cId="4172975038" sldId="272"/>
            <ac:spMk id="422" creationId="{0FC9EC93-66A1-4831-BF1F-2FF06957C95B}"/>
          </ac:spMkLst>
        </pc:spChg>
        <pc:spChg chg="mod">
          <ac:chgData name="rachmad agung" userId="a180493ac439f31d" providerId="LiveId" clId="{24C62394-10E9-4126-B306-8FB7570EED22}" dt="2020-02-06T00:28:18.195" v="2764" actId="20577"/>
          <ac:spMkLst>
            <pc:docMk/>
            <pc:sldMk cId="4172975038" sldId="272"/>
            <ac:spMk id="424" creationId="{699B5527-6695-4CCA-8269-EFE5CE7E2BD1}"/>
          </ac:spMkLst>
        </pc:spChg>
        <pc:spChg chg="del mod topLvl">
          <ac:chgData name="rachmad agung" userId="a180493ac439f31d" providerId="LiveId" clId="{24C62394-10E9-4126-B306-8FB7570EED22}" dt="2020-02-06T00:33:01.580" v="2817" actId="478"/>
          <ac:spMkLst>
            <pc:docMk/>
            <pc:sldMk cId="4172975038" sldId="272"/>
            <ac:spMk id="427" creationId="{96E3DCFB-6CFE-4C1A-A6DA-B0949CCF488C}"/>
          </ac:spMkLst>
        </pc:spChg>
        <pc:spChg chg="add mod ord">
          <ac:chgData name="rachmad agung" userId="a180493ac439f31d" providerId="LiveId" clId="{24C62394-10E9-4126-B306-8FB7570EED22}" dt="2020-02-07T03:13:19.770" v="3170" actId="1076"/>
          <ac:spMkLst>
            <pc:docMk/>
            <pc:sldMk cId="4172975038" sldId="272"/>
            <ac:spMk id="429" creationId="{C3DB5702-286E-4B14-BD75-720EDC8660A0}"/>
          </ac:spMkLst>
        </pc:spChg>
        <pc:spChg chg="mod topLvl">
          <ac:chgData name="rachmad agung" userId="a180493ac439f31d" providerId="LiveId" clId="{24C62394-10E9-4126-B306-8FB7570EED22}" dt="2020-02-07T03:13:11.027" v="3169" actId="1037"/>
          <ac:spMkLst>
            <pc:docMk/>
            <pc:sldMk cId="4172975038" sldId="272"/>
            <ac:spMk id="431" creationId="{FCC01CF8-3A31-4CFA-8D60-43C0014F9454}"/>
          </ac:spMkLst>
        </pc:spChg>
        <pc:spChg chg="add del mod">
          <ac:chgData name="rachmad agung" userId="a180493ac439f31d" providerId="LiveId" clId="{24C62394-10E9-4126-B306-8FB7570EED22}" dt="2020-02-06T00:39:40.372" v="2857" actId="11529"/>
          <ac:spMkLst>
            <pc:docMk/>
            <pc:sldMk cId="4172975038" sldId="272"/>
            <ac:spMk id="433" creationId="{8A11E355-4B3A-4271-B350-4FB3214F52B2}"/>
          </ac:spMkLst>
        </pc:spChg>
        <pc:spChg chg="add mod">
          <ac:chgData name="rachmad agung" userId="a180493ac439f31d" providerId="LiveId" clId="{24C62394-10E9-4126-B306-8FB7570EED22}" dt="2020-02-06T00:42:34.795" v="2934" actId="1036"/>
          <ac:spMkLst>
            <pc:docMk/>
            <pc:sldMk cId="4172975038" sldId="272"/>
            <ac:spMk id="434" creationId="{F86A3AD2-F80F-4A62-B647-7DC70EA9B43A}"/>
          </ac:spMkLst>
        </pc:spChg>
        <pc:spChg chg="add mod">
          <ac:chgData name="rachmad agung" userId="a180493ac439f31d" providerId="LiveId" clId="{24C62394-10E9-4126-B306-8FB7570EED22}" dt="2020-02-06T00:42:34.795" v="2934" actId="1036"/>
          <ac:spMkLst>
            <pc:docMk/>
            <pc:sldMk cId="4172975038" sldId="272"/>
            <ac:spMk id="435" creationId="{AB31C8C1-911E-4585-BBAD-E96E05067EEC}"/>
          </ac:spMkLst>
        </pc:spChg>
        <pc:spChg chg="add mod">
          <ac:chgData name="rachmad agung" userId="a180493ac439f31d" providerId="LiveId" clId="{24C62394-10E9-4126-B306-8FB7570EED22}" dt="2020-02-06T00:42:34.795" v="2934" actId="1036"/>
          <ac:spMkLst>
            <pc:docMk/>
            <pc:sldMk cId="4172975038" sldId="272"/>
            <ac:spMk id="436" creationId="{857C1346-2ED3-4AC8-83D5-7A4B0A659FF6}"/>
          </ac:spMkLst>
        </pc:spChg>
        <pc:spChg chg="add mod">
          <ac:chgData name="rachmad agung" userId="a180493ac439f31d" providerId="LiveId" clId="{24C62394-10E9-4126-B306-8FB7570EED22}" dt="2020-02-06T00:42:34.795" v="2934" actId="1036"/>
          <ac:spMkLst>
            <pc:docMk/>
            <pc:sldMk cId="4172975038" sldId="272"/>
            <ac:spMk id="437" creationId="{EF572737-203B-4BF1-B7E3-8432A069E561}"/>
          </ac:spMkLst>
        </pc:s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8" creationId="{9169A4FC-96BF-4644-BEDB-192FDC7C833B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13" creationId="{821CFCE0-E87C-48FC-A3F1-4A7E7C8D2802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21" creationId="{41EDDEC2-60EA-4C67-B514-FBA8E85885EA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27" creationId="{57D9F4D4-3CF0-4042-B72E-E1C4C37449B7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32" creationId="{4D19947D-C3AB-4F8D-96D5-9E86CEF00E31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42" creationId="{43C31719-5C8A-49A9-92FA-ABDE16C27662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48" creationId="{9C6A59EF-4625-4C0F-BC2E-05AE3F080DEF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52" creationId="{5826EBDC-93A6-45F0-871A-7A5D939214EB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59" creationId="{508C7359-74E7-4C78-9126-D7E979C1A148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65" creationId="{5E5C5104-1832-4417-A4A0-A60EECEC5BCB}"/>
          </ac:grpSpMkLst>
        </pc:grpChg>
        <pc:grpChg chg="add mod">
          <ac:chgData name="rachmad agung" userId="a180493ac439f31d" providerId="LiveId" clId="{24C62394-10E9-4126-B306-8FB7570EED22}" dt="2020-02-05T22:54:52.895" v="1959" actId="164"/>
          <ac:grpSpMkLst>
            <pc:docMk/>
            <pc:sldMk cId="4172975038" sldId="272"/>
            <ac:grpSpMk id="70" creationId="{8025712F-6F0C-44B0-8006-DD75ABB1C180}"/>
          </ac:grpSpMkLst>
        </pc:grpChg>
        <pc:grpChg chg="add mod">
          <ac:chgData name="rachmad agung" userId="a180493ac439f31d" providerId="LiveId" clId="{24C62394-10E9-4126-B306-8FB7570EED22}" dt="2020-02-05T22:55:01.496" v="1961" actId="58"/>
          <ac:grpSpMkLst>
            <pc:docMk/>
            <pc:sldMk cId="4172975038" sldId="272"/>
            <ac:grpSpMk id="75" creationId="{F8617295-DE15-4E25-8B72-3EA4AF3C0982}"/>
          </ac:grpSpMkLst>
        </pc:grpChg>
        <pc:grpChg chg="mod">
          <ac:chgData name="rachmad agung" userId="a180493ac439f31d" providerId="LiveId" clId="{24C62394-10E9-4126-B306-8FB7570EED22}" dt="2020-02-05T22:55:01.496" v="1961" actId="58"/>
          <ac:grpSpMkLst>
            <pc:docMk/>
            <pc:sldMk cId="4172975038" sldId="272"/>
            <ac:grpSpMk id="77" creationId="{2CEF5BDA-EF25-4844-A818-41DBDA611510}"/>
          </ac:grpSpMkLst>
        </pc:grpChg>
        <pc:grpChg chg="add del mod">
          <ac:chgData name="rachmad agung" userId="a180493ac439f31d" providerId="LiveId" clId="{24C62394-10E9-4126-B306-8FB7570EED22}" dt="2020-02-05T22:55:11.883" v="1962" actId="478"/>
          <ac:grpSpMkLst>
            <pc:docMk/>
            <pc:sldMk cId="4172975038" sldId="272"/>
            <ac:grpSpMk id="90" creationId="{FA8FFC44-856B-40A9-8A7F-B634FCB318B9}"/>
          </ac:grpSpMkLst>
        </pc:grpChg>
        <pc:grpChg chg="add mod">
          <ac:chgData name="rachmad agung" userId="a180493ac439f31d" providerId="LiveId" clId="{24C62394-10E9-4126-B306-8FB7570EED22}" dt="2020-02-06T00:43:16.701" v="2939" actId="166"/>
          <ac:grpSpMkLst>
            <pc:docMk/>
            <pc:sldMk cId="4172975038" sldId="272"/>
            <ac:grpSpMk id="91" creationId="{466024EE-55AA-4B65-ADC0-526B7EB5141C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95" creationId="{EBE2DAEA-E431-4E6D-8CA1-B87CB5318D74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99" creationId="{5261A6B6-7D9A-4E87-8D75-9ABF9EFBF50B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03" creationId="{15462900-9C32-46F3-997E-8F084BA6893F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04" creationId="{0FEB1850-C216-44F8-B06F-A8F3E27EF6D1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07" creationId="{380C7508-EA15-4AB6-B279-627FA376E82A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11" creationId="{0914E67C-5479-4B01-9809-46FEDC906077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14" creationId="{C0673B88-8D44-4B4C-AD8F-963A8511CA3C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18" creationId="{85612265-2187-4C48-975A-6294CCF45891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22" creationId="{A5424F3F-9D4A-4A7C-993C-8A967BED297C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24" creationId="{27ED6FAF-A168-4AEF-BA8E-8C9C81AE3F15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27" creationId="{760954A2-6C00-48E8-883C-D13EF777AC9C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31" creationId="{F91E18E6-D6E3-4DDA-A3B3-85CF7B40326F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34" creationId="{5D5B90F0-53BF-4CAB-947F-10EB747D1378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51" creationId="{5CFBF5B9-CE64-4AFC-923D-B36C7AEF8EBF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52" creationId="{4CBB7042-0388-4637-A6A2-0BF5AE5F8C47}"/>
          </ac:grpSpMkLst>
        </pc:grpChg>
        <pc:grpChg chg="mod">
          <ac:chgData name="rachmad agung" userId="a180493ac439f31d" providerId="LiveId" clId="{24C62394-10E9-4126-B306-8FB7570EED22}" dt="2020-02-05T23:42:09.993" v="2432" actId="1076"/>
          <ac:grpSpMkLst>
            <pc:docMk/>
            <pc:sldMk cId="4172975038" sldId="272"/>
            <ac:grpSpMk id="162" creationId="{900B262E-74A1-403C-A495-0DB37ED8D29D}"/>
          </ac:grpSpMkLst>
        </pc:grpChg>
        <pc:grpChg chg="add mod">
          <ac:chgData name="rachmad agung" userId="a180493ac439f31d" providerId="LiveId" clId="{24C62394-10E9-4126-B306-8FB7570EED22}" dt="2020-02-06T00:07:16.819" v="2537" actId="1076"/>
          <ac:grpSpMkLst>
            <pc:docMk/>
            <pc:sldMk cId="4172975038" sldId="272"/>
            <ac:grpSpMk id="194" creationId="{172DF37B-E843-4DDA-B4DF-0F3F731B3652}"/>
          </ac:grpSpMkLst>
        </pc:grpChg>
        <pc:grpChg chg="add mod">
          <ac:chgData name="rachmad agung" userId="a180493ac439f31d" providerId="LiveId" clId="{24C62394-10E9-4126-B306-8FB7570EED22}" dt="2020-02-05T23:06:44.626" v="2083" actId="164"/>
          <ac:grpSpMkLst>
            <pc:docMk/>
            <pc:sldMk cId="4172975038" sldId="272"/>
            <ac:grpSpMk id="195" creationId="{46B645AD-76A0-4041-BA2A-3C9982A7AE67}"/>
          </ac:grpSpMkLst>
        </pc:grpChg>
        <pc:grpChg chg="add mod">
          <ac:chgData name="rachmad agung" userId="a180493ac439f31d" providerId="LiveId" clId="{24C62394-10E9-4126-B306-8FB7570EED22}" dt="2020-02-05T23:08:13.170" v="2093" actId="1038"/>
          <ac:grpSpMkLst>
            <pc:docMk/>
            <pc:sldMk cId="4172975038" sldId="272"/>
            <ac:grpSpMk id="196" creationId="{CA3B058A-4BA8-489C-9B88-803EFDA284BF}"/>
          </ac:grpSpMkLst>
        </pc:grpChg>
        <pc:grpChg chg="add mod">
          <ac:chgData name="rachmad agung" userId="a180493ac439f31d" providerId="LiveId" clId="{24C62394-10E9-4126-B306-8FB7570EED22}" dt="2020-02-05T23:08:20.681" v="2094" actId="164"/>
          <ac:grpSpMkLst>
            <pc:docMk/>
            <pc:sldMk cId="4172975038" sldId="272"/>
            <ac:grpSpMk id="197" creationId="{BCF1F310-55F0-4554-B0CF-448FD25DF324}"/>
          </ac:grpSpMkLst>
        </pc:grpChg>
        <pc:grpChg chg="add del mod">
          <ac:chgData name="rachmad agung" userId="a180493ac439f31d" providerId="LiveId" clId="{24C62394-10E9-4126-B306-8FB7570EED22}" dt="2020-02-05T23:24:42.376" v="2188" actId="478"/>
          <ac:grpSpMkLst>
            <pc:docMk/>
            <pc:sldMk cId="4172975038" sldId="272"/>
            <ac:grpSpMk id="199" creationId="{4FA47A2E-5E9C-4B21-B05E-BD214FB3500F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03" creationId="{B455CF8D-A20F-4D5A-95C4-41AC57472A49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07" creationId="{03AFDC4F-F6E5-44DC-A829-62C4AA4420BA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11" creationId="{6EDC5ADC-E0E9-4217-8B69-0D0AFAB56E11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12" creationId="{0665A05E-AAAA-4FD1-8A35-1F400BBC92CD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15" creationId="{EB550E6B-0A36-47AD-BFD2-6F7799CE1702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19" creationId="{B29E605F-E543-4C0C-A164-8DE1329E282F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22" creationId="{6141FF2D-A43E-441F-9E77-1502A3CCFA4E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26" creationId="{B9343C45-DBC6-45BD-B68D-652FFA804556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30" creationId="{AD78E012-8476-45F7-9788-F146CA53C2B0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32" creationId="{F2908CD2-B083-49CC-A51F-244656056DB7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35" creationId="{6B82BAA8-06B3-490C-A145-896353528830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39" creationId="{B759F7B9-2491-4702-84BE-4F0428BE4E85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42" creationId="{7744107F-8E0D-4705-BC34-590D13D295AE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59" creationId="{1FF3AF25-8FA4-4ABA-9779-B5744691348A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60" creationId="{2A53E066-B54E-43B8-85EE-C82BAC703B73}"/>
          </ac:grpSpMkLst>
        </pc:grpChg>
        <pc:grpChg chg="mod">
          <ac:chgData name="rachmad agung" userId="a180493ac439f31d" providerId="LiveId" clId="{24C62394-10E9-4126-B306-8FB7570EED22}" dt="2020-02-05T23:24:40.735" v="2187"/>
          <ac:grpSpMkLst>
            <pc:docMk/>
            <pc:sldMk cId="4172975038" sldId="272"/>
            <ac:grpSpMk id="270" creationId="{33B0C763-D8FA-425B-AC5B-359F0DC5106C}"/>
          </ac:grpSpMkLst>
        </pc:grpChg>
        <pc:grpChg chg="add del mod">
          <ac:chgData name="rachmad agung" userId="a180493ac439f31d" providerId="LiveId" clId="{24C62394-10E9-4126-B306-8FB7570EED22}" dt="2020-02-05T23:24:48.410" v="2190"/>
          <ac:grpSpMkLst>
            <pc:docMk/>
            <pc:sldMk cId="4172975038" sldId="272"/>
            <ac:grpSpMk id="282" creationId="{D5904D09-B972-4E3E-BF17-9B139DF2D068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86" creationId="{F917F9CD-C27B-414C-8D9B-02ED490DD39C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90" creationId="{DE993A70-306C-4BBD-88D8-26777D4ADE97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94" creationId="{8E214B85-3F97-4A51-8A2F-7A50CE3F4076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95" creationId="{B5720DFF-7E9F-4772-B7AD-E6DB96E159F8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298" creationId="{B7B8DA59-7230-4D33-9354-782913EC4D96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02" creationId="{45551C2A-298E-4694-B9DC-43C0F091D985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05" creationId="{028C9C44-9570-4168-9ABA-ECA7B32742D6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09" creationId="{76ADCC44-E5A6-4A08-AEC8-43EF1CAE451E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13" creationId="{9B5AE530-E200-4EB1-84EB-FDD6701513EB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15" creationId="{B91A4101-E059-443F-A4EB-8CCF3041FD74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18" creationId="{1E084E51-52AD-4776-9510-887950F5A3CF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22" creationId="{6083003D-6F86-4C75-BC77-DEDF9FE6C38D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25" creationId="{C0B874B3-DCFA-4BC0-AE13-CC99AC88FF5C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42" creationId="{B33B29EC-A562-4B45-9D20-11BD58FE91FD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43" creationId="{07DF36D8-4024-4510-AD3E-03464DBC2B3D}"/>
          </ac:grpSpMkLst>
        </pc:grpChg>
        <pc:grpChg chg="mod">
          <ac:chgData name="rachmad agung" userId="a180493ac439f31d" providerId="LiveId" clId="{24C62394-10E9-4126-B306-8FB7570EED22}" dt="2020-02-05T23:24:47.273" v="2189"/>
          <ac:grpSpMkLst>
            <pc:docMk/>
            <pc:sldMk cId="4172975038" sldId="272"/>
            <ac:grpSpMk id="353" creationId="{A484AC07-7A63-4C77-B1B8-514393CB35E6}"/>
          </ac:grpSpMkLst>
        </pc:grpChg>
        <pc:grpChg chg="add mod ord">
          <ac:chgData name="rachmad agung" userId="a180493ac439f31d" providerId="LiveId" clId="{24C62394-10E9-4126-B306-8FB7570EED22}" dt="2020-02-06T00:07:07.132" v="2536" actId="166"/>
          <ac:grpSpMkLst>
            <pc:docMk/>
            <pc:sldMk cId="4172975038" sldId="272"/>
            <ac:grpSpMk id="365" creationId="{01CBD25A-F727-40D2-82E1-25207D1C4BBC}"/>
          </ac:grpSpMkLst>
        </pc:grpChg>
        <pc:grpChg chg="add del mod">
          <ac:chgData name="rachmad agung" userId="a180493ac439f31d" providerId="LiveId" clId="{24C62394-10E9-4126-B306-8FB7570EED22}" dt="2020-02-06T00:30:19.808" v="2770" actId="478"/>
          <ac:grpSpMkLst>
            <pc:docMk/>
            <pc:sldMk cId="4172975038" sldId="272"/>
            <ac:grpSpMk id="374" creationId="{BB29C498-16AF-4A63-94FF-DA03BC197EFE}"/>
          </ac:grpSpMkLst>
        </pc:grpChg>
        <pc:grpChg chg="add del mod">
          <ac:chgData name="rachmad agung" userId="a180493ac439f31d" providerId="LiveId" clId="{24C62394-10E9-4126-B306-8FB7570EED22}" dt="2020-02-06T00:30:17.681" v="2769" actId="478"/>
          <ac:grpSpMkLst>
            <pc:docMk/>
            <pc:sldMk cId="4172975038" sldId="272"/>
            <ac:grpSpMk id="377" creationId="{F632DEB5-5CDF-4859-A87B-848BD6A6E2A9}"/>
          </ac:grpSpMkLst>
        </pc:grpChg>
        <pc:grpChg chg="add del mod">
          <ac:chgData name="rachmad agung" userId="a180493ac439f31d" providerId="LiveId" clId="{24C62394-10E9-4126-B306-8FB7570EED22}" dt="2020-02-05T23:45:31.362" v="2448" actId="478"/>
          <ac:grpSpMkLst>
            <pc:docMk/>
            <pc:sldMk cId="4172975038" sldId="272"/>
            <ac:grpSpMk id="380" creationId="{4B2D1146-8B02-494F-8A5E-9097DA78F239}"/>
          </ac:grpSpMkLst>
        </pc:grpChg>
        <pc:grpChg chg="add del mod">
          <ac:chgData name="rachmad agung" userId="a180493ac439f31d" providerId="LiveId" clId="{24C62394-10E9-4126-B306-8FB7570EED22}" dt="2020-02-05T23:36:54.186" v="2277" actId="165"/>
          <ac:grpSpMkLst>
            <pc:docMk/>
            <pc:sldMk cId="4172975038" sldId="272"/>
            <ac:grpSpMk id="383" creationId="{B7DAD151-D5C6-407E-BE4A-6FA456A81285}"/>
          </ac:grpSpMkLst>
        </pc:grpChg>
        <pc:grpChg chg="add mod ord">
          <ac:chgData name="rachmad agung" userId="a180493ac439f31d" providerId="LiveId" clId="{24C62394-10E9-4126-B306-8FB7570EED22}" dt="2020-02-06T00:16:48.774" v="2713" actId="167"/>
          <ac:grpSpMkLst>
            <pc:docMk/>
            <pc:sldMk cId="4172975038" sldId="272"/>
            <ac:grpSpMk id="388" creationId="{FB237409-69EE-4E53-A8A0-1CB056F2E5EA}"/>
          </ac:grpSpMkLst>
        </pc:grpChg>
        <pc:grpChg chg="add mod ord">
          <ac:chgData name="rachmad agung" userId="a180493ac439f31d" providerId="LiveId" clId="{24C62394-10E9-4126-B306-8FB7570EED22}" dt="2020-02-06T00:15:34.853" v="2697" actId="167"/>
          <ac:grpSpMkLst>
            <pc:docMk/>
            <pc:sldMk cId="4172975038" sldId="272"/>
            <ac:grpSpMk id="394" creationId="{863AC73A-176E-49D1-8802-3BA253C4BE9A}"/>
          </ac:grpSpMkLst>
        </pc:grpChg>
        <pc:grpChg chg="add mod ord">
          <ac:chgData name="rachmad agung" userId="a180493ac439f31d" providerId="LiveId" clId="{24C62394-10E9-4126-B306-8FB7570EED22}" dt="2020-02-06T00:22:32.055" v="2731" actId="167"/>
          <ac:grpSpMkLst>
            <pc:docMk/>
            <pc:sldMk cId="4172975038" sldId="272"/>
            <ac:grpSpMk id="396" creationId="{0D8274C3-95F1-4141-9551-E0C36CCD98F1}"/>
          </ac:grpSpMkLst>
        </pc:grpChg>
        <pc:grpChg chg="add del mod">
          <ac:chgData name="rachmad agung" userId="a180493ac439f31d" providerId="LiveId" clId="{24C62394-10E9-4126-B306-8FB7570EED22}" dt="2020-02-06T00:17:22.888" v="2715" actId="478"/>
          <ac:grpSpMkLst>
            <pc:docMk/>
            <pc:sldMk cId="4172975038" sldId="272"/>
            <ac:grpSpMk id="400" creationId="{E88A177E-88D3-4802-B42F-3C101CA3DC35}"/>
          </ac:grpSpMkLst>
        </pc:grpChg>
        <pc:grpChg chg="add del mod">
          <ac:chgData name="rachmad agung" userId="a180493ac439f31d" providerId="LiveId" clId="{24C62394-10E9-4126-B306-8FB7570EED22}" dt="2020-02-06T00:26:16.345" v="2752" actId="478"/>
          <ac:grpSpMkLst>
            <pc:docMk/>
            <pc:sldMk cId="4172975038" sldId="272"/>
            <ac:grpSpMk id="406" creationId="{8E2FAA2C-E8A2-4BD9-BF39-D509BED81D3B}"/>
          </ac:grpSpMkLst>
        </pc:grpChg>
        <pc:grpChg chg="add mod ord">
          <ac:chgData name="rachmad agung" userId="a180493ac439f31d" providerId="LiveId" clId="{24C62394-10E9-4126-B306-8FB7570EED22}" dt="2020-02-06T00:22:52.979" v="2735" actId="167"/>
          <ac:grpSpMkLst>
            <pc:docMk/>
            <pc:sldMk cId="4172975038" sldId="272"/>
            <ac:grpSpMk id="409" creationId="{0FC3833E-77A8-45BF-82CA-3CA56ECB84FC}"/>
          </ac:grpSpMkLst>
        </pc:grpChg>
        <pc:grpChg chg="add del mod">
          <ac:chgData name="rachmad agung" userId="a180493ac439f31d" providerId="LiveId" clId="{24C62394-10E9-4126-B306-8FB7570EED22}" dt="2020-02-06T00:26:13.599" v="2751" actId="478"/>
          <ac:grpSpMkLst>
            <pc:docMk/>
            <pc:sldMk cId="4172975038" sldId="272"/>
            <ac:grpSpMk id="412" creationId="{FA187423-E6AE-4606-A0D2-DCF9DFE8FC5F}"/>
          </ac:grpSpMkLst>
        </pc:grpChg>
        <pc:grpChg chg="add mod ord">
          <ac:chgData name="rachmad agung" userId="a180493ac439f31d" providerId="LiveId" clId="{24C62394-10E9-4126-B306-8FB7570EED22}" dt="2020-02-06T00:27:56.692" v="2762" actId="167"/>
          <ac:grpSpMkLst>
            <pc:docMk/>
            <pc:sldMk cId="4172975038" sldId="272"/>
            <ac:grpSpMk id="415" creationId="{3FFBBE40-CDDE-4413-83EA-B46104D6F102}"/>
          </ac:grpSpMkLst>
        </pc:grpChg>
        <pc:grpChg chg="add mod ord">
          <ac:chgData name="rachmad agung" userId="a180493ac439f31d" providerId="LiveId" clId="{24C62394-10E9-4126-B306-8FB7570EED22}" dt="2020-02-06T00:27:36.702" v="2758" actId="167"/>
          <ac:grpSpMkLst>
            <pc:docMk/>
            <pc:sldMk cId="4172975038" sldId="272"/>
            <ac:grpSpMk id="419" creationId="{09E29D1E-BDFD-491D-95EE-990488A8E2F6}"/>
          </ac:grpSpMkLst>
        </pc:grpChg>
        <pc:grpChg chg="add mod ord">
          <ac:chgData name="rachmad agung" userId="a180493ac439f31d" providerId="LiveId" clId="{24C62394-10E9-4126-B306-8FB7570EED22}" dt="2020-02-07T03:12:45.007" v="3158" actId="1036"/>
          <ac:grpSpMkLst>
            <pc:docMk/>
            <pc:sldMk cId="4172975038" sldId="272"/>
            <ac:grpSpMk id="423" creationId="{0ECEC26F-60A3-404F-994C-E3EF17DB0F96}"/>
          </ac:grpSpMkLst>
        </pc:grpChg>
        <pc:grpChg chg="add del mod">
          <ac:chgData name="rachmad agung" userId="a180493ac439f31d" providerId="LiveId" clId="{24C62394-10E9-4126-B306-8FB7570EED22}" dt="2020-02-06T00:31:09.892" v="2773" actId="478"/>
          <ac:grpSpMkLst>
            <pc:docMk/>
            <pc:sldMk cId="4172975038" sldId="272"/>
            <ac:grpSpMk id="426" creationId="{656191BB-ED98-4BB4-BFFC-CB98046E23A2}"/>
          </ac:grpSpMkLst>
        </pc:grpChg>
        <pc:grpChg chg="add del mod">
          <ac:chgData name="rachmad agung" userId="a180493ac439f31d" providerId="LiveId" clId="{24C62394-10E9-4126-B306-8FB7570EED22}" dt="2020-02-06T00:33:46.938" v="2821" actId="165"/>
          <ac:grpSpMkLst>
            <pc:docMk/>
            <pc:sldMk cId="4172975038" sldId="272"/>
            <ac:grpSpMk id="430" creationId="{BD3FAA83-E1D0-4671-B285-CF7CB19FD832}"/>
          </ac:grpSpMkLst>
        </pc:grpChg>
        <pc:cxnChg chg="add mod">
          <ac:chgData name="rachmad agung" userId="a180493ac439f31d" providerId="LiveId" clId="{24C62394-10E9-4126-B306-8FB7570EED22}" dt="2020-02-05T22:54:52.895" v="1959" actId="164"/>
          <ac:cxnSpMkLst>
            <pc:docMk/>
            <pc:sldMk cId="4172975038" sldId="272"/>
            <ac:cxnSpMk id="89" creationId="{0DAE1814-2158-4676-8F4C-8B1D7957E518}"/>
          </ac:cxnSpMkLst>
        </pc:cxnChg>
        <pc:cxnChg chg="add del mod">
          <ac:chgData name="rachmad agung" userId="a180493ac439f31d" providerId="LiveId" clId="{24C62394-10E9-4126-B306-8FB7570EED22}" dt="2020-02-05T22:57:52.689" v="1984" actId="478"/>
          <ac:cxnSpMkLst>
            <pc:docMk/>
            <pc:sldMk cId="4172975038" sldId="272"/>
            <ac:cxnSpMk id="175" creationId="{13867B12-4E3F-47DA-B57B-DA5127C9BB00}"/>
          </ac:cxnSpMkLst>
        </pc:cxnChg>
        <pc:cxnChg chg="add del mod">
          <ac:chgData name="rachmad agung" userId="a180493ac439f31d" providerId="LiveId" clId="{24C62394-10E9-4126-B306-8FB7570EED22}" dt="2020-02-05T23:02:32.711" v="2032" actId="478"/>
          <ac:cxnSpMkLst>
            <pc:docMk/>
            <pc:sldMk cId="4172975038" sldId="272"/>
            <ac:cxnSpMk id="180" creationId="{37234B8A-C8D7-4387-8DE2-7CC2DAAE622D}"/>
          </ac:cxnSpMkLst>
        </pc:cxnChg>
        <pc:cxnChg chg="add del mod">
          <ac:chgData name="rachmad agung" userId="a180493ac439f31d" providerId="LiveId" clId="{24C62394-10E9-4126-B306-8FB7570EED22}" dt="2020-02-05T23:02:32.711" v="2032" actId="478"/>
          <ac:cxnSpMkLst>
            <pc:docMk/>
            <pc:sldMk cId="4172975038" sldId="272"/>
            <ac:cxnSpMk id="182" creationId="{72DFB63C-7F2A-4908-95F4-CF648815B471}"/>
          </ac:cxnSpMkLst>
        </pc:cxnChg>
        <pc:cxnChg chg="add del mod">
          <ac:chgData name="rachmad agung" userId="a180493ac439f31d" providerId="LiveId" clId="{24C62394-10E9-4126-B306-8FB7570EED22}" dt="2020-02-05T23:02:34.349" v="2033" actId="478"/>
          <ac:cxnSpMkLst>
            <pc:docMk/>
            <pc:sldMk cId="4172975038" sldId="272"/>
            <ac:cxnSpMk id="184" creationId="{6350A61D-939F-4F37-BB03-7D5F93257CD3}"/>
          </ac:cxnSpMkLst>
        </pc:cxnChg>
        <pc:cxnChg chg="add mod">
          <ac:chgData name="rachmad agung" userId="a180493ac439f31d" providerId="LiveId" clId="{24C62394-10E9-4126-B306-8FB7570EED22}" dt="2020-02-05T23:06:19.670" v="2079" actId="164"/>
          <ac:cxnSpMkLst>
            <pc:docMk/>
            <pc:sldMk cId="4172975038" sldId="272"/>
            <ac:cxnSpMk id="187" creationId="{43307B1A-869C-49E4-8096-BDD66D57442A}"/>
          </ac:cxnSpMkLst>
        </pc:cxnChg>
        <pc:cxnChg chg="add mod">
          <ac:chgData name="rachmad agung" userId="a180493ac439f31d" providerId="LiveId" clId="{24C62394-10E9-4126-B306-8FB7570EED22}" dt="2020-02-06T00:43:12.866" v="2938" actId="1037"/>
          <ac:cxnSpMkLst>
            <pc:docMk/>
            <pc:sldMk cId="4172975038" sldId="272"/>
            <ac:cxnSpMk id="189" creationId="{B0B2FFF1-9433-4B1E-BD2F-8A58918AC753}"/>
          </ac:cxnSpMkLst>
        </pc:cxnChg>
        <pc:cxnChg chg="add mod">
          <ac:chgData name="rachmad agung" userId="a180493ac439f31d" providerId="LiveId" clId="{24C62394-10E9-4126-B306-8FB7570EED22}" dt="2020-02-05T23:07:50.420" v="2087" actId="164"/>
          <ac:cxnSpMkLst>
            <pc:docMk/>
            <pc:sldMk cId="4172975038" sldId="272"/>
            <ac:cxnSpMk id="191" creationId="{6FB174CF-1270-436F-AEB4-2DCEB7810C51}"/>
          </ac:cxnSpMkLst>
        </pc:cxnChg>
        <pc:cxnChg chg="add mod">
          <ac:chgData name="rachmad agung" userId="a180493ac439f31d" providerId="LiveId" clId="{24C62394-10E9-4126-B306-8FB7570EED22}" dt="2020-02-05T23:06:44.626" v="2083" actId="164"/>
          <ac:cxnSpMkLst>
            <pc:docMk/>
            <pc:sldMk cId="4172975038" sldId="272"/>
            <ac:cxnSpMk id="193" creationId="{EE75D2D5-DDA5-4853-9EE6-35E36EFFF0D9}"/>
          </ac:cxnSpMkLst>
        </pc:cxnChg>
        <pc:cxnChg chg="mod">
          <ac:chgData name="rachmad agung" userId="a180493ac439f31d" providerId="LiveId" clId="{24C62394-10E9-4126-B306-8FB7570EED22}" dt="2020-02-06T00:30:19.808" v="2770" actId="478"/>
          <ac:cxnSpMkLst>
            <pc:docMk/>
            <pc:sldMk cId="4172975038" sldId="272"/>
            <ac:cxnSpMk id="376" creationId="{36D2C07D-4FBA-4DBB-AA06-B5CB71CAB245}"/>
          </ac:cxnSpMkLst>
        </pc:cxnChg>
        <pc:cxnChg chg="mod">
          <ac:chgData name="rachmad agung" userId="a180493ac439f31d" providerId="LiveId" clId="{24C62394-10E9-4126-B306-8FB7570EED22}" dt="2020-02-06T00:30:17.681" v="2769" actId="478"/>
          <ac:cxnSpMkLst>
            <pc:docMk/>
            <pc:sldMk cId="4172975038" sldId="272"/>
            <ac:cxnSpMk id="379" creationId="{AE512D73-BEEE-49B7-8C5B-2B109C9113A6}"/>
          </ac:cxnSpMkLst>
        </pc:cxnChg>
        <pc:cxnChg chg="add del mod topLvl">
          <ac:chgData name="rachmad agung" userId="a180493ac439f31d" providerId="LiveId" clId="{24C62394-10E9-4126-B306-8FB7570EED22}" dt="2020-02-05T23:45:31.362" v="2448" actId="478"/>
          <ac:cxnSpMkLst>
            <pc:docMk/>
            <pc:sldMk cId="4172975038" sldId="272"/>
            <ac:cxnSpMk id="382" creationId="{3C72BE30-C6E7-4FAB-A334-C00717A470CF}"/>
          </ac:cxnSpMkLst>
        </pc:cxnChg>
        <pc:cxnChg chg="del mod topLvl">
          <ac:chgData name="rachmad agung" userId="a180493ac439f31d" providerId="LiveId" clId="{24C62394-10E9-4126-B306-8FB7570EED22}" dt="2020-02-05T23:36:58.073" v="2278" actId="478"/>
          <ac:cxnSpMkLst>
            <pc:docMk/>
            <pc:sldMk cId="4172975038" sldId="272"/>
            <ac:cxnSpMk id="385" creationId="{811AFB74-296A-4BDC-A714-68BB7A3DE051}"/>
          </ac:cxnSpMkLst>
        </pc:cxnChg>
        <pc:cxnChg chg="mod">
          <ac:chgData name="rachmad agung" userId="a180493ac439f31d" providerId="LiveId" clId="{24C62394-10E9-4126-B306-8FB7570EED22}" dt="2020-02-05T23:49:03.494" v="2461" actId="1036"/>
          <ac:cxnSpMkLst>
            <pc:docMk/>
            <pc:sldMk cId="4172975038" sldId="272"/>
            <ac:cxnSpMk id="390" creationId="{6F3BCA40-FCA9-4B77-BAC7-14968E8293C1}"/>
          </ac:cxnSpMkLst>
        </pc:cxnChg>
        <pc:cxnChg chg="add mod">
          <ac:chgData name="rachmad agung" userId="a180493ac439f31d" providerId="LiveId" clId="{24C62394-10E9-4126-B306-8FB7570EED22}" dt="2020-02-05T23:50:17.555" v="2467" actId="164"/>
          <ac:cxnSpMkLst>
            <pc:docMk/>
            <pc:sldMk cId="4172975038" sldId="272"/>
            <ac:cxnSpMk id="393" creationId="{2DA37689-B0BB-48A1-83F4-B57FBBA3D04F}"/>
          </ac:cxnSpMkLst>
        </pc:cxnChg>
        <pc:cxnChg chg="mod">
          <ac:chgData name="rachmad agung" userId="a180493ac439f31d" providerId="LiveId" clId="{24C62394-10E9-4126-B306-8FB7570EED22}" dt="2020-02-06T00:17:22.888" v="2715" actId="478"/>
          <ac:cxnSpMkLst>
            <pc:docMk/>
            <pc:sldMk cId="4172975038" sldId="272"/>
            <ac:cxnSpMk id="402" creationId="{C86AC25D-5DB0-4355-9F83-E35FBE811FEE}"/>
          </ac:cxnSpMkLst>
        </pc:cxnChg>
        <pc:cxnChg chg="mod">
          <ac:chgData name="rachmad agung" userId="a180493ac439f31d" providerId="LiveId" clId="{24C62394-10E9-4126-B306-8FB7570EED22}" dt="2020-02-06T00:26:16.345" v="2752" actId="478"/>
          <ac:cxnSpMkLst>
            <pc:docMk/>
            <pc:sldMk cId="4172975038" sldId="272"/>
            <ac:cxnSpMk id="408" creationId="{DDDB5FD9-6F00-4C4C-B4C5-E8EFC591291F}"/>
          </ac:cxnSpMkLst>
        </pc:cxnChg>
        <pc:cxnChg chg="mod">
          <ac:chgData name="rachmad agung" userId="a180493ac439f31d" providerId="LiveId" clId="{24C62394-10E9-4126-B306-8FB7570EED22}" dt="2020-02-06T00:26:13.599" v="2751" actId="478"/>
          <ac:cxnSpMkLst>
            <pc:docMk/>
            <pc:sldMk cId="4172975038" sldId="272"/>
            <ac:cxnSpMk id="414" creationId="{E965ED42-77EB-4F31-836A-B38E3F5C3D89}"/>
          </ac:cxnSpMkLst>
        </pc:cxnChg>
        <pc:cxnChg chg="del mod topLvl">
          <ac:chgData name="rachmad agung" userId="a180493ac439f31d" providerId="LiveId" clId="{24C62394-10E9-4126-B306-8FB7570EED22}" dt="2020-02-06T00:31:09.892" v="2773" actId="478"/>
          <ac:cxnSpMkLst>
            <pc:docMk/>
            <pc:sldMk cId="4172975038" sldId="272"/>
            <ac:cxnSpMk id="428" creationId="{3D70673F-6CEF-47F6-8DA6-44838E8D0A6C}"/>
          </ac:cxnSpMkLst>
        </pc:cxnChg>
        <pc:cxnChg chg="del mod topLvl">
          <ac:chgData name="rachmad agung" userId="a180493ac439f31d" providerId="LiveId" clId="{24C62394-10E9-4126-B306-8FB7570EED22}" dt="2020-02-06T00:33:50.197" v="2822" actId="478"/>
          <ac:cxnSpMkLst>
            <pc:docMk/>
            <pc:sldMk cId="4172975038" sldId="272"/>
            <ac:cxnSpMk id="432" creationId="{B2ACB77B-6533-4803-B08E-CDF7C032ECB7}"/>
          </ac:cxnSpMkLst>
        </pc:cxnChg>
      </pc:sldChg>
      <pc:sldChg chg="addSp delSp modSp add delAnim modAnim">
        <pc:chgData name="rachmad agung" userId="a180493ac439f31d" providerId="LiveId" clId="{24C62394-10E9-4126-B306-8FB7570EED22}" dt="2020-02-06T01:04:49.842" v="3148" actId="1076"/>
        <pc:sldMkLst>
          <pc:docMk/>
          <pc:sldMk cId="2647306892" sldId="273"/>
        </pc:sldMkLst>
        <pc:spChg chg="add del mod">
          <ac:chgData name="rachmad agung" userId="a180493ac439f31d" providerId="LiveId" clId="{24C62394-10E9-4126-B306-8FB7570EED22}" dt="2020-02-06T01:00:39.049" v="3024" actId="1076"/>
          <ac:spMkLst>
            <pc:docMk/>
            <pc:sldMk cId="2647306892" sldId="273"/>
            <ac:spMk id="2" creationId="{0DB0AD17-D546-4A6F-B724-16E77478C22B}"/>
          </ac:spMkLst>
        </pc:spChg>
        <pc:spChg chg="del">
          <ac:chgData name="rachmad agung" userId="a180493ac439f31d" providerId="LiveId" clId="{24C62394-10E9-4126-B306-8FB7570EED22}" dt="2020-02-06T00:48:52.045" v="2955" actId="478"/>
          <ac:spMkLst>
            <pc:docMk/>
            <pc:sldMk cId="2647306892" sldId="273"/>
            <ac:spMk id="3" creationId="{1407DA0A-F967-4736-AFF9-23F3736B1EC4}"/>
          </ac:spMkLst>
        </pc:spChg>
        <pc:spChg chg="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6" creationId="{ED619346-6373-4317-A11C-6A2BB8B5FBC0}"/>
          </ac:spMkLst>
        </pc:spChg>
        <pc:spChg chg="add del">
          <ac:chgData name="rachmad agung" userId="a180493ac439f31d" providerId="LiveId" clId="{24C62394-10E9-4126-B306-8FB7570EED22}" dt="2020-02-06T00:54:38.246" v="2972"/>
          <ac:spMkLst>
            <pc:docMk/>
            <pc:sldMk cId="2647306892" sldId="273"/>
            <ac:spMk id="8" creationId="{DAE15712-AF5A-4526-80C4-C46E199FA91C}"/>
          </ac:spMkLst>
        </pc:spChg>
        <pc:spChg chg="add del">
          <ac:chgData name="rachmad agung" userId="a180493ac439f31d" providerId="LiveId" clId="{24C62394-10E9-4126-B306-8FB7570EED22}" dt="2020-02-06T00:54:39.620" v="2974"/>
          <ac:spMkLst>
            <pc:docMk/>
            <pc:sldMk cId="2647306892" sldId="273"/>
            <ac:spMk id="9" creationId="{D00AF9AA-2881-4ADC-8CC2-9F96580BFBA3}"/>
          </ac:spMkLst>
        </pc:spChg>
        <pc:spChg chg="add 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10" creationId="{03AEB8B5-D53B-4212-8803-8F8284EEF03B}"/>
          </ac:spMkLst>
        </pc:spChg>
        <pc:spChg chg="add del mod">
          <ac:chgData name="rachmad agung" userId="a180493ac439f31d" providerId="LiveId" clId="{24C62394-10E9-4126-B306-8FB7570EED22}" dt="2020-02-06T01:00:25.964" v="3019" actId="478"/>
          <ac:spMkLst>
            <pc:docMk/>
            <pc:sldMk cId="2647306892" sldId="273"/>
            <ac:spMk id="11" creationId="{7039FA67-1A25-49C9-84FA-1D96B7E4021E}"/>
          </ac:spMkLst>
        </pc:spChg>
        <pc:spChg chg="add 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12" creationId="{5DC297C4-A5AB-4E79-A2CE-CA05E87FF124}"/>
          </ac:spMkLst>
        </pc:spChg>
        <pc:spChg chg="add 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13" creationId="{2CC2B291-C502-445E-A252-7614A8BFCA37}"/>
          </ac:spMkLst>
        </pc:spChg>
        <pc:spChg chg="add mod topLvl">
          <ac:chgData name="rachmad agung" userId="a180493ac439f31d" providerId="LiveId" clId="{24C62394-10E9-4126-B306-8FB7570EED22}" dt="2020-02-06T01:02:22.560" v="3050" actId="164"/>
          <ac:spMkLst>
            <pc:docMk/>
            <pc:sldMk cId="2647306892" sldId="273"/>
            <ac:spMk id="14" creationId="{0FB3CBEA-7EBC-4874-A077-E87F816867B7}"/>
          </ac:spMkLst>
        </pc:spChg>
        <pc:spChg chg="add mod">
          <ac:chgData name="rachmad agung" userId="a180493ac439f31d" providerId="LiveId" clId="{24C62394-10E9-4126-B306-8FB7570EED22}" dt="2020-02-06T01:04:49.842" v="3148" actId="1076"/>
          <ac:spMkLst>
            <pc:docMk/>
            <pc:sldMk cId="2647306892" sldId="273"/>
            <ac:spMk id="24" creationId="{F6083538-05AB-4697-ADF1-88A21F365F41}"/>
          </ac:spMkLst>
        </pc:spChg>
        <pc:spChg chg="add del mod">
          <ac:chgData name="rachmad agung" userId="a180493ac439f31d" providerId="LiveId" clId="{24C62394-10E9-4126-B306-8FB7570EED22}" dt="2020-02-06T01:04:16.857" v="3142" actId="478"/>
          <ac:spMkLst>
            <pc:docMk/>
            <pc:sldMk cId="2647306892" sldId="273"/>
            <ac:spMk id="25" creationId="{FC045FB7-3C07-498A-8A9E-4E0BA6FA2D8A}"/>
          </ac:spMkLst>
        </pc:spChg>
        <pc:spChg chg="add mod">
          <ac:chgData name="rachmad agung" userId="a180493ac439f31d" providerId="LiveId" clId="{24C62394-10E9-4126-B306-8FB7570EED22}" dt="2020-02-06T01:04:37.331" v="3147" actId="403"/>
          <ac:spMkLst>
            <pc:docMk/>
            <pc:sldMk cId="2647306892" sldId="273"/>
            <ac:spMk id="26" creationId="{D11E4B3F-A07D-47A8-BBA9-A82998946849}"/>
          </ac:spMkLst>
        </pc:spChg>
        <pc:grpChg chg="add del mod">
          <ac:chgData name="rachmad agung" userId="a180493ac439f31d" providerId="LiveId" clId="{24C62394-10E9-4126-B306-8FB7570EED22}" dt="2020-02-06T00:49:18.116" v="2962" actId="165"/>
          <ac:grpSpMkLst>
            <pc:docMk/>
            <pc:sldMk cId="2647306892" sldId="273"/>
            <ac:grpSpMk id="5" creationId="{A23CF124-97C4-4FCF-929F-7BF5F6978CA0}"/>
          </ac:grpSpMkLst>
        </pc:grpChg>
        <pc:grpChg chg="add del mod topLvl">
          <ac:chgData name="rachmad agung" userId="a180493ac439f31d" providerId="LiveId" clId="{24C62394-10E9-4126-B306-8FB7570EED22}" dt="2020-02-06T01:01:37.014" v="3035" actId="165"/>
          <ac:grpSpMkLst>
            <pc:docMk/>
            <pc:sldMk cId="2647306892" sldId="273"/>
            <ac:grpSpMk id="15" creationId="{FDAD8EAD-3C34-45F7-B6D9-6E4CDD4700A7}"/>
          </ac:grpSpMkLst>
        </pc:grpChg>
        <pc:grpChg chg="add del mod">
          <ac:chgData name="rachmad agung" userId="a180493ac439f31d" providerId="LiveId" clId="{24C62394-10E9-4126-B306-8FB7570EED22}" dt="2020-02-06T01:01:31.361" v="3034" actId="165"/>
          <ac:grpSpMkLst>
            <pc:docMk/>
            <pc:sldMk cId="2647306892" sldId="273"/>
            <ac:grpSpMk id="16" creationId="{36A307A6-2976-43F3-B390-EEF915C56B69}"/>
          </ac:grpSpMkLst>
        </pc:grpChg>
        <pc:grpChg chg="add mod">
          <ac:chgData name="rachmad agung" userId="a180493ac439f31d" providerId="LiveId" clId="{24C62394-10E9-4126-B306-8FB7570EED22}" dt="2020-02-06T01:02:28.521" v="3051" actId="1076"/>
          <ac:grpSpMkLst>
            <pc:docMk/>
            <pc:sldMk cId="2647306892" sldId="273"/>
            <ac:grpSpMk id="17" creationId="{DF3D51D0-E394-424A-B60C-9303BE8431CC}"/>
          </ac:grpSpMkLst>
        </pc:grpChg>
        <pc:grpChg chg="add del mod">
          <ac:chgData name="rachmad agung" userId="a180493ac439f31d" providerId="LiveId" clId="{24C62394-10E9-4126-B306-8FB7570EED22}" dt="2020-02-06T01:02:52.572" v="3055"/>
          <ac:grpSpMkLst>
            <pc:docMk/>
            <pc:sldMk cId="2647306892" sldId="273"/>
            <ac:grpSpMk id="18" creationId="{F1E3D225-71FE-4951-8C8D-E33EFEA9D0B4}"/>
          </ac:grpSpMkLst>
        </pc:grpChg>
        <pc:picChg chg="add del">
          <ac:chgData name="rachmad agung" userId="a180493ac439f31d" providerId="LiveId" clId="{24C62394-10E9-4126-B306-8FB7570EED22}" dt="2020-02-06T00:48:54.416" v="2957"/>
          <ac:picMkLst>
            <pc:docMk/>
            <pc:sldMk cId="2647306892" sldId="273"/>
            <ac:picMk id="4" creationId="{46C0F39F-E32C-4AE7-A31B-3AABD5F8FD6C}"/>
          </ac:picMkLst>
        </pc:picChg>
        <pc:cxnChg chg="del mod topLvl">
          <ac:chgData name="rachmad agung" userId="a180493ac439f31d" providerId="LiveId" clId="{24C62394-10E9-4126-B306-8FB7570EED22}" dt="2020-02-06T00:49:21.283" v="2963" actId="478"/>
          <ac:cxnSpMkLst>
            <pc:docMk/>
            <pc:sldMk cId="2647306892" sldId="273"/>
            <ac:cxnSpMk id="7" creationId="{05649F73-AD68-43E2-BA22-87AB6C459856}"/>
          </ac:cxnSpMkLst>
        </pc:cxnChg>
      </pc:sldChg>
      <pc:sldChg chg="add del">
        <pc:chgData name="rachmad agung" userId="a180493ac439f31d" providerId="LiveId" clId="{24C62394-10E9-4126-B306-8FB7570EED22}" dt="2020-02-06T00:47:27.816" v="2941" actId="47"/>
        <pc:sldMkLst>
          <pc:docMk/>
          <pc:sldMk cId="4287715254" sldId="273"/>
        </pc:sldMkLst>
      </pc:sldChg>
      <pc:sldChg chg="del">
        <pc:chgData name="rachmad agung" userId="a180493ac439f31d" providerId="LiveId" clId="{24C62394-10E9-4126-B306-8FB7570EED22}" dt="2020-02-07T12:12:07.477" v="3172"/>
        <pc:sldMkLst>
          <pc:docMk/>
          <pc:sldMk cId="2116302824" sldId="274"/>
        </pc:sldMkLst>
      </pc:sldChg>
      <pc:sldChg chg="del modTransition setBg">
        <pc:chgData name="rachmad agung" userId="a180493ac439f31d" providerId="LiveId" clId="{24C62394-10E9-4126-B306-8FB7570EED22}" dt="2020-02-08T14:22:43.076" v="5966"/>
        <pc:sldMkLst>
          <pc:docMk/>
          <pc:sldMk cId="2241350302" sldId="281"/>
        </pc:sldMkLst>
      </pc:sldChg>
      <pc:sldChg chg="addSp modSp del modAnim">
        <pc:chgData name="rachmad agung" userId="a180493ac439f31d" providerId="LiveId" clId="{24C62394-10E9-4126-B306-8FB7570EED22}" dt="2020-02-08T14:21:46.155" v="5964"/>
        <pc:sldMkLst>
          <pc:docMk/>
          <pc:sldMk cId="1122582127" sldId="320"/>
        </pc:sldMkLst>
        <pc:spChg chg="mod">
          <ac:chgData name="rachmad agung" userId="a180493ac439f31d" providerId="LiveId" clId="{24C62394-10E9-4126-B306-8FB7570EED22}" dt="2020-02-08T02:48:41.392" v="4954" actId="403"/>
          <ac:spMkLst>
            <pc:docMk/>
            <pc:sldMk cId="1122582127" sldId="320"/>
            <ac:spMk id="20" creationId="{1512D697-B551-4C5F-BE67-EAF89F1504E1}"/>
          </ac:spMkLst>
        </pc:spChg>
        <pc:spChg chg="mod">
          <ac:chgData name="rachmad agung" userId="a180493ac439f31d" providerId="LiveId" clId="{24C62394-10E9-4126-B306-8FB7570EED22}" dt="2020-02-08T02:48:50.884" v="4958" actId="2710"/>
          <ac:spMkLst>
            <pc:docMk/>
            <pc:sldMk cId="1122582127" sldId="320"/>
            <ac:spMk id="21" creationId="{038CD368-D12B-41DF-9DC9-368ACA4BE53B}"/>
          </ac:spMkLst>
        </pc:spChg>
        <pc:spChg chg="mod">
          <ac:chgData name="rachmad agung" userId="a180493ac439f31d" providerId="LiveId" clId="{24C62394-10E9-4126-B306-8FB7570EED22}" dt="2020-02-08T02:49:03.797" v="4971" actId="20577"/>
          <ac:spMkLst>
            <pc:docMk/>
            <pc:sldMk cId="1122582127" sldId="320"/>
            <ac:spMk id="22" creationId="{31CEF828-E601-4440-92DE-B99322C79502}"/>
          </ac:spMkLst>
        </pc:spChg>
        <pc:spChg chg="mod">
          <ac:chgData name="rachmad agung" userId="a180493ac439f31d" providerId="LiveId" clId="{24C62394-10E9-4126-B306-8FB7570EED22}" dt="2020-02-08T02:49:40.427" v="4977" actId="207"/>
          <ac:spMkLst>
            <pc:docMk/>
            <pc:sldMk cId="1122582127" sldId="320"/>
            <ac:spMk id="33" creationId="{00000000-0000-0000-0000-000000000000}"/>
          </ac:spMkLst>
        </pc:spChg>
        <pc:spChg chg="mod">
          <ac:chgData name="rachmad agung" userId="a180493ac439f31d" providerId="LiveId" clId="{24C62394-10E9-4126-B306-8FB7570EED22}" dt="2020-02-07T12:15:42.512" v="3225" actId="207"/>
          <ac:spMkLst>
            <pc:docMk/>
            <pc:sldMk cId="1122582127" sldId="320"/>
            <ac:spMk id="57" creationId="{03207F22-08CD-4714-836D-17FA026F6CB0}"/>
          </ac:spMkLst>
        </pc:spChg>
        <pc:spChg chg="mod">
          <ac:chgData name="rachmad agung" userId="a180493ac439f31d" providerId="LiveId" clId="{24C62394-10E9-4126-B306-8FB7570EED22}" dt="2020-02-08T02:49:14.253" v="4975" actId="2710"/>
          <ac:spMkLst>
            <pc:docMk/>
            <pc:sldMk cId="1122582127" sldId="320"/>
            <ac:spMk id="60" creationId="{91C43998-5411-4578-8E98-09A862AE41DA}"/>
          </ac:spMkLst>
        </pc:spChg>
        <pc:grpChg chg="add mod">
          <ac:chgData name="rachmad agung" userId="a180493ac439f31d" providerId="LiveId" clId="{24C62394-10E9-4126-B306-8FB7570EED22}" dt="2020-02-08T14:16:36.296" v="5920" actId="164"/>
          <ac:grpSpMkLst>
            <pc:docMk/>
            <pc:sldMk cId="1122582127" sldId="320"/>
            <ac:grpSpMk id="2" creationId="{9500A1A5-AD79-4A0A-9A8D-ABA4D1BFD79A}"/>
          </ac:grpSpMkLst>
        </pc:grpChg>
        <pc:grpChg chg="mod">
          <ac:chgData name="rachmad agung" userId="a180493ac439f31d" providerId="LiveId" clId="{24C62394-10E9-4126-B306-8FB7570EED22}" dt="2020-02-08T14:16:36.296" v="5920" actId="164"/>
          <ac:grpSpMkLst>
            <pc:docMk/>
            <pc:sldMk cId="1122582127" sldId="320"/>
            <ac:grpSpMk id="3" creationId="{7899B13E-225D-4362-9DE3-BBAE86E38EC7}"/>
          </ac:grpSpMkLst>
        </pc:grpChg>
        <pc:grpChg chg="add mod">
          <ac:chgData name="rachmad agung" userId="a180493ac439f31d" providerId="LiveId" clId="{24C62394-10E9-4126-B306-8FB7570EED22}" dt="2020-02-08T14:16:44.996" v="5921" actId="164"/>
          <ac:grpSpMkLst>
            <pc:docMk/>
            <pc:sldMk cId="1122582127" sldId="320"/>
            <ac:grpSpMk id="4" creationId="{A05AD7B2-AA02-42EB-82E9-CF33CB4E8B4C}"/>
          </ac:grpSpMkLst>
        </pc:grpChg>
        <pc:grpChg chg="mod">
          <ac:chgData name="rachmad agung" userId="a180493ac439f31d" providerId="LiveId" clId="{24C62394-10E9-4126-B306-8FB7570EED22}" dt="2020-02-08T14:16:44.996" v="5921" actId="164"/>
          <ac:grpSpMkLst>
            <pc:docMk/>
            <pc:sldMk cId="1122582127" sldId="320"/>
            <ac:grpSpMk id="5" creationId="{3293448A-E25B-4492-BA5D-61C383F65B6A}"/>
          </ac:grpSpMkLst>
        </pc:grpChg>
        <pc:grpChg chg="mod">
          <ac:chgData name="rachmad agung" userId="a180493ac439f31d" providerId="LiveId" clId="{24C62394-10E9-4126-B306-8FB7570EED22}" dt="2020-02-08T14:16:49.250" v="5922" actId="164"/>
          <ac:grpSpMkLst>
            <pc:docMk/>
            <pc:sldMk cId="1122582127" sldId="320"/>
            <ac:grpSpMk id="6" creationId="{D30B8BE6-4CC7-419E-B325-CEFBF8E3C539}"/>
          </ac:grpSpMkLst>
        </pc:grpChg>
        <pc:grpChg chg="add mod">
          <ac:chgData name="rachmad agung" userId="a180493ac439f31d" providerId="LiveId" clId="{24C62394-10E9-4126-B306-8FB7570EED22}" dt="2020-02-08T14:16:49.250" v="5922" actId="164"/>
          <ac:grpSpMkLst>
            <pc:docMk/>
            <pc:sldMk cId="1122582127" sldId="320"/>
            <ac:grpSpMk id="7" creationId="{A2BB24EC-9C89-4284-9ABD-8FBC17CEE7CD}"/>
          </ac:grpSpMkLst>
        </pc:grpChg>
        <pc:grpChg chg="add mod">
          <ac:chgData name="rachmad agung" userId="a180493ac439f31d" providerId="LiveId" clId="{24C62394-10E9-4126-B306-8FB7570EED22}" dt="2020-02-08T14:16:52.856" v="5923" actId="164"/>
          <ac:grpSpMkLst>
            <pc:docMk/>
            <pc:sldMk cId="1122582127" sldId="320"/>
            <ac:grpSpMk id="8" creationId="{78DBEDDE-14F5-49C7-8B84-6333EFDD9870}"/>
          </ac:grpSpMkLst>
        </pc:grpChg>
        <pc:grpChg chg="mod">
          <ac:chgData name="rachmad agung" userId="a180493ac439f31d" providerId="LiveId" clId="{24C62394-10E9-4126-B306-8FB7570EED22}" dt="2020-02-08T14:16:52.856" v="5923" actId="164"/>
          <ac:grpSpMkLst>
            <pc:docMk/>
            <pc:sldMk cId="1122582127" sldId="320"/>
            <ac:grpSpMk id="59" creationId="{5A7109F8-BFC4-477A-A9FD-EE21062DE2E5}"/>
          </ac:grpSpMkLst>
        </pc:grpChg>
        <pc:grpChg chg="mod">
          <ac:chgData name="rachmad agung" userId="a180493ac439f31d" providerId="LiveId" clId="{24C62394-10E9-4126-B306-8FB7570EED22}" dt="2020-02-08T14:16:49.250" v="5922" actId="164"/>
          <ac:grpSpMkLst>
            <pc:docMk/>
            <pc:sldMk cId="1122582127" sldId="320"/>
            <ac:grpSpMk id="62" creationId="{8085418C-482C-4288-A2D2-F69110B00B30}"/>
          </ac:grpSpMkLst>
        </pc:grpChg>
        <pc:grpChg chg="mod">
          <ac:chgData name="rachmad agung" userId="a180493ac439f31d" providerId="LiveId" clId="{24C62394-10E9-4126-B306-8FB7570EED22}" dt="2020-02-08T14:16:44.996" v="5921" actId="164"/>
          <ac:grpSpMkLst>
            <pc:docMk/>
            <pc:sldMk cId="1122582127" sldId="320"/>
            <ac:grpSpMk id="63" creationId="{C3C604F3-2E0C-4F4C-A326-DAFC1724504B}"/>
          </ac:grpSpMkLst>
        </pc:grpChg>
        <pc:grpChg chg="mod">
          <ac:chgData name="rachmad agung" userId="a180493ac439f31d" providerId="LiveId" clId="{24C62394-10E9-4126-B306-8FB7570EED22}" dt="2020-02-08T14:16:36.296" v="5920" actId="164"/>
          <ac:grpSpMkLst>
            <pc:docMk/>
            <pc:sldMk cId="1122582127" sldId="320"/>
            <ac:grpSpMk id="64" creationId="{1C613D9D-631F-4B05-BD60-AE73E183133A}"/>
          </ac:grpSpMkLst>
        </pc:grpChg>
        <pc:grpChg chg="mod">
          <ac:chgData name="rachmad agung" userId="a180493ac439f31d" providerId="LiveId" clId="{24C62394-10E9-4126-B306-8FB7570EED22}" dt="2020-02-08T14:16:52.856" v="5923" actId="164"/>
          <ac:grpSpMkLst>
            <pc:docMk/>
            <pc:sldMk cId="1122582127" sldId="320"/>
            <ac:grpSpMk id="65" creationId="{FF1401AC-E7C1-4C39-839E-EF9A19D59CFE}"/>
          </ac:grpSpMkLst>
        </pc:grpChg>
        <pc:picChg chg="mod">
          <ac:chgData name="rachmad agung" userId="a180493ac439f31d" providerId="LiveId" clId="{24C62394-10E9-4126-B306-8FB7570EED22}" dt="2020-02-08T02:51:17.658" v="5015" actId="1076"/>
          <ac:picMkLst>
            <pc:docMk/>
            <pc:sldMk cId="1122582127" sldId="320"/>
            <ac:picMk id="11" creationId="{0465431A-7DEC-4332-BB9C-9936DA350845}"/>
          </ac:picMkLst>
        </pc:picChg>
      </pc:sldChg>
      <pc:sldChg chg="modSp del modTransition setBg">
        <pc:chgData name="rachmad agung" userId="a180493ac439f31d" providerId="LiveId" clId="{24C62394-10E9-4126-B306-8FB7570EED22}" dt="2020-02-08T14:22:54.855" v="5968"/>
        <pc:sldMkLst>
          <pc:docMk/>
          <pc:sldMk cId="2048281134" sldId="323"/>
        </pc:sldMkLst>
        <pc:spChg chg="mod">
          <ac:chgData name="rachmad agung" userId="a180493ac439f31d" providerId="LiveId" clId="{24C62394-10E9-4126-B306-8FB7570EED22}" dt="2020-02-07T12:17:10.731" v="3236" actId="688"/>
          <ac:spMkLst>
            <pc:docMk/>
            <pc:sldMk cId="2048281134" sldId="323"/>
            <ac:spMk id="119" creationId="{94057CAF-A12C-450B-8E62-1FA5DDBF2575}"/>
          </ac:spMkLst>
        </pc:spChg>
        <pc:spChg chg="mod">
          <ac:chgData name="rachmad agung" userId="a180493ac439f31d" providerId="LiveId" clId="{24C62394-10E9-4126-B306-8FB7570EED22}" dt="2020-02-07T12:17:05.623" v="3235" actId="1076"/>
          <ac:spMkLst>
            <pc:docMk/>
            <pc:sldMk cId="2048281134" sldId="323"/>
            <ac:spMk id="122" creationId="{727BD9C4-8ECF-4924-A848-03CBAEDF85A7}"/>
          </ac:spMkLst>
        </pc:spChg>
        <pc:spChg chg="mod">
          <ac:chgData name="rachmad agung" userId="a180493ac439f31d" providerId="LiveId" clId="{24C62394-10E9-4126-B306-8FB7570EED22}" dt="2020-02-07T12:17:02.015" v="3234" actId="1076"/>
          <ac:spMkLst>
            <pc:docMk/>
            <pc:sldMk cId="2048281134" sldId="323"/>
            <ac:spMk id="136" creationId="{6F2E370D-7489-49CF-AF27-2292E10B19D5}"/>
          </ac:spMkLst>
        </pc:spChg>
        <pc:spChg chg="mod">
          <ac:chgData name="rachmad agung" userId="a180493ac439f31d" providerId="LiveId" clId="{24C62394-10E9-4126-B306-8FB7570EED22}" dt="2020-02-07T12:17:02.015" v="3234" actId="1076"/>
          <ac:spMkLst>
            <pc:docMk/>
            <pc:sldMk cId="2048281134" sldId="323"/>
            <ac:spMk id="137" creationId="{B2B1B65F-0E3C-4CE3-B6C0-347F697F41D8}"/>
          </ac:spMkLst>
        </pc:spChg>
        <pc:spChg chg="mod">
          <ac:chgData name="rachmad agung" userId="a180493ac439f31d" providerId="LiveId" clId="{24C62394-10E9-4126-B306-8FB7570EED22}" dt="2020-02-07T12:16:25.936" v="3228" actId="207"/>
          <ac:spMkLst>
            <pc:docMk/>
            <pc:sldMk cId="2048281134" sldId="323"/>
            <ac:spMk id="231" creationId="{46410BD3-277C-45DC-976B-ED684C3F1B4E}"/>
          </ac:spMkLst>
        </pc:spChg>
        <pc:picChg chg="mod">
          <ac:chgData name="rachmad agung" userId="a180493ac439f31d" providerId="LiveId" clId="{24C62394-10E9-4126-B306-8FB7570EED22}" dt="2020-02-07T12:17:15.340" v="3237" actId="1076"/>
          <ac:picMkLst>
            <pc:docMk/>
            <pc:sldMk cId="2048281134" sldId="323"/>
            <ac:picMk id="1026" creationId="{A72B506F-387E-4129-810C-05E464905391}"/>
          </ac:picMkLst>
        </pc:picChg>
      </pc:sldChg>
      <pc:sldChg chg="addSp delSp modSp del setBg modAnim">
        <pc:chgData name="rachmad agung" userId="a180493ac439f31d" providerId="LiveId" clId="{24C62394-10E9-4126-B306-8FB7570EED22}" dt="2020-02-08T14:15:11.810" v="5903"/>
        <pc:sldMkLst>
          <pc:docMk/>
          <pc:sldMk cId="3738735824" sldId="324"/>
        </pc:sldMkLst>
        <pc:spChg chg="mod">
          <ac:chgData name="rachmad agung" userId="a180493ac439f31d" providerId="LiveId" clId="{24C62394-10E9-4126-B306-8FB7570EED22}" dt="2020-02-08T02:54:17.266" v="5053" actId="1076"/>
          <ac:spMkLst>
            <pc:docMk/>
            <pc:sldMk cId="3738735824" sldId="324"/>
            <ac:spMk id="34" creationId="{FDBE4E3D-66FA-4566-A94C-F5FDEECD9030}"/>
          </ac:spMkLst>
        </pc:spChg>
        <pc:spChg chg="del">
          <ac:chgData name="rachmad agung" userId="a180493ac439f31d" providerId="LiveId" clId="{24C62394-10E9-4126-B306-8FB7570EED22}" dt="2020-02-08T02:53:01.799" v="5035" actId="478"/>
          <ac:spMkLst>
            <pc:docMk/>
            <pc:sldMk cId="3738735824" sldId="324"/>
            <ac:spMk id="49" creationId="{EF979AEC-9ADA-48CA-9660-A62F994AC03A}"/>
          </ac:spMkLst>
        </pc:spChg>
        <pc:spChg chg="del">
          <ac:chgData name="rachmad agung" userId="a180493ac439f31d" providerId="LiveId" clId="{24C62394-10E9-4126-B306-8FB7570EED22}" dt="2020-02-08T02:53:01.799" v="5035" actId="478"/>
          <ac:spMkLst>
            <pc:docMk/>
            <pc:sldMk cId="3738735824" sldId="324"/>
            <ac:spMk id="50" creationId="{0D354949-AC53-43A5-AC0B-58EF587242B9}"/>
          </ac:spMkLst>
        </pc:spChg>
        <pc:spChg chg="del">
          <ac:chgData name="rachmad agung" userId="a180493ac439f31d" providerId="LiveId" clId="{24C62394-10E9-4126-B306-8FB7570EED22}" dt="2020-02-08T02:53:01.799" v="5035" actId="478"/>
          <ac:spMkLst>
            <pc:docMk/>
            <pc:sldMk cId="3738735824" sldId="324"/>
            <ac:spMk id="51" creationId="{B3FDB584-FC84-4555-B595-D722979596AA}"/>
          </ac:spMkLst>
        </pc:spChg>
        <pc:spChg chg="mod">
          <ac:chgData name="rachmad agung" userId="a180493ac439f31d" providerId="LiveId" clId="{24C62394-10E9-4126-B306-8FB7570EED22}" dt="2020-02-07T12:15:38.117" v="3224" actId="207"/>
          <ac:spMkLst>
            <pc:docMk/>
            <pc:sldMk cId="3738735824" sldId="324"/>
            <ac:spMk id="55" creationId="{07B75F7C-6C16-421E-B9EC-F792620E895E}"/>
          </ac:spMkLst>
        </pc:spChg>
        <pc:grpChg chg="mod">
          <ac:chgData name="rachmad agung" userId="a180493ac439f31d" providerId="LiveId" clId="{24C62394-10E9-4126-B306-8FB7570EED22}" dt="2020-02-08T02:54:28.390" v="5055" actId="14100"/>
          <ac:grpSpMkLst>
            <pc:docMk/>
            <pc:sldMk cId="3738735824" sldId="324"/>
            <ac:grpSpMk id="52" creationId="{A5E1A765-1B76-43E0-965E-52AE5AB6E18F}"/>
          </ac:grpSpMkLst>
        </pc:grpChg>
        <pc:grpChg chg="mod">
          <ac:chgData name="rachmad agung" userId="a180493ac439f31d" providerId="LiveId" clId="{24C62394-10E9-4126-B306-8FB7570EED22}" dt="2020-02-08T02:54:22.432" v="5054" actId="14100"/>
          <ac:grpSpMkLst>
            <pc:docMk/>
            <pc:sldMk cId="3738735824" sldId="324"/>
            <ac:grpSpMk id="53" creationId="{4A923EFC-9986-4063-B2A6-F572F6707BAC}"/>
          </ac:grpSpMkLst>
        </pc:grpChg>
        <pc:grpChg chg="mod">
          <ac:chgData name="rachmad agung" userId="a180493ac439f31d" providerId="LiveId" clId="{24C62394-10E9-4126-B306-8FB7570EED22}" dt="2020-02-08T02:53:13.438" v="5045" actId="1038"/>
          <ac:grpSpMkLst>
            <pc:docMk/>
            <pc:sldMk cId="3738735824" sldId="324"/>
            <ac:grpSpMk id="54" creationId="{BAD988B0-254D-4BBF-96CE-BE696DB67DDC}"/>
          </ac:grpSpMkLst>
        </pc:grpChg>
        <pc:picChg chg="add mod ord modCrop">
          <ac:chgData name="rachmad agung" userId="a180493ac439f31d" providerId="LiveId" clId="{24C62394-10E9-4126-B306-8FB7570EED22}" dt="2020-02-08T02:53:48.392" v="5049" actId="1076"/>
          <ac:picMkLst>
            <pc:docMk/>
            <pc:sldMk cId="3738735824" sldId="324"/>
            <ac:picMk id="21" creationId="{F8AD68F3-667C-42FE-9F9A-3610130CB04B}"/>
          </ac:picMkLst>
        </pc:picChg>
        <pc:picChg chg="mod">
          <ac:chgData name="rachmad agung" userId="a180493ac439f31d" providerId="LiveId" clId="{24C62394-10E9-4126-B306-8FB7570EED22}" dt="2020-02-08T02:49:56.550" v="4990" actId="1037"/>
          <ac:picMkLst>
            <pc:docMk/>
            <pc:sldMk cId="3738735824" sldId="324"/>
            <ac:picMk id="33" creationId="{804A1B95-550C-4D5E-A5FB-E573028159ED}"/>
          </ac:picMkLst>
        </pc:picChg>
        <pc:picChg chg="mod">
          <ac:chgData name="rachmad agung" userId="a180493ac439f31d" providerId="LiveId" clId="{24C62394-10E9-4126-B306-8FB7570EED22}" dt="2020-02-08T02:50:02.416" v="5003" actId="1037"/>
          <ac:picMkLst>
            <pc:docMk/>
            <pc:sldMk cId="3738735824" sldId="324"/>
            <ac:picMk id="37" creationId="{F6BCE894-863B-4A34-9120-A86694181012}"/>
          </ac:picMkLst>
        </pc:picChg>
        <pc:picChg chg="mod">
          <ac:chgData name="rachmad agung" userId="a180493ac439f31d" providerId="LiveId" clId="{24C62394-10E9-4126-B306-8FB7570EED22}" dt="2020-02-08T02:50:08.555" v="5012" actId="1037"/>
          <ac:picMkLst>
            <pc:docMk/>
            <pc:sldMk cId="3738735824" sldId="324"/>
            <ac:picMk id="47" creationId="{D5FDDCA0-95B8-469A-9BE9-383B2DBF3270}"/>
          </ac:picMkLst>
        </pc:picChg>
        <pc:picChg chg="mod">
          <ac:chgData name="rachmad agung" userId="a180493ac439f31d" providerId="LiveId" clId="{24C62394-10E9-4126-B306-8FB7570EED22}" dt="2020-02-08T02:53:54.318" v="5052" actId="1037"/>
          <ac:picMkLst>
            <pc:docMk/>
            <pc:sldMk cId="3738735824" sldId="324"/>
            <ac:picMk id="48" creationId="{FFDE9375-7DFC-4D09-BAB4-04DAA1BC5408}"/>
          </ac:picMkLst>
        </pc:picChg>
      </pc:sldChg>
      <pc:sldChg chg="addSp delSp modSp modTransition setBg addAnim delAnim modAnim">
        <pc:chgData name="rachmad agung" userId="a180493ac439f31d" providerId="LiveId" clId="{24C62394-10E9-4126-B306-8FB7570EED22}" dt="2020-02-08T14:23:35.604" v="5975"/>
        <pc:sldMkLst>
          <pc:docMk/>
          <pc:sldMk cId="949367273" sldId="325"/>
        </pc:sldMkLst>
        <pc:spChg chg="mod">
          <ac:chgData name="rachmad agung" userId="a180493ac439f31d" providerId="LiveId" clId="{24C62394-10E9-4126-B306-8FB7570EED22}" dt="2020-02-07T12:35:13.030" v="3259" actId="403"/>
          <ac:spMkLst>
            <pc:docMk/>
            <pc:sldMk cId="949367273" sldId="325"/>
            <ac:spMk id="2" creationId="{3A519AA6-BBE3-4C4B-AEB2-AFB99336A506}"/>
          </ac:spMkLst>
        </pc:spChg>
        <pc:spChg chg="mod">
          <ac:chgData name="rachmad agung" userId="a180493ac439f31d" providerId="LiveId" clId="{24C62394-10E9-4126-B306-8FB7570EED22}" dt="2020-02-07T12:28:56.543" v="3246" actId="14100"/>
          <ac:spMkLst>
            <pc:docMk/>
            <pc:sldMk cId="949367273" sldId="325"/>
            <ac:spMk id="3" creationId="{DF31911A-B82D-4D1F-A6FC-13E2CAE3AC54}"/>
          </ac:spMkLst>
        </pc:spChg>
        <pc:spChg chg="add del mod">
          <ac:chgData name="rachmad agung" userId="a180493ac439f31d" providerId="LiveId" clId="{24C62394-10E9-4126-B306-8FB7570EED22}" dt="2020-02-07T22:40:31.254" v="3331" actId="478"/>
          <ac:spMkLst>
            <pc:docMk/>
            <pc:sldMk cId="949367273" sldId="325"/>
            <ac:spMk id="6" creationId="{6903F32A-3809-4B42-B81B-15A65C9220A5}"/>
          </ac:spMkLst>
        </pc:spChg>
        <pc:spChg chg="add del mod">
          <ac:chgData name="rachmad agung" userId="a180493ac439f31d" providerId="LiveId" clId="{24C62394-10E9-4126-B306-8FB7570EED22}" dt="2020-02-07T22:38:58.643" v="3311" actId="478"/>
          <ac:spMkLst>
            <pc:docMk/>
            <pc:sldMk cId="949367273" sldId="325"/>
            <ac:spMk id="7" creationId="{E81ECCDC-E729-437F-BE69-45C5D795EA7C}"/>
          </ac:spMkLst>
        </pc:spChg>
        <pc:spChg chg="add del mod">
          <ac:chgData name="rachmad agung" userId="a180493ac439f31d" providerId="LiveId" clId="{24C62394-10E9-4126-B306-8FB7570EED22}" dt="2020-02-07T22:39:59.177" v="3318" actId="478"/>
          <ac:spMkLst>
            <pc:docMk/>
            <pc:sldMk cId="949367273" sldId="325"/>
            <ac:spMk id="8" creationId="{19549D8B-E07C-4BEC-BC86-540BC72BE054}"/>
          </ac:spMkLst>
        </pc:spChg>
        <pc:spChg chg="add del mod ord">
          <ac:chgData name="rachmad agung" userId="a180493ac439f31d" providerId="LiveId" clId="{24C62394-10E9-4126-B306-8FB7570EED22}" dt="2020-02-07T23:25:46.363" v="3595" actId="478"/>
          <ac:spMkLst>
            <pc:docMk/>
            <pc:sldMk cId="949367273" sldId="325"/>
            <ac:spMk id="9" creationId="{150087E1-210B-41DC-9499-029494E9DE8F}"/>
          </ac:spMkLst>
        </pc:spChg>
        <pc:spChg chg="add del mod ord">
          <ac:chgData name="rachmad agung" userId="a180493ac439f31d" providerId="LiveId" clId="{24C62394-10E9-4126-B306-8FB7570EED22}" dt="2020-02-07T23:25:46.363" v="3595" actId="478"/>
          <ac:spMkLst>
            <pc:docMk/>
            <pc:sldMk cId="949367273" sldId="325"/>
            <ac:spMk id="10" creationId="{404ED3DA-5C5A-470F-94A6-1D0D7F7309AB}"/>
          </ac:spMkLst>
        </pc:spChg>
        <pc:spChg chg="add del mod ord">
          <ac:chgData name="rachmad agung" userId="a180493ac439f31d" providerId="LiveId" clId="{24C62394-10E9-4126-B306-8FB7570EED22}" dt="2020-02-07T23:25:46.363" v="3595" actId="478"/>
          <ac:spMkLst>
            <pc:docMk/>
            <pc:sldMk cId="949367273" sldId="325"/>
            <ac:spMk id="11" creationId="{5F364FC8-504F-48A4-A227-2698CC5B28B6}"/>
          </ac:spMkLst>
        </pc:spChg>
        <pc:spChg chg="add del mod ord">
          <ac:chgData name="rachmad agung" userId="a180493ac439f31d" providerId="LiveId" clId="{24C62394-10E9-4126-B306-8FB7570EED22}" dt="2020-02-07T23:37:59.549" v="3691" actId="478"/>
          <ac:spMkLst>
            <pc:docMk/>
            <pc:sldMk cId="949367273" sldId="325"/>
            <ac:spMk id="20" creationId="{90D4E95A-8A7A-4164-830D-9C98CECA231F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29" creationId="{8A41C898-859A-445C-ADB2-EDF62EE23B8E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0" creationId="{5F1748B1-327D-4C62-83A6-A7E873A1E67B}"/>
          </ac:spMkLst>
        </pc:spChg>
        <pc:spChg chg="add mod">
          <ac:chgData name="rachmad agung" userId="a180493ac439f31d" providerId="LiveId" clId="{24C62394-10E9-4126-B306-8FB7570EED22}" dt="2020-02-08T00:13:30.602" v="3897" actId="404"/>
          <ac:spMkLst>
            <pc:docMk/>
            <pc:sldMk cId="949367273" sldId="325"/>
            <ac:spMk id="31" creationId="{AFC18A24-B6F5-4AD6-81CC-378D6EDBA3EF}"/>
          </ac:spMkLst>
        </pc:spChg>
        <pc:spChg chg="add mod">
          <ac:chgData name="rachmad agung" userId="a180493ac439f31d" providerId="LiveId" clId="{24C62394-10E9-4126-B306-8FB7570EED22}" dt="2020-02-08T00:13:38.574" v="3901" actId="404"/>
          <ac:spMkLst>
            <pc:docMk/>
            <pc:sldMk cId="949367273" sldId="325"/>
            <ac:spMk id="32" creationId="{F40D50FE-BE2A-4B9C-8974-EB3B683F8EF7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3" creationId="{F5E5BE5E-6A74-4065-BBF2-10C154B59D64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4" creationId="{E0CE2009-E557-4422-8746-22E858407179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5" creationId="{C30FD645-D23B-4706-A876-CA6CCF260FB3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6" creationId="{BD59C32B-2355-4A36-985A-8D0ADDE4080B}"/>
          </ac:spMkLst>
        </pc:spChg>
        <pc:spChg chg="add mod">
          <ac:chgData name="rachmad agung" userId="a180493ac439f31d" providerId="LiveId" clId="{24C62394-10E9-4126-B306-8FB7570EED22}" dt="2020-02-08T00:12:55.278" v="3882" actId="404"/>
          <ac:spMkLst>
            <pc:docMk/>
            <pc:sldMk cId="949367273" sldId="325"/>
            <ac:spMk id="37" creationId="{AB9DDEF5-45CE-48FF-8082-BE5F5BB44603}"/>
          </ac:spMkLst>
        </pc:spChg>
        <pc:spChg chg="add mod">
          <ac:chgData name="rachmad agung" userId="a180493ac439f31d" providerId="LiveId" clId="{24C62394-10E9-4126-B306-8FB7570EED22}" dt="2020-02-08T00:11:40.256" v="3837" actId="164"/>
          <ac:spMkLst>
            <pc:docMk/>
            <pc:sldMk cId="949367273" sldId="325"/>
            <ac:spMk id="38" creationId="{2D7BFE2E-92F8-4E75-A3E7-C37C4D079AFA}"/>
          </ac:spMkLst>
        </pc:spChg>
        <pc:spChg chg="add mod">
          <ac:chgData name="rachmad agung" userId="a180493ac439f31d" providerId="LiveId" clId="{24C62394-10E9-4126-B306-8FB7570EED22}" dt="2020-02-08T00:13:44.617" v="3903" actId="404"/>
          <ac:spMkLst>
            <pc:docMk/>
            <pc:sldMk cId="949367273" sldId="325"/>
            <ac:spMk id="39" creationId="{F52984B7-4054-4002-8275-AE7873BF5E8A}"/>
          </ac:spMkLst>
        </pc:spChg>
        <pc:spChg chg="add mod">
          <ac:chgData name="rachmad agung" userId="a180493ac439f31d" providerId="LiveId" clId="{24C62394-10E9-4126-B306-8FB7570EED22}" dt="2020-02-08T00:13:19.618" v="3893" actId="404"/>
          <ac:spMkLst>
            <pc:docMk/>
            <pc:sldMk cId="949367273" sldId="325"/>
            <ac:spMk id="40" creationId="{02AC432B-9078-4EA4-8D04-0C315B974E66}"/>
          </ac:spMkLst>
        </pc:spChg>
        <pc:spChg chg="add mod">
          <ac:chgData name="rachmad agung" userId="a180493ac439f31d" providerId="LiveId" clId="{24C62394-10E9-4126-B306-8FB7570EED22}" dt="2020-02-08T00:13:01.022" v="3884" actId="404"/>
          <ac:spMkLst>
            <pc:docMk/>
            <pc:sldMk cId="949367273" sldId="325"/>
            <ac:spMk id="41" creationId="{5C6D8857-11C7-418E-B1F7-BCF3EC37A6E6}"/>
          </ac:spMkLst>
        </pc:spChg>
        <pc:spChg chg="add mod">
          <ac:chgData name="rachmad agung" userId="a180493ac439f31d" providerId="LiveId" clId="{24C62394-10E9-4126-B306-8FB7570EED22}" dt="2020-02-08T00:13:06.506" v="3887" actId="122"/>
          <ac:spMkLst>
            <pc:docMk/>
            <pc:sldMk cId="949367273" sldId="325"/>
            <ac:spMk id="42" creationId="{6746FC02-1343-4EAC-8742-FAD0008E5E51}"/>
          </ac:spMkLst>
        </pc:spChg>
        <pc:spChg chg="add mod">
          <ac:chgData name="rachmad agung" userId="a180493ac439f31d" providerId="LiveId" clId="{24C62394-10E9-4126-B306-8FB7570EED22}" dt="2020-02-08T00:13:13.362" v="3890" actId="122"/>
          <ac:spMkLst>
            <pc:docMk/>
            <pc:sldMk cId="949367273" sldId="325"/>
            <ac:spMk id="43" creationId="{D7323883-66E5-4EB2-B59F-0E63E72FD6E9}"/>
          </ac:spMkLst>
        </pc:spChg>
        <pc:spChg chg="add mod">
          <ac:chgData name="rachmad agung" userId="a180493ac439f31d" providerId="LiveId" clId="{24C62394-10E9-4126-B306-8FB7570EED22}" dt="2020-02-08T01:00:29.629" v="4204" actId="1035"/>
          <ac:spMkLst>
            <pc:docMk/>
            <pc:sldMk cId="949367273" sldId="325"/>
            <ac:spMk id="61" creationId="{16F8FE5A-5D21-4EBF-BB1D-50BEC89EA12F}"/>
          </ac:spMkLst>
        </pc:spChg>
        <pc:spChg chg="add del mod">
          <ac:chgData name="rachmad agung" userId="a180493ac439f31d" providerId="LiveId" clId="{24C62394-10E9-4126-B306-8FB7570EED22}" dt="2020-02-08T00:26:38.373" v="3982" actId="478"/>
          <ac:spMkLst>
            <pc:docMk/>
            <pc:sldMk cId="949367273" sldId="325"/>
            <ac:spMk id="62" creationId="{5C345236-7BB8-4554-A6D8-30EF29EB7637}"/>
          </ac:spMkLst>
        </pc:spChg>
        <pc:spChg chg="add mod">
          <ac:chgData name="rachmad agung" userId="a180493ac439f31d" providerId="LiveId" clId="{24C62394-10E9-4126-B306-8FB7570EED22}" dt="2020-02-08T01:00:29.629" v="4204" actId="1035"/>
          <ac:spMkLst>
            <pc:docMk/>
            <pc:sldMk cId="949367273" sldId="325"/>
            <ac:spMk id="63" creationId="{A0BC1C60-0473-4427-80B9-5639D6528D1A}"/>
          </ac:spMkLst>
        </pc:spChg>
        <pc:spChg chg="add mod">
          <ac:chgData name="rachmad agung" userId="a180493ac439f31d" providerId="LiveId" clId="{24C62394-10E9-4126-B306-8FB7570EED22}" dt="2020-02-08T01:00:29.629" v="4204" actId="1035"/>
          <ac:spMkLst>
            <pc:docMk/>
            <pc:sldMk cId="949367273" sldId="325"/>
            <ac:spMk id="64" creationId="{E7135AA7-9465-41BB-96C0-C31F4904DD23}"/>
          </ac:spMkLst>
        </pc:spChg>
        <pc:spChg chg="add mod">
          <ac:chgData name="rachmad agung" userId="a180493ac439f31d" providerId="LiveId" clId="{24C62394-10E9-4126-B306-8FB7570EED22}" dt="2020-02-08T01:19:05.068" v="4306" actId="164"/>
          <ac:spMkLst>
            <pc:docMk/>
            <pc:sldMk cId="949367273" sldId="325"/>
            <ac:spMk id="65" creationId="{D6710858-DF48-4553-BE1D-D33E4050D920}"/>
          </ac:spMkLst>
        </pc:spChg>
        <pc:spChg chg="add del mod">
          <ac:chgData name="rachmad agung" userId="a180493ac439f31d" providerId="LiveId" clId="{24C62394-10E9-4126-B306-8FB7570EED22}" dt="2020-02-08T00:57:10.374" v="4150"/>
          <ac:spMkLst>
            <pc:docMk/>
            <pc:sldMk cId="949367273" sldId="325"/>
            <ac:spMk id="66" creationId="{07A552F0-CFA3-4572-81AB-9B5FA0853574}"/>
          </ac:spMkLst>
        </pc:spChg>
        <pc:spChg chg="add mod">
          <ac:chgData name="rachmad agung" userId="a180493ac439f31d" providerId="LiveId" clId="{24C62394-10E9-4126-B306-8FB7570EED22}" dt="2020-02-08T00:59:00.822" v="4172" actId="20577"/>
          <ac:spMkLst>
            <pc:docMk/>
            <pc:sldMk cId="949367273" sldId="325"/>
            <ac:spMk id="67" creationId="{C4C70C0B-893B-45BF-B182-3839968E61CB}"/>
          </ac:spMkLst>
        </pc:spChg>
        <pc:spChg chg="add mod">
          <ac:chgData name="rachmad agung" userId="a180493ac439f31d" providerId="LiveId" clId="{24C62394-10E9-4126-B306-8FB7570EED22}" dt="2020-02-08T00:59:24.089" v="4175" actId="1076"/>
          <ac:spMkLst>
            <pc:docMk/>
            <pc:sldMk cId="949367273" sldId="325"/>
            <ac:spMk id="68" creationId="{E9B18959-A343-49C9-B7F7-A55E1B3BDDFB}"/>
          </ac:spMkLst>
        </pc:spChg>
        <pc:spChg chg="add mod">
          <ac:chgData name="rachmad agung" userId="a180493ac439f31d" providerId="LiveId" clId="{24C62394-10E9-4126-B306-8FB7570EED22}" dt="2020-02-08T01:02:21.929" v="4230" actId="20577"/>
          <ac:spMkLst>
            <pc:docMk/>
            <pc:sldMk cId="949367273" sldId="325"/>
            <ac:spMk id="69" creationId="{32064178-A81B-4EC4-9DCB-8A0740CE2082}"/>
          </ac:spMkLst>
        </pc:spChg>
        <pc:spChg chg="add del mod">
          <ac:chgData name="rachmad agung" userId="a180493ac439f31d" providerId="LiveId" clId="{24C62394-10E9-4126-B306-8FB7570EED22}" dt="2020-02-08T01:19:05.068" v="4306" actId="164"/>
          <ac:spMkLst>
            <pc:docMk/>
            <pc:sldMk cId="949367273" sldId="325"/>
            <ac:spMk id="70" creationId="{A5E60E87-06F1-4A17-BC8F-7893931BC077}"/>
          </ac:spMkLst>
        </pc:spChg>
        <pc:spChg chg="add mod">
          <ac:chgData name="rachmad agung" userId="a180493ac439f31d" providerId="LiveId" clId="{24C62394-10E9-4126-B306-8FB7570EED22}" dt="2020-02-08T01:19:05.068" v="4306" actId="164"/>
          <ac:spMkLst>
            <pc:docMk/>
            <pc:sldMk cId="949367273" sldId="325"/>
            <ac:spMk id="71" creationId="{33B754C4-4CE7-4DC4-8C62-1A782E4AD65C}"/>
          </ac:spMkLst>
        </pc:spChg>
        <pc:spChg chg="add mod">
          <ac:chgData name="rachmad agung" userId="a180493ac439f31d" providerId="LiveId" clId="{24C62394-10E9-4126-B306-8FB7570EED22}" dt="2020-02-08T01:19:57.798" v="4348" actId="1035"/>
          <ac:spMkLst>
            <pc:docMk/>
            <pc:sldMk cId="949367273" sldId="325"/>
            <ac:spMk id="72" creationId="{63D5B808-8A98-422B-AD29-480B5BB33311}"/>
          </ac:spMkLst>
        </pc:spChg>
        <pc:spChg chg="add mod">
          <ac:chgData name="rachmad agung" userId="a180493ac439f31d" providerId="LiveId" clId="{24C62394-10E9-4126-B306-8FB7570EED22}" dt="2020-02-08T01:15:34.522" v="4279" actId="1076"/>
          <ac:spMkLst>
            <pc:docMk/>
            <pc:sldMk cId="949367273" sldId="325"/>
            <ac:spMk id="73" creationId="{F633B03C-C189-4ED8-9513-06A311A7A757}"/>
          </ac:spMkLst>
        </pc:spChg>
        <pc:spChg chg="add mod">
          <ac:chgData name="rachmad agung" userId="a180493ac439f31d" providerId="LiveId" clId="{24C62394-10E9-4126-B306-8FB7570EED22}" dt="2020-02-08T01:17:20.790" v="4296" actId="1035"/>
          <ac:spMkLst>
            <pc:docMk/>
            <pc:sldMk cId="949367273" sldId="325"/>
            <ac:spMk id="74" creationId="{9DD80EC8-3F8D-4B37-90E2-14D9C430A64A}"/>
          </ac:spMkLst>
        </pc:spChg>
        <pc:grpChg chg="add del mod">
          <ac:chgData name="rachmad agung" userId="a180493ac439f31d" providerId="LiveId" clId="{24C62394-10E9-4126-B306-8FB7570EED22}" dt="2020-02-08T00:11:32.016" v="3835" actId="478"/>
          <ac:grpSpMkLst>
            <pc:docMk/>
            <pc:sldMk cId="949367273" sldId="325"/>
            <ac:grpSpMk id="22" creationId="{86268112-BD68-4186-BD47-BEDA572AEE9F}"/>
          </ac:grpSpMkLst>
        </pc:grpChg>
        <pc:grpChg chg="add mod">
          <ac:chgData name="rachmad agung" userId="a180493ac439f31d" providerId="LiveId" clId="{24C62394-10E9-4126-B306-8FB7570EED22}" dt="2020-02-08T00:12:47.195" v="3880" actId="1035"/>
          <ac:grpSpMkLst>
            <pc:docMk/>
            <pc:sldMk cId="949367273" sldId="325"/>
            <ac:grpSpMk id="44" creationId="{1A2F786D-4AF2-495D-8F00-D0972AFAF3CB}"/>
          </ac:grpSpMkLst>
        </pc:grpChg>
        <pc:grpChg chg="add mod">
          <ac:chgData name="rachmad agung" userId="a180493ac439f31d" providerId="LiveId" clId="{24C62394-10E9-4126-B306-8FB7570EED22}" dt="2020-02-08T00:11:53.501" v="3842" actId="571"/>
          <ac:grpSpMkLst>
            <pc:docMk/>
            <pc:sldMk cId="949367273" sldId="325"/>
            <ac:grpSpMk id="45" creationId="{884390E0-35E6-4ED0-9824-B34328BEF74D}"/>
          </ac:grpSpMkLst>
        </pc:grpChg>
        <pc:grpChg chg="add mod">
          <ac:chgData name="rachmad agung" userId="a180493ac439f31d" providerId="LiveId" clId="{24C62394-10E9-4126-B306-8FB7570EED22}" dt="2020-02-08T01:19:05.068" v="4306" actId="164"/>
          <ac:grpSpMkLst>
            <pc:docMk/>
            <pc:sldMk cId="949367273" sldId="325"/>
            <ac:grpSpMk id="75" creationId="{79DCCB08-A682-4E4A-8A20-4B97404469A9}"/>
          </ac:grpSpMkLst>
        </pc:grpChg>
        <pc:graphicFrameChg chg="add del mod ord modGraphic">
          <ac:chgData name="rachmad agung" userId="a180493ac439f31d" providerId="LiveId" clId="{24C62394-10E9-4126-B306-8FB7570EED22}" dt="2020-02-08T00:23:41.843" v="3956" actId="1076"/>
          <ac:graphicFrameMkLst>
            <pc:docMk/>
            <pc:sldMk cId="949367273" sldId="325"/>
            <ac:graphicFrameMk id="5" creationId="{19372957-209D-4239-A3C7-6038667F0C9F}"/>
          </ac:graphicFrameMkLst>
        </pc:graphicFrameChg>
        <pc:graphicFrameChg chg="add del mod modGraphic">
          <ac:chgData name="rachmad agung" userId="a180493ac439f31d" providerId="LiveId" clId="{24C62394-10E9-4126-B306-8FB7570EED22}" dt="2020-02-07T23:08:28.936" v="3443" actId="27309"/>
          <ac:graphicFrameMkLst>
            <pc:docMk/>
            <pc:sldMk cId="949367273" sldId="325"/>
            <ac:graphicFrameMk id="14" creationId="{A9893561-B412-4D94-B012-C0396F1B82FC}"/>
          </ac:graphicFrameMkLst>
        </pc:graphicFrameChg>
        <pc:picChg chg="add del mod ord">
          <ac:chgData name="rachmad agung" userId="a180493ac439f31d" providerId="LiveId" clId="{24C62394-10E9-4126-B306-8FB7570EED22}" dt="2020-02-07T23:37:53.530" v="3690" actId="478"/>
          <ac:picMkLst>
            <pc:docMk/>
            <pc:sldMk cId="949367273" sldId="325"/>
            <ac:picMk id="12" creationId="{C256DFA2-D733-428B-8C8A-03C3B0D913E7}"/>
          </ac:picMkLst>
        </pc:picChg>
        <pc:picChg chg="add del mod">
          <ac:chgData name="rachmad agung" userId="a180493ac439f31d" providerId="LiveId" clId="{24C62394-10E9-4126-B306-8FB7570EED22}" dt="2020-02-07T23:36:27.301" v="3681" actId="478"/>
          <ac:picMkLst>
            <pc:docMk/>
            <pc:sldMk cId="949367273" sldId="325"/>
            <ac:picMk id="15" creationId="{90ADDB4A-342B-485E-BF70-2EE51FEEF7F0}"/>
          </ac:picMkLst>
        </pc:picChg>
        <pc:picChg chg="add mod ord">
          <ac:chgData name="rachmad agung" userId="a180493ac439f31d" providerId="LiveId" clId="{24C62394-10E9-4126-B306-8FB7570EED22}" dt="2020-02-07T23:36:53.690" v="3685" actId="1076"/>
          <ac:picMkLst>
            <pc:docMk/>
            <pc:sldMk cId="949367273" sldId="325"/>
            <ac:picMk id="16" creationId="{1654DA59-E1B8-47CF-B054-942AA2DAF974}"/>
          </ac:picMkLst>
        </pc:picChg>
        <pc:picChg chg="add mod ord">
          <ac:chgData name="rachmad agung" userId="a180493ac439f31d" providerId="LiveId" clId="{24C62394-10E9-4126-B306-8FB7570EED22}" dt="2020-02-07T23:34:00.205" v="3663" actId="167"/>
          <ac:picMkLst>
            <pc:docMk/>
            <pc:sldMk cId="949367273" sldId="325"/>
            <ac:picMk id="17" creationId="{49573CED-BD6C-49C2-8EC7-C526E8F0B3AD}"/>
          </ac:picMkLst>
        </pc:picChg>
        <pc:picChg chg="add del mod ord">
          <ac:chgData name="rachmad agung" userId="a180493ac439f31d" providerId="LiveId" clId="{24C62394-10E9-4126-B306-8FB7570EED22}" dt="2020-02-07T23:37:11.420" v="3689" actId="166"/>
          <ac:picMkLst>
            <pc:docMk/>
            <pc:sldMk cId="949367273" sldId="325"/>
            <ac:picMk id="18" creationId="{B0CB8240-3038-408F-BDBA-92BA95FC30CC}"/>
          </ac:picMkLst>
        </pc:picChg>
        <pc:picChg chg="add del mod">
          <ac:chgData name="rachmad agung" userId="a180493ac439f31d" providerId="LiveId" clId="{24C62394-10E9-4126-B306-8FB7570EED22}" dt="2020-02-07T23:39:19.980" v="3695" actId="478"/>
          <ac:picMkLst>
            <pc:docMk/>
            <pc:sldMk cId="949367273" sldId="325"/>
            <ac:picMk id="19" creationId="{2204498C-4A76-4552-A5CA-ECB2F8FE492D}"/>
          </ac:picMkLst>
        </pc:picChg>
        <pc:picChg chg="add del">
          <ac:chgData name="rachmad agung" userId="a180493ac439f31d" providerId="LiveId" clId="{24C62394-10E9-4126-B306-8FB7570EED22}" dt="2020-02-08T00:03:22.010" v="3823"/>
          <ac:picMkLst>
            <pc:docMk/>
            <pc:sldMk cId="949367273" sldId="325"/>
            <ac:picMk id="21" creationId="{7C040158-64C3-4D4B-A395-D81DF701E882}"/>
          </ac:picMkLst>
        </pc:picChg>
      </pc:sldChg>
      <pc:sldChg chg="modSp del modTransition">
        <pc:chgData name="rachmad agung" userId="a180493ac439f31d" providerId="LiveId" clId="{24C62394-10E9-4126-B306-8FB7570EED22}" dt="2020-02-08T14:23:08.181" v="5970"/>
        <pc:sldMkLst>
          <pc:docMk/>
          <pc:sldMk cId="4263038737" sldId="326"/>
        </pc:sldMkLst>
        <pc:spChg chg="mod">
          <ac:chgData name="rachmad agung" userId="a180493ac439f31d" providerId="LiveId" clId="{24C62394-10E9-4126-B306-8FB7570EED22}" dt="2020-02-07T12:17:41.577" v="3239" actId="207"/>
          <ac:spMkLst>
            <pc:docMk/>
            <pc:sldMk cId="4263038737" sldId="326"/>
            <ac:spMk id="4" creationId="{D913A339-9547-4D44-A335-2FADE3E4A7AE}"/>
          </ac:spMkLst>
        </pc:spChg>
      </pc:sldChg>
      <pc:sldChg chg="addSp delSp modSp add del modTransition setBg">
        <pc:chgData name="rachmad agung" userId="a180493ac439f31d" providerId="LiveId" clId="{24C62394-10E9-4126-B306-8FB7570EED22}" dt="2020-02-08T14:23:49.799" v="5977"/>
        <pc:sldMkLst>
          <pc:docMk/>
          <pc:sldMk cId="1846325202" sldId="327"/>
        </pc:sldMkLst>
        <pc:spChg chg="add mod">
          <ac:chgData name="rachmad agung" userId="a180493ac439f31d" providerId="LiveId" clId="{24C62394-10E9-4126-B306-8FB7570EED22}" dt="2020-02-08T00:03:06.939" v="3819" actId="14100"/>
          <ac:spMkLst>
            <pc:docMk/>
            <pc:sldMk cId="1846325202" sldId="327"/>
            <ac:spMk id="6" creationId="{6DC01244-2C38-466A-9B96-0EA3EFCD23B7}"/>
          </ac:spMkLst>
        </pc:spChg>
        <pc:spChg chg="add mod">
          <ac:chgData name="rachmad agung" userId="a180493ac439f31d" providerId="LiveId" clId="{24C62394-10E9-4126-B306-8FB7570EED22}" dt="2020-02-08T00:03:32.283" v="3824" actId="164"/>
          <ac:spMkLst>
            <pc:docMk/>
            <pc:sldMk cId="1846325202" sldId="327"/>
            <ac:spMk id="7" creationId="{BAEE21DB-6588-4499-ABD8-6C71F70B836D}"/>
          </ac:spMkLst>
        </pc:spChg>
        <pc:spChg chg="add mod">
          <ac:chgData name="rachmad agung" userId="a180493ac439f31d" providerId="LiveId" clId="{24C62394-10E9-4126-B306-8FB7570EED22}" dt="2020-02-08T00:02:42.864" v="3817" actId="164"/>
          <ac:spMkLst>
            <pc:docMk/>
            <pc:sldMk cId="1846325202" sldId="327"/>
            <ac:spMk id="8" creationId="{186E40AA-803C-4396-8D39-5DC2E6197381}"/>
          </ac:spMkLst>
        </pc:spChg>
        <pc:spChg chg="add mod">
          <ac:chgData name="rachmad agung" userId="a180493ac439f31d" providerId="LiveId" clId="{24C62394-10E9-4126-B306-8FB7570EED22}" dt="2020-02-08T00:02:42.864" v="3817" actId="164"/>
          <ac:spMkLst>
            <pc:docMk/>
            <pc:sldMk cId="1846325202" sldId="327"/>
            <ac:spMk id="9" creationId="{20AD95F5-6668-47C8-BD04-9D8443CDA66F}"/>
          </ac:spMkLst>
        </pc:spChg>
        <pc:spChg chg="add del mod">
          <ac:chgData name="rachmad agung" userId="a180493ac439f31d" providerId="LiveId" clId="{24C62394-10E9-4126-B306-8FB7570EED22}" dt="2020-02-08T00:01:27.487" v="3793" actId="478"/>
          <ac:spMkLst>
            <pc:docMk/>
            <pc:sldMk cId="1846325202" sldId="327"/>
            <ac:spMk id="10" creationId="{41C7CA5E-09B0-4B31-AE97-396A9D36C437}"/>
          </ac:spMkLst>
        </pc:spChg>
        <pc:spChg chg="add del">
          <ac:chgData name="rachmad agung" userId="a180493ac439f31d" providerId="LiveId" clId="{24C62394-10E9-4126-B306-8FB7570EED22}" dt="2020-02-08T01:08:09.711" v="4253" actId="478"/>
          <ac:spMkLst>
            <pc:docMk/>
            <pc:sldMk cId="1846325202" sldId="327"/>
            <ac:spMk id="13" creationId="{1431F7DF-C68A-4673-802A-93CCCE15B701}"/>
          </ac:spMkLst>
        </pc:spChg>
        <pc:spChg chg="add del mod">
          <ac:chgData name="rachmad agung" userId="a180493ac439f31d" providerId="LiveId" clId="{24C62394-10E9-4126-B306-8FB7570EED22}" dt="2020-02-08T00:18:30.069" v="3924"/>
          <ac:spMkLst>
            <pc:docMk/>
            <pc:sldMk cId="1846325202" sldId="327"/>
            <ac:spMk id="14" creationId="{8D360FC5-EE55-4841-BB1E-9D8B002F92DD}"/>
          </ac:spMkLst>
        </pc:spChg>
        <pc:spChg chg="add del mod">
          <ac:chgData name="rachmad agung" userId="a180493ac439f31d" providerId="LiveId" clId="{24C62394-10E9-4126-B306-8FB7570EED22}" dt="2020-02-08T01:08:13.451" v="4254" actId="478"/>
          <ac:spMkLst>
            <pc:docMk/>
            <pc:sldMk cId="1846325202" sldId="327"/>
            <ac:spMk id="15" creationId="{0CC7547E-8759-4616-B639-1F2B604330E2}"/>
          </ac:spMkLst>
        </pc:spChg>
        <pc:spChg chg="add del">
          <ac:chgData name="rachmad agung" userId="a180493ac439f31d" providerId="LiveId" clId="{24C62394-10E9-4126-B306-8FB7570EED22}" dt="2020-02-08T01:49:43.900" v="4565" actId="478"/>
          <ac:spMkLst>
            <pc:docMk/>
            <pc:sldMk cId="1846325202" sldId="327"/>
            <ac:spMk id="16" creationId="{FB4DA9A3-1CEE-4A81-9C14-8662B65F0809}"/>
          </ac:spMkLst>
        </pc:spChg>
        <pc:spChg chg="add del mod">
          <ac:chgData name="rachmad agung" userId="a180493ac439f31d" providerId="LiveId" clId="{24C62394-10E9-4126-B306-8FB7570EED22}" dt="2020-02-08T00:30:15.272" v="4004" actId="478"/>
          <ac:spMkLst>
            <pc:docMk/>
            <pc:sldMk cId="1846325202" sldId="327"/>
            <ac:spMk id="17" creationId="{93B24D9B-8446-41EC-B670-DB41799E56E5}"/>
          </ac:spMkLst>
        </pc:spChg>
        <pc:spChg chg="add del mod">
          <ac:chgData name="rachmad agung" userId="a180493ac439f31d" providerId="LiveId" clId="{24C62394-10E9-4126-B306-8FB7570EED22}" dt="2020-02-08T00:30:22.414" v="4009"/>
          <ac:spMkLst>
            <pc:docMk/>
            <pc:sldMk cId="1846325202" sldId="327"/>
            <ac:spMk id="18" creationId="{CCC39DE1-F665-495B-BE77-7386316B673E}"/>
          </ac:spMkLst>
        </pc:spChg>
        <pc:spChg chg="add del mod">
          <ac:chgData name="rachmad agung" userId="a180493ac439f31d" providerId="LiveId" clId="{24C62394-10E9-4126-B306-8FB7570EED22}" dt="2020-02-08T01:08:13.451" v="4254" actId="478"/>
          <ac:spMkLst>
            <pc:docMk/>
            <pc:sldMk cId="1846325202" sldId="327"/>
            <ac:spMk id="19" creationId="{D2166379-76C3-41AA-8F0B-511EEDF405E7}"/>
          </ac:spMkLst>
        </pc:spChg>
        <pc:spChg chg="add del mod">
          <ac:chgData name="rachmad agung" userId="a180493ac439f31d" providerId="LiveId" clId="{24C62394-10E9-4126-B306-8FB7570EED22}" dt="2020-02-08T01:08:13.451" v="4254" actId="478"/>
          <ac:spMkLst>
            <pc:docMk/>
            <pc:sldMk cId="1846325202" sldId="327"/>
            <ac:spMk id="20" creationId="{EE7E9769-ED9D-4D3A-8880-C4E6D37AAC0C}"/>
          </ac:spMkLst>
        </pc:spChg>
        <pc:spChg chg="add mod">
          <ac:chgData name="rachmad agung" userId="a180493ac439f31d" providerId="LiveId" clId="{24C62394-10E9-4126-B306-8FB7570EED22}" dt="2020-02-08T01:49:47.137" v="4566" actId="1076"/>
          <ac:spMkLst>
            <pc:docMk/>
            <pc:sldMk cId="1846325202" sldId="327"/>
            <ac:spMk id="21" creationId="{6BDB8B87-6159-4E4D-BC8F-51C8BA236FE0}"/>
          </ac:spMkLst>
        </pc:spChg>
        <pc:spChg chg="add mod">
          <ac:chgData name="rachmad agung" userId="a180493ac439f31d" providerId="LiveId" clId="{24C62394-10E9-4126-B306-8FB7570EED22}" dt="2020-02-08T01:36:48.642" v="4470" actId="1076"/>
          <ac:spMkLst>
            <pc:docMk/>
            <pc:sldMk cId="1846325202" sldId="327"/>
            <ac:spMk id="26" creationId="{2B3E7BBF-A84B-4B77-8711-475DF68FB18B}"/>
          </ac:spMkLst>
        </pc:spChg>
        <pc:spChg chg="add mod">
          <ac:chgData name="rachmad agung" userId="a180493ac439f31d" providerId="LiveId" clId="{24C62394-10E9-4126-B306-8FB7570EED22}" dt="2020-02-08T01:36:43.747" v="4469" actId="1076"/>
          <ac:spMkLst>
            <pc:docMk/>
            <pc:sldMk cId="1846325202" sldId="327"/>
            <ac:spMk id="29" creationId="{44855BA5-3FBE-4E8D-B36A-026FAC3EFD24}"/>
          </ac:spMkLst>
        </pc:spChg>
        <pc:spChg chg="add mod">
          <ac:chgData name="rachmad agung" userId="a180493ac439f31d" providerId="LiveId" clId="{24C62394-10E9-4126-B306-8FB7570EED22}" dt="2020-02-08T01:38:56.141" v="4532" actId="1036"/>
          <ac:spMkLst>
            <pc:docMk/>
            <pc:sldMk cId="1846325202" sldId="327"/>
            <ac:spMk id="33" creationId="{D567BD23-C24E-488B-B4BE-4153C89E2275}"/>
          </ac:spMkLst>
        </pc:spChg>
        <pc:spChg chg="add mod">
          <ac:chgData name="rachmad agung" userId="a180493ac439f31d" providerId="LiveId" clId="{24C62394-10E9-4126-B306-8FB7570EED22}" dt="2020-02-08T01:38:56.141" v="4532" actId="1036"/>
          <ac:spMkLst>
            <pc:docMk/>
            <pc:sldMk cId="1846325202" sldId="327"/>
            <ac:spMk id="36" creationId="{AB2B8068-1357-4A51-8E31-E8757D85E73B}"/>
          </ac:spMkLst>
        </pc:spChg>
        <pc:grpChg chg="add mod">
          <ac:chgData name="rachmad agung" userId="a180493ac439f31d" providerId="LiveId" clId="{24C62394-10E9-4126-B306-8FB7570EED22}" dt="2020-02-08T00:03:32.283" v="3824" actId="164"/>
          <ac:grpSpMkLst>
            <pc:docMk/>
            <pc:sldMk cId="1846325202" sldId="327"/>
            <ac:grpSpMk id="11" creationId="{CCF55FB0-4150-4700-9733-B4093A68F3EB}"/>
          </ac:grpSpMkLst>
        </pc:grpChg>
        <pc:grpChg chg="add del mod">
          <ac:chgData name="rachmad agung" userId="a180493ac439f31d" providerId="LiveId" clId="{24C62394-10E9-4126-B306-8FB7570EED22}" dt="2020-02-08T00:17:55.950" v="3917" actId="478"/>
          <ac:grpSpMkLst>
            <pc:docMk/>
            <pc:sldMk cId="1846325202" sldId="327"/>
            <ac:grpSpMk id="12" creationId="{983E4C5E-752F-4410-8DB5-7445DCF150FB}"/>
          </ac:grpSpMkLst>
        </pc:grpChg>
        <pc:grpChg chg="add mod">
          <ac:chgData name="rachmad agung" userId="a180493ac439f31d" providerId="LiveId" clId="{24C62394-10E9-4126-B306-8FB7570EED22}" dt="2020-02-08T01:38:56.141" v="4532" actId="1036"/>
          <ac:grpSpMkLst>
            <pc:docMk/>
            <pc:sldMk cId="1846325202" sldId="327"/>
            <ac:grpSpMk id="27" creationId="{B648FA58-B27D-463A-BD7C-0201FB7007A0}"/>
          </ac:grpSpMkLst>
        </pc:grpChg>
        <pc:graphicFrameChg chg="add del mod modGraphic">
          <ac:chgData name="rachmad agung" userId="a180493ac439f31d" providerId="LiveId" clId="{24C62394-10E9-4126-B306-8FB7570EED22}" dt="2020-02-07T22:58:05.393" v="3371" actId="478"/>
          <ac:graphicFrameMkLst>
            <pc:docMk/>
            <pc:sldMk cId="1846325202" sldId="327"/>
            <ac:graphicFrameMk id="2" creationId="{F223AA70-B5A2-41BF-B558-A80E697FF407}"/>
          </ac:graphicFrameMkLst>
        </pc:graphicFrameChg>
        <pc:graphicFrameChg chg="add mod modGraphic">
          <ac:chgData name="rachmad agung" userId="a180493ac439f31d" providerId="LiveId" clId="{24C62394-10E9-4126-B306-8FB7570EED22}" dt="2020-02-08T01:34:25.131" v="4415" actId="164"/>
          <ac:graphicFrameMkLst>
            <pc:docMk/>
            <pc:sldMk cId="1846325202" sldId="327"/>
            <ac:graphicFrameMk id="23" creationId="{104FE2C8-10F3-40FA-8926-4E9F4CAA837B}"/>
          </ac:graphicFrameMkLst>
        </pc:graphicFrameChg>
        <pc:graphicFrameChg chg="add mod modGraphic">
          <ac:chgData name="rachmad agung" userId="a180493ac439f31d" providerId="LiveId" clId="{24C62394-10E9-4126-B306-8FB7570EED22}" dt="2020-02-08T01:34:25.131" v="4415" actId="164"/>
          <ac:graphicFrameMkLst>
            <pc:docMk/>
            <pc:sldMk cId="1846325202" sldId="327"/>
            <ac:graphicFrameMk id="25" creationId="{1C066DE7-F83F-409B-851D-4DFF4C778415}"/>
          </ac:graphicFrameMkLst>
        </pc:graphicFrameChg>
        <pc:graphicFrameChg chg="add mod modGraphic">
          <ac:chgData name="rachmad agung" userId="a180493ac439f31d" providerId="LiveId" clId="{24C62394-10E9-4126-B306-8FB7570EED22}" dt="2020-02-08T01:38:56.141" v="4532" actId="1036"/>
          <ac:graphicFrameMkLst>
            <pc:docMk/>
            <pc:sldMk cId="1846325202" sldId="327"/>
            <ac:graphicFrameMk id="30" creationId="{3029A996-B6E3-4006-B1F6-5BE157116A18}"/>
          </ac:graphicFrameMkLst>
        </pc:graphicFrameChg>
        <pc:graphicFrameChg chg="add mod modGraphic">
          <ac:chgData name="rachmad agung" userId="a180493ac439f31d" providerId="LiveId" clId="{24C62394-10E9-4126-B306-8FB7570EED22}" dt="2020-02-08T01:39:03.795" v="4534" actId="1076"/>
          <ac:graphicFrameMkLst>
            <pc:docMk/>
            <pc:sldMk cId="1846325202" sldId="327"/>
            <ac:graphicFrameMk id="32" creationId="{51B28893-5FA2-468E-98EA-370E1403B892}"/>
          </ac:graphicFrameMkLst>
        </pc:graphicFrameChg>
        <pc:picChg chg="add del">
          <ac:chgData name="rachmad agung" userId="a180493ac439f31d" providerId="LiveId" clId="{24C62394-10E9-4126-B306-8FB7570EED22}" dt="2020-02-07T23:08:29.369" v="3444"/>
          <ac:picMkLst>
            <pc:docMk/>
            <pc:sldMk cId="1846325202" sldId="327"/>
            <ac:picMk id="3" creationId="{5E3DF330-A711-476A-9ED2-5144C4C5E775}"/>
          </ac:picMkLst>
        </pc:picChg>
        <pc:picChg chg="add del mod">
          <ac:chgData name="rachmad agung" userId="a180493ac439f31d" providerId="LiveId" clId="{24C62394-10E9-4126-B306-8FB7570EED22}" dt="2020-02-07T23:57:26.945" v="3731" actId="478"/>
          <ac:picMkLst>
            <pc:docMk/>
            <pc:sldMk cId="1846325202" sldId="327"/>
            <ac:picMk id="4" creationId="{08885A5C-2A80-4CC6-B2A3-76BC3F423C30}"/>
          </ac:picMkLst>
        </pc:picChg>
        <pc:picChg chg="add mod modCrop">
          <ac:chgData name="rachmad agung" userId="a180493ac439f31d" providerId="LiveId" clId="{24C62394-10E9-4126-B306-8FB7570EED22}" dt="2020-02-08T00:03:08.771" v="3821" actId="1076"/>
          <ac:picMkLst>
            <pc:docMk/>
            <pc:sldMk cId="1846325202" sldId="327"/>
            <ac:picMk id="5" creationId="{993064DB-2F47-429D-8E54-AA064B7711E5}"/>
          </ac:picMkLst>
        </pc:picChg>
        <pc:picChg chg="add del">
          <ac:chgData name="rachmad agung" userId="a180493ac439f31d" providerId="LiveId" clId="{24C62394-10E9-4126-B306-8FB7570EED22}" dt="2020-02-08T00:18:04.728" v="3919" actId="478"/>
          <ac:picMkLst>
            <pc:docMk/>
            <pc:sldMk cId="1846325202" sldId="327"/>
            <ac:picMk id="5121" creationId="{B076D7C0-4613-4115-AEF6-FBE4C5957504}"/>
          </ac:picMkLst>
        </pc:picChg>
        <pc:picChg chg="add del">
          <ac:chgData name="rachmad agung" userId="a180493ac439f31d" providerId="LiveId" clId="{24C62394-10E9-4126-B306-8FB7570EED22}" dt="2020-02-08T01:08:13.451" v="4254" actId="478"/>
          <ac:picMkLst>
            <pc:docMk/>
            <pc:sldMk cId="1846325202" sldId="327"/>
            <ac:picMk id="5124" creationId="{CC2AE874-5706-411A-9278-49FAAF3D82CC}"/>
          </ac:picMkLst>
        </pc:picChg>
      </pc:sldChg>
      <pc:sldChg chg="add del">
        <pc:chgData name="rachmad agung" userId="a180493ac439f31d" providerId="LiveId" clId="{24C62394-10E9-4126-B306-8FB7570EED22}" dt="2020-02-07T22:48:10.389" v="3355" actId="47"/>
        <pc:sldMkLst>
          <pc:docMk/>
          <pc:sldMk cId="2127193855" sldId="327"/>
        </pc:sldMkLst>
      </pc:sldChg>
      <pc:sldChg chg="addSp delSp modSp add modTransition setBg modAnim">
        <pc:chgData name="rachmad agung" userId="a180493ac439f31d" providerId="LiveId" clId="{24C62394-10E9-4126-B306-8FB7570EED22}" dt="2020-02-08T14:25:13.688" v="5993"/>
        <pc:sldMkLst>
          <pc:docMk/>
          <pc:sldMk cId="2629925700" sldId="328"/>
        </pc:sldMkLst>
        <pc:spChg chg="add mod">
          <ac:chgData name="rachmad agung" userId="a180493ac439f31d" providerId="LiveId" clId="{24C62394-10E9-4126-B306-8FB7570EED22}" dt="2020-02-08T02:14:55.913" v="4943" actId="1076"/>
          <ac:spMkLst>
            <pc:docMk/>
            <pc:sldMk cId="2629925700" sldId="328"/>
            <ac:spMk id="4" creationId="{8FB4EED9-1F46-4554-ADF1-62E918A6A18F}"/>
          </ac:spMkLst>
        </pc:spChg>
        <pc:spChg chg="add mod">
          <ac:chgData name="rachmad agung" userId="a180493ac439f31d" providerId="LiveId" clId="{24C62394-10E9-4126-B306-8FB7570EED22}" dt="2020-02-08T02:04:14.626" v="4836" actId="14100"/>
          <ac:spMkLst>
            <pc:docMk/>
            <pc:sldMk cId="2629925700" sldId="328"/>
            <ac:spMk id="5" creationId="{898D0093-ED16-40E4-A0CE-B1D5B5C6EBED}"/>
          </ac:spMkLst>
        </pc:spChg>
        <pc:spChg chg="del mod">
          <ac:chgData name="rachmad agung" userId="a180493ac439f31d" providerId="LiveId" clId="{24C62394-10E9-4126-B306-8FB7570EED22}" dt="2020-02-08T02:13:04.298" v="4893"/>
          <ac:spMkLst>
            <pc:docMk/>
            <pc:sldMk cId="2629925700" sldId="328"/>
            <ac:spMk id="13" creationId="{5AEE2834-6F89-42F7-A59B-B92DFEC0648C}"/>
          </ac:spMkLst>
        </pc:spChg>
        <pc:spChg chg="del mod">
          <ac:chgData name="rachmad agung" userId="a180493ac439f31d" providerId="LiveId" clId="{24C62394-10E9-4126-B306-8FB7570EED22}" dt="2020-02-08T02:13:04.298" v="4893"/>
          <ac:spMkLst>
            <pc:docMk/>
            <pc:sldMk cId="2629925700" sldId="328"/>
            <ac:spMk id="14" creationId="{CF29E8C5-1233-47EB-81F7-AB47D4D3ABBB}"/>
          </ac:spMkLst>
        </pc:spChg>
        <pc:spChg chg="mod">
          <ac:chgData name="rachmad agung" userId="a180493ac439f31d" providerId="LiveId" clId="{24C62394-10E9-4126-B306-8FB7570EED22}" dt="2020-02-08T02:15:50.424" v="4944" actId="20577"/>
          <ac:spMkLst>
            <pc:docMk/>
            <pc:sldMk cId="2629925700" sldId="328"/>
            <ac:spMk id="15" creationId="{5D42C48A-B2B7-4BA5-A74F-E3E3CFDABA21}"/>
          </ac:spMkLst>
        </pc:spChg>
        <pc:spChg chg="mod">
          <ac:chgData name="rachmad agung" userId="a180493ac439f31d" providerId="LiveId" clId="{24C62394-10E9-4126-B306-8FB7570EED22}" dt="2020-02-08T02:14:35.788" v="4941" actId="1076"/>
          <ac:spMkLst>
            <pc:docMk/>
            <pc:sldMk cId="2629925700" sldId="328"/>
            <ac:spMk id="16" creationId="{9AB2A1B4-8E19-4185-BD15-F099A1217793}"/>
          </ac:spMkLst>
        </pc:spChg>
        <pc:spChg chg="mod">
          <ac:chgData name="rachmad agung" userId="a180493ac439f31d" providerId="LiveId" clId="{24C62394-10E9-4126-B306-8FB7570EED22}" dt="2020-02-08T02:14:42.231" v="4942" actId="1076"/>
          <ac:spMkLst>
            <pc:docMk/>
            <pc:sldMk cId="2629925700" sldId="328"/>
            <ac:spMk id="17" creationId="{D6F2A25B-CF8F-4C41-AE8B-5882992E5E30}"/>
          </ac:spMkLst>
        </pc:spChg>
        <pc:spChg chg="mod">
          <ac:chgData name="rachmad agung" userId="a180493ac439f31d" providerId="LiveId" clId="{24C62394-10E9-4126-B306-8FB7570EED22}" dt="2020-02-08T02:14:42.231" v="4942" actId="1076"/>
          <ac:spMkLst>
            <pc:docMk/>
            <pc:sldMk cId="2629925700" sldId="328"/>
            <ac:spMk id="18" creationId="{5617679F-6034-4A13-AF82-83022AE08621}"/>
          </ac:spMkLst>
        </pc:spChg>
        <pc:spChg chg="add mod">
          <ac:chgData name="rachmad agung" userId="a180493ac439f31d" providerId="LiveId" clId="{24C62394-10E9-4126-B306-8FB7570EED22}" dt="2020-02-08T14:20:31.617" v="5955" actId="164"/>
          <ac:spMkLst>
            <pc:docMk/>
            <pc:sldMk cId="2629925700" sldId="328"/>
            <ac:spMk id="19" creationId="{8AC6711C-187C-4CE5-8D37-E34C6BAD5FE2}"/>
          </ac:spMkLst>
        </pc:spChg>
        <pc:spChg chg="add mod">
          <ac:chgData name="rachmad agung" userId="a180493ac439f31d" providerId="LiveId" clId="{24C62394-10E9-4126-B306-8FB7570EED22}" dt="2020-02-08T14:20:31.617" v="5955" actId="164"/>
          <ac:spMkLst>
            <pc:docMk/>
            <pc:sldMk cId="2629925700" sldId="328"/>
            <ac:spMk id="20" creationId="{6C711884-5724-45D6-A4EE-EBF79069CCC9}"/>
          </ac:spMkLst>
        </pc:spChg>
        <pc:grpChg chg="add mod">
          <ac:chgData name="rachmad agung" userId="a180493ac439f31d" providerId="LiveId" clId="{24C62394-10E9-4126-B306-8FB7570EED22}" dt="2020-02-08T14:20:31.617" v="5955" actId="164"/>
          <ac:grpSpMkLst>
            <pc:docMk/>
            <pc:sldMk cId="2629925700" sldId="328"/>
            <ac:grpSpMk id="6" creationId="{6789509E-2A60-4733-9244-2A6F21BF9DCE}"/>
          </ac:grpSpMkLst>
        </pc:grpChg>
        <pc:grpChg chg="mod">
          <ac:chgData name="rachmad agung" userId="a180493ac439f31d" providerId="LiveId" clId="{24C62394-10E9-4126-B306-8FB7570EED22}" dt="2020-02-08T02:13:04.298" v="4893"/>
          <ac:grpSpMkLst>
            <pc:docMk/>
            <pc:sldMk cId="2629925700" sldId="328"/>
            <ac:grpSpMk id="7" creationId="{C0B17287-385F-4336-9468-FD5AC9A8BE0D}"/>
          </ac:grpSpMkLst>
        </pc:grpChg>
        <pc:grpChg chg="mod">
          <ac:chgData name="rachmad agung" userId="a180493ac439f31d" providerId="LiveId" clId="{24C62394-10E9-4126-B306-8FB7570EED22}" dt="2020-02-08T02:13:04.298" v="4893"/>
          <ac:grpSpMkLst>
            <pc:docMk/>
            <pc:sldMk cId="2629925700" sldId="328"/>
            <ac:grpSpMk id="9" creationId="{906D5D97-BFA2-4E96-8198-AAE96570FD3D}"/>
          </ac:grpSpMkLst>
        </pc:grpChg>
        <pc:grpChg chg="del mod">
          <ac:chgData name="rachmad agung" userId="a180493ac439f31d" providerId="LiveId" clId="{24C62394-10E9-4126-B306-8FB7570EED22}" dt="2020-02-08T02:13:04.298" v="4893"/>
          <ac:grpSpMkLst>
            <pc:docMk/>
            <pc:sldMk cId="2629925700" sldId="328"/>
            <ac:grpSpMk id="11" creationId="{10C7F96C-75A6-40A2-9AE3-04D8D268C576}"/>
          </ac:grpSpMkLst>
        </pc:grpChg>
        <pc:grpChg chg="add mod">
          <ac:chgData name="rachmad agung" userId="a180493ac439f31d" providerId="LiveId" clId="{24C62394-10E9-4126-B306-8FB7570EED22}" dt="2020-02-08T14:20:31.617" v="5955" actId="164"/>
          <ac:grpSpMkLst>
            <pc:docMk/>
            <pc:sldMk cId="2629925700" sldId="328"/>
            <ac:grpSpMk id="21" creationId="{43673823-4919-467A-A8EE-ACDF3F3E087E}"/>
          </ac:grpSpMkLst>
        </pc:grpChg>
        <pc:picChg chg="add mod">
          <ac:chgData name="rachmad agung" userId="a180493ac439f31d" providerId="LiveId" clId="{24C62394-10E9-4126-B306-8FB7570EED22}" dt="2020-02-08T02:14:20.712" v="4939" actId="1076"/>
          <ac:picMkLst>
            <pc:docMk/>
            <pc:sldMk cId="2629925700" sldId="328"/>
            <ac:picMk id="3" creationId="{F0F03734-6C81-42F2-BF2D-6ADAEF8A5905}"/>
          </ac:picMkLst>
        </pc:picChg>
      </pc:sldChg>
      <pc:sldChg chg="addSp delSp modSp add modTransition setBg">
        <pc:chgData name="rachmad agung" userId="a180493ac439f31d" providerId="LiveId" clId="{24C62394-10E9-4126-B306-8FB7570EED22}" dt="2020-02-08T14:25:07.904" v="5992"/>
        <pc:sldMkLst>
          <pc:docMk/>
          <pc:sldMk cId="232586678" sldId="329"/>
        </pc:sldMkLst>
        <pc:spChg chg="add mod">
          <ac:chgData name="rachmad agung" userId="a180493ac439f31d" providerId="LiveId" clId="{24C62394-10E9-4126-B306-8FB7570EED22}" dt="2020-02-08T01:56:05.645" v="4691" actId="1076"/>
          <ac:spMkLst>
            <pc:docMk/>
            <pc:sldMk cId="232586678" sldId="329"/>
            <ac:spMk id="6" creationId="{35B56E6F-5C25-49BC-9B40-10C221E48412}"/>
          </ac:spMkLst>
        </pc:spChg>
        <pc:spChg chg="add mod">
          <ac:chgData name="rachmad agung" userId="a180493ac439f31d" providerId="LiveId" clId="{24C62394-10E9-4126-B306-8FB7570EED22}" dt="2020-02-08T01:57:15.214" v="4731" actId="20577"/>
          <ac:spMkLst>
            <pc:docMk/>
            <pc:sldMk cId="232586678" sldId="329"/>
            <ac:spMk id="7" creationId="{3A04926D-CCB6-42F2-8964-030904558B7A}"/>
          </ac:spMkLst>
        </pc:spChg>
        <pc:spChg chg="add mod">
          <ac:chgData name="rachmad agung" userId="a180493ac439f31d" providerId="LiveId" clId="{24C62394-10E9-4126-B306-8FB7570EED22}" dt="2020-02-08T02:03:21.847" v="4826" actId="1076"/>
          <ac:spMkLst>
            <pc:docMk/>
            <pc:sldMk cId="232586678" sldId="329"/>
            <ac:spMk id="11" creationId="{866FE915-D800-451D-8B2C-A5E08A49D99F}"/>
          </ac:spMkLst>
        </pc:spChg>
        <pc:spChg chg="add mod">
          <ac:chgData name="rachmad agung" userId="a180493ac439f31d" providerId="LiveId" clId="{24C62394-10E9-4126-B306-8FB7570EED22}" dt="2020-02-08T01:59:59.750" v="4757" actId="1076"/>
          <ac:spMkLst>
            <pc:docMk/>
            <pc:sldMk cId="232586678" sldId="329"/>
            <ac:spMk id="12" creationId="{F834BDE1-1487-451A-AC36-74C94440173A}"/>
          </ac:spMkLst>
        </pc:spChg>
        <pc:spChg chg="add mod">
          <ac:chgData name="rachmad agung" userId="a180493ac439f31d" providerId="LiveId" clId="{24C62394-10E9-4126-B306-8FB7570EED22}" dt="2020-02-08T02:03:27.740" v="4827" actId="1076"/>
          <ac:spMkLst>
            <pc:docMk/>
            <pc:sldMk cId="232586678" sldId="329"/>
            <ac:spMk id="16" creationId="{E92FF438-17A7-4185-8ED9-4DC7FDFF8C51}"/>
          </ac:spMkLst>
        </pc:spChg>
        <pc:spChg chg="add mod">
          <ac:chgData name="rachmad agung" userId="a180493ac439f31d" providerId="LiveId" clId="{24C62394-10E9-4126-B306-8FB7570EED22}" dt="2020-02-08T02:01:25.949" v="4772" actId="20577"/>
          <ac:spMkLst>
            <pc:docMk/>
            <pc:sldMk cId="232586678" sldId="329"/>
            <ac:spMk id="17" creationId="{9170C638-3452-4F22-A33A-D1A24DB104A4}"/>
          </ac:spMkLst>
        </pc:spChg>
        <pc:spChg chg="mod">
          <ac:chgData name="rachmad agung" userId="a180493ac439f31d" providerId="LiveId" clId="{24C62394-10E9-4126-B306-8FB7570EED22}" dt="2020-02-08T01:52:04.190" v="4657" actId="1076"/>
          <ac:spMkLst>
            <pc:docMk/>
            <pc:sldMk cId="232586678" sldId="329"/>
            <ac:spMk id="20" creationId="{43D4662E-FAEB-41DD-959A-F57E53526A15}"/>
          </ac:spMkLst>
        </pc:spChg>
        <pc:spChg chg="add mod">
          <ac:chgData name="rachmad agung" userId="a180493ac439f31d" providerId="LiveId" clId="{24C62394-10E9-4126-B306-8FB7570EED22}" dt="2020-02-08T01:58:42.316" v="4750" actId="1076"/>
          <ac:spMkLst>
            <pc:docMk/>
            <pc:sldMk cId="232586678" sldId="329"/>
            <ac:spMk id="21" creationId="{305AD0A9-A59F-484B-8335-2309422A4E20}"/>
          </ac:spMkLst>
        </pc:spChg>
        <pc:spChg chg="add mod">
          <ac:chgData name="rachmad agung" userId="a180493ac439f31d" providerId="LiveId" clId="{24C62394-10E9-4126-B306-8FB7570EED22}" dt="2020-02-08T01:59:00.129" v="4751"/>
          <ac:spMkLst>
            <pc:docMk/>
            <pc:sldMk cId="232586678" sldId="329"/>
            <ac:spMk id="22" creationId="{D206F97E-5B3E-4A0A-8297-6B2C69E38578}"/>
          </ac:spMkLst>
        </pc:spChg>
        <pc:spChg chg="mod">
          <ac:chgData name="rachmad agung" userId="a180493ac439f31d" providerId="LiveId" clId="{24C62394-10E9-4126-B306-8FB7570EED22}" dt="2020-02-08T01:48:17.697" v="4552" actId="207"/>
          <ac:spMkLst>
            <pc:docMk/>
            <pc:sldMk cId="232586678" sldId="329"/>
            <ac:spMk id="25" creationId="{A34B707C-9E9E-45DF-B834-61F42BE26F7F}"/>
          </ac:spMkLst>
        </pc:spChg>
        <pc:spChg chg="add mod">
          <ac:chgData name="rachmad agung" userId="a180493ac439f31d" providerId="LiveId" clId="{24C62394-10E9-4126-B306-8FB7570EED22}" dt="2020-02-08T01:53:17.762" v="4672" actId="164"/>
          <ac:spMkLst>
            <pc:docMk/>
            <pc:sldMk cId="232586678" sldId="329"/>
            <ac:spMk id="27" creationId="{D28563C7-0BC1-4768-9814-868E2FBF92E3}"/>
          </ac:spMkLst>
        </pc:spChg>
        <pc:spChg chg="mod">
          <ac:chgData name="rachmad agung" userId="a180493ac439f31d" providerId="LiveId" clId="{24C62394-10E9-4126-B306-8FB7570EED22}" dt="2020-02-08T01:48:10.518" v="4551" actId="207"/>
          <ac:spMkLst>
            <pc:docMk/>
            <pc:sldMk cId="232586678" sldId="329"/>
            <ac:spMk id="30" creationId="{FA4322F8-58A7-4E10-B500-7049628AC587}"/>
          </ac:spMkLst>
        </pc:spChg>
        <pc:spChg chg="mod">
          <ac:chgData name="rachmad agung" userId="a180493ac439f31d" providerId="LiveId" clId="{24C62394-10E9-4126-B306-8FB7570EED22}" dt="2020-02-08T01:47:40.021" v="4549" actId="207"/>
          <ac:spMkLst>
            <pc:docMk/>
            <pc:sldMk cId="232586678" sldId="329"/>
            <ac:spMk id="31" creationId="{34F78C65-646D-40B5-9E2A-1213AA3F00B8}"/>
          </ac:spMkLst>
        </pc:spChg>
        <pc:spChg chg="mod">
          <ac:chgData name="rachmad agung" userId="a180493ac439f31d" providerId="LiveId" clId="{24C62394-10E9-4126-B306-8FB7570EED22}" dt="2020-02-08T01:47:40.021" v="4549" actId="207"/>
          <ac:spMkLst>
            <pc:docMk/>
            <pc:sldMk cId="232586678" sldId="329"/>
            <ac:spMk id="33" creationId="{4B81071C-CE29-4E4D-B1D4-AB1224BD2D96}"/>
          </ac:spMkLst>
        </pc:spChg>
        <pc:spChg chg="add mod">
          <ac:chgData name="rachmad agung" userId="a180493ac439f31d" providerId="LiveId" clId="{24C62394-10E9-4126-B306-8FB7570EED22}" dt="2020-02-08T01:53:17.762" v="4672" actId="164"/>
          <ac:spMkLst>
            <pc:docMk/>
            <pc:sldMk cId="232586678" sldId="329"/>
            <ac:spMk id="34" creationId="{95200666-5411-451F-B99B-1E144C5E8DCA}"/>
          </ac:spMkLst>
        </pc:spChg>
        <pc:spChg chg="mod">
          <ac:chgData name="rachmad agung" userId="a180493ac439f31d" providerId="LiveId" clId="{24C62394-10E9-4126-B306-8FB7570EED22}" dt="2020-02-08T01:48:54.303" v="4555" actId="207"/>
          <ac:spMkLst>
            <pc:docMk/>
            <pc:sldMk cId="232586678" sldId="329"/>
            <ac:spMk id="42" creationId="{538C8D5F-4A34-4597-88C9-AF6A5F7BDEF9}"/>
          </ac:spMkLst>
        </pc:spChg>
        <pc:spChg chg="mod">
          <ac:chgData name="rachmad agung" userId="a180493ac439f31d" providerId="LiveId" clId="{24C62394-10E9-4126-B306-8FB7570EED22}" dt="2020-02-08T01:47:21.269" v="4547" actId="207"/>
          <ac:spMkLst>
            <pc:docMk/>
            <pc:sldMk cId="232586678" sldId="329"/>
            <ac:spMk id="43" creationId="{734ED3FC-3653-411C-8DF8-709898AAE8B1}"/>
          </ac:spMkLst>
        </pc:spChg>
        <pc:spChg chg="mod">
          <ac:chgData name="rachmad agung" userId="a180493ac439f31d" providerId="LiveId" clId="{24C62394-10E9-4126-B306-8FB7570EED22}" dt="2020-02-08T01:48:01.272" v="4550" actId="207"/>
          <ac:spMkLst>
            <pc:docMk/>
            <pc:sldMk cId="232586678" sldId="329"/>
            <ac:spMk id="44" creationId="{F45DE7E9-3D84-4203-928E-6FBCEF76E838}"/>
          </ac:spMkLst>
        </pc:spChg>
        <pc:spChg chg="mod">
          <ac:chgData name="rachmad agung" userId="a180493ac439f31d" providerId="LiveId" clId="{24C62394-10E9-4126-B306-8FB7570EED22}" dt="2020-02-08T01:48:01.272" v="4550" actId="207"/>
          <ac:spMkLst>
            <pc:docMk/>
            <pc:sldMk cId="232586678" sldId="329"/>
            <ac:spMk id="45" creationId="{DD59AB1C-8B88-4424-B95F-CDEA59E35E7F}"/>
          </ac:spMkLst>
        </pc:spChg>
        <pc:spChg chg="mod">
          <ac:chgData name="rachmad agung" userId="a180493ac439f31d" providerId="LiveId" clId="{24C62394-10E9-4126-B306-8FB7570EED22}" dt="2020-02-08T01:48:01.272" v="4550" actId="207"/>
          <ac:spMkLst>
            <pc:docMk/>
            <pc:sldMk cId="232586678" sldId="329"/>
            <ac:spMk id="48" creationId="{DD178811-23EA-43CB-A13E-85A67B95FA7F}"/>
          </ac:spMkLst>
        </pc:spChg>
        <pc:spChg chg="mod">
          <ac:chgData name="rachmad agung" userId="a180493ac439f31d" providerId="LiveId" clId="{24C62394-10E9-4126-B306-8FB7570EED22}" dt="2020-02-08T01:47:14.001" v="4546" actId="207"/>
          <ac:spMkLst>
            <pc:docMk/>
            <pc:sldMk cId="232586678" sldId="329"/>
            <ac:spMk id="49" creationId="{7E85497A-C542-40F4-B050-9C4AD5F360D2}"/>
          </ac:spMkLst>
        </pc:spChg>
        <pc:spChg chg="add mod">
          <ac:chgData name="rachmad agung" userId="a180493ac439f31d" providerId="LiveId" clId="{24C62394-10E9-4126-B306-8FB7570EED22}" dt="2020-02-08T02:03:49.588" v="4833" actId="1076"/>
          <ac:spMkLst>
            <pc:docMk/>
            <pc:sldMk cId="232586678" sldId="329"/>
            <ac:spMk id="51" creationId="{50120A34-CCC8-4CAC-A3D8-44EDEF4E07BE}"/>
          </ac:spMkLst>
        </pc:spChg>
        <pc:spChg chg="add del mod">
          <ac:chgData name="rachmad agung" userId="a180493ac439f31d" providerId="LiveId" clId="{24C62394-10E9-4126-B306-8FB7570EED22}" dt="2020-02-08T01:50:36.535" v="4569" actId="478"/>
          <ac:spMkLst>
            <pc:docMk/>
            <pc:sldMk cId="232586678" sldId="329"/>
            <ac:spMk id="52" creationId="{905241D5-78DC-4FF1-A27C-693002598D53}"/>
          </ac:spMkLst>
        </pc:spChg>
        <pc:spChg chg="add mod">
          <ac:chgData name="rachmad agung" userId="a180493ac439f31d" providerId="LiveId" clId="{24C62394-10E9-4126-B306-8FB7570EED22}" dt="2020-02-08T01:51:03.681" v="4591" actId="1076"/>
          <ac:spMkLst>
            <pc:docMk/>
            <pc:sldMk cId="232586678" sldId="329"/>
            <ac:spMk id="54" creationId="{3372543F-A63F-427C-93A9-7EE592B2B4C4}"/>
          </ac:spMkLst>
        </pc:s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3" creationId="{DD186834-4980-4F52-922F-A46B8990E402}"/>
          </ac:grpSpMkLst>
        </pc:gr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8" creationId="{8922CDCA-D787-404C-966C-EBFD70FF0D72}"/>
          </ac:grpSpMkLst>
        </pc:grpChg>
        <pc:grpChg chg="add del mod">
          <ac:chgData name="rachmad agung" userId="a180493ac439f31d" providerId="LiveId" clId="{24C62394-10E9-4126-B306-8FB7570EED22}" dt="2020-02-08T01:52:39.537" v="4663" actId="478"/>
          <ac:grpSpMkLst>
            <pc:docMk/>
            <pc:sldMk cId="232586678" sldId="329"/>
            <ac:grpSpMk id="13" creationId="{1519058E-945A-493C-AF25-11D34C56FE5D}"/>
          </ac:grpSpMkLst>
        </pc:grpChg>
        <pc:grpChg chg="add del mod">
          <ac:chgData name="rachmad agung" userId="a180493ac439f31d" providerId="LiveId" clId="{24C62394-10E9-4126-B306-8FB7570EED22}" dt="2020-02-08T01:52:28.441" v="4659" actId="478"/>
          <ac:grpSpMkLst>
            <pc:docMk/>
            <pc:sldMk cId="232586678" sldId="329"/>
            <ac:grpSpMk id="18" creationId="{2CB33E3A-D9CB-42BD-B4E5-9310EB62C4A5}"/>
          </ac:grpSpMkLst>
        </pc:gr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23" creationId="{4139CA57-885C-46B0-8F59-5489C8AAA90B}"/>
          </ac:grpSpMkLst>
        </pc:grpChg>
        <pc:grpChg chg="add 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28" creationId="{BD334387-2A3A-4EB7-A8B3-24C106541D49}"/>
          </ac:grpSpMkLst>
        </pc:grpChg>
        <pc:grpChg chg="add 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35" creationId="{3FAF9BAF-7D32-4908-980F-6BB458DD8AA9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36" creationId="{6107E97E-5838-48DB-9905-D86E9BF48886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37" creationId="{AB59AB2B-840F-409E-B742-F74D2C633889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40" creationId="{13ADF7F2-6C4D-4390-B30D-36CC71BFD69C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41" creationId="{3C720F8E-8FFC-4B5A-B434-83BF046B83E6}"/>
          </ac:grpSpMkLst>
        </pc:grpChg>
        <pc:grpChg chg="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46" creationId="{1B72F9D2-85D7-4F04-B177-25BA7FC68061}"/>
          </ac:grpSpMkLst>
        </pc:gr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55" creationId="{5356EDA1-7DBC-4578-95E7-0715A6FC2309}"/>
          </ac:grpSpMkLst>
        </pc:grpChg>
        <pc:grpChg chg="add mod">
          <ac:chgData name="rachmad agung" userId="a180493ac439f31d" providerId="LiveId" clId="{24C62394-10E9-4126-B306-8FB7570EED22}" dt="2020-02-08T01:53:17.762" v="4672" actId="164"/>
          <ac:grpSpMkLst>
            <pc:docMk/>
            <pc:sldMk cId="232586678" sldId="329"/>
            <ac:grpSpMk id="59" creationId="{EF592EAC-C3C0-4B4A-B21D-80105B184178}"/>
          </ac:grpSpMkLst>
        </pc:grpChg>
        <pc:grpChg chg="add mod">
          <ac:chgData name="rachmad agung" userId="a180493ac439f31d" providerId="LiveId" clId="{24C62394-10E9-4126-B306-8FB7570EED22}" dt="2020-02-08T02:01:09.081" v="4760"/>
          <ac:grpSpMkLst>
            <pc:docMk/>
            <pc:sldMk cId="232586678" sldId="329"/>
            <ac:grpSpMk id="62" creationId="{843E6197-5B3B-417D-925E-A015FE56D7FC}"/>
          </ac:grpSpMkLst>
        </pc:grpChg>
        <pc:cxnChg chg="add mod">
          <ac:chgData name="rachmad agung" userId="a180493ac439f31d" providerId="LiveId" clId="{24C62394-10E9-4126-B306-8FB7570EED22}" dt="2020-02-08T01:53:17.762" v="4672" actId="164"/>
          <ac:cxnSpMkLst>
            <pc:docMk/>
            <pc:sldMk cId="232586678" sldId="329"/>
            <ac:cxnSpMk id="2" creationId="{9498353F-3959-4876-9DC2-8464B66C4200}"/>
          </ac:cxnSpMkLst>
        </pc:cxnChg>
      </pc:sldChg>
      <pc:sldChg chg="addSp delSp modSp add modTransition setBg modAnim">
        <pc:chgData name="rachmad agung" userId="a180493ac439f31d" providerId="LiveId" clId="{24C62394-10E9-4126-B306-8FB7570EED22}" dt="2020-02-08T14:25:29.448" v="5994"/>
        <pc:sldMkLst>
          <pc:docMk/>
          <pc:sldMk cId="377903890" sldId="330"/>
        </pc:sldMkLst>
        <pc:spChg chg="add del mod">
          <ac:chgData name="rachmad agung" userId="a180493ac439f31d" providerId="LiveId" clId="{24C62394-10E9-4126-B306-8FB7570EED22}" dt="2020-02-08T03:06:15.747" v="5115" actId="478"/>
          <ac:spMkLst>
            <pc:docMk/>
            <pc:sldMk cId="377903890" sldId="330"/>
            <ac:spMk id="8" creationId="{E0B64617-7202-4F9D-9857-46E37654C077}"/>
          </ac:spMkLst>
        </pc:spChg>
        <pc:spChg chg="add mod">
          <ac:chgData name="rachmad agung" userId="a180493ac439f31d" providerId="LiveId" clId="{24C62394-10E9-4126-B306-8FB7570EED22}" dt="2020-02-08T03:07:07.985" v="5121" actId="164"/>
          <ac:spMkLst>
            <pc:docMk/>
            <pc:sldMk cId="377903890" sldId="330"/>
            <ac:spMk id="9" creationId="{DB9401D1-C2EB-4622-B5FA-1C55A9A2C26E}"/>
          </ac:spMkLst>
        </pc:spChg>
        <pc:spChg chg="add mod">
          <ac:chgData name="rachmad agung" userId="a180493ac439f31d" providerId="LiveId" clId="{24C62394-10E9-4126-B306-8FB7570EED22}" dt="2020-02-08T03:07:07.985" v="5121" actId="164"/>
          <ac:spMkLst>
            <pc:docMk/>
            <pc:sldMk cId="377903890" sldId="330"/>
            <ac:spMk id="10" creationId="{F7C253FE-B14D-428C-9FAA-0EB467633DC4}"/>
          </ac:spMkLst>
        </pc:spChg>
        <pc:spChg chg="add del">
          <ac:chgData name="rachmad agung" userId="a180493ac439f31d" providerId="LiveId" clId="{24C62394-10E9-4126-B306-8FB7570EED22}" dt="2020-02-08T03:08:18.849" v="5134"/>
          <ac:spMkLst>
            <pc:docMk/>
            <pc:sldMk cId="377903890" sldId="330"/>
            <ac:spMk id="13" creationId="{4FB6F9C6-99C8-4286-BD76-24C1E06AF9F1}"/>
          </ac:spMkLst>
        </pc:spChg>
        <pc:grpChg chg="add mod">
          <ac:chgData name="rachmad agung" userId="a180493ac439f31d" providerId="LiveId" clId="{24C62394-10E9-4126-B306-8FB7570EED22}" dt="2020-02-08T03:10:36.300" v="5160" actId="14100"/>
          <ac:grpSpMkLst>
            <pc:docMk/>
            <pc:sldMk cId="377903890" sldId="330"/>
            <ac:grpSpMk id="11" creationId="{035933F4-6D50-4815-B5F1-00870BAE301C}"/>
          </ac:grpSpMkLst>
        </pc:grpChg>
        <pc:picChg chg="add del mod">
          <ac:chgData name="rachmad agung" userId="a180493ac439f31d" providerId="LiveId" clId="{24C62394-10E9-4126-B306-8FB7570EED22}" dt="2020-02-08T03:02:39.464" v="5092"/>
          <ac:picMkLst>
            <pc:docMk/>
            <pc:sldMk cId="377903890" sldId="330"/>
            <ac:picMk id="2" creationId="{4DD251D9-A3FD-4245-99A3-2BD70F5C603B}"/>
          </ac:picMkLst>
        </pc:picChg>
        <pc:picChg chg="add del mod">
          <ac:chgData name="rachmad agung" userId="a180493ac439f31d" providerId="LiveId" clId="{24C62394-10E9-4126-B306-8FB7570EED22}" dt="2020-02-08T02:56:05.980" v="5062" actId="478"/>
          <ac:picMkLst>
            <pc:docMk/>
            <pc:sldMk cId="377903890" sldId="330"/>
            <ac:picMk id="3" creationId="{BF75F979-8D12-4AED-8BC7-B06EC429B8F0}"/>
          </ac:picMkLst>
        </pc:picChg>
        <pc:picChg chg="add del ord">
          <ac:chgData name="rachmad agung" userId="a180493ac439f31d" providerId="LiveId" clId="{24C62394-10E9-4126-B306-8FB7570EED22}" dt="2020-02-08T02:57:58.557" v="5069" actId="478"/>
          <ac:picMkLst>
            <pc:docMk/>
            <pc:sldMk cId="377903890" sldId="330"/>
            <ac:picMk id="4" creationId="{8943314F-51A3-4874-AA29-BE9B161A9BBB}"/>
          </ac:picMkLst>
        </pc:picChg>
        <pc:picChg chg="add del mod ord">
          <ac:chgData name="rachmad agung" userId="a180493ac439f31d" providerId="LiveId" clId="{24C62394-10E9-4126-B306-8FB7570EED22}" dt="2020-02-08T02:59:24.713" v="5076" actId="478"/>
          <ac:picMkLst>
            <pc:docMk/>
            <pc:sldMk cId="377903890" sldId="330"/>
            <ac:picMk id="6" creationId="{24BBFB1A-A8F6-4C63-842B-2A96F83A8D72}"/>
          </ac:picMkLst>
        </pc:picChg>
        <pc:picChg chg="add del mod">
          <ac:chgData name="rachmad agung" userId="a180493ac439f31d" providerId="LiveId" clId="{24C62394-10E9-4126-B306-8FB7570EED22}" dt="2020-02-08T02:59:56.907" v="5080" actId="478"/>
          <ac:picMkLst>
            <pc:docMk/>
            <pc:sldMk cId="377903890" sldId="330"/>
            <ac:picMk id="7" creationId="{D1E8A638-CF1D-436F-9156-31352E5697C8}"/>
          </ac:picMkLst>
        </pc:picChg>
        <pc:picChg chg="add mod">
          <ac:chgData name="rachmad agung" userId="a180493ac439f31d" providerId="LiveId" clId="{24C62394-10E9-4126-B306-8FB7570EED22}" dt="2020-02-08T10:51:05.212" v="5172" actId="1076"/>
          <ac:picMkLst>
            <pc:docMk/>
            <pc:sldMk cId="377903890" sldId="330"/>
            <ac:picMk id="12" creationId="{2FC108A8-D5CA-4A64-A57E-71582FD93A86}"/>
          </ac:picMkLst>
        </pc:picChg>
        <pc:picChg chg="add mod">
          <ac:chgData name="rachmad agung" userId="a180493ac439f31d" providerId="LiveId" clId="{24C62394-10E9-4126-B306-8FB7570EED22}" dt="2020-02-08T03:13:02.578" v="5165" actId="207"/>
          <ac:picMkLst>
            <pc:docMk/>
            <pc:sldMk cId="377903890" sldId="330"/>
            <ac:picMk id="14" creationId="{807ECA22-B31D-4019-84E3-B16C4E68ECF1}"/>
          </ac:picMkLst>
        </pc:picChg>
      </pc:sldChg>
      <pc:sldChg chg="addSp modSp add mod modTransition setBg">
        <pc:chgData name="rachmad agung" userId="a180493ac439f31d" providerId="LiveId" clId="{24C62394-10E9-4126-B306-8FB7570EED22}" dt="2020-02-08T14:25:33.489" v="5995"/>
        <pc:sldMkLst>
          <pc:docMk/>
          <pc:sldMk cId="2975264904" sldId="331"/>
        </pc:sldMkLst>
        <pc:spChg chg="add mod">
          <ac:chgData name="rachmad agung" userId="a180493ac439f31d" providerId="LiveId" clId="{24C62394-10E9-4126-B306-8FB7570EED22}" dt="2020-02-08T11:00:25.343" v="5291" actId="1076"/>
          <ac:spMkLst>
            <pc:docMk/>
            <pc:sldMk cId="2975264904" sldId="331"/>
            <ac:spMk id="4" creationId="{B7034F06-47B2-437F-9CA7-663F48FDA8C5}"/>
          </ac:spMkLst>
        </pc:spChg>
        <pc:spChg chg="add mod">
          <ac:chgData name="rachmad agung" userId="a180493ac439f31d" providerId="LiveId" clId="{24C62394-10E9-4126-B306-8FB7570EED22}" dt="2020-02-08T11:08:51.635" v="5413" actId="207"/>
          <ac:spMkLst>
            <pc:docMk/>
            <pc:sldMk cId="2975264904" sldId="331"/>
            <ac:spMk id="5" creationId="{7D69B139-6FB5-4267-8892-1A05625FADF5}"/>
          </ac:spMkLst>
        </pc:spChg>
        <pc:spChg chg="mod">
          <ac:chgData name="rachmad agung" userId="a180493ac439f31d" providerId="LiveId" clId="{24C62394-10E9-4126-B306-8FB7570EED22}" dt="2020-02-08T11:04:57.202" v="5337"/>
          <ac:spMkLst>
            <pc:docMk/>
            <pc:sldMk cId="2975264904" sldId="331"/>
            <ac:spMk id="10" creationId="{3E4781A8-22DC-499E-8748-1316DA59BDB8}"/>
          </ac:spMkLst>
        </pc:spChg>
        <pc:spChg chg="mod">
          <ac:chgData name="rachmad agung" userId="a180493ac439f31d" providerId="LiveId" clId="{24C62394-10E9-4126-B306-8FB7570EED22}" dt="2020-02-08T11:07:48.841" v="5395" actId="123"/>
          <ac:spMkLst>
            <pc:docMk/>
            <pc:sldMk cId="2975264904" sldId="331"/>
            <ac:spMk id="11" creationId="{BDBBEF16-F3BF-4873-975C-A2535A93CA1A}"/>
          </ac:spMkLst>
        </pc:spChg>
        <pc:spChg chg="add mod">
          <ac:chgData name="rachmad agung" userId="a180493ac439f31d" providerId="LiveId" clId="{24C62394-10E9-4126-B306-8FB7570EED22}" dt="2020-02-08T11:09:45.220" v="5428" actId="403"/>
          <ac:spMkLst>
            <pc:docMk/>
            <pc:sldMk cId="2975264904" sldId="331"/>
            <ac:spMk id="12" creationId="{0D7665B4-16E8-4C76-A737-EC76038D37CC}"/>
          </ac:spMkLst>
        </pc:spChg>
        <pc:spChg chg="mod">
          <ac:chgData name="rachmad agung" userId="a180493ac439f31d" providerId="LiveId" clId="{24C62394-10E9-4126-B306-8FB7570EED22}" dt="2020-02-08T11:04:28.369" v="5332" actId="207"/>
          <ac:spMkLst>
            <pc:docMk/>
            <pc:sldMk cId="2975264904" sldId="331"/>
            <ac:spMk id="14" creationId="{E5CE5148-F165-4734-9431-194E245190D8}"/>
          </ac:spMkLst>
        </pc:spChg>
        <pc:spChg chg="mod">
          <ac:chgData name="rachmad agung" userId="a180493ac439f31d" providerId="LiveId" clId="{24C62394-10E9-4126-B306-8FB7570EED22}" dt="2020-02-08T11:07:42.690" v="5394" actId="20577"/>
          <ac:spMkLst>
            <pc:docMk/>
            <pc:sldMk cId="2975264904" sldId="331"/>
            <ac:spMk id="15" creationId="{DC81AED8-CA69-4F9C-B79A-2CCAC4A7C74F}"/>
          </ac:spMkLst>
        </pc:spChg>
        <pc:spChg chg="add mod">
          <ac:chgData name="rachmad agung" userId="a180493ac439f31d" providerId="LiveId" clId="{24C62394-10E9-4126-B306-8FB7570EED22}" dt="2020-02-08T11:08:25.780" v="5405" actId="1076"/>
          <ac:spMkLst>
            <pc:docMk/>
            <pc:sldMk cId="2975264904" sldId="331"/>
            <ac:spMk id="19" creationId="{73141247-1D1E-41C1-9C83-4835222FF58D}"/>
          </ac:spMkLst>
        </pc:spChg>
        <pc:spChg chg="add mod">
          <ac:chgData name="rachmad agung" userId="a180493ac439f31d" providerId="LiveId" clId="{24C62394-10E9-4126-B306-8FB7570EED22}" dt="2020-02-08T11:08:42.687" v="5412" actId="207"/>
          <ac:spMkLst>
            <pc:docMk/>
            <pc:sldMk cId="2975264904" sldId="331"/>
            <ac:spMk id="20" creationId="{EFBF645D-18BC-439C-9B00-3F30D0EB3354}"/>
          </ac:spMkLst>
        </pc:spChg>
        <pc:grpChg chg="add mod">
          <ac:chgData name="rachmad agung" userId="a180493ac439f31d" providerId="LiveId" clId="{24C62394-10E9-4126-B306-8FB7570EED22}" dt="2020-02-08T10:57:27.690" v="5224" actId="164"/>
          <ac:grpSpMkLst>
            <pc:docMk/>
            <pc:sldMk cId="2975264904" sldId="331"/>
            <ac:grpSpMk id="6" creationId="{B4B90A36-BDEA-4593-AE1A-DFB233C51043}"/>
          </ac:grpSpMkLst>
        </pc:grpChg>
        <pc:grpChg chg="add mod">
          <ac:chgData name="rachmad agung" userId="a180493ac439f31d" providerId="LiveId" clId="{24C62394-10E9-4126-B306-8FB7570EED22}" dt="2020-02-08T11:05:31.110" v="5338"/>
          <ac:grpSpMkLst>
            <pc:docMk/>
            <pc:sldMk cId="2975264904" sldId="331"/>
            <ac:grpSpMk id="9" creationId="{A28132FB-9E95-4871-AB16-D7D091071310}"/>
          </ac:grpSpMkLst>
        </pc:grpChg>
        <pc:grpChg chg="add mod">
          <ac:chgData name="rachmad agung" userId="a180493ac439f31d" providerId="LiveId" clId="{24C62394-10E9-4126-B306-8FB7570EED22}" dt="2020-02-08T11:06:43.318" v="5348"/>
          <ac:grpSpMkLst>
            <pc:docMk/>
            <pc:sldMk cId="2975264904" sldId="331"/>
            <ac:grpSpMk id="13" creationId="{4BB56169-C69E-4109-9674-30F3E839CE3B}"/>
          </ac:grpSpMkLst>
        </pc:grpChg>
        <pc:grpChg chg="add mod">
          <ac:chgData name="rachmad agung" userId="a180493ac439f31d" providerId="LiveId" clId="{24C62394-10E9-4126-B306-8FB7570EED22}" dt="2020-02-08T11:02:51.623" v="5323" actId="207"/>
          <ac:grpSpMkLst>
            <pc:docMk/>
            <pc:sldMk cId="2975264904" sldId="331"/>
            <ac:grpSpMk id="16" creationId="{C1BD3DFB-51E5-4F8A-8952-E73AE423EC1C}"/>
          </ac:grpSpMkLst>
        </pc:grpChg>
        <pc:grpChg chg="add mod">
          <ac:chgData name="rachmad agung" userId="a180493ac439f31d" providerId="LiveId" clId="{24C62394-10E9-4126-B306-8FB7570EED22}" dt="2020-02-08T11:01:22.135" v="5314" actId="1076"/>
          <ac:grpSpMkLst>
            <pc:docMk/>
            <pc:sldMk cId="2975264904" sldId="331"/>
            <ac:grpSpMk id="17" creationId="{F43A2E14-709A-48E8-8E6B-0E54D5F41E97}"/>
          </ac:grpSpMkLst>
        </pc:grpChg>
        <pc:grpChg chg="add mod">
          <ac:chgData name="rachmad agung" userId="a180493ac439f31d" providerId="LiveId" clId="{24C62394-10E9-4126-B306-8FB7570EED22}" dt="2020-02-08T11:09:40.263" v="5425" actId="1076"/>
          <ac:grpSpMkLst>
            <pc:docMk/>
            <pc:sldMk cId="2975264904" sldId="331"/>
            <ac:grpSpMk id="18" creationId="{9DDFABDE-F0D0-4F9A-A8C5-3771216CAEBE}"/>
          </ac:grpSpMkLst>
        </pc:grpChg>
        <pc:graphicFrameChg chg="add mod">
          <ac:chgData name="rachmad agung" userId="a180493ac439f31d" providerId="LiveId" clId="{24C62394-10E9-4126-B306-8FB7570EED22}" dt="2020-02-08T11:01:16.635" v="5313" actId="1076"/>
          <ac:graphicFrameMkLst>
            <pc:docMk/>
            <pc:sldMk cId="2975264904" sldId="331"/>
            <ac:graphicFrameMk id="2" creationId="{BAA1CECC-4E0C-4D86-921B-724D7A03AAAB}"/>
          </ac:graphicFrameMkLst>
        </pc:graphicFrameChg>
        <pc:graphicFrameChg chg="add mod">
          <ac:chgData name="rachmad agung" userId="a180493ac439f31d" providerId="LiveId" clId="{24C62394-10E9-4126-B306-8FB7570EED22}" dt="2020-02-08T11:03:26.647" v="5327"/>
          <ac:graphicFrameMkLst>
            <pc:docMk/>
            <pc:sldMk cId="2975264904" sldId="331"/>
            <ac:graphicFrameMk id="3" creationId="{67A89CD3-5CB8-44B6-BD58-C7F5DE1E99F7}"/>
          </ac:graphicFrameMkLst>
        </pc:graphicFrameChg>
      </pc:sldChg>
      <pc:sldChg chg="addSp delSp modSp add modTransition setBg">
        <pc:chgData name="rachmad agung" userId="a180493ac439f31d" providerId="LiveId" clId="{24C62394-10E9-4126-B306-8FB7570EED22}" dt="2020-02-08T14:24:56.462" v="5989"/>
        <pc:sldMkLst>
          <pc:docMk/>
          <pc:sldMk cId="3977650250" sldId="332"/>
        </pc:sldMkLst>
        <pc:spChg chg="add mod">
          <ac:chgData name="rachmad agung" userId="a180493ac439f31d" providerId="LiveId" clId="{24C62394-10E9-4126-B306-8FB7570EED22}" dt="2020-02-08T10:54:25.474" v="5198" actId="1076"/>
          <ac:spMkLst>
            <pc:docMk/>
            <pc:sldMk cId="3977650250" sldId="332"/>
            <ac:spMk id="2" creationId="{1C32DE3F-DAFF-4FA9-9049-C9D222D7B933}"/>
          </ac:spMkLst>
        </pc:spChg>
        <pc:spChg chg="mod">
          <ac:chgData name="rachmad agung" userId="a180493ac439f31d" providerId="LiveId" clId="{24C62394-10E9-4126-B306-8FB7570EED22}" dt="2020-02-08T10:54:47.326" v="5206" actId="1076"/>
          <ac:spMkLst>
            <pc:docMk/>
            <pc:sldMk cId="3977650250" sldId="332"/>
            <ac:spMk id="5" creationId="{6CB0C543-DEC3-4758-94AD-5EBBB6970929}"/>
          </ac:spMkLst>
        </pc:spChg>
        <pc:spChg chg="mod">
          <ac:chgData name="rachmad agung" userId="a180493ac439f31d" providerId="LiveId" clId="{24C62394-10E9-4126-B306-8FB7570EED22}" dt="2020-02-08T10:54:05.631" v="5193" actId="1076"/>
          <ac:spMkLst>
            <pc:docMk/>
            <pc:sldMk cId="3977650250" sldId="332"/>
            <ac:spMk id="7" creationId="{4BD373C9-2BD7-41F0-B6A0-B2C4963F4152}"/>
          </ac:spMkLst>
        </pc:spChg>
        <pc:spChg chg="add mod">
          <ac:chgData name="rachmad agung" userId="a180493ac439f31d" providerId="LiveId" clId="{24C62394-10E9-4126-B306-8FB7570EED22}" dt="2020-02-08T10:54:18.335" v="5197" actId="1076"/>
          <ac:spMkLst>
            <pc:docMk/>
            <pc:sldMk cId="3977650250" sldId="332"/>
            <ac:spMk id="8" creationId="{323C8481-C559-444C-9048-F47AEF322EA3}"/>
          </ac:spMkLst>
        </pc:spChg>
        <pc:grpChg chg="add mod">
          <ac:chgData name="rachmad agung" userId="a180493ac439f31d" providerId="LiveId" clId="{24C62394-10E9-4126-B306-8FB7570EED22}" dt="2020-02-08T10:53:49.356" v="5190"/>
          <ac:grpSpMkLst>
            <pc:docMk/>
            <pc:sldMk cId="3977650250" sldId="332"/>
            <ac:grpSpMk id="3" creationId="{0AAE4516-3DD6-4A0E-B870-33603199278B}"/>
          </ac:grpSpMkLst>
        </pc:grpChg>
        <pc:graphicFrameChg chg="mod">
          <ac:chgData name="rachmad agung" userId="a180493ac439f31d" providerId="LiveId" clId="{24C62394-10E9-4126-B306-8FB7570EED22}" dt="2020-02-08T10:54:52.977" v="5207" actId="1076"/>
          <ac:graphicFrameMkLst>
            <pc:docMk/>
            <pc:sldMk cId="3977650250" sldId="332"/>
            <ac:graphicFrameMk id="4" creationId="{9B6A1C73-1BE1-427C-AFC9-84F8572AABE3}"/>
          </ac:graphicFrameMkLst>
        </pc:graphicFrameChg>
        <pc:graphicFrameChg chg="del">
          <ac:chgData name="rachmad agung" userId="a180493ac439f31d" providerId="LiveId" clId="{24C62394-10E9-4126-B306-8FB7570EED22}" dt="2020-02-08T10:52:03.940" v="5177" actId="478"/>
          <ac:graphicFrameMkLst>
            <pc:docMk/>
            <pc:sldMk cId="3977650250" sldId="332"/>
            <ac:graphicFrameMk id="6" creationId="{EBA6EDFE-E957-41DB-AAC7-AEDB3F28196D}"/>
          </ac:graphicFrameMkLst>
        </pc:graphicFrameChg>
      </pc:sldChg>
      <pc:sldChg chg="addSp delSp modSp add modTransition setBg">
        <pc:chgData name="rachmad agung" userId="a180493ac439f31d" providerId="LiveId" clId="{24C62394-10E9-4126-B306-8FB7570EED22}" dt="2020-02-08T14:25:37.676" v="5996"/>
        <pc:sldMkLst>
          <pc:docMk/>
          <pc:sldMk cId="415454714" sldId="333"/>
        </pc:sldMkLst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2" creationId="{502B74F4-F243-42EC-917A-1D860FE3A856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3" creationId="{C59A1622-FFBB-488D-A331-8DC097FAF47F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4" creationId="{D3819151-5083-44C2-80A6-CC8C39FF316D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5" creationId="{117DA0FD-7AC9-4A42-9DE6-A7D8F1D4F58E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6" creationId="{40CA978A-4AD3-47A9-BC3B-15C4F305F45E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7" creationId="{FF4D78B7-A91B-4E78-BD51-F4C288A755AE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8" creationId="{F6FA67C0-F8D2-491D-B0D2-C2B064368D8B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9" creationId="{6C35758C-A533-4EDD-B49F-E935CF02FF79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10" creationId="{D0897316-5503-4AB2-BDBC-09E6F37FFE64}"/>
          </ac:spMkLst>
        </pc:spChg>
        <pc:spChg chg="add del">
          <ac:chgData name="rachmad agung" userId="a180493ac439f31d" providerId="LiveId" clId="{24C62394-10E9-4126-B306-8FB7570EED22}" dt="2020-02-08T11:15:17.393" v="5445" actId="478"/>
          <ac:spMkLst>
            <pc:docMk/>
            <pc:sldMk cId="415454714" sldId="333"/>
            <ac:spMk id="11" creationId="{78E85F4E-8B66-440C-B9DB-A2E1C1668B22}"/>
          </ac:spMkLst>
        </pc:spChg>
        <pc:spChg chg="add mod">
          <ac:chgData name="rachmad agung" userId="a180493ac439f31d" providerId="LiveId" clId="{24C62394-10E9-4126-B306-8FB7570EED22}" dt="2020-02-08T11:27:33.868" v="5805" actId="1076"/>
          <ac:spMkLst>
            <pc:docMk/>
            <pc:sldMk cId="415454714" sldId="333"/>
            <ac:spMk id="12" creationId="{455AF723-5E65-4917-B4AE-DA2BCCB8FEC1}"/>
          </ac:spMkLst>
        </pc:spChg>
        <pc:spChg chg="add del">
          <ac:chgData name="rachmad agung" userId="a180493ac439f31d" providerId="LiveId" clId="{24C62394-10E9-4126-B306-8FB7570EED22}" dt="2020-02-08T11:21:16.266" v="5508" actId="478"/>
          <ac:spMkLst>
            <pc:docMk/>
            <pc:sldMk cId="415454714" sldId="333"/>
            <ac:spMk id="32" creationId="{A6A1C21D-B14E-44B3-BB2D-886C2088776D}"/>
          </ac:spMkLst>
        </pc:spChg>
        <pc:spChg chg="add del">
          <ac:chgData name="rachmad agung" userId="a180493ac439f31d" providerId="LiveId" clId="{24C62394-10E9-4126-B306-8FB7570EED22}" dt="2020-02-08T11:21:16.266" v="5508" actId="478"/>
          <ac:spMkLst>
            <pc:docMk/>
            <pc:sldMk cId="415454714" sldId="333"/>
            <ac:spMk id="33" creationId="{3332D5B1-00BF-4E00-A80D-BA11C946230D}"/>
          </ac:spMkLst>
        </pc:spChg>
        <pc:spChg chg="add del mod">
          <ac:chgData name="rachmad agung" userId="a180493ac439f31d" providerId="LiveId" clId="{24C62394-10E9-4126-B306-8FB7570EED22}" dt="2020-02-08T11:22:13.081" v="5520"/>
          <ac:spMkLst>
            <pc:docMk/>
            <pc:sldMk cId="415454714" sldId="333"/>
            <ac:spMk id="34" creationId="{60C57429-E395-4FB4-A305-FB95524AC9A1}"/>
          </ac:spMkLst>
        </pc:spChg>
        <pc:spChg chg="add del mod">
          <ac:chgData name="rachmad agung" userId="a180493ac439f31d" providerId="LiveId" clId="{24C62394-10E9-4126-B306-8FB7570EED22}" dt="2020-02-08T14:09:26.760" v="5811"/>
          <ac:spMkLst>
            <pc:docMk/>
            <pc:sldMk cId="415454714" sldId="333"/>
            <ac:spMk id="80" creationId="{5F6BCF0C-DC42-4C67-B508-30A46A3243E8}"/>
          </ac:spMkLst>
        </pc:spChg>
        <pc:spChg chg="mod">
          <ac:chgData name="rachmad agung" userId="a180493ac439f31d" providerId="LiveId" clId="{24C62394-10E9-4126-B306-8FB7570EED22}" dt="2020-02-08T14:10:49.547" v="5816"/>
          <ac:spMkLst>
            <pc:docMk/>
            <pc:sldMk cId="415454714" sldId="333"/>
            <ac:spMk id="83" creationId="{D2CE19B5-A837-4289-A75F-0D68A7BBFE93}"/>
          </ac:spMkLst>
        </pc:spChg>
        <pc:spChg chg="add">
          <ac:chgData name="rachmad agung" userId="a180493ac439f31d" providerId="LiveId" clId="{24C62394-10E9-4126-B306-8FB7570EED22}" dt="2020-02-08T14:10:45.785" v="5814"/>
          <ac:spMkLst>
            <pc:docMk/>
            <pc:sldMk cId="415454714" sldId="333"/>
            <ac:spMk id="86" creationId="{EA87D5E5-E8B0-4A03-B392-4FA3BAF4D98D}"/>
          </ac:spMkLst>
        </pc:spChg>
        <pc:spChg chg="add">
          <ac:chgData name="rachmad agung" userId="a180493ac439f31d" providerId="LiveId" clId="{24C62394-10E9-4126-B306-8FB7570EED22}" dt="2020-02-08T14:10:45.785" v="5814"/>
          <ac:spMkLst>
            <pc:docMk/>
            <pc:sldMk cId="415454714" sldId="333"/>
            <ac:spMk id="87" creationId="{1A270DCB-40F6-48BE-9F74-D98BE014ACC7}"/>
          </ac:spMkLst>
        </pc:spChg>
        <pc:spChg chg="add mod">
          <ac:chgData name="rachmad agung" userId="a180493ac439f31d" providerId="LiveId" clId="{24C62394-10E9-4126-B306-8FB7570EED22}" dt="2020-02-08T14:11:28.384" v="5845" actId="1076"/>
          <ac:spMkLst>
            <pc:docMk/>
            <pc:sldMk cId="415454714" sldId="333"/>
            <ac:spMk id="88" creationId="{336804F0-06C6-4493-B200-628D9C40CCCF}"/>
          </ac:spMkLst>
        </pc:spChg>
        <pc:grpChg chg="add del mod">
          <ac:chgData name="rachmad agung" userId="a180493ac439f31d" providerId="LiveId" clId="{24C62394-10E9-4126-B306-8FB7570EED22}" dt="2020-02-08T14:11:25.740" v="5844" actId="478"/>
          <ac:grpSpMkLst>
            <pc:docMk/>
            <pc:sldMk cId="415454714" sldId="333"/>
            <ac:grpSpMk id="81" creationId="{B0E1A0C2-3EBC-4DFF-AFBC-11A36DEE17A2}"/>
          </ac:grpSpMkLst>
        </pc:grp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14" creationId="{62E2248D-67A1-4E7C-A830-5171C303749D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16" creationId="{4E131873-8CF1-4406-8B4F-C3DB1BF134A6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18" creationId="{7EDD80B8-C680-46B6-8506-1F2982B570E7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1" creationId="{1E80AE2D-CF72-4930-9747-B4CBA6F5EF6A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3" creationId="{F5246689-5B74-44DA-AA6E-49469BE7849D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5" creationId="{D260CB60-96F4-4CA9-BFB3-B225F7842663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7" creationId="{80AEB68D-975F-4EF4-98B0-A469562CDFDE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29" creationId="{0CB865D1-0401-4317-A6F3-279D7F4313E4}"/>
          </ac:cxnSpMkLst>
        </pc:cxnChg>
        <pc:cxnChg chg="add mod">
          <ac:chgData name="rachmad agung" userId="a180493ac439f31d" providerId="LiveId" clId="{24C62394-10E9-4126-B306-8FB7570EED22}" dt="2020-02-08T11:27:33.868" v="5805" actId="1076"/>
          <ac:cxnSpMkLst>
            <pc:docMk/>
            <pc:sldMk cId="415454714" sldId="333"/>
            <ac:cxnSpMk id="31" creationId="{4D8BA701-4920-4C62-8E50-EDBADD30148F}"/>
          </ac:cxnSpMkLst>
        </pc:cxnChg>
      </pc:sldChg>
      <pc:sldChg chg="addSp modSp add modTransition">
        <pc:chgData name="rachmad agung" userId="a180493ac439f31d" providerId="LiveId" clId="{24C62394-10E9-4126-B306-8FB7570EED22}" dt="2020-02-08T14:25:56.430" v="5999"/>
        <pc:sldMkLst>
          <pc:docMk/>
          <pc:sldMk cId="332754614" sldId="334"/>
        </pc:sldMkLst>
        <pc:spChg chg="add mod">
          <ac:chgData name="rachmad agung" userId="a180493ac439f31d" providerId="LiveId" clId="{24C62394-10E9-4126-B306-8FB7570EED22}" dt="2020-02-08T14:14:09.008" v="5898" actId="1035"/>
          <ac:spMkLst>
            <pc:docMk/>
            <pc:sldMk cId="332754614" sldId="334"/>
            <ac:spMk id="8" creationId="{2519B310-F11B-46BD-AE6A-D8A4BEA98272}"/>
          </ac:spMkLst>
        </pc:spChg>
        <pc:spChg chg="add mod">
          <ac:chgData name="rachmad agung" userId="a180493ac439f31d" providerId="LiveId" clId="{24C62394-10E9-4126-B306-8FB7570EED22}" dt="2020-02-08T14:14:09.008" v="5898" actId="1035"/>
          <ac:spMkLst>
            <pc:docMk/>
            <pc:sldMk cId="332754614" sldId="334"/>
            <ac:spMk id="9" creationId="{F366D3CE-990D-4278-B1F1-577BC85BDABB}"/>
          </ac:spMkLst>
        </pc:spChg>
        <pc:spChg chg="add mod">
          <ac:chgData name="rachmad agung" userId="a180493ac439f31d" providerId="LiveId" clId="{24C62394-10E9-4126-B306-8FB7570EED22}" dt="2020-02-08T14:14:09.008" v="5898" actId="1035"/>
          <ac:spMkLst>
            <pc:docMk/>
            <pc:sldMk cId="332754614" sldId="334"/>
            <ac:spMk id="10" creationId="{58A9271C-64ED-4181-B46E-3EC3988F699C}"/>
          </ac:spMkLst>
        </pc:spChg>
        <pc:grpChg chg="add mod">
          <ac:chgData name="rachmad agung" userId="a180493ac439f31d" providerId="LiveId" clId="{24C62394-10E9-4126-B306-8FB7570EED22}" dt="2020-02-08T14:13:09.184" v="5848" actId="1076"/>
          <ac:grpSpMkLst>
            <pc:docMk/>
            <pc:sldMk cId="332754614" sldId="334"/>
            <ac:grpSpMk id="2" creationId="{03BE7A9D-C7A4-468F-BFFA-6F03E13A7D4F}"/>
          </ac:grpSpMkLst>
        </pc:grpChg>
      </pc:sldChg>
      <pc:sldChg chg="addSp delSp modSp del setBg modAnim">
        <pc:chgData name="rachmad agung" userId="a180493ac439f31d" providerId="LiveId" clId="{24C62394-10E9-4126-B306-8FB7570EED22}" dt="2020-02-08T03:10:06.614" v="5158" actId="47"/>
        <pc:sldMkLst>
          <pc:docMk/>
          <pc:sldMk cId="2532179952" sldId="389"/>
        </pc:sldMkLst>
        <pc:spChg chg="add del mod">
          <ac:chgData name="rachmad agung" userId="a180493ac439f31d" providerId="LiveId" clId="{24C62394-10E9-4126-B306-8FB7570EED22}" dt="2020-02-08T03:02:21.801" v="5084" actId="478"/>
          <ac:spMkLst>
            <pc:docMk/>
            <pc:sldMk cId="2532179952" sldId="389"/>
            <ac:spMk id="3" creationId="{CA8A0220-DAC9-4B9B-84F7-AE33D37A845E}"/>
          </ac:spMkLst>
        </pc:spChg>
        <pc:spChg chg="del mod">
          <ac:chgData name="rachmad agung" userId="a180493ac439f31d" providerId="LiveId" clId="{24C62394-10E9-4126-B306-8FB7570EED22}" dt="2020-02-08T03:02:30.269" v="5088" actId="478"/>
          <ac:spMkLst>
            <pc:docMk/>
            <pc:sldMk cId="2532179952" sldId="389"/>
            <ac:spMk id="13" creationId="{F241EB7E-CCD5-4A29-94A7-5535DEB66F25}"/>
          </ac:spMkLst>
        </pc:spChg>
        <pc:spChg chg="mod">
          <ac:chgData name="rachmad agung" userId="a180493ac439f31d" providerId="LiveId" clId="{24C62394-10E9-4126-B306-8FB7570EED22}" dt="2020-02-08T03:04:59.184" v="5106" actId="1076"/>
          <ac:spMkLst>
            <pc:docMk/>
            <pc:sldMk cId="2532179952" sldId="389"/>
            <ac:spMk id="29" creationId="{00000000-0000-0000-0000-000000000000}"/>
          </ac:spMkLst>
        </pc:spChg>
        <pc:spChg chg="del">
          <ac:chgData name="rachmad agung" userId="a180493ac439f31d" providerId="LiveId" clId="{24C62394-10E9-4126-B306-8FB7570EED22}" dt="2020-02-08T03:02:18.510" v="5083" actId="478"/>
          <ac:spMkLst>
            <pc:docMk/>
            <pc:sldMk cId="2532179952" sldId="389"/>
            <ac:spMk id="30" creationId="{00000000-0000-0000-0000-000000000000}"/>
          </ac:spMkLst>
        </pc:spChg>
        <pc:graphicFrameChg chg="del modGraphic">
          <ac:chgData name="rachmad agung" userId="a180493ac439f31d" providerId="LiveId" clId="{24C62394-10E9-4126-B306-8FB7570EED22}" dt="2020-02-08T03:02:34.504" v="5091" actId="478"/>
          <ac:graphicFrameMkLst>
            <pc:docMk/>
            <pc:sldMk cId="2532179952" sldId="389"/>
            <ac:graphicFrameMk id="6" creationId="{BADA93F8-E38E-4F58-9901-6B550E2066AA}"/>
          </ac:graphicFrameMkLst>
        </pc:graphicFrameChg>
        <pc:graphicFrameChg chg="del">
          <ac:chgData name="rachmad agung" userId="a180493ac439f31d" providerId="LiveId" clId="{24C62394-10E9-4126-B306-8FB7570EED22}" dt="2020-02-08T03:02:23.956" v="5085" actId="478"/>
          <ac:graphicFrameMkLst>
            <pc:docMk/>
            <pc:sldMk cId="2532179952" sldId="389"/>
            <ac:graphicFrameMk id="8" creationId="{9A3821E1-BB75-45AC-B1D2-0A42E2D0D55C}"/>
          </ac:graphicFrameMkLst>
        </pc:graphicFrameChg>
        <pc:picChg chg="del">
          <ac:chgData name="rachmad agung" userId="a180493ac439f31d" providerId="LiveId" clId="{24C62394-10E9-4126-B306-8FB7570EED22}" dt="2020-02-08T03:02:31.608" v="5089" actId="478"/>
          <ac:picMkLst>
            <pc:docMk/>
            <pc:sldMk cId="2532179952" sldId="389"/>
            <ac:picMk id="11" creationId="{9D1E8214-C653-4DDB-9903-303B4A54A0B1}"/>
          </ac:picMkLst>
        </pc:picChg>
        <pc:picChg chg="del">
          <ac:chgData name="rachmad agung" userId="a180493ac439f31d" providerId="LiveId" clId="{24C62394-10E9-4126-B306-8FB7570EED22}" dt="2020-02-08T03:02:33.002" v="5090" actId="478"/>
          <ac:picMkLst>
            <pc:docMk/>
            <pc:sldMk cId="2532179952" sldId="389"/>
            <ac:picMk id="12" creationId="{3DA3DFB8-AE31-46EE-8CE7-A33B40DBAF2E}"/>
          </ac:picMkLst>
        </pc:picChg>
        <pc:picChg chg="add mod">
          <ac:chgData name="rachmad agung" userId="a180493ac439f31d" providerId="LiveId" clId="{24C62394-10E9-4126-B306-8FB7570EED22}" dt="2020-02-08T03:02:46.020" v="5094" actId="1076"/>
          <ac:picMkLst>
            <pc:docMk/>
            <pc:sldMk cId="2532179952" sldId="389"/>
            <ac:picMk id="14" creationId="{29B61C5A-6E8E-4DBD-9DB0-4A035E67E9D2}"/>
          </ac:picMkLst>
        </pc:picChg>
      </pc:sldChg>
      <pc:sldMasterChg chg="delSldLayout modSldLayout">
        <pc:chgData name="rachmad agung" userId="a180493ac439f31d" providerId="LiveId" clId="{24C62394-10E9-4126-B306-8FB7570EED22}" dt="2020-02-08T03:10:06.614" v="5158" actId="47"/>
        <pc:sldMasterMkLst>
          <pc:docMk/>
          <pc:sldMasterMk cId="3081841309" sldId="2147483648"/>
        </pc:sldMasterMkLst>
        <pc:sldLayoutChg chg="del modAnim">
          <pc:chgData name="rachmad agung" userId="a180493ac439f31d" providerId="LiveId" clId="{24C62394-10E9-4126-B306-8FB7570EED22}" dt="2020-02-08T03:10:06.614" v="5158" actId="47"/>
          <pc:sldLayoutMkLst>
            <pc:docMk/>
            <pc:sldMasterMk cId="3081841309" sldId="2147483648"/>
            <pc:sldLayoutMk cId="3099900684" sldId="2147483664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F9FF-4B87-9FEA-0C1062EF14D6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F9FF-4B87-9FEA-0C1062EF14D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FF-4B87-9FEA-0C1062EF1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C11-4CF5-BD2B-C6CBDDD9FA80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C11-4CF5-BD2B-C6CBDDD9FA8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11-4CF5-BD2B-C6CBDDD9F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id-ID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AD3F0-510C-410F-8565-68499CFC1C54}" type="datetimeFigureOut">
              <a:rPr lang="id-ID" smtClean="0"/>
              <a:t>07/02/2020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7CAE6-AFC7-4C26-BACC-44F0671CDF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799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AD82B-BB9A-4773-AAA0-AEC1E52679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6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CE44-39D9-4B29-ACD6-8C7809A92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9DB4-9081-4A17-B426-8A6AF1974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43DA-69EB-401B-8AAF-71D8BFD6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28DC-2AA8-46FE-81D9-3D69C4DE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EA55-1AC3-4180-8B4D-A4907A1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87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CA09-EF8A-4BF0-A1CC-BCC0BEC1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708B0-FE2D-4708-80BD-84CDAEF5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41C08-1FD9-4B42-80AE-ABA81D09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AD2A-5732-4F03-B20C-0B7D2816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7D27-9B3A-4BF8-854D-0AC09FDF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825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20B13-B040-460E-B7C4-61CBEC509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6523-9098-4C86-9C7E-ABBE0FA26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D611-B4FA-44E2-ABB4-1DB59DB7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DAE9-4A6D-4BC8-84C9-860B913C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6BE0B-C1A4-4F9A-BA05-4D4D77A9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02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50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20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607066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6ACE53-5154-4C55-8500-95143444EFB0}"/>
              </a:ext>
            </a:extLst>
          </p:cNvPr>
          <p:cNvSpPr/>
          <p:nvPr userDrawn="1"/>
        </p:nvSpPr>
        <p:spPr>
          <a:xfrm>
            <a:off x="5119106" y="550565"/>
            <a:ext cx="7072894" cy="1440160"/>
          </a:xfrm>
          <a:custGeom>
            <a:avLst/>
            <a:gdLst>
              <a:gd name="connsiteX0" fmla="*/ 0 w 7072894"/>
              <a:gd name="connsiteY0" fmla="*/ 0 h 1440160"/>
              <a:gd name="connsiteX1" fmla="*/ 7072894 w 7072894"/>
              <a:gd name="connsiteY1" fmla="*/ 0 h 1440160"/>
              <a:gd name="connsiteX2" fmla="*/ 7072894 w 7072894"/>
              <a:gd name="connsiteY2" fmla="*/ 1440160 h 1440160"/>
              <a:gd name="connsiteX3" fmla="*/ 396468 w 7072894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894" h="1440160">
                <a:moveTo>
                  <a:pt x="0" y="0"/>
                </a:moveTo>
                <a:lnTo>
                  <a:pt x="7072894" y="0"/>
                </a:lnTo>
                <a:lnTo>
                  <a:pt x="7072894" y="1440160"/>
                </a:lnTo>
                <a:lnTo>
                  <a:pt x="396468" y="14401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42D1770-5C5E-4316-A3B1-5DF43E354FDA}"/>
              </a:ext>
            </a:extLst>
          </p:cNvPr>
          <p:cNvSpPr/>
          <p:nvPr userDrawn="1"/>
        </p:nvSpPr>
        <p:spPr>
          <a:xfrm>
            <a:off x="5284478" y="550565"/>
            <a:ext cx="6907523" cy="1440160"/>
          </a:xfrm>
          <a:custGeom>
            <a:avLst/>
            <a:gdLst>
              <a:gd name="connsiteX0" fmla="*/ 0 w 6907523"/>
              <a:gd name="connsiteY0" fmla="*/ 0 h 1440160"/>
              <a:gd name="connsiteX1" fmla="*/ 6907523 w 6907523"/>
              <a:gd name="connsiteY1" fmla="*/ 0 h 1440160"/>
              <a:gd name="connsiteX2" fmla="*/ 6907523 w 6907523"/>
              <a:gd name="connsiteY2" fmla="*/ 1440160 h 1440160"/>
              <a:gd name="connsiteX3" fmla="*/ 396511 w 6907523"/>
              <a:gd name="connsiteY3" fmla="*/ 144016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523" h="1440160">
                <a:moveTo>
                  <a:pt x="0" y="0"/>
                </a:moveTo>
                <a:lnTo>
                  <a:pt x="6907523" y="0"/>
                </a:lnTo>
                <a:lnTo>
                  <a:pt x="6907523" y="1440160"/>
                </a:lnTo>
                <a:lnTo>
                  <a:pt x="396511" y="14401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29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55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DA3F-B8FF-4FFB-9C67-646CE224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A07E-18F0-487B-88B9-A52C696C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64F5-A920-4F28-8586-70F6DD27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4B1D9-7B8E-48CF-890E-9BE07D83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B6C8-EE30-4EBA-BC90-AE6F6FFD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5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70E5-B19E-421F-979F-F083723C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6D015-9CF9-428B-A7AF-39788297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3DE3-7D89-4F0F-92C4-B37A62B7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08E-AD27-430B-B364-67E4D956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C5663-B337-4C49-A74E-0952F6D1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305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7BD0-F23D-4095-B9F9-1A27267B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60BE-187D-414F-A8AC-8D10157D1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AA26B-7481-4F51-A8D7-9665CD41D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E7CAC-BE22-48CD-B38B-3B48D27D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751B9-167B-4350-81A9-18D24177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DE3D-A75A-4ED4-83BB-BF4FE38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461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6D33-D49B-47AD-A80F-F9437D21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3DA1-8318-4EBB-930C-6F36F767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78B31-4498-48D1-A39D-37C816A45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2ED88-CDA8-4C95-A4DB-C2A89938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28513-67A6-4643-A7F0-F0C063C5B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5B15A-69C2-43E8-AAED-6F97176E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E6FFD-5E4F-42E1-9FA4-121CBAD9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6933B-0D0E-4A0F-9149-0FD1F45F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206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F3A9-645A-41C2-A381-0C1CDF14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E6A57-FF35-469C-8E85-8839FCC9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9BDB4-687F-455D-ABC2-45DED6B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110EC-B476-405F-BF50-70238D0A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289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D8504-431B-4175-94B8-440B1553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310FC-E7F0-448C-AF97-EABB1AC6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E4303-D7B8-401F-9396-3F9D0FCD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41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ADB3-1F42-480B-9454-ED433AC7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EEE0-4BDC-4C6F-B6E9-0172659E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226A3-C21E-4F6C-AFCD-73B8F954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1BBC8-C6B9-4016-9369-BA5164FF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5598-70B8-4841-BB26-62672A13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04986-157E-4538-AC14-93897A89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723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3E27-E2EF-4FF7-924E-9BAEA159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D1677-5B08-42B9-AD31-A51D9D262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619FA-EB65-4E7A-BFF2-68023BF0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D0938-460F-4EC9-A66C-D213AD51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B42C3-D744-4FD6-9E58-F02F267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FD52B-C322-4A21-8AB6-36618361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51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25712-A5B5-4C6C-8000-A4C99E11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4F28-E960-43AE-8E9E-FE8F1DD6B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EE4A-71E1-429F-A0DC-09339C6C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4423-6964-4042-9528-9F56CC2178F3}" type="datetimeFigureOut">
              <a:rPr lang="id-ID" smtClean="0"/>
              <a:t>03/02/2020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EB01-48B3-4FF6-B9FA-1636FDBE4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C5DD-979E-49E8-9B22-B2896508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FD9A-9F39-48CF-A4CB-A21A7CDD7D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18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10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08.png"/><Relationship Id="rId7" Type="http://schemas.openxmlformats.org/officeDocument/2006/relationships/image" Target="../media/image5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10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112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9" Type="http://schemas.openxmlformats.org/officeDocument/2006/relationships/image" Target="../media/image150.png"/><Relationship Id="rId21" Type="http://schemas.openxmlformats.org/officeDocument/2006/relationships/image" Target="../media/image132.png"/><Relationship Id="rId34" Type="http://schemas.openxmlformats.org/officeDocument/2006/relationships/image" Target="../media/image145.png"/><Relationship Id="rId42" Type="http://schemas.openxmlformats.org/officeDocument/2006/relationships/image" Target="../media/image153.png"/><Relationship Id="rId47" Type="http://schemas.openxmlformats.org/officeDocument/2006/relationships/image" Target="../media/image158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46" Type="http://schemas.openxmlformats.org/officeDocument/2006/relationships/image" Target="../media/image157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40.png"/><Relationship Id="rId41" Type="http://schemas.openxmlformats.org/officeDocument/2006/relationships/image" Target="../media/image152.png"/><Relationship Id="rId54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8" Type="http://schemas.openxmlformats.org/officeDocument/2006/relationships/image" Target="../media/image169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49" Type="http://schemas.openxmlformats.org/officeDocument/2006/relationships/image" Target="../media/image160.png"/><Relationship Id="rId57" Type="http://schemas.openxmlformats.org/officeDocument/2006/relationships/image" Target="../media/image168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image" Target="../media/image142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56" Type="http://schemas.openxmlformats.org/officeDocument/2006/relationships/image" Target="../media/image167.png"/><Relationship Id="rId8" Type="http://schemas.openxmlformats.org/officeDocument/2006/relationships/image" Target="../media/image119.png"/><Relationship Id="rId51" Type="http://schemas.openxmlformats.org/officeDocument/2006/relationships/image" Target="../media/image162.png"/><Relationship Id="rId3" Type="http://schemas.openxmlformats.org/officeDocument/2006/relationships/image" Target="../media/image1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17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52.png"/><Relationship Id="rId10" Type="http://schemas.openxmlformats.org/officeDocument/2006/relationships/image" Target="../media/image11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73.png"/><Relationship Id="rId10" Type="http://schemas.openxmlformats.org/officeDocument/2006/relationships/image" Target="../media/image174.png"/><Relationship Id="rId4" Type="http://schemas.openxmlformats.org/officeDocument/2006/relationships/image" Target="../media/image172.png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112.png"/><Relationship Id="rId4" Type="http://schemas.openxmlformats.org/officeDocument/2006/relationships/image" Target="../media/image53.png"/><Relationship Id="rId9" Type="http://schemas.openxmlformats.org/officeDocument/2006/relationships/image" Target="../media/image17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3" Type="http://schemas.openxmlformats.org/officeDocument/2006/relationships/image" Target="../media/image178.png"/><Relationship Id="rId21" Type="http://schemas.openxmlformats.org/officeDocument/2006/relationships/image" Target="../media/image196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" Type="http://schemas.openxmlformats.org/officeDocument/2006/relationships/image" Target="../media/image177.png"/><Relationship Id="rId16" Type="http://schemas.openxmlformats.org/officeDocument/2006/relationships/image" Target="../media/image191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24" Type="http://schemas.openxmlformats.org/officeDocument/2006/relationships/image" Target="../media/image199.png"/><Relationship Id="rId5" Type="http://schemas.openxmlformats.org/officeDocument/2006/relationships/image" Target="../media/image180.png"/><Relationship Id="rId15" Type="http://schemas.openxmlformats.org/officeDocument/2006/relationships/image" Target="../media/image190.png"/><Relationship Id="rId23" Type="http://schemas.openxmlformats.org/officeDocument/2006/relationships/image" Target="../media/image198.png"/><Relationship Id="rId10" Type="http://schemas.openxmlformats.org/officeDocument/2006/relationships/image" Target="../media/image185.png"/><Relationship Id="rId19" Type="http://schemas.openxmlformats.org/officeDocument/2006/relationships/image" Target="../media/image194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Relationship Id="rId14" Type="http://schemas.openxmlformats.org/officeDocument/2006/relationships/image" Target="../media/image189.png"/><Relationship Id="rId22" Type="http://schemas.openxmlformats.org/officeDocument/2006/relationships/image" Target="../media/image1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phavantage.co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15.sv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svg"/><Relationship Id="rId10" Type="http://schemas.openxmlformats.org/officeDocument/2006/relationships/image" Target="../media/image17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" Target="slide16.xml"/><Relationship Id="rId7" Type="http://schemas.openxmlformats.org/officeDocument/2006/relationships/slide" Target="slide29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slide" Target="slide23.xml"/><Relationship Id="rId4" Type="http://schemas.openxmlformats.org/officeDocument/2006/relationships/image" Target="../media/image41.png"/><Relationship Id="rId9" Type="http://schemas.openxmlformats.org/officeDocument/2006/relationships/slide" Target="slide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63F3CE-8DDD-4601-A802-19AC65163410}"/>
              </a:ext>
            </a:extLst>
          </p:cNvPr>
          <p:cNvSpPr/>
          <p:nvPr/>
        </p:nvSpPr>
        <p:spPr>
          <a:xfrm>
            <a:off x="3986075" y="2266950"/>
            <a:ext cx="8205925" cy="2275969"/>
          </a:xfrm>
          <a:prstGeom prst="rect">
            <a:avLst/>
          </a:prstGeom>
          <a:solidFill>
            <a:schemeClr val="lt1">
              <a:alpha val="51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34CD0-42E7-4F10-88AF-9F683983A2B6}"/>
              </a:ext>
            </a:extLst>
          </p:cNvPr>
          <p:cNvSpPr txBox="1"/>
          <p:nvPr/>
        </p:nvSpPr>
        <p:spPr>
          <a:xfrm>
            <a:off x="3986075" y="2278440"/>
            <a:ext cx="820592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6F4C41"/>
                </a:solidFill>
                <a:latin typeface="Titillium (Body)"/>
              </a:rPr>
              <a:t>PENERAPAN ALGORITMA</a:t>
            </a:r>
            <a:r>
              <a:rPr lang="en-US" sz="4800" dirty="0">
                <a:solidFill>
                  <a:srgbClr val="6F4C41"/>
                </a:solidFill>
                <a:latin typeface="Titillium (Body)"/>
              </a:rPr>
              <a:t> </a:t>
            </a:r>
            <a:r>
              <a:rPr lang="en-US" sz="4800" b="1" dirty="0">
                <a:solidFill>
                  <a:srgbClr val="6F4C41"/>
                </a:solidFill>
                <a:latin typeface="Titillium (Body)"/>
              </a:rPr>
              <a:t>LSTM </a:t>
            </a:r>
          </a:p>
          <a:p>
            <a:pPr algn="ctr"/>
            <a:r>
              <a:rPr lang="en-US" sz="4800" b="1" i="1" dirty="0">
                <a:solidFill>
                  <a:srgbClr val="6F4C41"/>
                </a:solidFill>
                <a:latin typeface="Titillium "/>
              </a:rPr>
              <a:t>( Long-Short Term Memory ) </a:t>
            </a:r>
            <a:endParaRPr lang="id-ID" sz="4800" dirty="0">
              <a:solidFill>
                <a:srgbClr val="6F4C41"/>
              </a:solidFill>
              <a:latin typeface="Titillium 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AB4C6-2274-42FD-9208-2E2D3654237A}"/>
              </a:ext>
            </a:extLst>
          </p:cNvPr>
          <p:cNvSpPr/>
          <p:nvPr/>
        </p:nvSpPr>
        <p:spPr>
          <a:xfrm>
            <a:off x="4205057" y="3818975"/>
            <a:ext cx="7620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6F4C41"/>
                </a:solidFill>
                <a:latin typeface="Titillium (Body)"/>
              </a:rPr>
              <a:t>UNTUK PREDIKSI</a:t>
            </a:r>
            <a:r>
              <a:rPr lang="en-US" sz="4000" dirty="0">
                <a:solidFill>
                  <a:srgbClr val="6F4C41"/>
                </a:solidFill>
                <a:latin typeface="Titillium (Body)"/>
              </a:rPr>
              <a:t> </a:t>
            </a:r>
            <a:r>
              <a:rPr lang="en-US" sz="4000" b="1" dirty="0">
                <a:solidFill>
                  <a:srgbClr val="6F4C41"/>
                </a:solidFill>
                <a:latin typeface="Titillium (Body)"/>
              </a:rPr>
              <a:t>HARGA SAHAM </a:t>
            </a:r>
            <a:endParaRPr lang="id-ID" sz="4000" dirty="0">
              <a:solidFill>
                <a:srgbClr val="6F4C41"/>
              </a:solidFill>
              <a:latin typeface="Titillium (Body)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7090B-488D-4E46-80A1-284C00499E25}"/>
              </a:ext>
            </a:extLst>
          </p:cNvPr>
          <p:cNvSpPr txBox="1"/>
          <p:nvPr/>
        </p:nvSpPr>
        <p:spPr>
          <a:xfrm>
            <a:off x="9996382" y="4584011"/>
            <a:ext cx="241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Rachmad Agung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Pambudi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986686-B851-4714-A1E0-E37315021842}"/>
              </a:ext>
            </a:extLst>
          </p:cNvPr>
          <p:cNvSpPr txBox="1"/>
          <p:nvPr/>
        </p:nvSpPr>
        <p:spPr>
          <a:xfrm>
            <a:off x="9996381" y="4891788"/>
            <a:ext cx="241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16041110032</a:t>
            </a: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50120A34-CCC8-4CAC-A3D8-44EDEF4E07BE}"/>
              </a:ext>
            </a:extLst>
          </p:cNvPr>
          <p:cNvSpPr txBox="1"/>
          <p:nvPr/>
        </p:nvSpPr>
        <p:spPr>
          <a:xfrm>
            <a:off x="341482" y="1025985"/>
            <a:ext cx="4109881" cy="338554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Penelitihan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Terkait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105">
            <a:extLst>
              <a:ext uri="{FF2B5EF4-FFF2-40B4-BE49-F238E27FC236}">
                <a16:creationId xmlns:a16="http://schemas.microsoft.com/office/drawing/2014/main" id="{3372543F-A63F-427C-93A9-7EE592B2B4C4}"/>
              </a:ext>
            </a:extLst>
          </p:cNvPr>
          <p:cNvSpPr txBox="1"/>
          <p:nvPr/>
        </p:nvSpPr>
        <p:spPr>
          <a:xfrm>
            <a:off x="317949" y="358378"/>
            <a:ext cx="52133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/>
                <a:cs typeface="Arial" pitchFamily="34" charset="0"/>
              </a:rPr>
              <a:t>Penelitihan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/>
                <a:cs typeface="Arial" pitchFamily="34" charset="0"/>
              </a:rPr>
              <a:t>Terkait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3E6197-5B3B-417D-925E-A015FE56D7FC}"/>
              </a:ext>
            </a:extLst>
          </p:cNvPr>
          <p:cNvGrpSpPr/>
          <p:nvPr/>
        </p:nvGrpSpPr>
        <p:grpSpPr>
          <a:xfrm>
            <a:off x="914149" y="1332678"/>
            <a:ext cx="10635557" cy="4504854"/>
            <a:chOff x="1966786" y="1524116"/>
            <a:chExt cx="8422523" cy="3567489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498353F-3959-4876-9DC2-8464B66C4200}"/>
                </a:ext>
              </a:extLst>
            </p:cNvPr>
            <p:cNvCxnSpPr>
              <a:cxnSpLocks/>
              <a:stCxn id="4" idx="6"/>
              <a:endCxn id="57" idx="6"/>
            </p:cNvCxnSpPr>
            <p:nvPr/>
          </p:nvCxnSpPr>
          <p:spPr>
            <a:xfrm flipV="1">
              <a:off x="3140630" y="3802061"/>
              <a:ext cx="6248337" cy="882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D186834-4980-4F52-922F-A46B8990E402}"/>
                </a:ext>
              </a:extLst>
            </p:cNvPr>
            <p:cNvGrpSpPr/>
            <p:nvPr/>
          </p:nvGrpSpPr>
          <p:grpSpPr>
            <a:xfrm>
              <a:off x="2852598" y="3666868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4087AC-FE96-46A1-8B4B-72C1CA7F809E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EDE2748-46AD-4A87-BC27-F431976EEC3E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" name="Text Placeholder 17">
              <a:extLst>
                <a:ext uri="{FF2B5EF4-FFF2-40B4-BE49-F238E27FC236}">
                  <a16:creationId xmlns:a16="http://schemas.microsoft.com/office/drawing/2014/main" id="{35B56E6F-5C25-49BC-9B40-10C221E48412}"/>
                </a:ext>
              </a:extLst>
            </p:cNvPr>
            <p:cNvSpPr txBox="1">
              <a:spLocks/>
            </p:cNvSpPr>
            <p:nvPr/>
          </p:nvSpPr>
          <p:spPr>
            <a:xfrm>
              <a:off x="2390702" y="4069507"/>
              <a:ext cx="1211822" cy="360040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S. Hochreiter and J. Schmidhuber (1997)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04926D-CCB6-42F2-8964-030904558B7A}"/>
                </a:ext>
              </a:extLst>
            </p:cNvPr>
            <p:cNvSpPr txBox="1"/>
            <p:nvPr/>
          </p:nvSpPr>
          <p:spPr>
            <a:xfrm>
              <a:off x="1966786" y="4579762"/>
              <a:ext cx="2059657" cy="51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Penemuan</a:t>
              </a:r>
              <a:r>
                <a:rPr lang="en-US" sz="1200" dirty="0"/>
                <a:t> </a:t>
              </a:r>
              <a:r>
                <a:rPr lang="en-US" sz="1200" dirty="0" err="1"/>
                <a:t>Metode</a:t>
              </a:r>
              <a:r>
                <a:rPr lang="en-US" sz="1200" dirty="0"/>
                <a:t> LSTM oleh Sepp </a:t>
              </a:r>
              <a:r>
                <a:rPr lang="en-US" sz="1200" dirty="0" err="1"/>
                <a:t>Hochreiter</a:t>
              </a:r>
              <a:r>
                <a:rPr lang="en-US" sz="1200" dirty="0"/>
                <a:t> dan Jurgen </a:t>
              </a:r>
              <a:r>
                <a:rPr lang="en-US" sz="1200" dirty="0" err="1"/>
                <a:t>Schimidhuber</a:t>
              </a:r>
              <a:r>
                <a:rPr lang="en-US" sz="1200" dirty="0"/>
                <a:t> pada </a:t>
              </a:r>
              <a:r>
                <a:rPr lang="en-US" sz="1200" dirty="0" err="1"/>
                <a:t>tahun</a:t>
              </a:r>
              <a:r>
                <a:rPr lang="en-US" sz="1200" dirty="0"/>
                <a:t> 1927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sz="12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22CDCA-D787-404C-966C-EBFD70FF0D72}"/>
                </a:ext>
              </a:extLst>
            </p:cNvPr>
            <p:cNvGrpSpPr/>
            <p:nvPr/>
          </p:nvGrpSpPr>
          <p:grpSpPr>
            <a:xfrm>
              <a:off x="7103654" y="3655772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A57CE6A-9DF2-4122-BF80-27FCDF403A40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EE9C05-6D9B-489A-B35A-28DA77335949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1" name="Text Placeholder 17">
              <a:extLst>
                <a:ext uri="{FF2B5EF4-FFF2-40B4-BE49-F238E27FC236}">
                  <a16:creationId xmlns:a16="http://schemas.microsoft.com/office/drawing/2014/main" id="{866FE915-D800-451D-8B2C-A5E08A49D99F}"/>
                </a:ext>
              </a:extLst>
            </p:cNvPr>
            <p:cNvSpPr txBox="1">
              <a:spLocks/>
            </p:cNvSpPr>
            <p:nvPr/>
          </p:nvSpPr>
          <p:spPr>
            <a:xfrm>
              <a:off x="6625724" y="4120675"/>
              <a:ext cx="1342003" cy="360040"/>
            </a:xfrm>
            <a:prstGeom prst="rect">
              <a:avLst/>
            </a:prstGeom>
            <a:ln w="25400">
              <a:solidFill>
                <a:schemeClr val="accent2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A.Ghosh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S. Bose,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dkk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(2019)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34BDE1-1487-451A-AC36-74C94440173A}"/>
                </a:ext>
              </a:extLst>
            </p:cNvPr>
            <p:cNvSpPr txBox="1"/>
            <p:nvPr/>
          </p:nvSpPr>
          <p:spPr>
            <a:xfrm>
              <a:off x="6208697" y="4654109"/>
              <a:ext cx="2059657" cy="365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Stock Price Prediction Using LSTM on Indian Share Market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E92FF438-17A7-4185-8ED9-4DC7FDFF8C51}"/>
                </a:ext>
              </a:extLst>
            </p:cNvPr>
            <p:cNvSpPr txBox="1">
              <a:spLocks/>
            </p:cNvSpPr>
            <p:nvPr/>
          </p:nvSpPr>
          <p:spPr>
            <a:xfrm>
              <a:off x="8847011" y="4089036"/>
              <a:ext cx="1024939" cy="360040"/>
            </a:xfrm>
            <a:prstGeom prst="rect">
              <a:avLst/>
            </a:prstGeom>
            <a:ln w="25400">
              <a:solidFill>
                <a:schemeClr val="accent6"/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N. Imam,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dkk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(2019)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70C638-3452-4F22-A33A-D1A24DB104A4}"/>
                </a:ext>
              </a:extLst>
            </p:cNvPr>
            <p:cNvSpPr txBox="1"/>
            <p:nvPr/>
          </p:nvSpPr>
          <p:spPr>
            <a:xfrm>
              <a:off x="8329652" y="4640991"/>
              <a:ext cx="2059657" cy="365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Forecasting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Saham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Syariah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LSTM</a:t>
              </a:r>
            </a:p>
          </p:txBody>
        </p:sp>
        <p:sp>
          <p:nvSpPr>
            <p:cNvPr id="21" name="Text Placeholder 17">
              <a:extLst>
                <a:ext uri="{FF2B5EF4-FFF2-40B4-BE49-F238E27FC236}">
                  <a16:creationId xmlns:a16="http://schemas.microsoft.com/office/drawing/2014/main" id="{305AD0A9-A59F-484B-8335-2309422A4E20}"/>
                </a:ext>
              </a:extLst>
            </p:cNvPr>
            <p:cNvSpPr txBox="1">
              <a:spLocks/>
            </p:cNvSpPr>
            <p:nvPr/>
          </p:nvSpPr>
          <p:spPr>
            <a:xfrm>
              <a:off x="4446568" y="4105511"/>
              <a:ext cx="1342003" cy="360040"/>
            </a:xfrm>
            <a:prstGeom prst="rect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D.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Karmiani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R. 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Kazi,dkk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(2019)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06F97E-5B3E-4A0A-8297-6B2C69E38578}"/>
                </a:ext>
              </a:extLst>
            </p:cNvPr>
            <p:cNvSpPr txBox="1"/>
            <p:nvPr/>
          </p:nvSpPr>
          <p:spPr>
            <a:xfrm>
              <a:off x="4087742" y="4579762"/>
              <a:ext cx="2059657" cy="51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Comparison of Predictive Algorithms: Backpropagation, SVM, LSTM and Kalman Filter for Stock Market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39CA57-885C-46B0-8F59-5489C8AAA90B}"/>
                </a:ext>
              </a:extLst>
            </p:cNvPr>
            <p:cNvGrpSpPr/>
            <p:nvPr/>
          </p:nvGrpSpPr>
          <p:grpSpPr>
            <a:xfrm>
              <a:off x="4920589" y="2776935"/>
              <a:ext cx="414835" cy="704934"/>
              <a:chOff x="3703266" y="3402135"/>
              <a:chExt cx="508246" cy="86366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770F60-54D9-48A2-A0D1-82DBAE248079}"/>
                  </a:ext>
                </a:extLst>
              </p:cNvPr>
              <p:cNvSpPr/>
              <p:nvPr/>
            </p:nvSpPr>
            <p:spPr>
              <a:xfrm>
                <a:off x="3703266" y="3402135"/>
                <a:ext cx="508246" cy="622888"/>
              </a:xfrm>
              <a:custGeom>
                <a:avLst/>
                <a:gdLst>
                  <a:gd name="connsiteX0" fmla="*/ 1601818 w 1779734"/>
                  <a:gd name="connsiteY0" fmla="*/ 431552 h 2181178"/>
                  <a:gd name="connsiteX1" fmla="*/ 1099344 w 1779734"/>
                  <a:gd name="connsiteY1" fmla="*/ 28770 h 2181178"/>
                  <a:gd name="connsiteX2" fmla="*/ 928061 w 1779734"/>
                  <a:gd name="connsiteY2" fmla="*/ 0 h 2181178"/>
                  <a:gd name="connsiteX3" fmla="*/ 805621 w 1779734"/>
                  <a:gd name="connsiteY3" fmla="*/ 6021 h 2181178"/>
                  <a:gd name="connsiteX4" fmla="*/ 813650 w 1779734"/>
                  <a:gd name="connsiteY4" fmla="*/ 38806 h 2181178"/>
                  <a:gd name="connsiteX5" fmla="*/ 805621 w 1779734"/>
                  <a:gd name="connsiteY5" fmla="*/ 6021 h 2181178"/>
                  <a:gd name="connsiteX6" fmla="*/ 704591 w 1779734"/>
                  <a:gd name="connsiteY6" fmla="*/ 22079 h 2181178"/>
                  <a:gd name="connsiteX7" fmla="*/ 689871 w 1779734"/>
                  <a:gd name="connsiteY7" fmla="*/ 28101 h 2181178"/>
                  <a:gd name="connsiteX8" fmla="*/ 407522 w 1779734"/>
                  <a:gd name="connsiteY8" fmla="*/ 176635 h 2181178"/>
                  <a:gd name="connsiteX9" fmla="*/ 52914 w 1779734"/>
                  <a:gd name="connsiteY9" fmla="*/ 729959 h 2181178"/>
                  <a:gd name="connsiteX10" fmla="*/ 99749 w 1779734"/>
                  <a:gd name="connsiteY10" fmla="*/ 1586372 h 2181178"/>
                  <a:gd name="connsiteX11" fmla="*/ 749419 w 1779734"/>
                  <a:gd name="connsiteY11" fmla="*/ 2169804 h 2181178"/>
                  <a:gd name="connsiteX12" fmla="*/ 994300 w 1779734"/>
                  <a:gd name="connsiteY12" fmla="*/ 2177833 h 2181178"/>
                  <a:gd name="connsiteX13" fmla="*/ 972220 w 1779734"/>
                  <a:gd name="connsiteY13" fmla="*/ 2033313 h 2181178"/>
                  <a:gd name="connsiteX14" fmla="*/ 973558 w 1779734"/>
                  <a:gd name="connsiteY14" fmla="*/ 2005212 h 2181178"/>
                  <a:gd name="connsiteX15" fmla="*/ 1083286 w 1779734"/>
                  <a:gd name="connsiteY15" fmla="*/ 1662647 h 2181178"/>
                  <a:gd name="connsiteX16" fmla="*/ 1148186 w 1779734"/>
                  <a:gd name="connsiteY16" fmla="*/ 1298002 h 2181178"/>
                  <a:gd name="connsiteX17" fmla="*/ 1149525 w 1779734"/>
                  <a:gd name="connsiteY17" fmla="*/ 1174892 h 2181178"/>
                  <a:gd name="connsiteX18" fmla="*/ 1156884 w 1779734"/>
                  <a:gd name="connsiteY18" fmla="*/ 1082560 h 2181178"/>
                  <a:gd name="connsiteX19" fmla="*/ 1245871 w 1779734"/>
                  <a:gd name="connsiteY19" fmla="*/ 1493371 h 2181178"/>
                  <a:gd name="connsiteX20" fmla="*/ 1307426 w 1779734"/>
                  <a:gd name="connsiteY20" fmla="*/ 1735576 h 2181178"/>
                  <a:gd name="connsiteX21" fmla="*/ 1320807 w 1779734"/>
                  <a:gd name="connsiteY21" fmla="*/ 1827908 h 2181178"/>
                  <a:gd name="connsiteX22" fmla="*/ 1322145 w 1779734"/>
                  <a:gd name="connsiteY22" fmla="*/ 1843966 h 2181178"/>
                  <a:gd name="connsiteX23" fmla="*/ 1326829 w 1779734"/>
                  <a:gd name="connsiteY23" fmla="*/ 1884779 h 2181178"/>
                  <a:gd name="connsiteX24" fmla="*/ 1330843 w 1779734"/>
                  <a:gd name="connsiteY24" fmla="*/ 2018593 h 2181178"/>
                  <a:gd name="connsiteX25" fmla="*/ 1333520 w 1779734"/>
                  <a:gd name="connsiteY25" fmla="*/ 2035990 h 2181178"/>
                  <a:gd name="connsiteX26" fmla="*/ 1348908 w 1779734"/>
                  <a:gd name="connsiteY26" fmla="*/ 2029968 h 2181178"/>
                  <a:gd name="connsiteX27" fmla="*/ 1694819 w 1779734"/>
                  <a:gd name="connsiteY27" fmla="*/ 1560948 h 2181178"/>
                  <a:gd name="connsiteX28" fmla="*/ 1728273 w 1779734"/>
                  <a:gd name="connsiteY28" fmla="*/ 1467277 h 2181178"/>
                  <a:gd name="connsiteX29" fmla="*/ 1775777 w 1779734"/>
                  <a:gd name="connsiteY29" fmla="*/ 1219720 h 2181178"/>
                  <a:gd name="connsiteX30" fmla="*/ 1601818 w 1779734"/>
                  <a:gd name="connsiteY30" fmla="*/ 431552 h 218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79734" h="2181178">
                    <a:moveTo>
                      <a:pt x="1601818" y="431552"/>
                    </a:moveTo>
                    <a:cubicBezTo>
                      <a:pt x="1482723" y="238190"/>
                      <a:pt x="1319469" y="96346"/>
                      <a:pt x="1099344" y="28770"/>
                    </a:cubicBezTo>
                    <a:cubicBezTo>
                      <a:pt x="1043811" y="11374"/>
                      <a:pt x="986271" y="3345"/>
                      <a:pt x="928061" y="0"/>
                    </a:cubicBezTo>
                    <a:cubicBezTo>
                      <a:pt x="887248" y="2676"/>
                      <a:pt x="845765" y="-4015"/>
                      <a:pt x="805621" y="6021"/>
                    </a:cubicBezTo>
                    <a:cubicBezTo>
                      <a:pt x="804283" y="18065"/>
                      <a:pt x="808297" y="28770"/>
                      <a:pt x="813650" y="38806"/>
                    </a:cubicBezTo>
                    <a:cubicBezTo>
                      <a:pt x="808297" y="28770"/>
                      <a:pt x="804283" y="18734"/>
                      <a:pt x="805621" y="6021"/>
                    </a:cubicBezTo>
                    <a:cubicBezTo>
                      <a:pt x="770829" y="5353"/>
                      <a:pt x="738714" y="18734"/>
                      <a:pt x="704591" y="22079"/>
                    </a:cubicBezTo>
                    <a:cubicBezTo>
                      <a:pt x="699907" y="24086"/>
                      <a:pt x="695224" y="26763"/>
                      <a:pt x="689871" y="28101"/>
                    </a:cubicBezTo>
                    <a:cubicBezTo>
                      <a:pt x="585496" y="58209"/>
                      <a:pt x="491826" y="108390"/>
                      <a:pt x="407522" y="176635"/>
                    </a:cubicBezTo>
                    <a:cubicBezTo>
                      <a:pt x="228211" y="321824"/>
                      <a:pt x="114468" y="510503"/>
                      <a:pt x="52914" y="729959"/>
                    </a:cubicBezTo>
                    <a:cubicBezTo>
                      <a:pt x="-28713" y="1020337"/>
                      <a:pt x="-18008" y="1308038"/>
                      <a:pt x="99749" y="1586372"/>
                    </a:cubicBezTo>
                    <a:cubicBezTo>
                      <a:pt x="224196" y="1880765"/>
                      <a:pt x="424249" y="2096875"/>
                      <a:pt x="749419" y="2169804"/>
                    </a:cubicBezTo>
                    <a:cubicBezTo>
                      <a:pt x="830377" y="2187869"/>
                      <a:pt x="912004" y="2188538"/>
                      <a:pt x="994300" y="2177833"/>
                    </a:cubicBezTo>
                    <a:cubicBezTo>
                      <a:pt x="994969" y="2128322"/>
                      <a:pt x="989616" y="2080148"/>
                      <a:pt x="972220" y="2033313"/>
                    </a:cubicBezTo>
                    <a:cubicBezTo>
                      <a:pt x="968206" y="2023277"/>
                      <a:pt x="969544" y="2013910"/>
                      <a:pt x="973558" y="2005212"/>
                    </a:cubicBezTo>
                    <a:cubicBezTo>
                      <a:pt x="1019724" y="1894146"/>
                      <a:pt x="1053178" y="1779065"/>
                      <a:pt x="1083286" y="1662647"/>
                    </a:cubicBezTo>
                    <a:cubicBezTo>
                      <a:pt x="1114733" y="1542883"/>
                      <a:pt x="1136143" y="1421111"/>
                      <a:pt x="1148186" y="1298002"/>
                    </a:cubicBezTo>
                    <a:cubicBezTo>
                      <a:pt x="1152201" y="1257188"/>
                      <a:pt x="1148856" y="1215706"/>
                      <a:pt x="1149525" y="1174892"/>
                    </a:cubicBezTo>
                    <a:cubicBezTo>
                      <a:pt x="1150194" y="1144115"/>
                      <a:pt x="1153539" y="1113338"/>
                      <a:pt x="1156884" y="1082560"/>
                    </a:cubicBezTo>
                    <a:cubicBezTo>
                      <a:pt x="1181640" y="1220389"/>
                      <a:pt x="1211079" y="1357549"/>
                      <a:pt x="1245871" y="1493371"/>
                    </a:cubicBezTo>
                    <a:cubicBezTo>
                      <a:pt x="1266613" y="1573660"/>
                      <a:pt x="1292706" y="1653280"/>
                      <a:pt x="1307426" y="1735576"/>
                    </a:cubicBezTo>
                    <a:cubicBezTo>
                      <a:pt x="1312779" y="1765684"/>
                      <a:pt x="1322815" y="1795792"/>
                      <a:pt x="1320807" y="1827908"/>
                    </a:cubicBezTo>
                    <a:cubicBezTo>
                      <a:pt x="1321476" y="1833261"/>
                      <a:pt x="1322145" y="1838613"/>
                      <a:pt x="1322145" y="1843966"/>
                    </a:cubicBezTo>
                    <a:cubicBezTo>
                      <a:pt x="1330174" y="1856678"/>
                      <a:pt x="1325491" y="1870728"/>
                      <a:pt x="1326829" y="1884779"/>
                    </a:cubicBezTo>
                    <a:cubicBezTo>
                      <a:pt x="1328167" y="1929607"/>
                      <a:pt x="1329505" y="1973766"/>
                      <a:pt x="1330843" y="2018593"/>
                    </a:cubicBezTo>
                    <a:cubicBezTo>
                      <a:pt x="1330843" y="2024615"/>
                      <a:pt x="1328167" y="2031975"/>
                      <a:pt x="1333520" y="2035990"/>
                    </a:cubicBezTo>
                    <a:cubicBezTo>
                      <a:pt x="1340211" y="2040673"/>
                      <a:pt x="1344894" y="2032644"/>
                      <a:pt x="1348908" y="2029968"/>
                    </a:cubicBezTo>
                    <a:cubicBezTo>
                      <a:pt x="1511493" y="1908196"/>
                      <a:pt x="1624567" y="1750295"/>
                      <a:pt x="1694819" y="1560948"/>
                    </a:cubicBezTo>
                    <a:cubicBezTo>
                      <a:pt x="1706193" y="1529501"/>
                      <a:pt x="1718237" y="1498724"/>
                      <a:pt x="1728273" y="1467277"/>
                    </a:cubicBezTo>
                    <a:cubicBezTo>
                      <a:pt x="1754367" y="1386989"/>
                      <a:pt x="1768417" y="1303355"/>
                      <a:pt x="1775777" y="1219720"/>
                    </a:cubicBezTo>
                    <a:cubicBezTo>
                      <a:pt x="1801202" y="938040"/>
                      <a:pt x="1750352" y="673756"/>
                      <a:pt x="1601818" y="43155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34B707C-9E9E-45DF-B834-61F42BE26F7F}"/>
                  </a:ext>
                </a:extLst>
              </p:cNvPr>
              <p:cNvSpPr/>
              <p:nvPr/>
            </p:nvSpPr>
            <p:spPr>
              <a:xfrm>
                <a:off x="3896056" y="3708428"/>
                <a:ext cx="188833" cy="557376"/>
              </a:xfrm>
              <a:custGeom>
                <a:avLst/>
                <a:gdLst>
                  <a:gd name="connsiteX0" fmla="*/ 328541 w 655691"/>
                  <a:gd name="connsiteY0" fmla="*/ 1095273 h 1947002"/>
                  <a:gd name="connsiteX1" fmla="*/ 306462 w 655691"/>
                  <a:gd name="connsiteY1" fmla="*/ 950753 h 1947002"/>
                  <a:gd name="connsiteX2" fmla="*/ 307800 w 655691"/>
                  <a:gd name="connsiteY2" fmla="*/ 922652 h 1947002"/>
                  <a:gd name="connsiteX3" fmla="*/ 417528 w 655691"/>
                  <a:gd name="connsiteY3" fmla="*/ 580087 h 1947002"/>
                  <a:gd name="connsiteX4" fmla="*/ 482428 w 655691"/>
                  <a:gd name="connsiteY4" fmla="*/ 215442 h 1947002"/>
                  <a:gd name="connsiteX5" fmla="*/ 483766 w 655691"/>
                  <a:gd name="connsiteY5" fmla="*/ 92332 h 1947002"/>
                  <a:gd name="connsiteX6" fmla="*/ 491126 w 655691"/>
                  <a:gd name="connsiteY6" fmla="*/ 0 h 1947002"/>
                  <a:gd name="connsiteX7" fmla="*/ 580113 w 655691"/>
                  <a:gd name="connsiteY7" fmla="*/ 410811 h 1947002"/>
                  <a:gd name="connsiteX8" fmla="*/ 641668 w 655691"/>
                  <a:gd name="connsiteY8" fmla="*/ 653015 h 1947002"/>
                  <a:gd name="connsiteX9" fmla="*/ 655049 w 655691"/>
                  <a:gd name="connsiteY9" fmla="*/ 745347 h 1947002"/>
                  <a:gd name="connsiteX10" fmla="*/ 656387 w 655691"/>
                  <a:gd name="connsiteY10" fmla="*/ 761405 h 1947002"/>
                  <a:gd name="connsiteX11" fmla="*/ 661071 w 655691"/>
                  <a:gd name="connsiteY11" fmla="*/ 802219 h 1947002"/>
                  <a:gd name="connsiteX12" fmla="*/ 564055 w 655691"/>
                  <a:gd name="connsiteY12" fmla="*/ 1047768 h 1947002"/>
                  <a:gd name="connsiteX13" fmla="*/ 368686 w 655691"/>
                  <a:gd name="connsiteY13" fmla="*/ 1581689 h 1947002"/>
                  <a:gd name="connsiteX14" fmla="*/ 321181 w 655691"/>
                  <a:gd name="connsiteY14" fmla="*/ 1722863 h 1947002"/>
                  <a:gd name="connsiteX15" fmla="*/ 283044 w 655691"/>
                  <a:gd name="connsiteY15" fmla="*/ 1769699 h 1947002"/>
                  <a:gd name="connsiteX16" fmla="*/ 33480 w 655691"/>
                  <a:gd name="connsiteY16" fmla="*/ 1947003 h 1947002"/>
                  <a:gd name="connsiteX17" fmla="*/ 4041 w 655691"/>
                  <a:gd name="connsiteY17" fmla="*/ 1944996 h 1947002"/>
                  <a:gd name="connsiteX18" fmla="*/ 11400 w 655691"/>
                  <a:gd name="connsiteY18" fmla="*/ 1914218 h 1947002"/>
                  <a:gd name="connsiteX19" fmla="*/ 79646 w 655691"/>
                  <a:gd name="connsiteY19" fmla="*/ 1850656 h 1947002"/>
                  <a:gd name="connsiteX20" fmla="*/ 207439 w 655691"/>
                  <a:gd name="connsiteY20" fmla="*/ 1635884 h 1947002"/>
                  <a:gd name="connsiteX21" fmla="*/ 321181 w 655691"/>
                  <a:gd name="connsiteY21" fmla="*/ 1226411 h 1947002"/>
                  <a:gd name="connsiteX22" fmla="*/ 328541 w 655691"/>
                  <a:gd name="connsiteY22" fmla="*/ 1095273 h 1947002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74063 w 661238"/>
                  <a:gd name="connsiteY12" fmla="*/ 1077785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1238" h="1951771">
                    <a:moveTo>
                      <a:pt x="328541" y="1095273"/>
                    </a:moveTo>
                    <a:cubicBezTo>
                      <a:pt x="329210" y="1045761"/>
                      <a:pt x="323858" y="997588"/>
                      <a:pt x="306462" y="950753"/>
                    </a:cubicBezTo>
                    <a:cubicBezTo>
                      <a:pt x="302447" y="940717"/>
                      <a:pt x="303786" y="931350"/>
                      <a:pt x="307800" y="922652"/>
                    </a:cubicBezTo>
                    <a:cubicBezTo>
                      <a:pt x="353966" y="811586"/>
                      <a:pt x="387420" y="696505"/>
                      <a:pt x="417528" y="580087"/>
                    </a:cubicBezTo>
                    <a:cubicBezTo>
                      <a:pt x="448974" y="460322"/>
                      <a:pt x="470385" y="338551"/>
                      <a:pt x="482428" y="215442"/>
                    </a:cubicBezTo>
                    <a:cubicBezTo>
                      <a:pt x="486442" y="174628"/>
                      <a:pt x="483097" y="133145"/>
                      <a:pt x="483766" y="92332"/>
                    </a:cubicBezTo>
                    <a:cubicBezTo>
                      <a:pt x="484435" y="61555"/>
                      <a:pt x="487781" y="30777"/>
                      <a:pt x="491126" y="0"/>
                    </a:cubicBezTo>
                    <a:cubicBezTo>
                      <a:pt x="515882" y="137829"/>
                      <a:pt x="545321" y="274989"/>
                      <a:pt x="580113" y="410811"/>
                    </a:cubicBezTo>
                    <a:cubicBezTo>
                      <a:pt x="600854" y="491099"/>
                      <a:pt x="626948" y="570719"/>
                      <a:pt x="641668" y="653015"/>
                    </a:cubicBezTo>
                    <a:cubicBezTo>
                      <a:pt x="647020" y="683124"/>
                      <a:pt x="657056" y="713232"/>
                      <a:pt x="655049" y="745347"/>
                    </a:cubicBezTo>
                    <a:cubicBezTo>
                      <a:pt x="647020" y="751369"/>
                      <a:pt x="646351" y="756722"/>
                      <a:pt x="656387" y="761405"/>
                    </a:cubicBezTo>
                    <a:cubicBezTo>
                      <a:pt x="664416" y="774118"/>
                      <a:pt x="659732" y="788168"/>
                      <a:pt x="661071" y="802219"/>
                    </a:cubicBezTo>
                    <a:cubicBezTo>
                      <a:pt x="618250" y="879831"/>
                      <a:pt x="630711" y="924344"/>
                      <a:pt x="574063" y="1077785"/>
                    </a:cubicBezTo>
                    <a:cubicBezTo>
                      <a:pt x="517415" y="1231226"/>
                      <a:pt x="488089" y="1492476"/>
                      <a:pt x="321181" y="1722863"/>
                    </a:cubicBezTo>
                    <a:cubicBezTo>
                      <a:pt x="317167" y="1743605"/>
                      <a:pt x="297095" y="1755648"/>
                      <a:pt x="283044" y="1769699"/>
                    </a:cubicBezTo>
                    <a:cubicBezTo>
                      <a:pt x="210115" y="1843297"/>
                      <a:pt x="125143" y="1900168"/>
                      <a:pt x="33480" y="1947003"/>
                    </a:cubicBezTo>
                    <a:cubicBezTo>
                      <a:pt x="23444" y="1952355"/>
                      <a:pt x="12070" y="1955032"/>
                      <a:pt x="4041" y="1944996"/>
                    </a:cubicBezTo>
                    <a:cubicBezTo>
                      <a:pt x="-4657" y="1933622"/>
                      <a:pt x="2034" y="1922247"/>
                      <a:pt x="11400" y="1914218"/>
                    </a:cubicBezTo>
                    <a:cubicBezTo>
                      <a:pt x="34818" y="1893477"/>
                      <a:pt x="59574" y="1874074"/>
                      <a:pt x="79646" y="1850656"/>
                    </a:cubicBezTo>
                    <a:cubicBezTo>
                      <a:pt x="135179" y="1787094"/>
                      <a:pt x="173985" y="1712827"/>
                      <a:pt x="207439" y="1635884"/>
                    </a:cubicBezTo>
                    <a:cubicBezTo>
                      <a:pt x="264979" y="1504745"/>
                      <a:pt x="301778" y="1367585"/>
                      <a:pt x="321181" y="1226411"/>
                    </a:cubicBezTo>
                    <a:cubicBezTo>
                      <a:pt x="328541" y="1182921"/>
                      <a:pt x="332556" y="1138763"/>
                      <a:pt x="328541" y="109527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CC9E11B-1B95-422D-BB5F-B680400299CE}"/>
                  </a:ext>
                </a:extLst>
              </p:cNvPr>
              <p:cNvSpPr/>
              <p:nvPr/>
            </p:nvSpPr>
            <p:spPr>
              <a:xfrm>
                <a:off x="4078376" y="3924138"/>
                <a:ext cx="1911" cy="3821"/>
              </a:xfrm>
              <a:custGeom>
                <a:avLst/>
                <a:gdLst>
                  <a:gd name="connsiteX0" fmla="*/ 7947 w 6690"/>
                  <a:gd name="connsiteY0" fmla="*/ 16058 h 13381"/>
                  <a:gd name="connsiteX1" fmla="*/ 6609 w 6690"/>
                  <a:gd name="connsiteY1" fmla="*/ 0 h 13381"/>
                  <a:gd name="connsiteX2" fmla="*/ 7947 w 6690"/>
                  <a:gd name="connsiteY2" fmla="*/ 16058 h 13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90" h="13381">
                    <a:moveTo>
                      <a:pt x="7947" y="16058"/>
                    </a:moveTo>
                    <a:cubicBezTo>
                      <a:pt x="-2758" y="12044"/>
                      <a:pt x="-2089" y="6022"/>
                      <a:pt x="6609" y="0"/>
                    </a:cubicBezTo>
                    <a:cubicBezTo>
                      <a:pt x="7278" y="5353"/>
                      <a:pt x="7947" y="10705"/>
                      <a:pt x="7947" y="16058"/>
                    </a:cubicBezTo>
                    <a:close/>
                  </a:path>
                </a:pathLst>
              </a:custGeom>
              <a:solidFill>
                <a:srgbClr val="FEFEFE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8563C7-0BC1-4768-9814-868E2FBF92E3}"/>
                </a:ext>
              </a:extLst>
            </p:cNvPr>
            <p:cNvSpPr/>
            <p:nvPr/>
          </p:nvSpPr>
          <p:spPr>
            <a:xfrm>
              <a:off x="7774857" y="3087935"/>
              <a:ext cx="1911" cy="3821"/>
            </a:xfrm>
            <a:custGeom>
              <a:avLst/>
              <a:gdLst>
                <a:gd name="connsiteX0" fmla="*/ 7947 w 6690"/>
                <a:gd name="connsiteY0" fmla="*/ 16058 h 13381"/>
                <a:gd name="connsiteX1" fmla="*/ 6609 w 6690"/>
                <a:gd name="connsiteY1" fmla="*/ 0 h 13381"/>
                <a:gd name="connsiteX2" fmla="*/ 7947 w 6690"/>
                <a:gd name="connsiteY2" fmla="*/ 16058 h 1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90" h="13381">
                  <a:moveTo>
                    <a:pt x="7947" y="16058"/>
                  </a:moveTo>
                  <a:cubicBezTo>
                    <a:pt x="-2758" y="12044"/>
                    <a:pt x="-2089" y="6022"/>
                    <a:pt x="6609" y="0"/>
                  </a:cubicBezTo>
                  <a:cubicBezTo>
                    <a:pt x="7278" y="5353"/>
                    <a:pt x="7947" y="10705"/>
                    <a:pt x="7947" y="16058"/>
                  </a:cubicBezTo>
                  <a:close/>
                </a:path>
              </a:pathLst>
            </a:custGeom>
            <a:solidFill>
              <a:srgbClr val="FEFEFE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334387-2A3A-4EB7-A8B3-24C106541D49}"/>
                </a:ext>
              </a:extLst>
            </p:cNvPr>
            <p:cNvGrpSpPr/>
            <p:nvPr/>
          </p:nvGrpSpPr>
          <p:grpSpPr>
            <a:xfrm>
              <a:off x="6755569" y="1910604"/>
              <a:ext cx="1004571" cy="1596830"/>
              <a:chOff x="5835453" y="2227346"/>
              <a:chExt cx="1230777" cy="195639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F803AF6-D66C-4DA6-9D08-70202DC9DF77}"/>
                  </a:ext>
                </a:extLst>
              </p:cNvPr>
              <p:cNvSpPr/>
              <p:nvPr/>
            </p:nvSpPr>
            <p:spPr>
              <a:xfrm>
                <a:off x="6249677" y="3320076"/>
                <a:ext cx="508246" cy="622888"/>
              </a:xfrm>
              <a:custGeom>
                <a:avLst/>
                <a:gdLst>
                  <a:gd name="connsiteX0" fmla="*/ 1601818 w 1779734"/>
                  <a:gd name="connsiteY0" fmla="*/ 431552 h 2181178"/>
                  <a:gd name="connsiteX1" fmla="*/ 1099344 w 1779734"/>
                  <a:gd name="connsiteY1" fmla="*/ 28770 h 2181178"/>
                  <a:gd name="connsiteX2" fmla="*/ 928061 w 1779734"/>
                  <a:gd name="connsiteY2" fmla="*/ 0 h 2181178"/>
                  <a:gd name="connsiteX3" fmla="*/ 805621 w 1779734"/>
                  <a:gd name="connsiteY3" fmla="*/ 6021 h 2181178"/>
                  <a:gd name="connsiteX4" fmla="*/ 813650 w 1779734"/>
                  <a:gd name="connsiteY4" fmla="*/ 38806 h 2181178"/>
                  <a:gd name="connsiteX5" fmla="*/ 805621 w 1779734"/>
                  <a:gd name="connsiteY5" fmla="*/ 6021 h 2181178"/>
                  <a:gd name="connsiteX6" fmla="*/ 704591 w 1779734"/>
                  <a:gd name="connsiteY6" fmla="*/ 22079 h 2181178"/>
                  <a:gd name="connsiteX7" fmla="*/ 689871 w 1779734"/>
                  <a:gd name="connsiteY7" fmla="*/ 28101 h 2181178"/>
                  <a:gd name="connsiteX8" fmla="*/ 407522 w 1779734"/>
                  <a:gd name="connsiteY8" fmla="*/ 176635 h 2181178"/>
                  <a:gd name="connsiteX9" fmla="*/ 52914 w 1779734"/>
                  <a:gd name="connsiteY9" fmla="*/ 729959 h 2181178"/>
                  <a:gd name="connsiteX10" fmla="*/ 99749 w 1779734"/>
                  <a:gd name="connsiteY10" fmla="*/ 1586372 h 2181178"/>
                  <a:gd name="connsiteX11" fmla="*/ 749419 w 1779734"/>
                  <a:gd name="connsiteY11" fmla="*/ 2169804 h 2181178"/>
                  <a:gd name="connsiteX12" fmla="*/ 994300 w 1779734"/>
                  <a:gd name="connsiteY12" fmla="*/ 2177833 h 2181178"/>
                  <a:gd name="connsiteX13" fmla="*/ 972220 w 1779734"/>
                  <a:gd name="connsiteY13" fmla="*/ 2033313 h 2181178"/>
                  <a:gd name="connsiteX14" fmla="*/ 973558 w 1779734"/>
                  <a:gd name="connsiteY14" fmla="*/ 2005212 h 2181178"/>
                  <a:gd name="connsiteX15" fmla="*/ 1083286 w 1779734"/>
                  <a:gd name="connsiteY15" fmla="*/ 1662647 h 2181178"/>
                  <a:gd name="connsiteX16" fmla="*/ 1148186 w 1779734"/>
                  <a:gd name="connsiteY16" fmla="*/ 1298002 h 2181178"/>
                  <a:gd name="connsiteX17" fmla="*/ 1149525 w 1779734"/>
                  <a:gd name="connsiteY17" fmla="*/ 1174892 h 2181178"/>
                  <a:gd name="connsiteX18" fmla="*/ 1156884 w 1779734"/>
                  <a:gd name="connsiteY18" fmla="*/ 1082560 h 2181178"/>
                  <a:gd name="connsiteX19" fmla="*/ 1245871 w 1779734"/>
                  <a:gd name="connsiteY19" fmla="*/ 1493371 h 2181178"/>
                  <a:gd name="connsiteX20" fmla="*/ 1307426 w 1779734"/>
                  <a:gd name="connsiteY20" fmla="*/ 1735576 h 2181178"/>
                  <a:gd name="connsiteX21" fmla="*/ 1320807 w 1779734"/>
                  <a:gd name="connsiteY21" fmla="*/ 1827908 h 2181178"/>
                  <a:gd name="connsiteX22" fmla="*/ 1322145 w 1779734"/>
                  <a:gd name="connsiteY22" fmla="*/ 1843966 h 2181178"/>
                  <a:gd name="connsiteX23" fmla="*/ 1326829 w 1779734"/>
                  <a:gd name="connsiteY23" fmla="*/ 1884779 h 2181178"/>
                  <a:gd name="connsiteX24" fmla="*/ 1330843 w 1779734"/>
                  <a:gd name="connsiteY24" fmla="*/ 2018593 h 2181178"/>
                  <a:gd name="connsiteX25" fmla="*/ 1333520 w 1779734"/>
                  <a:gd name="connsiteY25" fmla="*/ 2035990 h 2181178"/>
                  <a:gd name="connsiteX26" fmla="*/ 1348908 w 1779734"/>
                  <a:gd name="connsiteY26" fmla="*/ 2029968 h 2181178"/>
                  <a:gd name="connsiteX27" fmla="*/ 1694819 w 1779734"/>
                  <a:gd name="connsiteY27" fmla="*/ 1560948 h 2181178"/>
                  <a:gd name="connsiteX28" fmla="*/ 1728273 w 1779734"/>
                  <a:gd name="connsiteY28" fmla="*/ 1467277 h 2181178"/>
                  <a:gd name="connsiteX29" fmla="*/ 1775777 w 1779734"/>
                  <a:gd name="connsiteY29" fmla="*/ 1219720 h 2181178"/>
                  <a:gd name="connsiteX30" fmla="*/ 1601818 w 1779734"/>
                  <a:gd name="connsiteY30" fmla="*/ 431552 h 218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79734" h="2181178">
                    <a:moveTo>
                      <a:pt x="1601818" y="431552"/>
                    </a:moveTo>
                    <a:cubicBezTo>
                      <a:pt x="1482723" y="238190"/>
                      <a:pt x="1319469" y="96346"/>
                      <a:pt x="1099344" y="28770"/>
                    </a:cubicBezTo>
                    <a:cubicBezTo>
                      <a:pt x="1043811" y="11374"/>
                      <a:pt x="986271" y="3345"/>
                      <a:pt x="928061" y="0"/>
                    </a:cubicBezTo>
                    <a:cubicBezTo>
                      <a:pt x="887248" y="2676"/>
                      <a:pt x="845765" y="-4015"/>
                      <a:pt x="805621" y="6021"/>
                    </a:cubicBezTo>
                    <a:cubicBezTo>
                      <a:pt x="804283" y="18065"/>
                      <a:pt x="808297" y="28770"/>
                      <a:pt x="813650" y="38806"/>
                    </a:cubicBezTo>
                    <a:cubicBezTo>
                      <a:pt x="808297" y="28770"/>
                      <a:pt x="804283" y="18734"/>
                      <a:pt x="805621" y="6021"/>
                    </a:cubicBezTo>
                    <a:cubicBezTo>
                      <a:pt x="770829" y="5353"/>
                      <a:pt x="738714" y="18734"/>
                      <a:pt x="704591" y="22079"/>
                    </a:cubicBezTo>
                    <a:cubicBezTo>
                      <a:pt x="699907" y="24086"/>
                      <a:pt x="695224" y="26763"/>
                      <a:pt x="689871" y="28101"/>
                    </a:cubicBezTo>
                    <a:cubicBezTo>
                      <a:pt x="585496" y="58209"/>
                      <a:pt x="491826" y="108390"/>
                      <a:pt x="407522" y="176635"/>
                    </a:cubicBezTo>
                    <a:cubicBezTo>
                      <a:pt x="228211" y="321824"/>
                      <a:pt x="114468" y="510503"/>
                      <a:pt x="52914" y="729959"/>
                    </a:cubicBezTo>
                    <a:cubicBezTo>
                      <a:pt x="-28713" y="1020337"/>
                      <a:pt x="-18008" y="1308038"/>
                      <a:pt x="99749" y="1586372"/>
                    </a:cubicBezTo>
                    <a:cubicBezTo>
                      <a:pt x="224196" y="1880765"/>
                      <a:pt x="424249" y="2096875"/>
                      <a:pt x="749419" y="2169804"/>
                    </a:cubicBezTo>
                    <a:cubicBezTo>
                      <a:pt x="830377" y="2187869"/>
                      <a:pt x="912004" y="2188538"/>
                      <a:pt x="994300" y="2177833"/>
                    </a:cubicBezTo>
                    <a:cubicBezTo>
                      <a:pt x="994969" y="2128322"/>
                      <a:pt x="989616" y="2080148"/>
                      <a:pt x="972220" y="2033313"/>
                    </a:cubicBezTo>
                    <a:cubicBezTo>
                      <a:pt x="968206" y="2023277"/>
                      <a:pt x="969544" y="2013910"/>
                      <a:pt x="973558" y="2005212"/>
                    </a:cubicBezTo>
                    <a:cubicBezTo>
                      <a:pt x="1019724" y="1894146"/>
                      <a:pt x="1053178" y="1779065"/>
                      <a:pt x="1083286" y="1662647"/>
                    </a:cubicBezTo>
                    <a:cubicBezTo>
                      <a:pt x="1114733" y="1542883"/>
                      <a:pt x="1136143" y="1421111"/>
                      <a:pt x="1148186" y="1298002"/>
                    </a:cubicBezTo>
                    <a:cubicBezTo>
                      <a:pt x="1152201" y="1257188"/>
                      <a:pt x="1148856" y="1215706"/>
                      <a:pt x="1149525" y="1174892"/>
                    </a:cubicBezTo>
                    <a:cubicBezTo>
                      <a:pt x="1150194" y="1144115"/>
                      <a:pt x="1153539" y="1113338"/>
                      <a:pt x="1156884" y="1082560"/>
                    </a:cubicBezTo>
                    <a:cubicBezTo>
                      <a:pt x="1181640" y="1220389"/>
                      <a:pt x="1211079" y="1357549"/>
                      <a:pt x="1245871" y="1493371"/>
                    </a:cubicBezTo>
                    <a:cubicBezTo>
                      <a:pt x="1266613" y="1573660"/>
                      <a:pt x="1292706" y="1653280"/>
                      <a:pt x="1307426" y="1735576"/>
                    </a:cubicBezTo>
                    <a:cubicBezTo>
                      <a:pt x="1312779" y="1765684"/>
                      <a:pt x="1322815" y="1795792"/>
                      <a:pt x="1320807" y="1827908"/>
                    </a:cubicBezTo>
                    <a:cubicBezTo>
                      <a:pt x="1321476" y="1833261"/>
                      <a:pt x="1322145" y="1838613"/>
                      <a:pt x="1322145" y="1843966"/>
                    </a:cubicBezTo>
                    <a:cubicBezTo>
                      <a:pt x="1330174" y="1856678"/>
                      <a:pt x="1325491" y="1870728"/>
                      <a:pt x="1326829" y="1884779"/>
                    </a:cubicBezTo>
                    <a:cubicBezTo>
                      <a:pt x="1328167" y="1929607"/>
                      <a:pt x="1329505" y="1973766"/>
                      <a:pt x="1330843" y="2018593"/>
                    </a:cubicBezTo>
                    <a:cubicBezTo>
                      <a:pt x="1330843" y="2024615"/>
                      <a:pt x="1328167" y="2031975"/>
                      <a:pt x="1333520" y="2035990"/>
                    </a:cubicBezTo>
                    <a:cubicBezTo>
                      <a:pt x="1340211" y="2040673"/>
                      <a:pt x="1344894" y="2032644"/>
                      <a:pt x="1348908" y="2029968"/>
                    </a:cubicBezTo>
                    <a:cubicBezTo>
                      <a:pt x="1511493" y="1908196"/>
                      <a:pt x="1624567" y="1750295"/>
                      <a:pt x="1694819" y="1560948"/>
                    </a:cubicBezTo>
                    <a:cubicBezTo>
                      <a:pt x="1706193" y="1529501"/>
                      <a:pt x="1718237" y="1498724"/>
                      <a:pt x="1728273" y="1467277"/>
                    </a:cubicBezTo>
                    <a:cubicBezTo>
                      <a:pt x="1754367" y="1386989"/>
                      <a:pt x="1768417" y="1303355"/>
                      <a:pt x="1775777" y="1219720"/>
                    </a:cubicBezTo>
                    <a:cubicBezTo>
                      <a:pt x="1801202" y="938040"/>
                      <a:pt x="1750352" y="673756"/>
                      <a:pt x="1601818" y="43155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A4322F8-58A7-4E10-B500-7049628AC587}"/>
                  </a:ext>
                </a:extLst>
              </p:cNvPr>
              <p:cNvSpPr/>
              <p:nvPr/>
            </p:nvSpPr>
            <p:spPr>
              <a:xfrm>
                <a:off x="6442467" y="3626369"/>
                <a:ext cx="188833" cy="557376"/>
              </a:xfrm>
              <a:custGeom>
                <a:avLst/>
                <a:gdLst>
                  <a:gd name="connsiteX0" fmla="*/ 328541 w 655691"/>
                  <a:gd name="connsiteY0" fmla="*/ 1095273 h 1947002"/>
                  <a:gd name="connsiteX1" fmla="*/ 306462 w 655691"/>
                  <a:gd name="connsiteY1" fmla="*/ 950753 h 1947002"/>
                  <a:gd name="connsiteX2" fmla="*/ 307800 w 655691"/>
                  <a:gd name="connsiteY2" fmla="*/ 922652 h 1947002"/>
                  <a:gd name="connsiteX3" fmla="*/ 417528 w 655691"/>
                  <a:gd name="connsiteY3" fmla="*/ 580087 h 1947002"/>
                  <a:gd name="connsiteX4" fmla="*/ 482428 w 655691"/>
                  <a:gd name="connsiteY4" fmla="*/ 215442 h 1947002"/>
                  <a:gd name="connsiteX5" fmla="*/ 483766 w 655691"/>
                  <a:gd name="connsiteY5" fmla="*/ 92332 h 1947002"/>
                  <a:gd name="connsiteX6" fmla="*/ 491126 w 655691"/>
                  <a:gd name="connsiteY6" fmla="*/ 0 h 1947002"/>
                  <a:gd name="connsiteX7" fmla="*/ 580113 w 655691"/>
                  <a:gd name="connsiteY7" fmla="*/ 410811 h 1947002"/>
                  <a:gd name="connsiteX8" fmla="*/ 641668 w 655691"/>
                  <a:gd name="connsiteY8" fmla="*/ 653015 h 1947002"/>
                  <a:gd name="connsiteX9" fmla="*/ 655049 w 655691"/>
                  <a:gd name="connsiteY9" fmla="*/ 745347 h 1947002"/>
                  <a:gd name="connsiteX10" fmla="*/ 656387 w 655691"/>
                  <a:gd name="connsiteY10" fmla="*/ 761405 h 1947002"/>
                  <a:gd name="connsiteX11" fmla="*/ 661071 w 655691"/>
                  <a:gd name="connsiteY11" fmla="*/ 802219 h 1947002"/>
                  <a:gd name="connsiteX12" fmla="*/ 564055 w 655691"/>
                  <a:gd name="connsiteY12" fmla="*/ 1047768 h 1947002"/>
                  <a:gd name="connsiteX13" fmla="*/ 368686 w 655691"/>
                  <a:gd name="connsiteY13" fmla="*/ 1581689 h 1947002"/>
                  <a:gd name="connsiteX14" fmla="*/ 321181 w 655691"/>
                  <a:gd name="connsiteY14" fmla="*/ 1722863 h 1947002"/>
                  <a:gd name="connsiteX15" fmla="*/ 283044 w 655691"/>
                  <a:gd name="connsiteY15" fmla="*/ 1769699 h 1947002"/>
                  <a:gd name="connsiteX16" fmla="*/ 33480 w 655691"/>
                  <a:gd name="connsiteY16" fmla="*/ 1947003 h 1947002"/>
                  <a:gd name="connsiteX17" fmla="*/ 4041 w 655691"/>
                  <a:gd name="connsiteY17" fmla="*/ 1944996 h 1947002"/>
                  <a:gd name="connsiteX18" fmla="*/ 11400 w 655691"/>
                  <a:gd name="connsiteY18" fmla="*/ 1914218 h 1947002"/>
                  <a:gd name="connsiteX19" fmla="*/ 79646 w 655691"/>
                  <a:gd name="connsiteY19" fmla="*/ 1850656 h 1947002"/>
                  <a:gd name="connsiteX20" fmla="*/ 207439 w 655691"/>
                  <a:gd name="connsiteY20" fmla="*/ 1635884 h 1947002"/>
                  <a:gd name="connsiteX21" fmla="*/ 321181 w 655691"/>
                  <a:gd name="connsiteY21" fmla="*/ 1226411 h 1947002"/>
                  <a:gd name="connsiteX22" fmla="*/ 328541 w 655691"/>
                  <a:gd name="connsiteY22" fmla="*/ 1095273 h 1947002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74063 w 661238"/>
                  <a:gd name="connsiteY12" fmla="*/ 1077785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1238" h="1951771">
                    <a:moveTo>
                      <a:pt x="328541" y="1095273"/>
                    </a:moveTo>
                    <a:cubicBezTo>
                      <a:pt x="329210" y="1045761"/>
                      <a:pt x="323858" y="997588"/>
                      <a:pt x="306462" y="950753"/>
                    </a:cubicBezTo>
                    <a:cubicBezTo>
                      <a:pt x="302447" y="940717"/>
                      <a:pt x="303786" y="931350"/>
                      <a:pt x="307800" y="922652"/>
                    </a:cubicBezTo>
                    <a:cubicBezTo>
                      <a:pt x="353966" y="811586"/>
                      <a:pt x="387420" y="696505"/>
                      <a:pt x="417528" y="580087"/>
                    </a:cubicBezTo>
                    <a:cubicBezTo>
                      <a:pt x="448974" y="460322"/>
                      <a:pt x="470385" y="338551"/>
                      <a:pt x="482428" y="215442"/>
                    </a:cubicBezTo>
                    <a:cubicBezTo>
                      <a:pt x="486442" y="174628"/>
                      <a:pt x="483097" y="133145"/>
                      <a:pt x="483766" y="92332"/>
                    </a:cubicBezTo>
                    <a:cubicBezTo>
                      <a:pt x="484435" y="61555"/>
                      <a:pt x="487781" y="30777"/>
                      <a:pt x="491126" y="0"/>
                    </a:cubicBezTo>
                    <a:cubicBezTo>
                      <a:pt x="515882" y="137829"/>
                      <a:pt x="545321" y="274989"/>
                      <a:pt x="580113" y="410811"/>
                    </a:cubicBezTo>
                    <a:cubicBezTo>
                      <a:pt x="600854" y="491099"/>
                      <a:pt x="626948" y="570719"/>
                      <a:pt x="641668" y="653015"/>
                    </a:cubicBezTo>
                    <a:cubicBezTo>
                      <a:pt x="647020" y="683124"/>
                      <a:pt x="657056" y="713232"/>
                      <a:pt x="655049" y="745347"/>
                    </a:cubicBezTo>
                    <a:cubicBezTo>
                      <a:pt x="647020" y="751369"/>
                      <a:pt x="646351" y="756722"/>
                      <a:pt x="656387" y="761405"/>
                    </a:cubicBezTo>
                    <a:cubicBezTo>
                      <a:pt x="664416" y="774118"/>
                      <a:pt x="659732" y="788168"/>
                      <a:pt x="661071" y="802219"/>
                    </a:cubicBezTo>
                    <a:cubicBezTo>
                      <a:pt x="618250" y="879831"/>
                      <a:pt x="630711" y="924344"/>
                      <a:pt x="574063" y="1077785"/>
                    </a:cubicBezTo>
                    <a:cubicBezTo>
                      <a:pt x="517415" y="1231226"/>
                      <a:pt x="488089" y="1492476"/>
                      <a:pt x="321181" y="1722863"/>
                    </a:cubicBezTo>
                    <a:cubicBezTo>
                      <a:pt x="317167" y="1743605"/>
                      <a:pt x="297095" y="1755648"/>
                      <a:pt x="283044" y="1769699"/>
                    </a:cubicBezTo>
                    <a:cubicBezTo>
                      <a:pt x="210115" y="1843297"/>
                      <a:pt x="125143" y="1900168"/>
                      <a:pt x="33480" y="1947003"/>
                    </a:cubicBezTo>
                    <a:cubicBezTo>
                      <a:pt x="23444" y="1952355"/>
                      <a:pt x="12070" y="1955032"/>
                      <a:pt x="4041" y="1944996"/>
                    </a:cubicBezTo>
                    <a:cubicBezTo>
                      <a:pt x="-4657" y="1933622"/>
                      <a:pt x="2034" y="1922247"/>
                      <a:pt x="11400" y="1914218"/>
                    </a:cubicBezTo>
                    <a:cubicBezTo>
                      <a:pt x="34818" y="1893477"/>
                      <a:pt x="59574" y="1874074"/>
                      <a:pt x="79646" y="1850656"/>
                    </a:cubicBezTo>
                    <a:cubicBezTo>
                      <a:pt x="135179" y="1787094"/>
                      <a:pt x="173985" y="1712827"/>
                      <a:pt x="207439" y="1635884"/>
                    </a:cubicBezTo>
                    <a:cubicBezTo>
                      <a:pt x="264979" y="1504745"/>
                      <a:pt x="301778" y="1367585"/>
                      <a:pt x="321181" y="1226411"/>
                    </a:cubicBezTo>
                    <a:cubicBezTo>
                      <a:pt x="328541" y="1182921"/>
                      <a:pt x="332556" y="1138763"/>
                      <a:pt x="328541" y="1095273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4F78C65-646D-40B5-9E2A-1213AA3F00B8}"/>
                  </a:ext>
                </a:extLst>
              </p:cNvPr>
              <p:cNvSpPr/>
              <p:nvPr/>
            </p:nvSpPr>
            <p:spPr>
              <a:xfrm>
                <a:off x="5835453" y="2501305"/>
                <a:ext cx="663013" cy="370676"/>
              </a:xfrm>
              <a:custGeom>
                <a:avLst/>
                <a:gdLst>
                  <a:gd name="connsiteX0" fmla="*/ 2276187 w 2321683"/>
                  <a:gd name="connsiteY0" fmla="*/ 1051238 h 1298001"/>
                  <a:gd name="connsiteX1" fmla="*/ 2275518 w 2321683"/>
                  <a:gd name="connsiteY1" fmla="*/ 1059936 h 1298001"/>
                  <a:gd name="connsiteX2" fmla="*/ 2268827 w 2321683"/>
                  <a:gd name="connsiteY2" fmla="*/ 1050569 h 1298001"/>
                  <a:gd name="connsiteX3" fmla="*/ 1662647 w 2321683"/>
                  <a:gd name="connsiteY3" fmla="*/ 327301 h 1298001"/>
                  <a:gd name="connsiteX4" fmla="*/ 1089920 w 2321683"/>
                  <a:gd name="connsiteY4" fmla="*/ 35585 h 1298001"/>
                  <a:gd name="connsiteX5" fmla="*/ 927335 w 2321683"/>
                  <a:gd name="connsiteY5" fmla="*/ 8822 h 1298001"/>
                  <a:gd name="connsiteX6" fmla="*/ 653685 w 2321683"/>
                  <a:gd name="connsiteY6" fmla="*/ 10829 h 1298001"/>
                  <a:gd name="connsiteX7" fmla="*/ 584101 w 2321683"/>
                  <a:gd name="connsiteY7" fmla="*/ 20865 h 1298001"/>
                  <a:gd name="connsiteX8" fmla="*/ 319817 w 2321683"/>
                  <a:gd name="connsiteY8" fmla="*/ 138622 h 1298001"/>
                  <a:gd name="connsiteX9" fmla="*/ 15389 w 2321683"/>
                  <a:gd name="connsiteY9" fmla="*/ 590915 h 1298001"/>
                  <a:gd name="connsiteX10" fmla="*/ 0 w 2321683"/>
                  <a:gd name="connsiteY10" fmla="*/ 648456 h 1298001"/>
                  <a:gd name="connsiteX11" fmla="*/ 0 w 2321683"/>
                  <a:gd name="connsiteY11" fmla="*/ 792975 h 1298001"/>
                  <a:gd name="connsiteX12" fmla="*/ 10036 w 2321683"/>
                  <a:gd name="connsiteY12" fmla="*/ 825091 h 1298001"/>
                  <a:gd name="connsiteX13" fmla="*/ 226816 w 2321683"/>
                  <a:gd name="connsiteY13" fmla="*/ 1096066 h 1298001"/>
                  <a:gd name="connsiteX14" fmla="*/ 471028 w 2321683"/>
                  <a:gd name="connsiteY14" fmla="*/ 1163642 h 1298001"/>
                  <a:gd name="connsiteX15" fmla="*/ 1376953 w 2321683"/>
                  <a:gd name="connsiteY15" fmla="*/ 1205125 h 1298001"/>
                  <a:gd name="connsiteX16" fmla="*/ 1378960 w 2321683"/>
                  <a:gd name="connsiteY16" fmla="*/ 1199103 h 1298001"/>
                  <a:gd name="connsiteX17" fmla="*/ 1376953 w 2321683"/>
                  <a:gd name="connsiteY17" fmla="*/ 1205125 h 1298001"/>
                  <a:gd name="connsiteX18" fmla="*/ 1579682 w 2321683"/>
                  <a:gd name="connsiteY18" fmla="*/ 1209139 h 1298001"/>
                  <a:gd name="connsiteX19" fmla="*/ 1870060 w 2321683"/>
                  <a:gd name="connsiteY19" fmla="*/ 1221851 h 1298001"/>
                  <a:gd name="connsiteX20" fmla="*/ 1906859 w 2321683"/>
                  <a:gd name="connsiteY20" fmla="*/ 1227204 h 1298001"/>
                  <a:gd name="connsiteX21" fmla="*/ 2215970 w 2321683"/>
                  <a:gd name="connsiteY21" fmla="*/ 1294111 h 1298001"/>
                  <a:gd name="connsiteX22" fmla="*/ 2247417 w 2321683"/>
                  <a:gd name="connsiteY22" fmla="*/ 1298126 h 1298001"/>
                  <a:gd name="connsiteX23" fmla="*/ 2327036 w 2321683"/>
                  <a:gd name="connsiteY23" fmla="*/ 1202448 h 1298001"/>
                  <a:gd name="connsiteX24" fmla="*/ 2276187 w 2321683"/>
                  <a:gd name="connsiteY24" fmla="*/ 1051238 h 129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21683" h="1298001">
                    <a:moveTo>
                      <a:pt x="2276187" y="1051238"/>
                    </a:moveTo>
                    <a:cubicBezTo>
                      <a:pt x="2276187" y="1053914"/>
                      <a:pt x="2275518" y="1057259"/>
                      <a:pt x="2275518" y="1059936"/>
                    </a:cubicBezTo>
                    <a:cubicBezTo>
                      <a:pt x="2271503" y="1055252"/>
                      <a:pt x="2270165" y="1053245"/>
                      <a:pt x="2268827" y="1050569"/>
                    </a:cubicBezTo>
                    <a:cubicBezTo>
                      <a:pt x="2118286" y="766213"/>
                      <a:pt x="1914218" y="526684"/>
                      <a:pt x="1662647" y="327301"/>
                    </a:cubicBezTo>
                    <a:cubicBezTo>
                      <a:pt x="1491364" y="192148"/>
                      <a:pt x="1303354" y="89110"/>
                      <a:pt x="1089920" y="35585"/>
                    </a:cubicBezTo>
                    <a:cubicBezTo>
                      <a:pt x="1036394" y="22203"/>
                      <a:pt x="982199" y="16182"/>
                      <a:pt x="927335" y="8822"/>
                    </a:cubicBezTo>
                    <a:cubicBezTo>
                      <a:pt x="835672" y="-3891"/>
                      <a:pt x="744678" y="-2553"/>
                      <a:pt x="653685" y="10829"/>
                    </a:cubicBezTo>
                    <a:cubicBezTo>
                      <a:pt x="630267" y="14174"/>
                      <a:pt x="606849" y="16182"/>
                      <a:pt x="584101" y="20865"/>
                    </a:cubicBezTo>
                    <a:cubicBezTo>
                      <a:pt x="486416" y="38930"/>
                      <a:pt x="398099" y="77736"/>
                      <a:pt x="319817" y="138622"/>
                    </a:cubicBezTo>
                    <a:cubicBezTo>
                      <a:pt x="163254" y="252364"/>
                      <a:pt x="62893" y="403575"/>
                      <a:pt x="15389" y="590915"/>
                    </a:cubicBezTo>
                    <a:cubicBezTo>
                      <a:pt x="10705" y="610319"/>
                      <a:pt x="12043" y="631060"/>
                      <a:pt x="0" y="648456"/>
                    </a:cubicBezTo>
                    <a:cubicBezTo>
                      <a:pt x="0" y="696629"/>
                      <a:pt x="0" y="744802"/>
                      <a:pt x="0" y="792975"/>
                    </a:cubicBezTo>
                    <a:cubicBezTo>
                      <a:pt x="10036" y="801674"/>
                      <a:pt x="7360" y="813717"/>
                      <a:pt x="10036" y="825091"/>
                    </a:cubicBezTo>
                    <a:cubicBezTo>
                      <a:pt x="39475" y="950208"/>
                      <a:pt x="106383" y="1043878"/>
                      <a:pt x="226816" y="1096066"/>
                    </a:cubicBezTo>
                    <a:cubicBezTo>
                      <a:pt x="305097" y="1130188"/>
                      <a:pt x="387393" y="1150930"/>
                      <a:pt x="471028" y="1163642"/>
                    </a:cubicBezTo>
                    <a:cubicBezTo>
                      <a:pt x="771441" y="1209808"/>
                      <a:pt x="1074531" y="1202448"/>
                      <a:pt x="1376953" y="1205125"/>
                    </a:cubicBezTo>
                    <a:cubicBezTo>
                      <a:pt x="1377622" y="1203117"/>
                      <a:pt x="1378291" y="1201110"/>
                      <a:pt x="1378960" y="1199103"/>
                    </a:cubicBezTo>
                    <a:cubicBezTo>
                      <a:pt x="1378291" y="1201110"/>
                      <a:pt x="1377622" y="1203117"/>
                      <a:pt x="1376953" y="1205125"/>
                    </a:cubicBezTo>
                    <a:cubicBezTo>
                      <a:pt x="1444529" y="1206463"/>
                      <a:pt x="1512105" y="1208470"/>
                      <a:pt x="1579682" y="1209139"/>
                    </a:cubicBezTo>
                    <a:cubicBezTo>
                      <a:pt x="1676697" y="1210477"/>
                      <a:pt x="1773713" y="1216499"/>
                      <a:pt x="1870060" y="1221851"/>
                    </a:cubicBezTo>
                    <a:cubicBezTo>
                      <a:pt x="1882103" y="1223859"/>
                      <a:pt x="1894815" y="1225866"/>
                      <a:pt x="1906859" y="1227204"/>
                    </a:cubicBezTo>
                    <a:cubicBezTo>
                      <a:pt x="2012572" y="1239247"/>
                      <a:pt x="2117617" y="1251960"/>
                      <a:pt x="2215970" y="1294111"/>
                    </a:cubicBezTo>
                    <a:cubicBezTo>
                      <a:pt x="2226006" y="1298795"/>
                      <a:pt x="2236712" y="1297457"/>
                      <a:pt x="2247417" y="1298126"/>
                    </a:cubicBezTo>
                    <a:cubicBezTo>
                      <a:pt x="2290907" y="1281399"/>
                      <a:pt x="2324360" y="1255305"/>
                      <a:pt x="2327036" y="1202448"/>
                    </a:cubicBezTo>
                    <a:lnTo>
                      <a:pt x="2276187" y="1051238"/>
                    </a:lnTo>
                    <a:close/>
                  </a:path>
                </a:pathLst>
              </a:custGeom>
              <a:solidFill>
                <a:schemeClr val="accent6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82D7B0D-04FC-4FED-B2E6-F9B7A4C42333}"/>
                  </a:ext>
                </a:extLst>
              </p:cNvPr>
              <p:cNvSpPr/>
              <p:nvPr/>
            </p:nvSpPr>
            <p:spPr>
              <a:xfrm>
                <a:off x="6482613" y="2227346"/>
                <a:ext cx="583617" cy="628048"/>
              </a:xfrm>
              <a:custGeom>
                <a:avLst/>
                <a:gdLst>
                  <a:gd name="connsiteX0" fmla="*/ 2023257 w 2040673"/>
                  <a:gd name="connsiteY0" fmla="*/ 857083 h 2194560"/>
                  <a:gd name="connsiteX1" fmla="*/ 1672662 w 2040673"/>
                  <a:gd name="connsiteY1" fmla="*/ 280342 h 2194560"/>
                  <a:gd name="connsiteX2" fmla="*/ 1390983 w 2040673"/>
                  <a:gd name="connsiteY2" fmla="*/ 81627 h 2194560"/>
                  <a:gd name="connsiteX3" fmla="*/ 1275902 w 2040673"/>
                  <a:gd name="connsiteY3" fmla="*/ 36799 h 2194560"/>
                  <a:gd name="connsiteX4" fmla="*/ 1275902 w 2040673"/>
                  <a:gd name="connsiteY4" fmla="*/ 36799 h 2194560"/>
                  <a:gd name="connsiteX5" fmla="*/ 1253823 w 2040673"/>
                  <a:gd name="connsiteY5" fmla="*/ 25425 h 2194560"/>
                  <a:gd name="connsiteX6" fmla="*/ 1152793 w 2040673"/>
                  <a:gd name="connsiteY6" fmla="*/ 0 h 2194560"/>
                  <a:gd name="connsiteX7" fmla="*/ 1136735 w 2040673"/>
                  <a:gd name="connsiteY7" fmla="*/ 0 h 2194560"/>
                  <a:gd name="connsiteX8" fmla="*/ 1099267 w 2040673"/>
                  <a:gd name="connsiteY8" fmla="*/ 0 h 2194560"/>
                  <a:gd name="connsiteX9" fmla="*/ 1083209 w 2040673"/>
                  <a:gd name="connsiteY9" fmla="*/ 0 h 2194560"/>
                  <a:gd name="connsiteX10" fmla="*/ 1025000 w 2040673"/>
                  <a:gd name="connsiteY10" fmla="*/ 5353 h 2194560"/>
                  <a:gd name="connsiteX11" fmla="*/ 954747 w 2040673"/>
                  <a:gd name="connsiteY11" fmla="*/ 16058 h 2194560"/>
                  <a:gd name="connsiteX12" fmla="*/ 911257 w 2040673"/>
                  <a:gd name="connsiteY12" fmla="*/ 24087 h 2194560"/>
                  <a:gd name="connsiteX13" fmla="*/ 467662 w 2040673"/>
                  <a:gd name="connsiteY13" fmla="*/ 292385 h 2194560"/>
                  <a:gd name="connsiteX14" fmla="*/ 151859 w 2040673"/>
                  <a:gd name="connsiteY14" fmla="*/ 861097 h 2194560"/>
                  <a:gd name="connsiteX15" fmla="*/ 18044 w 2040673"/>
                  <a:gd name="connsiteY15" fmla="*/ 1487350 h 2194560"/>
                  <a:gd name="connsiteX16" fmla="*/ 5332 w 2040673"/>
                  <a:gd name="connsiteY16" fmla="*/ 1947003 h 2194560"/>
                  <a:gd name="connsiteX17" fmla="*/ 10685 w 2040673"/>
                  <a:gd name="connsiteY17" fmla="*/ 2009227 h 2194560"/>
                  <a:gd name="connsiteX18" fmla="*/ 62203 w 2040673"/>
                  <a:gd name="connsiteY18" fmla="*/ 2161106 h 2194560"/>
                  <a:gd name="connsiteX19" fmla="*/ 66218 w 2040673"/>
                  <a:gd name="connsiteY19" fmla="*/ 2163783 h 2194560"/>
                  <a:gd name="connsiteX20" fmla="*/ 78261 w 2040673"/>
                  <a:gd name="connsiteY20" fmla="*/ 2171812 h 2194560"/>
                  <a:gd name="connsiteX21" fmla="*/ 78930 w 2040673"/>
                  <a:gd name="connsiteY21" fmla="*/ 2172481 h 2194560"/>
                  <a:gd name="connsiteX22" fmla="*/ 84952 w 2040673"/>
                  <a:gd name="connsiteY22" fmla="*/ 2176495 h 2194560"/>
                  <a:gd name="connsiteX23" fmla="*/ 87628 w 2040673"/>
                  <a:gd name="connsiteY23" fmla="*/ 2177833 h 2194560"/>
                  <a:gd name="connsiteX24" fmla="*/ 92981 w 2040673"/>
                  <a:gd name="connsiteY24" fmla="*/ 2181179 h 2194560"/>
                  <a:gd name="connsiteX25" fmla="*/ 95657 w 2040673"/>
                  <a:gd name="connsiteY25" fmla="*/ 2183186 h 2194560"/>
                  <a:gd name="connsiteX26" fmla="*/ 100340 w 2040673"/>
                  <a:gd name="connsiteY26" fmla="*/ 2185862 h 2194560"/>
                  <a:gd name="connsiteX27" fmla="*/ 103686 w 2040673"/>
                  <a:gd name="connsiteY27" fmla="*/ 2187200 h 2194560"/>
                  <a:gd name="connsiteX28" fmla="*/ 108369 w 2040673"/>
                  <a:gd name="connsiteY28" fmla="*/ 2189208 h 2194560"/>
                  <a:gd name="connsiteX29" fmla="*/ 111715 w 2040673"/>
                  <a:gd name="connsiteY29" fmla="*/ 2190546 h 2194560"/>
                  <a:gd name="connsiteX30" fmla="*/ 117067 w 2040673"/>
                  <a:gd name="connsiteY30" fmla="*/ 2192553 h 2194560"/>
                  <a:gd name="connsiteX31" fmla="*/ 119744 w 2040673"/>
                  <a:gd name="connsiteY31" fmla="*/ 2193891 h 2194560"/>
                  <a:gd name="connsiteX32" fmla="*/ 128442 w 2040673"/>
                  <a:gd name="connsiteY32" fmla="*/ 2196567 h 2194560"/>
                  <a:gd name="connsiteX33" fmla="*/ 134463 w 2040673"/>
                  <a:gd name="connsiteY33" fmla="*/ 2197905 h 2194560"/>
                  <a:gd name="connsiteX34" fmla="*/ 135132 w 2040673"/>
                  <a:gd name="connsiteY34" fmla="*/ 2197905 h 2194560"/>
                  <a:gd name="connsiteX35" fmla="*/ 139816 w 2040673"/>
                  <a:gd name="connsiteY35" fmla="*/ 2198575 h 2194560"/>
                  <a:gd name="connsiteX36" fmla="*/ 140485 w 2040673"/>
                  <a:gd name="connsiteY36" fmla="*/ 2198575 h 2194560"/>
                  <a:gd name="connsiteX37" fmla="*/ 145168 w 2040673"/>
                  <a:gd name="connsiteY37" fmla="*/ 2199244 h 2194560"/>
                  <a:gd name="connsiteX38" fmla="*/ 145168 w 2040673"/>
                  <a:gd name="connsiteY38" fmla="*/ 2199244 h 2194560"/>
                  <a:gd name="connsiteX39" fmla="*/ 149852 w 2040673"/>
                  <a:gd name="connsiteY39" fmla="*/ 2199244 h 2194560"/>
                  <a:gd name="connsiteX40" fmla="*/ 149852 w 2040673"/>
                  <a:gd name="connsiteY40" fmla="*/ 2199244 h 2194560"/>
                  <a:gd name="connsiteX41" fmla="*/ 149852 w 2040673"/>
                  <a:gd name="connsiteY41" fmla="*/ 2199244 h 2194560"/>
                  <a:gd name="connsiteX42" fmla="*/ 153197 w 2040673"/>
                  <a:gd name="connsiteY42" fmla="*/ 2198575 h 2194560"/>
                  <a:gd name="connsiteX43" fmla="*/ 153197 w 2040673"/>
                  <a:gd name="connsiteY43" fmla="*/ 2198575 h 2194560"/>
                  <a:gd name="connsiteX44" fmla="*/ 156543 w 2040673"/>
                  <a:gd name="connsiteY44" fmla="*/ 2197905 h 2194560"/>
                  <a:gd name="connsiteX45" fmla="*/ 156543 w 2040673"/>
                  <a:gd name="connsiteY45" fmla="*/ 2197905 h 2194560"/>
                  <a:gd name="connsiteX46" fmla="*/ 159219 w 2040673"/>
                  <a:gd name="connsiteY46" fmla="*/ 2196567 h 2194560"/>
                  <a:gd name="connsiteX47" fmla="*/ 159219 w 2040673"/>
                  <a:gd name="connsiteY47" fmla="*/ 2196567 h 2194560"/>
                  <a:gd name="connsiteX48" fmla="*/ 161895 w 2040673"/>
                  <a:gd name="connsiteY48" fmla="*/ 2194560 h 2194560"/>
                  <a:gd name="connsiteX49" fmla="*/ 161895 w 2040673"/>
                  <a:gd name="connsiteY49" fmla="*/ 2194560 h 2194560"/>
                  <a:gd name="connsiteX50" fmla="*/ 163902 w 2040673"/>
                  <a:gd name="connsiteY50" fmla="*/ 2192553 h 2194560"/>
                  <a:gd name="connsiteX51" fmla="*/ 163902 w 2040673"/>
                  <a:gd name="connsiteY51" fmla="*/ 2192553 h 2194560"/>
                  <a:gd name="connsiteX52" fmla="*/ 165910 w 2040673"/>
                  <a:gd name="connsiteY52" fmla="*/ 2189877 h 2194560"/>
                  <a:gd name="connsiteX53" fmla="*/ 165910 w 2040673"/>
                  <a:gd name="connsiteY53" fmla="*/ 2189877 h 2194560"/>
                  <a:gd name="connsiteX54" fmla="*/ 167248 w 2040673"/>
                  <a:gd name="connsiteY54" fmla="*/ 2186531 h 2194560"/>
                  <a:gd name="connsiteX55" fmla="*/ 167248 w 2040673"/>
                  <a:gd name="connsiteY55" fmla="*/ 2186531 h 2194560"/>
                  <a:gd name="connsiteX56" fmla="*/ 169255 w 2040673"/>
                  <a:gd name="connsiteY56" fmla="*/ 2179840 h 2194560"/>
                  <a:gd name="connsiteX57" fmla="*/ 169255 w 2040673"/>
                  <a:gd name="connsiteY57" fmla="*/ 2178502 h 2194560"/>
                  <a:gd name="connsiteX58" fmla="*/ 169924 w 2040673"/>
                  <a:gd name="connsiteY58" fmla="*/ 2175826 h 2194560"/>
                  <a:gd name="connsiteX59" fmla="*/ 170593 w 2040673"/>
                  <a:gd name="connsiteY59" fmla="*/ 2173819 h 2194560"/>
                  <a:gd name="connsiteX60" fmla="*/ 171262 w 2040673"/>
                  <a:gd name="connsiteY60" fmla="*/ 2171812 h 2194560"/>
                  <a:gd name="connsiteX61" fmla="*/ 171931 w 2040673"/>
                  <a:gd name="connsiteY61" fmla="*/ 2166459 h 2194560"/>
                  <a:gd name="connsiteX62" fmla="*/ 179291 w 2040673"/>
                  <a:gd name="connsiteY62" fmla="*/ 2141034 h 2194560"/>
                  <a:gd name="connsiteX63" fmla="*/ 180629 w 2040673"/>
                  <a:gd name="connsiteY63" fmla="*/ 2137020 h 2194560"/>
                  <a:gd name="connsiteX64" fmla="*/ 229472 w 2040673"/>
                  <a:gd name="connsiteY64" fmla="*/ 2128322 h 2194560"/>
                  <a:gd name="connsiteX65" fmla="*/ 243522 w 2040673"/>
                  <a:gd name="connsiteY65" fmla="*/ 2118286 h 2194560"/>
                  <a:gd name="connsiteX66" fmla="*/ 251551 w 2040673"/>
                  <a:gd name="connsiteY66" fmla="*/ 2110926 h 2194560"/>
                  <a:gd name="connsiteX67" fmla="*/ 497101 w 2040673"/>
                  <a:gd name="connsiteY67" fmla="*/ 1967744 h 2194560"/>
                  <a:gd name="connsiteX68" fmla="*/ 600807 w 2040673"/>
                  <a:gd name="connsiteY68" fmla="*/ 1915556 h 2194560"/>
                  <a:gd name="connsiteX69" fmla="*/ 634261 w 2040673"/>
                  <a:gd name="connsiteY69" fmla="*/ 1907528 h 2194560"/>
                  <a:gd name="connsiteX70" fmla="*/ 820932 w 2040673"/>
                  <a:gd name="connsiteY70" fmla="*/ 1834599 h 2194560"/>
                  <a:gd name="connsiteX71" fmla="*/ 1515430 w 2040673"/>
                  <a:gd name="connsiteY71" fmla="*/ 1572322 h 2194560"/>
                  <a:gd name="connsiteX72" fmla="*/ 1876730 w 2040673"/>
                  <a:gd name="connsiteY72" fmla="*/ 1360895 h 2194560"/>
                  <a:gd name="connsiteX73" fmla="*/ 2026602 w 2040673"/>
                  <a:gd name="connsiteY73" fmla="*/ 1147461 h 2194560"/>
                  <a:gd name="connsiteX74" fmla="*/ 2023257 w 2040673"/>
                  <a:gd name="connsiteY74" fmla="*/ 857083 h 2194560"/>
                  <a:gd name="connsiteX75" fmla="*/ 1219031 w 2040673"/>
                  <a:gd name="connsiteY75" fmla="*/ 181988 h 2194560"/>
                  <a:gd name="connsiteX76" fmla="*/ 1156138 w 2040673"/>
                  <a:gd name="connsiteY76" fmla="*/ 353271 h 2194560"/>
                  <a:gd name="connsiteX77" fmla="*/ 1219031 w 2040673"/>
                  <a:gd name="connsiteY77" fmla="*/ 181988 h 2194560"/>
                  <a:gd name="connsiteX0" fmla="*/ 2023257 w 2043660"/>
                  <a:gd name="connsiteY0" fmla="*/ 857083 h 2199245"/>
                  <a:gd name="connsiteX1" fmla="*/ 1672662 w 2043660"/>
                  <a:gd name="connsiteY1" fmla="*/ 280342 h 2199245"/>
                  <a:gd name="connsiteX2" fmla="*/ 1390983 w 2043660"/>
                  <a:gd name="connsiteY2" fmla="*/ 81627 h 2199245"/>
                  <a:gd name="connsiteX3" fmla="*/ 1275902 w 2043660"/>
                  <a:gd name="connsiteY3" fmla="*/ 36799 h 2199245"/>
                  <a:gd name="connsiteX4" fmla="*/ 1275902 w 2043660"/>
                  <a:gd name="connsiteY4" fmla="*/ 36799 h 2199245"/>
                  <a:gd name="connsiteX5" fmla="*/ 1253823 w 2043660"/>
                  <a:gd name="connsiteY5" fmla="*/ 25425 h 2199245"/>
                  <a:gd name="connsiteX6" fmla="*/ 1152793 w 2043660"/>
                  <a:gd name="connsiteY6" fmla="*/ 0 h 2199245"/>
                  <a:gd name="connsiteX7" fmla="*/ 1136735 w 2043660"/>
                  <a:gd name="connsiteY7" fmla="*/ 0 h 2199245"/>
                  <a:gd name="connsiteX8" fmla="*/ 1099267 w 2043660"/>
                  <a:gd name="connsiteY8" fmla="*/ 0 h 2199245"/>
                  <a:gd name="connsiteX9" fmla="*/ 1083209 w 2043660"/>
                  <a:gd name="connsiteY9" fmla="*/ 0 h 2199245"/>
                  <a:gd name="connsiteX10" fmla="*/ 1025000 w 2043660"/>
                  <a:gd name="connsiteY10" fmla="*/ 5353 h 2199245"/>
                  <a:gd name="connsiteX11" fmla="*/ 954747 w 2043660"/>
                  <a:gd name="connsiteY11" fmla="*/ 16058 h 2199245"/>
                  <a:gd name="connsiteX12" fmla="*/ 911257 w 2043660"/>
                  <a:gd name="connsiteY12" fmla="*/ 24087 h 2199245"/>
                  <a:gd name="connsiteX13" fmla="*/ 467662 w 2043660"/>
                  <a:gd name="connsiteY13" fmla="*/ 292385 h 2199245"/>
                  <a:gd name="connsiteX14" fmla="*/ 151859 w 2043660"/>
                  <a:gd name="connsiteY14" fmla="*/ 861097 h 2199245"/>
                  <a:gd name="connsiteX15" fmla="*/ 18044 w 2043660"/>
                  <a:gd name="connsiteY15" fmla="*/ 1487350 h 2199245"/>
                  <a:gd name="connsiteX16" fmla="*/ 5332 w 2043660"/>
                  <a:gd name="connsiteY16" fmla="*/ 1947003 h 2199245"/>
                  <a:gd name="connsiteX17" fmla="*/ 10685 w 2043660"/>
                  <a:gd name="connsiteY17" fmla="*/ 2009227 h 2199245"/>
                  <a:gd name="connsiteX18" fmla="*/ 62203 w 2043660"/>
                  <a:gd name="connsiteY18" fmla="*/ 2161106 h 2199245"/>
                  <a:gd name="connsiteX19" fmla="*/ 66218 w 2043660"/>
                  <a:gd name="connsiteY19" fmla="*/ 2163783 h 2199245"/>
                  <a:gd name="connsiteX20" fmla="*/ 78261 w 2043660"/>
                  <a:gd name="connsiteY20" fmla="*/ 2171812 h 2199245"/>
                  <a:gd name="connsiteX21" fmla="*/ 78930 w 2043660"/>
                  <a:gd name="connsiteY21" fmla="*/ 2172481 h 2199245"/>
                  <a:gd name="connsiteX22" fmla="*/ 84952 w 2043660"/>
                  <a:gd name="connsiteY22" fmla="*/ 2176495 h 2199245"/>
                  <a:gd name="connsiteX23" fmla="*/ 87628 w 2043660"/>
                  <a:gd name="connsiteY23" fmla="*/ 2177833 h 2199245"/>
                  <a:gd name="connsiteX24" fmla="*/ 92981 w 2043660"/>
                  <a:gd name="connsiteY24" fmla="*/ 2181179 h 2199245"/>
                  <a:gd name="connsiteX25" fmla="*/ 95657 w 2043660"/>
                  <a:gd name="connsiteY25" fmla="*/ 2183186 h 2199245"/>
                  <a:gd name="connsiteX26" fmla="*/ 100340 w 2043660"/>
                  <a:gd name="connsiteY26" fmla="*/ 2185862 h 2199245"/>
                  <a:gd name="connsiteX27" fmla="*/ 103686 w 2043660"/>
                  <a:gd name="connsiteY27" fmla="*/ 2187200 h 2199245"/>
                  <a:gd name="connsiteX28" fmla="*/ 108369 w 2043660"/>
                  <a:gd name="connsiteY28" fmla="*/ 2189208 h 2199245"/>
                  <a:gd name="connsiteX29" fmla="*/ 111715 w 2043660"/>
                  <a:gd name="connsiteY29" fmla="*/ 2190546 h 2199245"/>
                  <a:gd name="connsiteX30" fmla="*/ 117067 w 2043660"/>
                  <a:gd name="connsiteY30" fmla="*/ 2192553 h 2199245"/>
                  <a:gd name="connsiteX31" fmla="*/ 119744 w 2043660"/>
                  <a:gd name="connsiteY31" fmla="*/ 2193891 h 2199245"/>
                  <a:gd name="connsiteX32" fmla="*/ 128442 w 2043660"/>
                  <a:gd name="connsiteY32" fmla="*/ 2196567 h 2199245"/>
                  <a:gd name="connsiteX33" fmla="*/ 134463 w 2043660"/>
                  <a:gd name="connsiteY33" fmla="*/ 2197905 h 2199245"/>
                  <a:gd name="connsiteX34" fmla="*/ 135132 w 2043660"/>
                  <a:gd name="connsiteY34" fmla="*/ 2197905 h 2199245"/>
                  <a:gd name="connsiteX35" fmla="*/ 139816 w 2043660"/>
                  <a:gd name="connsiteY35" fmla="*/ 2198575 h 2199245"/>
                  <a:gd name="connsiteX36" fmla="*/ 140485 w 2043660"/>
                  <a:gd name="connsiteY36" fmla="*/ 2198575 h 2199245"/>
                  <a:gd name="connsiteX37" fmla="*/ 145168 w 2043660"/>
                  <a:gd name="connsiteY37" fmla="*/ 2199244 h 2199245"/>
                  <a:gd name="connsiteX38" fmla="*/ 145168 w 2043660"/>
                  <a:gd name="connsiteY38" fmla="*/ 2199244 h 2199245"/>
                  <a:gd name="connsiteX39" fmla="*/ 149852 w 2043660"/>
                  <a:gd name="connsiteY39" fmla="*/ 2199244 h 2199245"/>
                  <a:gd name="connsiteX40" fmla="*/ 149852 w 2043660"/>
                  <a:gd name="connsiteY40" fmla="*/ 2199244 h 2199245"/>
                  <a:gd name="connsiteX41" fmla="*/ 149852 w 2043660"/>
                  <a:gd name="connsiteY41" fmla="*/ 2199244 h 2199245"/>
                  <a:gd name="connsiteX42" fmla="*/ 153197 w 2043660"/>
                  <a:gd name="connsiteY42" fmla="*/ 2198575 h 2199245"/>
                  <a:gd name="connsiteX43" fmla="*/ 153197 w 2043660"/>
                  <a:gd name="connsiteY43" fmla="*/ 2198575 h 2199245"/>
                  <a:gd name="connsiteX44" fmla="*/ 156543 w 2043660"/>
                  <a:gd name="connsiteY44" fmla="*/ 2197905 h 2199245"/>
                  <a:gd name="connsiteX45" fmla="*/ 156543 w 2043660"/>
                  <a:gd name="connsiteY45" fmla="*/ 2197905 h 2199245"/>
                  <a:gd name="connsiteX46" fmla="*/ 159219 w 2043660"/>
                  <a:gd name="connsiteY46" fmla="*/ 2196567 h 2199245"/>
                  <a:gd name="connsiteX47" fmla="*/ 159219 w 2043660"/>
                  <a:gd name="connsiteY47" fmla="*/ 2196567 h 2199245"/>
                  <a:gd name="connsiteX48" fmla="*/ 161895 w 2043660"/>
                  <a:gd name="connsiteY48" fmla="*/ 2194560 h 2199245"/>
                  <a:gd name="connsiteX49" fmla="*/ 161895 w 2043660"/>
                  <a:gd name="connsiteY49" fmla="*/ 2194560 h 2199245"/>
                  <a:gd name="connsiteX50" fmla="*/ 163902 w 2043660"/>
                  <a:gd name="connsiteY50" fmla="*/ 2192553 h 2199245"/>
                  <a:gd name="connsiteX51" fmla="*/ 163902 w 2043660"/>
                  <a:gd name="connsiteY51" fmla="*/ 2192553 h 2199245"/>
                  <a:gd name="connsiteX52" fmla="*/ 165910 w 2043660"/>
                  <a:gd name="connsiteY52" fmla="*/ 2189877 h 2199245"/>
                  <a:gd name="connsiteX53" fmla="*/ 165910 w 2043660"/>
                  <a:gd name="connsiteY53" fmla="*/ 2189877 h 2199245"/>
                  <a:gd name="connsiteX54" fmla="*/ 167248 w 2043660"/>
                  <a:gd name="connsiteY54" fmla="*/ 2186531 h 2199245"/>
                  <a:gd name="connsiteX55" fmla="*/ 167248 w 2043660"/>
                  <a:gd name="connsiteY55" fmla="*/ 2186531 h 2199245"/>
                  <a:gd name="connsiteX56" fmla="*/ 169255 w 2043660"/>
                  <a:gd name="connsiteY56" fmla="*/ 2179840 h 2199245"/>
                  <a:gd name="connsiteX57" fmla="*/ 169255 w 2043660"/>
                  <a:gd name="connsiteY57" fmla="*/ 2178502 h 2199245"/>
                  <a:gd name="connsiteX58" fmla="*/ 169924 w 2043660"/>
                  <a:gd name="connsiteY58" fmla="*/ 2175826 h 2199245"/>
                  <a:gd name="connsiteX59" fmla="*/ 170593 w 2043660"/>
                  <a:gd name="connsiteY59" fmla="*/ 2173819 h 2199245"/>
                  <a:gd name="connsiteX60" fmla="*/ 171262 w 2043660"/>
                  <a:gd name="connsiteY60" fmla="*/ 2171812 h 2199245"/>
                  <a:gd name="connsiteX61" fmla="*/ 171931 w 2043660"/>
                  <a:gd name="connsiteY61" fmla="*/ 2166459 h 2199245"/>
                  <a:gd name="connsiteX62" fmla="*/ 179291 w 2043660"/>
                  <a:gd name="connsiteY62" fmla="*/ 2141034 h 2199245"/>
                  <a:gd name="connsiteX63" fmla="*/ 180629 w 2043660"/>
                  <a:gd name="connsiteY63" fmla="*/ 2137020 h 2199245"/>
                  <a:gd name="connsiteX64" fmla="*/ 229472 w 2043660"/>
                  <a:gd name="connsiteY64" fmla="*/ 2128322 h 2199245"/>
                  <a:gd name="connsiteX65" fmla="*/ 243522 w 2043660"/>
                  <a:gd name="connsiteY65" fmla="*/ 2118286 h 2199245"/>
                  <a:gd name="connsiteX66" fmla="*/ 251551 w 2043660"/>
                  <a:gd name="connsiteY66" fmla="*/ 2110926 h 2199245"/>
                  <a:gd name="connsiteX67" fmla="*/ 497101 w 2043660"/>
                  <a:gd name="connsiteY67" fmla="*/ 1967744 h 2199245"/>
                  <a:gd name="connsiteX68" fmla="*/ 600807 w 2043660"/>
                  <a:gd name="connsiteY68" fmla="*/ 1915556 h 2199245"/>
                  <a:gd name="connsiteX69" fmla="*/ 634261 w 2043660"/>
                  <a:gd name="connsiteY69" fmla="*/ 1907528 h 2199245"/>
                  <a:gd name="connsiteX70" fmla="*/ 820932 w 2043660"/>
                  <a:gd name="connsiteY70" fmla="*/ 1834599 h 2199245"/>
                  <a:gd name="connsiteX71" fmla="*/ 1515430 w 2043660"/>
                  <a:gd name="connsiteY71" fmla="*/ 1572322 h 2199245"/>
                  <a:gd name="connsiteX72" fmla="*/ 1876730 w 2043660"/>
                  <a:gd name="connsiteY72" fmla="*/ 1360895 h 2199245"/>
                  <a:gd name="connsiteX73" fmla="*/ 2026602 w 2043660"/>
                  <a:gd name="connsiteY73" fmla="*/ 1147461 h 2199245"/>
                  <a:gd name="connsiteX74" fmla="*/ 2023257 w 2043660"/>
                  <a:gd name="connsiteY74" fmla="*/ 857083 h 2199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043660" h="2199245">
                    <a:moveTo>
                      <a:pt x="2023257" y="857083"/>
                    </a:moveTo>
                    <a:cubicBezTo>
                      <a:pt x="1966386" y="628929"/>
                      <a:pt x="1838592" y="442926"/>
                      <a:pt x="1672662" y="280342"/>
                    </a:cubicBezTo>
                    <a:cubicBezTo>
                      <a:pt x="1589697" y="199384"/>
                      <a:pt x="1497365" y="130469"/>
                      <a:pt x="1390983" y="81627"/>
                    </a:cubicBezTo>
                    <a:cubicBezTo>
                      <a:pt x="1353514" y="64231"/>
                      <a:pt x="1317385" y="44159"/>
                      <a:pt x="1275902" y="36799"/>
                    </a:cubicBezTo>
                    <a:lnTo>
                      <a:pt x="1275902" y="36799"/>
                    </a:lnTo>
                    <a:cubicBezTo>
                      <a:pt x="1271888" y="26094"/>
                      <a:pt x="1261182" y="28101"/>
                      <a:pt x="1253823" y="25425"/>
                    </a:cubicBezTo>
                    <a:cubicBezTo>
                      <a:pt x="1221038" y="13381"/>
                      <a:pt x="1184908" y="15389"/>
                      <a:pt x="1152793" y="0"/>
                    </a:cubicBezTo>
                    <a:lnTo>
                      <a:pt x="1136735" y="0"/>
                    </a:lnTo>
                    <a:cubicBezTo>
                      <a:pt x="1124022" y="9367"/>
                      <a:pt x="1111979" y="8029"/>
                      <a:pt x="1099267" y="0"/>
                    </a:cubicBezTo>
                    <a:lnTo>
                      <a:pt x="1083209" y="0"/>
                    </a:lnTo>
                    <a:cubicBezTo>
                      <a:pt x="1064475" y="11374"/>
                      <a:pt x="1044403" y="3345"/>
                      <a:pt x="1025000" y="5353"/>
                    </a:cubicBezTo>
                    <a:cubicBezTo>
                      <a:pt x="1002251" y="13381"/>
                      <a:pt x="976826" y="6022"/>
                      <a:pt x="954747" y="16058"/>
                    </a:cubicBezTo>
                    <a:cubicBezTo>
                      <a:pt x="940027" y="18734"/>
                      <a:pt x="925308" y="20741"/>
                      <a:pt x="911257" y="24087"/>
                    </a:cubicBezTo>
                    <a:cubicBezTo>
                      <a:pt x="734622" y="66238"/>
                      <a:pt x="589433" y="159908"/>
                      <a:pt x="467662" y="292385"/>
                    </a:cubicBezTo>
                    <a:cubicBezTo>
                      <a:pt x="317789" y="456977"/>
                      <a:pt x="222781" y="653015"/>
                      <a:pt x="151859" y="861097"/>
                    </a:cubicBezTo>
                    <a:cubicBezTo>
                      <a:pt x="82275" y="1064496"/>
                      <a:pt x="40793" y="1273915"/>
                      <a:pt x="18044" y="1487350"/>
                    </a:cubicBezTo>
                    <a:cubicBezTo>
                      <a:pt x="1987" y="1639898"/>
                      <a:pt x="-6042" y="1793116"/>
                      <a:pt x="5332" y="1947003"/>
                    </a:cubicBezTo>
                    <a:cubicBezTo>
                      <a:pt x="6670" y="1967075"/>
                      <a:pt x="12023" y="1987147"/>
                      <a:pt x="10685" y="2009227"/>
                    </a:cubicBezTo>
                    <a:lnTo>
                      <a:pt x="62203" y="2161106"/>
                    </a:lnTo>
                    <a:cubicBezTo>
                      <a:pt x="63541" y="2161776"/>
                      <a:pt x="64880" y="2163114"/>
                      <a:pt x="66218" y="2163783"/>
                    </a:cubicBezTo>
                    <a:lnTo>
                      <a:pt x="78261" y="2171812"/>
                    </a:lnTo>
                    <a:cubicBezTo>
                      <a:pt x="78261" y="2171812"/>
                      <a:pt x="78930" y="2171812"/>
                      <a:pt x="78930" y="2172481"/>
                    </a:cubicBezTo>
                    <a:lnTo>
                      <a:pt x="84952" y="2176495"/>
                    </a:lnTo>
                    <a:cubicBezTo>
                      <a:pt x="85621" y="2177164"/>
                      <a:pt x="86290" y="2177164"/>
                      <a:pt x="87628" y="2177833"/>
                    </a:cubicBezTo>
                    <a:cubicBezTo>
                      <a:pt x="89635" y="2179172"/>
                      <a:pt x="90973" y="2179840"/>
                      <a:pt x="92981" y="2181179"/>
                    </a:cubicBezTo>
                    <a:cubicBezTo>
                      <a:pt x="93650" y="2181848"/>
                      <a:pt x="94988" y="2182517"/>
                      <a:pt x="95657" y="2183186"/>
                    </a:cubicBezTo>
                    <a:cubicBezTo>
                      <a:pt x="96995" y="2183855"/>
                      <a:pt x="99002" y="2185193"/>
                      <a:pt x="100340" y="2185862"/>
                    </a:cubicBezTo>
                    <a:cubicBezTo>
                      <a:pt x="101679" y="2186531"/>
                      <a:pt x="102348" y="2187200"/>
                      <a:pt x="103686" y="2187200"/>
                    </a:cubicBezTo>
                    <a:cubicBezTo>
                      <a:pt x="105024" y="2187869"/>
                      <a:pt x="107031" y="2188539"/>
                      <a:pt x="108369" y="2189208"/>
                    </a:cubicBezTo>
                    <a:cubicBezTo>
                      <a:pt x="109708" y="2189877"/>
                      <a:pt x="110376" y="2189877"/>
                      <a:pt x="111715" y="2190546"/>
                    </a:cubicBezTo>
                    <a:cubicBezTo>
                      <a:pt x="113722" y="2191215"/>
                      <a:pt x="115060" y="2191884"/>
                      <a:pt x="117067" y="2192553"/>
                    </a:cubicBezTo>
                    <a:cubicBezTo>
                      <a:pt x="117736" y="2192553"/>
                      <a:pt x="119075" y="2193222"/>
                      <a:pt x="119744" y="2193891"/>
                    </a:cubicBezTo>
                    <a:cubicBezTo>
                      <a:pt x="122420" y="2194560"/>
                      <a:pt x="125096" y="2195898"/>
                      <a:pt x="128442" y="2196567"/>
                    </a:cubicBezTo>
                    <a:cubicBezTo>
                      <a:pt x="130449" y="2197236"/>
                      <a:pt x="132456" y="2197236"/>
                      <a:pt x="134463" y="2197905"/>
                    </a:cubicBezTo>
                    <a:lnTo>
                      <a:pt x="135132" y="2197905"/>
                    </a:lnTo>
                    <a:cubicBezTo>
                      <a:pt x="137139" y="2197905"/>
                      <a:pt x="138478" y="2198575"/>
                      <a:pt x="139816" y="2198575"/>
                    </a:cubicBezTo>
                    <a:lnTo>
                      <a:pt x="140485" y="2198575"/>
                    </a:lnTo>
                    <a:cubicBezTo>
                      <a:pt x="141823" y="2198575"/>
                      <a:pt x="143830" y="2199244"/>
                      <a:pt x="145168" y="2199244"/>
                    </a:cubicBezTo>
                    <a:lnTo>
                      <a:pt x="145168" y="2199244"/>
                    </a:lnTo>
                    <a:lnTo>
                      <a:pt x="149852" y="2199244"/>
                    </a:lnTo>
                    <a:lnTo>
                      <a:pt x="149852" y="2199244"/>
                    </a:lnTo>
                    <a:lnTo>
                      <a:pt x="149852" y="2199244"/>
                    </a:lnTo>
                    <a:cubicBezTo>
                      <a:pt x="151190" y="2199244"/>
                      <a:pt x="152528" y="2199244"/>
                      <a:pt x="153197" y="2198575"/>
                    </a:cubicBezTo>
                    <a:lnTo>
                      <a:pt x="153197" y="2198575"/>
                    </a:lnTo>
                    <a:cubicBezTo>
                      <a:pt x="154535" y="2198575"/>
                      <a:pt x="155204" y="2197905"/>
                      <a:pt x="156543" y="2197905"/>
                    </a:cubicBezTo>
                    <a:lnTo>
                      <a:pt x="156543" y="2197905"/>
                    </a:lnTo>
                    <a:cubicBezTo>
                      <a:pt x="157212" y="2197236"/>
                      <a:pt x="158550" y="2197236"/>
                      <a:pt x="159219" y="2196567"/>
                    </a:cubicBezTo>
                    <a:lnTo>
                      <a:pt x="159219" y="2196567"/>
                    </a:lnTo>
                    <a:cubicBezTo>
                      <a:pt x="159888" y="2195898"/>
                      <a:pt x="161226" y="2195229"/>
                      <a:pt x="161895" y="2194560"/>
                    </a:cubicBezTo>
                    <a:lnTo>
                      <a:pt x="161895" y="2194560"/>
                    </a:lnTo>
                    <a:lnTo>
                      <a:pt x="163902" y="2192553"/>
                    </a:lnTo>
                    <a:lnTo>
                      <a:pt x="163902" y="2192553"/>
                    </a:lnTo>
                    <a:cubicBezTo>
                      <a:pt x="164571" y="2191884"/>
                      <a:pt x="165241" y="2190546"/>
                      <a:pt x="165910" y="2189877"/>
                    </a:cubicBezTo>
                    <a:lnTo>
                      <a:pt x="165910" y="2189877"/>
                    </a:lnTo>
                    <a:cubicBezTo>
                      <a:pt x="166579" y="2188539"/>
                      <a:pt x="167248" y="2187869"/>
                      <a:pt x="167248" y="2186531"/>
                    </a:cubicBezTo>
                    <a:lnTo>
                      <a:pt x="167248" y="2186531"/>
                    </a:lnTo>
                    <a:cubicBezTo>
                      <a:pt x="167917" y="2184524"/>
                      <a:pt x="168586" y="2182517"/>
                      <a:pt x="169255" y="2179840"/>
                    </a:cubicBezTo>
                    <a:lnTo>
                      <a:pt x="169255" y="2178502"/>
                    </a:lnTo>
                    <a:cubicBezTo>
                      <a:pt x="169255" y="2177833"/>
                      <a:pt x="169924" y="2176495"/>
                      <a:pt x="169924" y="2175826"/>
                    </a:cubicBezTo>
                    <a:cubicBezTo>
                      <a:pt x="169924" y="2175157"/>
                      <a:pt x="169924" y="2174488"/>
                      <a:pt x="170593" y="2173819"/>
                    </a:cubicBezTo>
                    <a:cubicBezTo>
                      <a:pt x="170593" y="2173150"/>
                      <a:pt x="170593" y="2172481"/>
                      <a:pt x="171262" y="2171812"/>
                    </a:cubicBezTo>
                    <a:cubicBezTo>
                      <a:pt x="171262" y="2170473"/>
                      <a:pt x="171931" y="2168466"/>
                      <a:pt x="171931" y="2166459"/>
                    </a:cubicBezTo>
                    <a:cubicBezTo>
                      <a:pt x="173269" y="2157761"/>
                      <a:pt x="175946" y="2149063"/>
                      <a:pt x="179291" y="2141034"/>
                    </a:cubicBezTo>
                    <a:cubicBezTo>
                      <a:pt x="179960" y="2139696"/>
                      <a:pt x="180629" y="2138358"/>
                      <a:pt x="180629" y="2137020"/>
                    </a:cubicBezTo>
                    <a:cubicBezTo>
                      <a:pt x="197356" y="2133674"/>
                      <a:pt x="213414" y="2130998"/>
                      <a:pt x="229472" y="2128322"/>
                    </a:cubicBezTo>
                    <a:cubicBezTo>
                      <a:pt x="233486" y="2124977"/>
                      <a:pt x="238169" y="2121631"/>
                      <a:pt x="243522" y="2118286"/>
                    </a:cubicBezTo>
                    <a:cubicBezTo>
                      <a:pt x="246198" y="2116278"/>
                      <a:pt x="248875" y="2113602"/>
                      <a:pt x="251551" y="2110926"/>
                    </a:cubicBezTo>
                    <a:cubicBezTo>
                      <a:pt x="327156" y="2052048"/>
                      <a:pt x="412128" y="2009896"/>
                      <a:pt x="497101" y="1967744"/>
                    </a:cubicBezTo>
                    <a:cubicBezTo>
                      <a:pt x="531893" y="1950348"/>
                      <a:pt x="569361" y="1938974"/>
                      <a:pt x="600807" y="1915556"/>
                    </a:cubicBezTo>
                    <a:cubicBezTo>
                      <a:pt x="612850" y="1915556"/>
                      <a:pt x="623556" y="1911542"/>
                      <a:pt x="634261" y="1907528"/>
                    </a:cubicBezTo>
                    <a:lnTo>
                      <a:pt x="820932" y="1834599"/>
                    </a:lnTo>
                    <a:cubicBezTo>
                      <a:pt x="1053101" y="1748288"/>
                      <a:pt x="1288615" y="1672014"/>
                      <a:pt x="1515430" y="1572322"/>
                    </a:cubicBezTo>
                    <a:cubicBezTo>
                      <a:pt x="1643892" y="1515451"/>
                      <a:pt x="1769009" y="1452558"/>
                      <a:pt x="1876730" y="1360895"/>
                    </a:cubicBezTo>
                    <a:cubicBezTo>
                      <a:pt x="1944975" y="1302686"/>
                      <a:pt x="2002515" y="1235778"/>
                      <a:pt x="2026602" y="1147461"/>
                    </a:cubicBezTo>
                    <a:cubicBezTo>
                      <a:pt x="2052696" y="1049776"/>
                      <a:pt x="2046674" y="952760"/>
                      <a:pt x="2023257" y="8570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81071C-CE29-4E4D-B1D4-AB1224BD2D96}"/>
                  </a:ext>
                </a:extLst>
              </p:cNvPr>
              <p:cNvSpPr/>
              <p:nvPr/>
            </p:nvSpPr>
            <p:spPr>
              <a:xfrm>
                <a:off x="6448000" y="2834949"/>
                <a:ext cx="120374" cy="491050"/>
              </a:xfrm>
              <a:custGeom>
                <a:avLst/>
                <a:gdLst>
                  <a:gd name="connsiteX0" fmla="*/ 318562 w 421516"/>
                  <a:gd name="connsiteY0" fmla="*/ 1215037 h 1719518"/>
                  <a:gd name="connsiteX1" fmla="*/ 422269 w 421516"/>
                  <a:gd name="connsiteY1" fmla="*/ 573396 h 1719518"/>
                  <a:gd name="connsiteX2" fmla="*/ 390153 w 421516"/>
                  <a:gd name="connsiteY2" fmla="*/ 349256 h 1719518"/>
                  <a:gd name="connsiteX3" fmla="*/ 388146 w 421516"/>
                  <a:gd name="connsiteY3" fmla="*/ 333867 h 1719518"/>
                  <a:gd name="connsiteX4" fmla="*/ 384801 w 421516"/>
                  <a:gd name="connsiteY4" fmla="*/ 322493 h 1719518"/>
                  <a:gd name="connsiteX5" fmla="*/ 374765 w 421516"/>
                  <a:gd name="connsiteY5" fmla="*/ 290378 h 1719518"/>
                  <a:gd name="connsiteX6" fmla="*/ 329937 w 421516"/>
                  <a:gd name="connsiteY6" fmla="*/ 112404 h 1719518"/>
                  <a:gd name="connsiteX7" fmla="*/ 350678 w 421516"/>
                  <a:gd name="connsiteY7" fmla="*/ 0 h 1719518"/>
                  <a:gd name="connsiteX8" fmla="*/ 301836 w 421516"/>
                  <a:gd name="connsiteY8" fmla="*/ 8698 h 1719518"/>
                  <a:gd name="connsiteX9" fmla="*/ 300498 w 421516"/>
                  <a:gd name="connsiteY9" fmla="*/ 12712 h 1719518"/>
                  <a:gd name="connsiteX10" fmla="*/ 293138 w 421516"/>
                  <a:gd name="connsiteY10" fmla="*/ 38137 h 1719518"/>
                  <a:gd name="connsiteX11" fmla="*/ 289792 w 421516"/>
                  <a:gd name="connsiteY11" fmla="*/ 54195 h 1719518"/>
                  <a:gd name="connsiteX12" fmla="*/ 270389 w 421516"/>
                  <a:gd name="connsiteY12" fmla="*/ 71591 h 1719518"/>
                  <a:gd name="connsiteX13" fmla="*/ 248310 w 421516"/>
                  <a:gd name="connsiteY13" fmla="*/ 68914 h 1719518"/>
                  <a:gd name="connsiteX14" fmla="*/ 186086 w 421516"/>
                  <a:gd name="connsiteY14" fmla="*/ 37468 h 1719518"/>
                  <a:gd name="connsiteX15" fmla="*/ 181402 w 421516"/>
                  <a:gd name="connsiteY15" fmla="*/ 38806 h 1719518"/>
                  <a:gd name="connsiteX16" fmla="*/ 101783 w 421516"/>
                  <a:gd name="connsiteY16" fmla="*/ 130469 h 1719518"/>
                  <a:gd name="connsiteX17" fmla="*/ 163338 w 421516"/>
                  <a:gd name="connsiteY17" fmla="*/ 343234 h 1719518"/>
                  <a:gd name="connsiteX18" fmla="*/ 173374 w 421516"/>
                  <a:gd name="connsiteY18" fmla="*/ 349256 h 1719518"/>
                  <a:gd name="connsiteX19" fmla="*/ 163338 w 421516"/>
                  <a:gd name="connsiteY19" fmla="*/ 343234 h 1719518"/>
                  <a:gd name="connsiteX20" fmla="*/ 166683 w 421516"/>
                  <a:gd name="connsiteY20" fmla="*/ 369328 h 1719518"/>
                  <a:gd name="connsiteX21" fmla="*/ 163338 w 421516"/>
                  <a:gd name="connsiteY21" fmla="*/ 960789 h 1719518"/>
                  <a:gd name="connsiteX22" fmla="*/ 60969 w 421516"/>
                  <a:gd name="connsiteY22" fmla="*/ 1267894 h 1719518"/>
                  <a:gd name="connsiteX23" fmla="*/ 8112 w 421516"/>
                  <a:gd name="connsiteY23" fmla="*/ 1720856 h 1719518"/>
                  <a:gd name="connsiteX24" fmla="*/ 109143 w 421516"/>
                  <a:gd name="connsiteY24" fmla="*/ 1704798 h 1719518"/>
                  <a:gd name="connsiteX25" fmla="*/ 231583 w 421516"/>
                  <a:gd name="connsiteY25" fmla="*/ 1698777 h 1719518"/>
                  <a:gd name="connsiteX26" fmla="*/ 230245 w 421516"/>
                  <a:gd name="connsiteY26" fmla="*/ 1512105 h 1719518"/>
                  <a:gd name="connsiteX27" fmla="*/ 318562 w 421516"/>
                  <a:gd name="connsiteY27" fmla="*/ 1215037 h 1719518"/>
                  <a:gd name="connsiteX28" fmla="*/ 275073 w 421516"/>
                  <a:gd name="connsiteY28" fmla="*/ 353940 h 1719518"/>
                  <a:gd name="connsiteX29" fmla="*/ 235597 w 421516"/>
                  <a:gd name="connsiteY29" fmla="*/ 353940 h 1719518"/>
                  <a:gd name="connsiteX30" fmla="*/ 275073 w 421516"/>
                  <a:gd name="connsiteY30" fmla="*/ 353940 h 1719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21516" h="1719518">
                    <a:moveTo>
                      <a:pt x="318562" y="1215037"/>
                    </a:moveTo>
                    <a:cubicBezTo>
                      <a:pt x="394837" y="1007624"/>
                      <a:pt x="440334" y="795528"/>
                      <a:pt x="422269" y="573396"/>
                    </a:cubicBezTo>
                    <a:cubicBezTo>
                      <a:pt x="416247" y="497790"/>
                      <a:pt x="409556" y="422854"/>
                      <a:pt x="390153" y="349256"/>
                    </a:cubicBezTo>
                    <a:cubicBezTo>
                      <a:pt x="389484" y="343904"/>
                      <a:pt x="388815" y="338551"/>
                      <a:pt x="388146" y="333867"/>
                    </a:cubicBezTo>
                    <a:cubicBezTo>
                      <a:pt x="380117" y="331860"/>
                      <a:pt x="376103" y="329184"/>
                      <a:pt x="384801" y="322493"/>
                    </a:cubicBezTo>
                    <a:cubicBezTo>
                      <a:pt x="381455" y="311788"/>
                      <a:pt x="375434" y="301083"/>
                      <a:pt x="374765" y="290378"/>
                    </a:cubicBezTo>
                    <a:cubicBezTo>
                      <a:pt x="370750" y="228154"/>
                      <a:pt x="353354" y="168607"/>
                      <a:pt x="329937" y="112404"/>
                    </a:cubicBezTo>
                    <a:cubicBezTo>
                      <a:pt x="309195" y="62893"/>
                      <a:pt x="314548" y="28101"/>
                      <a:pt x="350678" y="0"/>
                    </a:cubicBezTo>
                    <a:cubicBezTo>
                      <a:pt x="334620" y="2676"/>
                      <a:pt x="318562" y="5353"/>
                      <a:pt x="301836" y="8698"/>
                    </a:cubicBezTo>
                    <a:cubicBezTo>
                      <a:pt x="301167" y="10036"/>
                      <a:pt x="300498" y="11374"/>
                      <a:pt x="300498" y="12712"/>
                    </a:cubicBezTo>
                    <a:cubicBezTo>
                      <a:pt x="297152" y="20741"/>
                      <a:pt x="294476" y="29439"/>
                      <a:pt x="293138" y="38137"/>
                    </a:cubicBezTo>
                    <a:cubicBezTo>
                      <a:pt x="292469" y="44828"/>
                      <a:pt x="291131" y="49511"/>
                      <a:pt x="289792" y="54195"/>
                    </a:cubicBezTo>
                    <a:cubicBezTo>
                      <a:pt x="286447" y="65569"/>
                      <a:pt x="280425" y="70922"/>
                      <a:pt x="270389" y="71591"/>
                    </a:cubicBezTo>
                    <a:cubicBezTo>
                      <a:pt x="264368" y="72260"/>
                      <a:pt x="257677" y="70922"/>
                      <a:pt x="248310" y="68914"/>
                    </a:cubicBezTo>
                    <a:cubicBezTo>
                      <a:pt x="226230" y="63562"/>
                      <a:pt x="207496" y="50850"/>
                      <a:pt x="186086" y="37468"/>
                    </a:cubicBezTo>
                    <a:cubicBezTo>
                      <a:pt x="184748" y="38137"/>
                      <a:pt x="183410" y="38137"/>
                      <a:pt x="181402" y="38806"/>
                    </a:cubicBezTo>
                    <a:cubicBezTo>
                      <a:pt x="177388" y="89656"/>
                      <a:pt x="144603" y="114412"/>
                      <a:pt x="101783" y="130469"/>
                    </a:cubicBezTo>
                    <a:cubicBezTo>
                      <a:pt x="122524" y="201391"/>
                      <a:pt x="142596" y="272313"/>
                      <a:pt x="163338" y="343234"/>
                    </a:cubicBezTo>
                    <a:cubicBezTo>
                      <a:pt x="166683" y="345242"/>
                      <a:pt x="170028" y="347249"/>
                      <a:pt x="173374" y="349256"/>
                    </a:cubicBezTo>
                    <a:cubicBezTo>
                      <a:pt x="170028" y="347249"/>
                      <a:pt x="166683" y="345242"/>
                      <a:pt x="163338" y="343234"/>
                    </a:cubicBezTo>
                    <a:cubicBezTo>
                      <a:pt x="164676" y="351933"/>
                      <a:pt x="164676" y="360630"/>
                      <a:pt x="166683" y="369328"/>
                    </a:cubicBezTo>
                    <a:cubicBezTo>
                      <a:pt x="208834" y="566705"/>
                      <a:pt x="215525" y="763413"/>
                      <a:pt x="163338" y="960789"/>
                    </a:cubicBezTo>
                    <a:cubicBezTo>
                      <a:pt x="135236" y="1065165"/>
                      <a:pt x="95761" y="1165526"/>
                      <a:pt x="60969" y="1267894"/>
                    </a:cubicBezTo>
                    <a:cubicBezTo>
                      <a:pt x="10789" y="1415090"/>
                      <a:pt x="-13967" y="1564962"/>
                      <a:pt x="8112" y="1720856"/>
                    </a:cubicBezTo>
                    <a:cubicBezTo>
                      <a:pt x="42235" y="1717511"/>
                      <a:pt x="74351" y="1704130"/>
                      <a:pt x="109143" y="1704798"/>
                    </a:cubicBezTo>
                    <a:cubicBezTo>
                      <a:pt x="149287" y="1694762"/>
                      <a:pt x="190770" y="1701453"/>
                      <a:pt x="231583" y="1698777"/>
                    </a:cubicBezTo>
                    <a:cubicBezTo>
                      <a:pt x="220878" y="1636553"/>
                      <a:pt x="221547" y="1574329"/>
                      <a:pt x="230245" y="1512105"/>
                    </a:cubicBezTo>
                    <a:cubicBezTo>
                      <a:pt x="246303" y="1408399"/>
                      <a:pt x="283102" y="1312052"/>
                      <a:pt x="318562" y="1215037"/>
                    </a:cubicBezTo>
                    <a:close/>
                    <a:moveTo>
                      <a:pt x="275073" y="353940"/>
                    </a:moveTo>
                    <a:cubicBezTo>
                      <a:pt x="261691" y="353940"/>
                      <a:pt x="248979" y="353940"/>
                      <a:pt x="235597" y="353940"/>
                    </a:cubicBezTo>
                    <a:cubicBezTo>
                      <a:pt x="248979" y="353940"/>
                      <a:pt x="261691" y="353940"/>
                      <a:pt x="275073" y="35394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5200666-5411-451F-B99B-1E144C5E8DCA}"/>
                </a:ext>
              </a:extLst>
            </p:cNvPr>
            <p:cNvSpPr/>
            <p:nvPr/>
          </p:nvSpPr>
          <p:spPr>
            <a:xfrm>
              <a:off x="2818681" y="2733526"/>
              <a:ext cx="415372" cy="512161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  <a:gd name="connsiteX0" fmla="*/ 1601818 w 1782038"/>
                <a:gd name="connsiteY0" fmla="*/ 431552 h 2184855"/>
                <a:gd name="connsiteX1" fmla="*/ 1099344 w 1782038"/>
                <a:gd name="connsiteY1" fmla="*/ 28770 h 2184855"/>
                <a:gd name="connsiteX2" fmla="*/ 928061 w 1782038"/>
                <a:gd name="connsiteY2" fmla="*/ 0 h 2184855"/>
                <a:gd name="connsiteX3" fmla="*/ 805621 w 1782038"/>
                <a:gd name="connsiteY3" fmla="*/ 6021 h 2184855"/>
                <a:gd name="connsiteX4" fmla="*/ 813650 w 1782038"/>
                <a:gd name="connsiteY4" fmla="*/ 38806 h 2184855"/>
                <a:gd name="connsiteX5" fmla="*/ 805621 w 1782038"/>
                <a:gd name="connsiteY5" fmla="*/ 6021 h 2184855"/>
                <a:gd name="connsiteX6" fmla="*/ 704591 w 1782038"/>
                <a:gd name="connsiteY6" fmla="*/ 22079 h 2184855"/>
                <a:gd name="connsiteX7" fmla="*/ 689871 w 1782038"/>
                <a:gd name="connsiteY7" fmla="*/ 28101 h 2184855"/>
                <a:gd name="connsiteX8" fmla="*/ 407522 w 1782038"/>
                <a:gd name="connsiteY8" fmla="*/ 176635 h 2184855"/>
                <a:gd name="connsiteX9" fmla="*/ 52914 w 1782038"/>
                <a:gd name="connsiteY9" fmla="*/ 729959 h 2184855"/>
                <a:gd name="connsiteX10" fmla="*/ 99749 w 1782038"/>
                <a:gd name="connsiteY10" fmla="*/ 1586372 h 2184855"/>
                <a:gd name="connsiteX11" fmla="*/ 749419 w 1782038"/>
                <a:gd name="connsiteY11" fmla="*/ 2169804 h 2184855"/>
                <a:gd name="connsiteX12" fmla="*/ 994300 w 1782038"/>
                <a:gd name="connsiteY12" fmla="*/ 2177833 h 2184855"/>
                <a:gd name="connsiteX13" fmla="*/ 972220 w 1782038"/>
                <a:gd name="connsiteY13" fmla="*/ 2033313 h 2184855"/>
                <a:gd name="connsiteX14" fmla="*/ 973558 w 1782038"/>
                <a:gd name="connsiteY14" fmla="*/ 2005212 h 2184855"/>
                <a:gd name="connsiteX15" fmla="*/ 1083286 w 1782038"/>
                <a:gd name="connsiteY15" fmla="*/ 1662647 h 2184855"/>
                <a:gd name="connsiteX16" fmla="*/ 1148186 w 1782038"/>
                <a:gd name="connsiteY16" fmla="*/ 1298002 h 2184855"/>
                <a:gd name="connsiteX17" fmla="*/ 860134 w 1782038"/>
                <a:gd name="connsiteY17" fmla="*/ 194699 h 2184855"/>
                <a:gd name="connsiteX18" fmla="*/ 1156884 w 1782038"/>
                <a:gd name="connsiteY18" fmla="*/ 1082560 h 2184855"/>
                <a:gd name="connsiteX19" fmla="*/ 1245871 w 1782038"/>
                <a:gd name="connsiteY19" fmla="*/ 1493371 h 2184855"/>
                <a:gd name="connsiteX20" fmla="*/ 1307426 w 1782038"/>
                <a:gd name="connsiteY20" fmla="*/ 1735576 h 2184855"/>
                <a:gd name="connsiteX21" fmla="*/ 1320807 w 1782038"/>
                <a:gd name="connsiteY21" fmla="*/ 1827908 h 2184855"/>
                <a:gd name="connsiteX22" fmla="*/ 1322145 w 1782038"/>
                <a:gd name="connsiteY22" fmla="*/ 1843966 h 2184855"/>
                <a:gd name="connsiteX23" fmla="*/ 1326829 w 1782038"/>
                <a:gd name="connsiteY23" fmla="*/ 1884779 h 2184855"/>
                <a:gd name="connsiteX24" fmla="*/ 1330843 w 1782038"/>
                <a:gd name="connsiteY24" fmla="*/ 2018593 h 2184855"/>
                <a:gd name="connsiteX25" fmla="*/ 1333520 w 1782038"/>
                <a:gd name="connsiteY25" fmla="*/ 2035990 h 2184855"/>
                <a:gd name="connsiteX26" fmla="*/ 1348908 w 1782038"/>
                <a:gd name="connsiteY26" fmla="*/ 2029968 h 2184855"/>
                <a:gd name="connsiteX27" fmla="*/ 1694819 w 1782038"/>
                <a:gd name="connsiteY27" fmla="*/ 1560948 h 2184855"/>
                <a:gd name="connsiteX28" fmla="*/ 1728273 w 1782038"/>
                <a:gd name="connsiteY28" fmla="*/ 1467277 h 2184855"/>
                <a:gd name="connsiteX29" fmla="*/ 1775777 w 1782038"/>
                <a:gd name="connsiteY29" fmla="*/ 1219720 h 2184855"/>
                <a:gd name="connsiteX30" fmla="*/ 1601818 w 1782038"/>
                <a:gd name="connsiteY30" fmla="*/ 431552 h 2184855"/>
                <a:gd name="connsiteX0" fmla="*/ 1601818 w 1782038"/>
                <a:gd name="connsiteY0" fmla="*/ 431552 h 2184855"/>
                <a:gd name="connsiteX1" fmla="*/ 1099344 w 1782038"/>
                <a:gd name="connsiteY1" fmla="*/ 28770 h 2184855"/>
                <a:gd name="connsiteX2" fmla="*/ 928061 w 1782038"/>
                <a:gd name="connsiteY2" fmla="*/ 0 h 2184855"/>
                <a:gd name="connsiteX3" fmla="*/ 805621 w 1782038"/>
                <a:gd name="connsiteY3" fmla="*/ 6021 h 2184855"/>
                <a:gd name="connsiteX4" fmla="*/ 813650 w 1782038"/>
                <a:gd name="connsiteY4" fmla="*/ 38806 h 2184855"/>
                <a:gd name="connsiteX5" fmla="*/ 805621 w 1782038"/>
                <a:gd name="connsiteY5" fmla="*/ 6021 h 2184855"/>
                <a:gd name="connsiteX6" fmla="*/ 704591 w 1782038"/>
                <a:gd name="connsiteY6" fmla="*/ 22079 h 2184855"/>
                <a:gd name="connsiteX7" fmla="*/ 689871 w 1782038"/>
                <a:gd name="connsiteY7" fmla="*/ 28101 h 2184855"/>
                <a:gd name="connsiteX8" fmla="*/ 407522 w 1782038"/>
                <a:gd name="connsiteY8" fmla="*/ 176635 h 2184855"/>
                <a:gd name="connsiteX9" fmla="*/ 52914 w 1782038"/>
                <a:gd name="connsiteY9" fmla="*/ 729959 h 2184855"/>
                <a:gd name="connsiteX10" fmla="*/ 99749 w 1782038"/>
                <a:gd name="connsiteY10" fmla="*/ 1586372 h 2184855"/>
                <a:gd name="connsiteX11" fmla="*/ 749419 w 1782038"/>
                <a:gd name="connsiteY11" fmla="*/ 2169804 h 2184855"/>
                <a:gd name="connsiteX12" fmla="*/ 994300 w 1782038"/>
                <a:gd name="connsiteY12" fmla="*/ 2177833 h 2184855"/>
                <a:gd name="connsiteX13" fmla="*/ 972220 w 1782038"/>
                <a:gd name="connsiteY13" fmla="*/ 2033313 h 2184855"/>
                <a:gd name="connsiteX14" fmla="*/ 973558 w 1782038"/>
                <a:gd name="connsiteY14" fmla="*/ 2005212 h 2184855"/>
                <a:gd name="connsiteX15" fmla="*/ 1083286 w 1782038"/>
                <a:gd name="connsiteY15" fmla="*/ 1662647 h 2184855"/>
                <a:gd name="connsiteX16" fmla="*/ 1148186 w 1782038"/>
                <a:gd name="connsiteY16" fmla="*/ 1298002 h 2184855"/>
                <a:gd name="connsiteX17" fmla="*/ 860134 w 1782038"/>
                <a:gd name="connsiteY17" fmla="*/ 194699 h 2184855"/>
                <a:gd name="connsiteX18" fmla="*/ 895498 w 1782038"/>
                <a:gd name="connsiteY18" fmla="*/ 83695 h 2184855"/>
                <a:gd name="connsiteX19" fmla="*/ 1245871 w 1782038"/>
                <a:gd name="connsiteY19" fmla="*/ 1493371 h 2184855"/>
                <a:gd name="connsiteX20" fmla="*/ 1307426 w 1782038"/>
                <a:gd name="connsiteY20" fmla="*/ 1735576 h 2184855"/>
                <a:gd name="connsiteX21" fmla="*/ 1320807 w 1782038"/>
                <a:gd name="connsiteY21" fmla="*/ 1827908 h 2184855"/>
                <a:gd name="connsiteX22" fmla="*/ 1322145 w 1782038"/>
                <a:gd name="connsiteY22" fmla="*/ 1843966 h 2184855"/>
                <a:gd name="connsiteX23" fmla="*/ 1326829 w 1782038"/>
                <a:gd name="connsiteY23" fmla="*/ 1884779 h 2184855"/>
                <a:gd name="connsiteX24" fmla="*/ 1330843 w 1782038"/>
                <a:gd name="connsiteY24" fmla="*/ 2018593 h 2184855"/>
                <a:gd name="connsiteX25" fmla="*/ 1333520 w 1782038"/>
                <a:gd name="connsiteY25" fmla="*/ 2035990 h 2184855"/>
                <a:gd name="connsiteX26" fmla="*/ 1348908 w 1782038"/>
                <a:gd name="connsiteY26" fmla="*/ 2029968 h 2184855"/>
                <a:gd name="connsiteX27" fmla="*/ 1694819 w 1782038"/>
                <a:gd name="connsiteY27" fmla="*/ 1560948 h 2184855"/>
                <a:gd name="connsiteX28" fmla="*/ 1728273 w 1782038"/>
                <a:gd name="connsiteY28" fmla="*/ 1467277 h 2184855"/>
                <a:gd name="connsiteX29" fmla="*/ 1775777 w 1782038"/>
                <a:gd name="connsiteY29" fmla="*/ 1219720 h 2184855"/>
                <a:gd name="connsiteX30" fmla="*/ 1601818 w 1782038"/>
                <a:gd name="connsiteY30" fmla="*/ 431552 h 2184855"/>
                <a:gd name="connsiteX0" fmla="*/ 1601818 w 1782038"/>
                <a:gd name="connsiteY0" fmla="*/ 431552 h 2184855"/>
                <a:gd name="connsiteX1" fmla="*/ 1099344 w 1782038"/>
                <a:gd name="connsiteY1" fmla="*/ 28770 h 2184855"/>
                <a:gd name="connsiteX2" fmla="*/ 928061 w 1782038"/>
                <a:gd name="connsiteY2" fmla="*/ 0 h 2184855"/>
                <a:gd name="connsiteX3" fmla="*/ 805621 w 1782038"/>
                <a:gd name="connsiteY3" fmla="*/ 6021 h 2184855"/>
                <a:gd name="connsiteX4" fmla="*/ 813650 w 1782038"/>
                <a:gd name="connsiteY4" fmla="*/ 38806 h 2184855"/>
                <a:gd name="connsiteX5" fmla="*/ 805621 w 1782038"/>
                <a:gd name="connsiteY5" fmla="*/ 6021 h 2184855"/>
                <a:gd name="connsiteX6" fmla="*/ 704591 w 1782038"/>
                <a:gd name="connsiteY6" fmla="*/ 22079 h 2184855"/>
                <a:gd name="connsiteX7" fmla="*/ 689871 w 1782038"/>
                <a:gd name="connsiteY7" fmla="*/ 28101 h 2184855"/>
                <a:gd name="connsiteX8" fmla="*/ 407522 w 1782038"/>
                <a:gd name="connsiteY8" fmla="*/ 176635 h 2184855"/>
                <a:gd name="connsiteX9" fmla="*/ 52914 w 1782038"/>
                <a:gd name="connsiteY9" fmla="*/ 729959 h 2184855"/>
                <a:gd name="connsiteX10" fmla="*/ 99749 w 1782038"/>
                <a:gd name="connsiteY10" fmla="*/ 1586372 h 2184855"/>
                <a:gd name="connsiteX11" fmla="*/ 749419 w 1782038"/>
                <a:gd name="connsiteY11" fmla="*/ 2169804 h 2184855"/>
                <a:gd name="connsiteX12" fmla="*/ 994300 w 1782038"/>
                <a:gd name="connsiteY12" fmla="*/ 2177833 h 2184855"/>
                <a:gd name="connsiteX13" fmla="*/ 972220 w 1782038"/>
                <a:gd name="connsiteY13" fmla="*/ 2033313 h 2184855"/>
                <a:gd name="connsiteX14" fmla="*/ 973558 w 1782038"/>
                <a:gd name="connsiteY14" fmla="*/ 2005212 h 2184855"/>
                <a:gd name="connsiteX15" fmla="*/ 1083286 w 1782038"/>
                <a:gd name="connsiteY15" fmla="*/ 1662647 h 2184855"/>
                <a:gd name="connsiteX16" fmla="*/ 1148186 w 1782038"/>
                <a:gd name="connsiteY16" fmla="*/ 1298002 h 2184855"/>
                <a:gd name="connsiteX17" fmla="*/ 860134 w 1782038"/>
                <a:gd name="connsiteY17" fmla="*/ 194699 h 2184855"/>
                <a:gd name="connsiteX18" fmla="*/ 895498 w 1782038"/>
                <a:gd name="connsiteY18" fmla="*/ 83695 h 2184855"/>
                <a:gd name="connsiteX19" fmla="*/ 1245871 w 1782038"/>
                <a:gd name="connsiteY19" fmla="*/ 1493371 h 2184855"/>
                <a:gd name="connsiteX20" fmla="*/ 1307426 w 1782038"/>
                <a:gd name="connsiteY20" fmla="*/ 1735576 h 2184855"/>
                <a:gd name="connsiteX21" fmla="*/ 1320807 w 1782038"/>
                <a:gd name="connsiteY21" fmla="*/ 1827908 h 2184855"/>
                <a:gd name="connsiteX22" fmla="*/ 1322145 w 1782038"/>
                <a:gd name="connsiteY22" fmla="*/ 1843966 h 2184855"/>
                <a:gd name="connsiteX23" fmla="*/ 1326829 w 1782038"/>
                <a:gd name="connsiteY23" fmla="*/ 1884779 h 2184855"/>
                <a:gd name="connsiteX24" fmla="*/ 1330843 w 1782038"/>
                <a:gd name="connsiteY24" fmla="*/ 2018593 h 2184855"/>
                <a:gd name="connsiteX25" fmla="*/ 1333521 w 1782038"/>
                <a:gd name="connsiteY25" fmla="*/ 2035990 h 2184855"/>
                <a:gd name="connsiteX26" fmla="*/ 1348908 w 1782038"/>
                <a:gd name="connsiteY26" fmla="*/ 2029968 h 2184855"/>
                <a:gd name="connsiteX27" fmla="*/ 1694819 w 1782038"/>
                <a:gd name="connsiteY27" fmla="*/ 1560948 h 2184855"/>
                <a:gd name="connsiteX28" fmla="*/ 1728273 w 1782038"/>
                <a:gd name="connsiteY28" fmla="*/ 1467277 h 2184855"/>
                <a:gd name="connsiteX29" fmla="*/ 1775777 w 1782038"/>
                <a:gd name="connsiteY29" fmla="*/ 1219720 h 2184855"/>
                <a:gd name="connsiteX30" fmla="*/ 1601818 w 1782038"/>
                <a:gd name="connsiteY30" fmla="*/ 431552 h 2184855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07426 w 1782038"/>
                <a:gd name="connsiteY20" fmla="*/ 1735576 h 2213552"/>
                <a:gd name="connsiteX21" fmla="*/ 1320807 w 1782038"/>
                <a:gd name="connsiteY21" fmla="*/ 1827908 h 2213552"/>
                <a:gd name="connsiteX22" fmla="*/ 1322145 w 1782038"/>
                <a:gd name="connsiteY22" fmla="*/ 1843966 h 2213552"/>
                <a:gd name="connsiteX23" fmla="*/ 1326829 w 1782038"/>
                <a:gd name="connsiteY23" fmla="*/ 1884779 h 2213552"/>
                <a:gd name="connsiteX24" fmla="*/ 1330843 w 1782038"/>
                <a:gd name="connsiteY24" fmla="*/ 2018593 h 2213552"/>
                <a:gd name="connsiteX25" fmla="*/ 1100142 w 1782038"/>
                <a:gd name="connsiteY25" fmla="*/ 2213355 h 2213552"/>
                <a:gd name="connsiteX26" fmla="*/ 1348908 w 1782038"/>
                <a:gd name="connsiteY26" fmla="*/ 2029968 h 2213552"/>
                <a:gd name="connsiteX27" fmla="*/ 1694819 w 1782038"/>
                <a:gd name="connsiteY27" fmla="*/ 1560948 h 2213552"/>
                <a:gd name="connsiteX28" fmla="*/ 1728273 w 1782038"/>
                <a:gd name="connsiteY28" fmla="*/ 1467277 h 2213552"/>
                <a:gd name="connsiteX29" fmla="*/ 1775777 w 1782038"/>
                <a:gd name="connsiteY29" fmla="*/ 1219720 h 2213552"/>
                <a:gd name="connsiteX30" fmla="*/ 1601818 w 1782038"/>
                <a:gd name="connsiteY30" fmla="*/ 431552 h 2213552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07426 w 1782038"/>
                <a:gd name="connsiteY20" fmla="*/ 1735576 h 2213552"/>
                <a:gd name="connsiteX21" fmla="*/ 1320807 w 1782038"/>
                <a:gd name="connsiteY21" fmla="*/ 1827908 h 2213552"/>
                <a:gd name="connsiteX22" fmla="*/ 1322145 w 1782038"/>
                <a:gd name="connsiteY22" fmla="*/ 1843966 h 2213552"/>
                <a:gd name="connsiteX23" fmla="*/ 1330843 w 1782038"/>
                <a:gd name="connsiteY23" fmla="*/ 2018593 h 2213552"/>
                <a:gd name="connsiteX24" fmla="*/ 1100142 w 1782038"/>
                <a:gd name="connsiteY24" fmla="*/ 2213355 h 2213552"/>
                <a:gd name="connsiteX25" fmla="*/ 1348908 w 1782038"/>
                <a:gd name="connsiteY25" fmla="*/ 2029968 h 2213552"/>
                <a:gd name="connsiteX26" fmla="*/ 1694819 w 1782038"/>
                <a:gd name="connsiteY26" fmla="*/ 1560948 h 2213552"/>
                <a:gd name="connsiteX27" fmla="*/ 1728273 w 1782038"/>
                <a:gd name="connsiteY27" fmla="*/ 1467277 h 2213552"/>
                <a:gd name="connsiteX28" fmla="*/ 1775777 w 1782038"/>
                <a:gd name="connsiteY28" fmla="*/ 1219720 h 2213552"/>
                <a:gd name="connsiteX29" fmla="*/ 1601818 w 1782038"/>
                <a:gd name="connsiteY29" fmla="*/ 431552 h 2213552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07426 w 1782038"/>
                <a:gd name="connsiteY20" fmla="*/ 1735576 h 2213552"/>
                <a:gd name="connsiteX21" fmla="*/ 1320807 w 1782038"/>
                <a:gd name="connsiteY21" fmla="*/ 1827908 h 2213552"/>
                <a:gd name="connsiteX22" fmla="*/ 1330843 w 1782038"/>
                <a:gd name="connsiteY22" fmla="*/ 2018593 h 2213552"/>
                <a:gd name="connsiteX23" fmla="*/ 1100142 w 1782038"/>
                <a:gd name="connsiteY23" fmla="*/ 2213355 h 2213552"/>
                <a:gd name="connsiteX24" fmla="*/ 1348908 w 1782038"/>
                <a:gd name="connsiteY24" fmla="*/ 2029968 h 2213552"/>
                <a:gd name="connsiteX25" fmla="*/ 1694819 w 1782038"/>
                <a:gd name="connsiteY25" fmla="*/ 1560948 h 2213552"/>
                <a:gd name="connsiteX26" fmla="*/ 1728273 w 1782038"/>
                <a:gd name="connsiteY26" fmla="*/ 1467277 h 2213552"/>
                <a:gd name="connsiteX27" fmla="*/ 1775777 w 1782038"/>
                <a:gd name="connsiteY27" fmla="*/ 1219720 h 2213552"/>
                <a:gd name="connsiteX28" fmla="*/ 1601818 w 1782038"/>
                <a:gd name="connsiteY28" fmla="*/ 431552 h 2213552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07426 w 1782038"/>
                <a:gd name="connsiteY20" fmla="*/ 1735576 h 2213552"/>
                <a:gd name="connsiteX21" fmla="*/ 1330843 w 1782038"/>
                <a:gd name="connsiteY21" fmla="*/ 2018593 h 2213552"/>
                <a:gd name="connsiteX22" fmla="*/ 1100142 w 1782038"/>
                <a:gd name="connsiteY22" fmla="*/ 2213355 h 2213552"/>
                <a:gd name="connsiteX23" fmla="*/ 1348908 w 1782038"/>
                <a:gd name="connsiteY23" fmla="*/ 2029968 h 2213552"/>
                <a:gd name="connsiteX24" fmla="*/ 1694819 w 1782038"/>
                <a:gd name="connsiteY24" fmla="*/ 1560948 h 2213552"/>
                <a:gd name="connsiteX25" fmla="*/ 1728273 w 1782038"/>
                <a:gd name="connsiteY25" fmla="*/ 1467277 h 2213552"/>
                <a:gd name="connsiteX26" fmla="*/ 1775777 w 1782038"/>
                <a:gd name="connsiteY26" fmla="*/ 1219720 h 2213552"/>
                <a:gd name="connsiteX27" fmla="*/ 1601818 w 1782038"/>
                <a:gd name="connsiteY27" fmla="*/ 431552 h 2213552"/>
                <a:gd name="connsiteX0" fmla="*/ 1601818 w 1782038"/>
                <a:gd name="connsiteY0" fmla="*/ 431552 h 2213552"/>
                <a:gd name="connsiteX1" fmla="*/ 1099344 w 1782038"/>
                <a:gd name="connsiteY1" fmla="*/ 28770 h 2213552"/>
                <a:gd name="connsiteX2" fmla="*/ 928061 w 1782038"/>
                <a:gd name="connsiteY2" fmla="*/ 0 h 2213552"/>
                <a:gd name="connsiteX3" fmla="*/ 805621 w 1782038"/>
                <a:gd name="connsiteY3" fmla="*/ 6021 h 2213552"/>
                <a:gd name="connsiteX4" fmla="*/ 813650 w 1782038"/>
                <a:gd name="connsiteY4" fmla="*/ 38806 h 2213552"/>
                <a:gd name="connsiteX5" fmla="*/ 805621 w 1782038"/>
                <a:gd name="connsiteY5" fmla="*/ 6021 h 2213552"/>
                <a:gd name="connsiteX6" fmla="*/ 704591 w 1782038"/>
                <a:gd name="connsiteY6" fmla="*/ 22079 h 2213552"/>
                <a:gd name="connsiteX7" fmla="*/ 689871 w 1782038"/>
                <a:gd name="connsiteY7" fmla="*/ 28101 h 2213552"/>
                <a:gd name="connsiteX8" fmla="*/ 407522 w 1782038"/>
                <a:gd name="connsiteY8" fmla="*/ 176635 h 2213552"/>
                <a:gd name="connsiteX9" fmla="*/ 52914 w 1782038"/>
                <a:gd name="connsiteY9" fmla="*/ 729959 h 2213552"/>
                <a:gd name="connsiteX10" fmla="*/ 99749 w 1782038"/>
                <a:gd name="connsiteY10" fmla="*/ 1586372 h 2213552"/>
                <a:gd name="connsiteX11" fmla="*/ 749419 w 1782038"/>
                <a:gd name="connsiteY11" fmla="*/ 2169804 h 2213552"/>
                <a:gd name="connsiteX12" fmla="*/ 994300 w 1782038"/>
                <a:gd name="connsiteY12" fmla="*/ 2177833 h 2213552"/>
                <a:gd name="connsiteX13" fmla="*/ 972220 w 1782038"/>
                <a:gd name="connsiteY13" fmla="*/ 2033313 h 2213552"/>
                <a:gd name="connsiteX14" fmla="*/ 973558 w 1782038"/>
                <a:gd name="connsiteY14" fmla="*/ 2005212 h 2213552"/>
                <a:gd name="connsiteX15" fmla="*/ 1083286 w 1782038"/>
                <a:gd name="connsiteY15" fmla="*/ 1662647 h 2213552"/>
                <a:gd name="connsiteX16" fmla="*/ 1148186 w 1782038"/>
                <a:gd name="connsiteY16" fmla="*/ 1298002 h 2213552"/>
                <a:gd name="connsiteX17" fmla="*/ 860134 w 1782038"/>
                <a:gd name="connsiteY17" fmla="*/ 194699 h 2213552"/>
                <a:gd name="connsiteX18" fmla="*/ 895498 w 1782038"/>
                <a:gd name="connsiteY18" fmla="*/ 83695 h 2213552"/>
                <a:gd name="connsiteX19" fmla="*/ 1245871 w 1782038"/>
                <a:gd name="connsiteY19" fmla="*/ 1493371 h 2213552"/>
                <a:gd name="connsiteX20" fmla="*/ 1330843 w 1782038"/>
                <a:gd name="connsiteY20" fmla="*/ 2018593 h 2213552"/>
                <a:gd name="connsiteX21" fmla="*/ 1100142 w 1782038"/>
                <a:gd name="connsiteY21" fmla="*/ 2213355 h 2213552"/>
                <a:gd name="connsiteX22" fmla="*/ 1348908 w 1782038"/>
                <a:gd name="connsiteY22" fmla="*/ 2029968 h 2213552"/>
                <a:gd name="connsiteX23" fmla="*/ 1694819 w 1782038"/>
                <a:gd name="connsiteY23" fmla="*/ 1560948 h 2213552"/>
                <a:gd name="connsiteX24" fmla="*/ 1728273 w 1782038"/>
                <a:gd name="connsiteY24" fmla="*/ 1467277 h 2213552"/>
                <a:gd name="connsiteX25" fmla="*/ 1775777 w 1782038"/>
                <a:gd name="connsiteY25" fmla="*/ 1219720 h 2213552"/>
                <a:gd name="connsiteX26" fmla="*/ 1601818 w 1782038"/>
                <a:gd name="connsiteY26" fmla="*/ 431552 h 2213552"/>
                <a:gd name="connsiteX0" fmla="*/ 1601818 w 1782038"/>
                <a:gd name="connsiteY0" fmla="*/ 431552 h 2239066"/>
                <a:gd name="connsiteX1" fmla="*/ 1099344 w 1782038"/>
                <a:gd name="connsiteY1" fmla="*/ 28770 h 2239066"/>
                <a:gd name="connsiteX2" fmla="*/ 928061 w 1782038"/>
                <a:gd name="connsiteY2" fmla="*/ 0 h 2239066"/>
                <a:gd name="connsiteX3" fmla="*/ 805621 w 1782038"/>
                <a:gd name="connsiteY3" fmla="*/ 6021 h 2239066"/>
                <a:gd name="connsiteX4" fmla="*/ 813650 w 1782038"/>
                <a:gd name="connsiteY4" fmla="*/ 38806 h 2239066"/>
                <a:gd name="connsiteX5" fmla="*/ 805621 w 1782038"/>
                <a:gd name="connsiteY5" fmla="*/ 6021 h 2239066"/>
                <a:gd name="connsiteX6" fmla="*/ 704591 w 1782038"/>
                <a:gd name="connsiteY6" fmla="*/ 22079 h 2239066"/>
                <a:gd name="connsiteX7" fmla="*/ 689871 w 1782038"/>
                <a:gd name="connsiteY7" fmla="*/ 28101 h 2239066"/>
                <a:gd name="connsiteX8" fmla="*/ 407522 w 1782038"/>
                <a:gd name="connsiteY8" fmla="*/ 176635 h 2239066"/>
                <a:gd name="connsiteX9" fmla="*/ 52914 w 1782038"/>
                <a:gd name="connsiteY9" fmla="*/ 729959 h 2239066"/>
                <a:gd name="connsiteX10" fmla="*/ 99749 w 1782038"/>
                <a:gd name="connsiteY10" fmla="*/ 1586372 h 2239066"/>
                <a:gd name="connsiteX11" fmla="*/ 749419 w 1782038"/>
                <a:gd name="connsiteY11" fmla="*/ 2169804 h 2239066"/>
                <a:gd name="connsiteX12" fmla="*/ 994300 w 1782038"/>
                <a:gd name="connsiteY12" fmla="*/ 2177833 h 2239066"/>
                <a:gd name="connsiteX13" fmla="*/ 972220 w 1782038"/>
                <a:gd name="connsiteY13" fmla="*/ 2033313 h 2239066"/>
                <a:gd name="connsiteX14" fmla="*/ 973558 w 1782038"/>
                <a:gd name="connsiteY14" fmla="*/ 2005212 h 2239066"/>
                <a:gd name="connsiteX15" fmla="*/ 1083286 w 1782038"/>
                <a:gd name="connsiteY15" fmla="*/ 1662647 h 2239066"/>
                <a:gd name="connsiteX16" fmla="*/ 1148186 w 1782038"/>
                <a:gd name="connsiteY16" fmla="*/ 1298002 h 2239066"/>
                <a:gd name="connsiteX17" fmla="*/ 860134 w 1782038"/>
                <a:gd name="connsiteY17" fmla="*/ 194699 h 2239066"/>
                <a:gd name="connsiteX18" fmla="*/ 895498 w 1782038"/>
                <a:gd name="connsiteY18" fmla="*/ 83695 h 2239066"/>
                <a:gd name="connsiteX19" fmla="*/ 1245871 w 1782038"/>
                <a:gd name="connsiteY19" fmla="*/ 1493371 h 2239066"/>
                <a:gd name="connsiteX20" fmla="*/ 1100142 w 1782038"/>
                <a:gd name="connsiteY20" fmla="*/ 2213355 h 2239066"/>
                <a:gd name="connsiteX21" fmla="*/ 1348908 w 1782038"/>
                <a:gd name="connsiteY21" fmla="*/ 2029968 h 2239066"/>
                <a:gd name="connsiteX22" fmla="*/ 1694819 w 1782038"/>
                <a:gd name="connsiteY22" fmla="*/ 1560948 h 2239066"/>
                <a:gd name="connsiteX23" fmla="*/ 1728273 w 1782038"/>
                <a:gd name="connsiteY23" fmla="*/ 1467277 h 2239066"/>
                <a:gd name="connsiteX24" fmla="*/ 1775777 w 1782038"/>
                <a:gd name="connsiteY24" fmla="*/ 1219720 h 2239066"/>
                <a:gd name="connsiteX25" fmla="*/ 1601818 w 1782038"/>
                <a:gd name="connsiteY25" fmla="*/ 431552 h 2239066"/>
                <a:gd name="connsiteX0" fmla="*/ 1601818 w 1782038"/>
                <a:gd name="connsiteY0" fmla="*/ 431552 h 2239062"/>
                <a:gd name="connsiteX1" fmla="*/ 1099344 w 1782038"/>
                <a:gd name="connsiteY1" fmla="*/ 28770 h 2239062"/>
                <a:gd name="connsiteX2" fmla="*/ 928061 w 1782038"/>
                <a:gd name="connsiteY2" fmla="*/ 0 h 2239062"/>
                <a:gd name="connsiteX3" fmla="*/ 805621 w 1782038"/>
                <a:gd name="connsiteY3" fmla="*/ 6021 h 2239062"/>
                <a:gd name="connsiteX4" fmla="*/ 813650 w 1782038"/>
                <a:gd name="connsiteY4" fmla="*/ 38806 h 2239062"/>
                <a:gd name="connsiteX5" fmla="*/ 805621 w 1782038"/>
                <a:gd name="connsiteY5" fmla="*/ 6021 h 2239062"/>
                <a:gd name="connsiteX6" fmla="*/ 704591 w 1782038"/>
                <a:gd name="connsiteY6" fmla="*/ 22079 h 2239062"/>
                <a:gd name="connsiteX7" fmla="*/ 689871 w 1782038"/>
                <a:gd name="connsiteY7" fmla="*/ 28101 h 2239062"/>
                <a:gd name="connsiteX8" fmla="*/ 407522 w 1782038"/>
                <a:gd name="connsiteY8" fmla="*/ 176635 h 2239062"/>
                <a:gd name="connsiteX9" fmla="*/ 52914 w 1782038"/>
                <a:gd name="connsiteY9" fmla="*/ 729959 h 2239062"/>
                <a:gd name="connsiteX10" fmla="*/ 99749 w 1782038"/>
                <a:gd name="connsiteY10" fmla="*/ 1586372 h 2239062"/>
                <a:gd name="connsiteX11" fmla="*/ 749419 w 1782038"/>
                <a:gd name="connsiteY11" fmla="*/ 2169804 h 2239062"/>
                <a:gd name="connsiteX12" fmla="*/ 994300 w 1782038"/>
                <a:gd name="connsiteY12" fmla="*/ 2177833 h 2239062"/>
                <a:gd name="connsiteX13" fmla="*/ 972220 w 1782038"/>
                <a:gd name="connsiteY13" fmla="*/ 2033313 h 2239062"/>
                <a:gd name="connsiteX14" fmla="*/ 1083286 w 1782038"/>
                <a:gd name="connsiteY14" fmla="*/ 1662647 h 2239062"/>
                <a:gd name="connsiteX15" fmla="*/ 1148186 w 1782038"/>
                <a:gd name="connsiteY15" fmla="*/ 1298002 h 2239062"/>
                <a:gd name="connsiteX16" fmla="*/ 860134 w 1782038"/>
                <a:gd name="connsiteY16" fmla="*/ 194699 h 2239062"/>
                <a:gd name="connsiteX17" fmla="*/ 895498 w 1782038"/>
                <a:gd name="connsiteY17" fmla="*/ 83695 h 2239062"/>
                <a:gd name="connsiteX18" fmla="*/ 1245871 w 1782038"/>
                <a:gd name="connsiteY18" fmla="*/ 1493371 h 2239062"/>
                <a:gd name="connsiteX19" fmla="*/ 1100142 w 1782038"/>
                <a:gd name="connsiteY19" fmla="*/ 2213355 h 2239062"/>
                <a:gd name="connsiteX20" fmla="*/ 1348908 w 1782038"/>
                <a:gd name="connsiteY20" fmla="*/ 2029968 h 2239062"/>
                <a:gd name="connsiteX21" fmla="*/ 1694819 w 1782038"/>
                <a:gd name="connsiteY21" fmla="*/ 1560948 h 2239062"/>
                <a:gd name="connsiteX22" fmla="*/ 1728273 w 1782038"/>
                <a:gd name="connsiteY22" fmla="*/ 1467277 h 2239062"/>
                <a:gd name="connsiteX23" fmla="*/ 1775777 w 1782038"/>
                <a:gd name="connsiteY23" fmla="*/ 1219720 h 2239062"/>
                <a:gd name="connsiteX24" fmla="*/ 1601818 w 1782038"/>
                <a:gd name="connsiteY24" fmla="*/ 431552 h 2239062"/>
                <a:gd name="connsiteX0" fmla="*/ 1601818 w 1782038"/>
                <a:gd name="connsiteY0" fmla="*/ 431552 h 2239066"/>
                <a:gd name="connsiteX1" fmla="*/ 1099344 w 1782038"/>
                <a:gd name="connsiteY1" fmla="*/ 28770 h 2239066"/>
                <a:gd name="connsiteX2" fmla="*/ 928061 w 1782038"/>
                <a:gd name="connsiteY2" fmla="*/ 0 h 2239066"/>
                <a:gd name="connsiteX3" fmla="*/ 805621 w 1782038"/>
                <a:gd name="connsiteY3" fmla="*/ 6021 h 2239066"/>
                <a:gd name="connsiteX4" fmla="*/ 813650 w 1782038"/>
                <a:gd name="connsiteY4" fmla="*/ 38806 h 2239066"/>
                <a:gd name="connsiteX5" fmla="*/ 805621 w 1782038"/>
                <a:gd name="connsiteY5" fmla="*/ 6021 h 2239066"/>
                <a:gd name="connsiteX6" fmla="*/ 704591 w 1782038"/>
                <a:gd name="connsiteY6" fmla="*/ 22079 h 2239066"/>
                <a:gd name="connsiteX7" fmla="*/ 689871 w 1782038"/>
                <a:gd name="connsiteY7" fmla="*/ 28101 h 2239066"/>
                <a:gd name="connsiteX8" fmla="*/ 407522 w 1782038"/>
                <a:gd name="connsiteY8" fmla="*/ 176635 h 2239066"/>
                <a:gd name="connsiteX9" fmla="*/ 52914 w 1782038"/>
                <a:gd name="connsiteY9" fmla="*/ 729959 h 2239066"/>
                <a:gd name="connsiteX10" fmla="*/ 99749 w 1782038"/>
                <a:gd name="connsiteY10" fmla="*/ 1586372 h 2239066"/>
                <a:gd name="connsiteX11" fmla="*/ 749419 w 1782038"/>
                <a:gd name="connsiteY11" fmla="*/ 2169804 h 2239066"/>
                <a:gd name="connsiteX12" fmla="*/ 994300 w 1782038"/>
                <a:gd name="connsiteY12" fmla="*/ 2177833 h 2239066"/>
                <a:gd name="connsiteX13" fmla="*/ 1083286 w 1782038"/>
                <a:gd name="connsiteY13" fmla="*/ 1662647 h 2239066"/>
                <a:gd name="connsiteX14" fmla="*/ 1148186 w 1782038"/>
                <a:gd name="connsiteY14" fmla="*/ 1298002 h 2239066"/>
                <a:gd name="connsiteX15" fmla="*/ 860134 w 1782038"/>
                <a:gd name="connsiteY15" fmla="*/ 194699 h 2239066"/>
                <a:gd name="connsiteX16" fmla="*/ 895498 w 1782038"/>
                <a:gd name="connsiteY16" fmla="*/ 83695 h 2239066"/>
                <a:gd name="connsiteX17" fmla="*/ 1245871 w 1782038"/>
                <a:gd name="connsiteY17" fmla="*/ 1493371 h 2239066"/>
                <a:gd name="connsiteX18" fmla="*/ 1100142 w 1782038"/>
                <a:gd name="connsiteY18" fmla="*/ 2213355 h 2239066"/>
                <a:gd name="connsiteX19" fmla="*/ 1348908 w 1782038"/>
                <a:gd name="connsiteY19" fmla="*/ 2029968 h 2239066"/>
                <a:gd name="connsiteX20" fmla="*/ 1694819 w 1782038"/>
                <a:gd name="connsiteY20" fmla="*/ 1560948 h 2239066"/>
                <a:gd name="connsiteX21" fmla="*/ 1728273 w 1782038"/>
                <a:gd name="connsiteY21" fmla="*/ 1467277 h 2239066"/>
                <a:gd name="connsiteX22" fmla="*/ 1775777 w 1782038"/>
                <a:gd name="connsiteY22" fmla="*/ 1219720 h 2239066"/>
                <a:gd name="connsiteX23" fmla="*/ 1601818 w 1782038"/>
                <a:gd name="connsiteY23" fmla="*/ 431552 h 2239066"/>
                <a:gd name="connsiteX0" fmla="*/ 1601818 w 1782038"/>
                <a:gd name="connsiteY0" fmla="*/ 431552 h 2239062"/>
                <a:gd name="connsiteX1" fmla="*/ 1099344 w 1782038"/>
                <a:gd name="connsiteY1" fmla="*/ 28770 h 2239062"/>
                <a:gd name="connsiteX2" fmla="*/ 928061 w 1782038"/>
                <a:gd name="connsiteY2" fmla="*/ 0 h 2239062"/>
                <a:gd name="connsiteX3" fmla="*/ 805621 w 1782038"/>
                <a:gd name="connsiteY3" fmla="*/ 6021 h 2239062"/>
                <a:gd name="connsiteX4" fmla="*/ 813650 w 1782038"/>
                <a:gd name="connsiteY4" fmla="*/ 38806 h 2239062"/>
                <a:gd name="connsiteX5" fmla="*/ 805621 w 1782038"/>
                <a:gd name="connsiteY5" fmla="*/ 6021 h 2239062"/>
                <a:gd name="connsiteX6" fmla="*/ 704591 w 1782038"/>
                <a:gd name="connsiteY6" fmla="*/ 22079 h 2239062"/>
                <a:gd name="connsiteX7" fmla="*/ 689871 w 1782038"/>
                <a:gd name="connsiteY7" fmla="*/ 28101 h 2239062"/>
                <a:gd name="connsiteX8" fmla="*/ 407522 w 1782038"/>
                <a:gd name="connsiteY8" fmla="*/ 176635 h 2239062"/>
                <a:gd name="connsiteX9" fmla="*/ 52914 w 1782038"/>
                <a:gd name="connsiteY9" fmla="*/ 729959 h 2239062"/>
                <a:gd name="connsiteX10" fmla="*/ 99749 w 1782038"/>
                <a:gd name="connsiteY10" fmla="*/ 1586372 h 2239062"/>
                <a:gd name="connsiteX11" fmla="*/ 749419 w 1782038"/>
                <a:gd name="connsiteY11" fmla="*/ 2169804 h 2239062"/>
                <a:gd name="connsiteX12" fmla="*/ 994300 w 1782038"/>
                <a:gd name="connsiteY12" fmla="*/ 2177833 h 2239062"/>
                <a:gd name="connsiteX13" fmla="*/ 1148186 w 1782038"/>
                <a:gd name="connsiteY13" fmla="*/ 1298002 h 2239062"/>
                <a:gd name="connsiteX14" fmla="*/ 860134 w 1782038"/>
                <a:gd name="connsiteY14" fmla="*/ 194699 h 2239062"/>
                <a:gd name="connsiteX15" fmla="*/ 895498 w 1782038"/>
                <a:gd name="connsiteY15" fmla="*/ 83695 h 2239062"/>
                <a:gd name="connsiteX16" fmla="*/ 1245871 w 1782038"/>
                <a:gd name="connsiteY16" fmla="*/ 1493371 h 2239062"/>
                <a:gd name="connsiteX17" fmla="*/ 1100142 w 1782038"/>
                <a:gd name="connsiteY17" fmla="*/ 2213355 h 2239062"/>
                <a:gd name="connsiteX18" fmla="*/ 1348908 w 1782038"/>
                <a:gd name="connsiteY18" fmla="*/ 2029968 h 2239062"/>
                <a:gd name="connsiteX19" fmla="*/ 1694819 w 1782038"/>
                <a:gd name="connsiteY19" fmla="*/ 1560948 h 2239062"/>
                <a:gd name="connsiteX20" fmla="*/ 1728273 w 1782038"/>
                <a:gd name="connsiteY20" fmla="*/ 1467277 h 2239062"/>
                <a:gd name="connsiteX21" fmla="*/ 1775777 w 1782038"/>
                <a:gd name="connsiteY21" fmla="*/ 1219720 h 2239062"/>
                <a:gd name="connsiteX22" fmla="*/ 1601818 w 1782038"/>
                <a:gd name="connsiteY22" fmla="*/ 431552 h 2239062"/>
                <a:gd name="connsiteX0" fmla="*/ 1601818 w 1782038"/>
                <a:gd name="connsiteY0" fmla="*/ 431552 h 2239066"/>
                <a:gd name="connsiteX1" fmla="*/ 1099344 w 1782038"/>
                <a:gd name="connsiteY1" fmla="*/ 28770 h 2239066"/>
                <a:gd name="connsiteX2" fmla="*/ 928061 w 1782038"/>
                <a:gd name="connsiteY2" fmla="*/ 0 h 2239066"/>
                <a:gd name="connsiteX3" fmla="*/ 805621 w 1782038"/>
                <a:gd name="connsiteY3" fmla="*/ 6021 h 2239066"/>
                <a:gd name="connsiteX4" fmla="*/ 813650 w 1782038"/>
                <a:gd name="connsiteY4" fmla="*/ 38806 h 2239066"/>
                <a:gd name="connsiteX5" fmla="*/ 805621 w 1782038"/>
                <a:gd name="connsiteY5" fmla="*/ 6021 h 2239066"/>
                <a:gd name="connsiteX6" fmla="*/ 704591 w 1782038"/>
                <a:gd name="connsiteY6" fmla="*/ 22079 h 2239066"/>
                <a:gd name="connsiteX7" fmla="*/ 689871 w 1782038"/>
                <a:gd name="connsiteY7" fmla="*/ 28101 h 2239066"/>
                <a:gd name="connsiteX8" fmla="*/ 407522 w 1782038"/>
                <a:gd name="connsiteY8" fmla="*/ 176635 h 2239066"/>
                <a:gd name="connsiteX9" fmla="*/ 52914 w 1782038"/>
                <a:gd name="connsiteY9" fmla="*/ 729959 h 2239066"/>
                <a:gd name="connsiteX10" fmla="*/ 99749 w 1782038"/>
                <a:gd name="connsiteY10" fmla="*/ 1586372 h 2239066"/>
                <a:gd name="connsiteX11" fmla="*/ 749419 w 1782038"/>
                <a:gd name="connsiteY11" fmla="*/ 2169804 h 2239066"/>
                <a:gd name="connsiteX12" fmla="*/ 994300 w 1782038"/>
                <a:gd name="connsiteY12" fmla="*/ 2177833 h 2239066"/>
                <a:gd name="connsiteX13" fmla="*/ 1148186 w 1782038"/>
                <a:gd name="connsiteY13" fmla="*/ 1298002 h 2239066"/>
                <a:gd name="connsiteX14" fmla="*/ 860134 w 1782038"/>
                <a:gd name="connsiteY14" fmla="*/ 194699 h 2239066"/>
                <a:gd name="connsiteX15" fmla="*/ 895498 w 1782038"/>
                <a:gd name="connsiteY15" fmla="*/ 83695 h 2239066"/>
                <a:gd name="connsiteX16" fmla="*/ 1171188 w 1782038"/>
                <a:gd name="connsiteY16" fmla="*/ 1250653 h 2239066"/>
                <a:gd name="connsiteX17" fmla="*/ 1100142 w 1782038"/>
                <a:gd name="connsiteY17" fmla="*/ 2213355 h 2239066"/>
                <a:gd name="connsiteX18" fmla="*/ 1348908 w 1782038"/>
                <a:gd name="connsiteY18" fmla="*/ 2029968 h 2239066"/>
                <a:gd name="connsiteX19" fmla="*/ 1694819 w 1782038"/>
                <a:gd name="connsiteY19" fmla="*/ 1560948 h 2239066"/>
                <a:gd name="connsiteX20" fmla="*/ 1728273 w 1782038"/>
                <a:gd name="connsiteY20" fmla="*/ 1467277 h 2239066"/>
                <a:gd name="connsiteX21" fmla="*/ 1775777 w 1782038"/>
                <a:gd name="connsiteY21" fmla="*/ 1219720 h 2239066"/>
                <a:gd name="connsiteX22" fmla="*/ 1601818 w 1782038"/>
                <a:gd name="connsiteY22" fmla="*/ 431552 h 2239066"/>
                <a:gd name="connsiteX0" fmla="*/ 1601818 w 1782038"/>
                <a:gd name="connsiteY0" fmla="*/ 431552 h 2197287"/>
                <a:gd name="connsiteX1" fmla="*/ 1099344 w 1782038"/>
                <a:gd name="connsiteY1" fmla="*/ 28770 h 2197287"/>
                <a:gd name="connsiteX2" fmla="*/ 928061 w 1782038"/>
                <a:gd name="connsiteY2" fmla="*/ 0 h 2197287"/>
                <a:gd name="connsiteX3" fmla="*/ 805621 w 1782038"/>
                <a:gd name="connsiteY3" fmla="*/ 6021 h 2197287"/>
                <a:gd name="connsiteX4" fmla="*/ 813650 w 1782038"/>
                <a:gd name="connsiteY4" fmla="*/ 38806 h 2197287"/>
                <a:gd name="connsiteX5" fmla="*/ 805621 w 1782038"/>
                <a:gd name="connsiteY5" fmla="*/ 6021 h 2197287"/>
                <a:gd name="connsiteX6" fmla="*/ 704591 w 1782038"/>
                <a:gd name="connsiteY6" fmla="*/ 22079 h 2197287"/>
                <a:gd name="connsiteX7" fmla="*/ 689871 w 1782038"/>
                <a:gd name="connsiteY7" fmla="*/ 28101 h 2197287"/>
                <a:gd name="connsiteX8" fmla="*/ 407522 w 1782038"/>
                <a:gd name="connsiteY8" fmla="*/ 176635 h 2197287"/>
                <a:gd name="connsiteX9" fmla="*/ 52914 w 1782038"/>
                <a:gd name="connsiteY9" fmla="*/ 729959 h 2197287"/>
                <a:gd name="connsiteX10" fmla="*/ 99749 w 1782038"/>
                <a:gd name="connsiteY10" fmla="*/ 1586372 h 2197287"/>
                <a:gd name="connsiteX11" fmla="*/ 749419 w 1782038"/>
                <a:gd name="connsiteY11" fmla="*/ 2169804 h 2197287"/>
                <a:gd name="connsiteX12" fmla="*/ 994300 w 1782038"/>
                <a:gd name="connsiteY12" fmla="*/ 2177833 h 2197287"/>
                <a:gd name="connsiteX13" fmla="*/ 1148186 w 1782038"/>
                <a:gd name="connsiteY13" fmla="*/ 1298002 h 2197287"/>
                <a:gd name="connsiteX14" fmla="*/ 860134 w 1782038"/>
                <a:gd name="connsiteY14" fmla="*/ 194699 h 2197287"/>
                <a:gd name="connsiteX15" fmla="*/ 895498 w 1782038"/>
                <a:gd name="connsiteY15" fmla="*/ 83695 h 2197287"/>
                <a:gd name="connsiteX16" fmla="*/ 1171188 w 1782038"/>
                <a:gd name="connsiteY16" fmla="*/ 1250653 h 2197287"/>
                <a:gd name="connsiteX17" fmla="*/ 1062803 w 1782038"/>
                <a:gd name="connsiteY17" fmla="*/ 2166682 h 2197287"/>
                <a:gd name="connsiteX18" fmla="*/ 1348908 w 1782038"/>
                <a:gd name="connsiteY18" fmla="*/ 2029968 h 2197287"/>
                <a:gd name="connsiteX19" fmla="*/ 1694819 w 1782038"/>
                <a:gd name="connsiteY19" fmla="*/ 1560948 h 2197287"/>
                <a:gd name="connsiteX20" fmla="*/ 1728273 w 1782038"/>
                <a:gd name="connsiteY20" fmla="*/ 1467277 h 2197287"/>
                <a:gd name="connsiteX21" fmla="*/ 1775777 w 1782038"/>
                <a:gd name="connsiteY21" fmla="*/ 1219720 h 2197287"/>
                <a:gd name="connsiteX22" fmla="*/ 1601818 w 1782038"/>
                <a:gd name="connsiteY22" fmla="*/ 431552 h 2197287"/>
                <a:gd name="connsiteX0" fmla="*/ 1601818 w 1782038"/>
                <a:gd name="connsiteY0" fmla="*/ 431552 h 2197287"/>
                <a:gd name="connsiteX1" fmla="*/ 1099344 w 1782038"/>
                <a:gd name="connsiteY1" fmla="*/ 28770 h 2197287"/>
                <a:gd name="connsiteX2" fmla="*/ 928061 w 1782038"/>
                <a:gd name="connsiteY2" fmla="*/ 0 h 2197287"/>
                <a:gd name="connsiteX3" fmla="*/ 805621 w 1782038"/>
                <a:gd name="connsiteY3" fmla="*/ 6021 h 2197287"/>
                <a:gd name="connsiteX4" fmla="*/ 813650 w 1782038"/>
                <a:gd name="connsiteY4" fmla="*/ 38806 h 2197287"/>
                <a:gd name="connsiteX5" fmla="*/ 805621 w 1782038"/>
                <a:gd name="connsiteY5" fmla="*/ 6021 h 2197287"/>
                <a:gd name="connsiteX6" fmla="*/ 704591 w 1782038"/>
                <a:gd name="connsiteY6" fmla="*/ 22079 h 2197287"/>
                <a:gd name="connsiteX7" fmla="*/ 689871 w 1782038"/>
                <a:gd name="connsiteY7" fmla="*/ 28101 h 2197287"/>
                <a:gd name="connsiteX8" fmla="*/ 407522 w 1782038"/>
                <a:gd name="connsiteY8" fmla="*/ 176635 h 2197287"/>
                <a:gd name="connsiteX9" fmla="*/ 52914 w 1782038"/>
                <a:gd name="connsiteY9" fmla="*/ 729959 h 2197287"/>
                <a:gd name="connsiteX10" fmla="*/ 99749 w 1782038"/>
                <a:gd name="connsiteY10" fmla="*/ 1586372 h 2197287"/>
                <a:gd name="connsiteX11" fmla="*/ 749419 w 1782038"/>
                <a:gd name="connsiteY11" fmla="*/ 2169804 h 2197287"/>
                <a:gd name="connsiteX12" fmla="*/ 994300 w 1782038"/>
                <a:gd name="connsiteY12" fmla="*/ 2177833 h 2197287"/>
                <a:gd name="connsiteX13" fmla="*/ 1148186 w 1782038"/>
                <a:gd name="connsiteY13" fmla="*/ 1298002 h 2197287"/>
                <a:gd name="connsiteX14" fmla="*/ 860134 w 1782038"/>
                <a:gd name="connsiteY14" fmla="*/ 194699 h 2197287"/>
                <a:gd name="connsiteX15" fmla="*/ 895498 w 1782038"/>
                <a:gd name="connsiteY15" fmla="*/ 83695 h 2197287"/>
                <a:gd name="connsiteX16" fmla="*/ 1208527 w 1782038"/>
                <a:gd name="connsiteY16" fmla="*/ 1278660 h 2197287"/>
                <a:gd name="connsiteX17" fmla="*/ 1062803 w 1782038"/>
                <a:gd name="connsiteY17" fmla="*/ 2166682 h 2197287"/>
                <a:gd name="connsiteX18" fmla="*/ 1348908 w 1782038"/>
                <a:gd name="connsiteY18" fmla="*/ 2029968 h 2197287"/>
                <a:gd name="connsiteX19" fmla="*/ 1694819 w 1782038"/>
                <a:gd name="connsiteY19" fmla="*/ 1560948 h 2197287"/>
                <a:gd name="connsiteX20" fmla="*/ 1728273 w 1782038"/>
                <a:gd name="connsiteY20" fmla="*/ 1467277 h 2197287"/>
                <a:gd name="connsiteX21" fmla="*/ 1775777 w 1782038"/>
                <a:gd name="connsiteY21" fmla="*/ 1219720 h 2197287"/>
                <a:gd name="connsiteX22" fmla="*/ 1601818 w 1782038"/>
                <a:gd name="connsiteY22" fmla="*/ 431552 h 2197287"/>
                <a:gd name="connsiteX0" fmla="*/ 1601818 w 1782038"/>
                <a:gd name="connsiteY0" fmla="*/ 431552 h 2197287"/>
                <a:gd name="connsiteX1" fmla="*/ 1099344 w 1782038"/>
                <a:gd name="connsiteY1" fmla="*/ 28770 h 2197287"/>
                <a:gd name="connsiteX2" fmla="*/ 928061 w 1782038"/>
                <a:gd name="connsiteY2" fmla="*/ 0 h 2197287"/>
                <a:gd name="connsiteX3" fmla="*/ 805621 w 1782038"/>
                <a:gd name="connsiteY3" fmla="*/ 6021 h 2197287"/>
                <a:gd name="connsiteX4" fmla="*/ 813650 w 1782038"/>
                <a:gd name="connsiteY4" fmla="*/ 38806 h 2197287"/>
                <a:gd name="connsiteX5" fmla="*/ 805621 w 1782038"/>
                <a:gd name="connsiteY5" fmla="*/ 6021 h 2197287"/>
                <a:gd name="connsiteX6" fmla="*/ 704591 w 1782038"/>
                <a:gd name="connsiteY6" fmla="*/ 22079 h 2197287"/>
                <a:gd name="connsiteX7" fmla="*/ 689871 w 1782038"/>
                <a:gd name="connsiteY7" fmla="*/ 28101 h 2197287"/>
                <a:gd name="connsiteX8" fmla="*/ 407522 w 1782038"/>
                <a:gd name="connsiteY8" fmla="*/ 176635 h 2197287"/>
                <a:gd name="connsiteX9" fmla="*/ 52914 w 1782038"/>
                <a:gd name="connsiteY9" fmla="*/ 729959 h 2197287"/>
                <a:gd name="connsiteX10" fmla="*/ 99749 w 1782038"/>
                <a:gd name="connsiteY10" fmla="*/ 1586372 h 2197287"/>
                <a:gd name="connsiteX11" fmla="*/ 749419 w 1782038"/>
                <a:gd name="connsiteY11" fmla="*/ 2169804 h 2197287"/>
                <a:gd name="connsiteX12" fmla="*/ 994300 w 1782038"/>
                <a:gd name="connsiteY12" fmla="*/ 2177833 h 2197287"/>
                <a:gd name="connsiteX13" fmla="*/ 1148186 w 1782038"/>
                <a:gd name="connsiteY13" fmla="*/ 1298002 h 2197287"/>
                <a:gd name="connsiteX14" fmla="*/ 860134 w 1782038"/>
                <a:gd name="connsiteY14" fmla="*/ 194699 h 2197287"/>
                <a:gd name="connsiteX15" fmla="*/ 895498 w 1782038"/>
                <a:gd name="connsiteY15" fmla="*/ 83695 h 2197287"/>
                <a:gd name="connsiteX16" fmla="*/ 1208527 w 1782038"/>
                <a:gd name="connsiteY16" fmla="*/ 1278660 h 2197287"/>
                <a:gd name="connsiteX17" fmla="*/ 1062803 w 1782038"/>
                <a:gd name="connsiteY17" fmla="*/ 2166682 h 2197287"/>
                <a:gd name="connsiteX18" fmla="*/ 1348908 w 1782038"/>
                <a:gd name="connsiteY18" fmla="*/ 2029968 h 2197287"/>
                <a:gd name="connsiteX19" fmla="*/ 1694819 w 1782038"/>
                <a:gd name="connsiteY19" fmla="*/ 1560948 h 2197287"/>
                <a:gd name="connsiteX20" fmla="*/ 1728273 w 1782038"/>
                <a:gd name="connsiteY20" fmla="*/ 1467277 h 2197287"/>
                <a:gd name="connsiteX21" fmla="*/ 1775777 w 1782038"/>
                <a:gd name="connsiteY21" fmla="*/ 1219720 h 2197287"/>
                <a:gd name="connsiteX22" fmla="*/ 1601818 w 1782038"/>
                <a:gd name="connsiteY22" fmla="*/ 431552 h 2197287"/>
                <a:gd name="connsiteX0" fmla="*/ 1601818 w 1782038"/>
                <a:gd name="connsiteY0" fmla="*/ 431552 h 2197287"/>
                <a:gd name="connsiteX1" fmla="*/ 1099344 w 1782038"/>
                <a:gd name="connsiteY1" fmla="*/ 28770 h 2197287"/>
                <a:gd name="connsiteX2" fmla="*/ 928061 w 1782038"/>
                <a:gd name="connsiteY2" fmla="*/ 0 h 2197287"/>
                <a:gd name="connsiteX3" fmla="*/ 805621 w 1782038"/>
                <a:gd name="connsiteY3" fmla="*/ 6021 h 2197287"/>
                <a:gd name="connsiteX4" fmla="*/ 813650 w 1782038"/>
                <a:gd name="connsiteY4" fmla="*/ 38806 h 2197287"/>
                <a:gd name="connsiteX5" fmla="*/ 805621 w 1782038"/>
                <a:gd name="connsiteY5" fmla="*/ 6021 h 2197287"/>
                <a:gd name="connsiteX6" fmla="*/ 704591 w 1782038"/>
                <a:gd name="connsiteY6" fmla="*/ 22079 h 2197287"/>
                <a:gd name="connsiteX7" fmla="*/ 689871 w 1782038"/>
                <a:gd name="connsiteY7" fmla="*/ 28101 h 2197287"/>
                <a:gd name="connsiteX8" fmla="*/ 407522 w 1782038"/>
                <a:gd name="connsiteY8" fmla="*/ 176635 h 2197287"/>
                <a:gd name="connsiteX9" fmla="*/ 52914 w 1782038"/>
                <a:gd name="connsiteY9" fmla="*/ 729959 h 2197287"/>
                <a:gd name="connsiteX10" fmla="*/ 99749 w 1782038"/>
                <a:gd name="connsiteY10" fmla="*/ 1586372 h 2197287"/>
                <a:gd name="connsiteX11" fmla="*/ 749419 w 1782038"/>
                <a:gd name="connsiteY11" fmla="*/ 2169804 h 2197287"/>
                <a:gd name="connsiteX12" fmla="*/ 994300 w 1782038"/>
                <a:gd name="connsiteY12" fmla="*/ 2177833 h 2197287"/>
                <a:gd name="connsiteX13" fmla="*/ 1148186 w 1782038"/>
                <a:gd name="connsiteY13" fmla="*/ 1298002 h 2197287"/>
                <a:gd name="connsiteX14" fmla="*/ 860134 w 1782038"/>
                <a:gd name="connsiteY14" fmla="*/ 194699 h 2197287"/>
                <a:gd name="connsiteX15" fmla="*/ 895498 w 1782038"/>
                <a:gd name="connsiteY15" fmla="*/ 83695 h 2197287"/>
                <a:gd name="connsiteX16" fmla="*/ 1208527 w 1782038"/>
                <a:gd name="connsiteY16" fmla="*/ 1278660 h 2197287"/>
                <a:gd name="connsiteX17" fmla="*/ 1062803 w 1782038"/>
                <a:gd name="connsiteY17" fmla="*/ 2166682 h 2197287"/>
                <a:gd name="connsiteX18" fmla="*/ 1348908 w 1782038"/>
                <a:gd name="connsiteY18" fmla="*/ 2029968 h 2197287"/>
                <a:gd name="connsiteX19" fmla="*/ 1694819 w 1782038"/>
                <a:gd name="connsiteY19" fmla="*/ 1560948 h 2197287"/>
                <a:gd name="connsiteX20" fmla="*/ 1728273 w 1782038"/>
                <a:gd name="connsiteY20" fmla="*/ 1467277 h 2197287"/>
                <a:gd name="connsiteX21" fmla="*/ 1775777 w 1782038"/>
                <a:gd name="connsiteY21" fmla="*/ 1219720 h 2197287"/>
                <a:gd name="connsiteX22" fmla="*/ 1601818 w 1782038"/>
                <a:gd name="connsiteY22" fmla="*/ 431552 h 219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82038" h="2197287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1060761" y="2032533"/>
                    <a:pt x="1170547" y="1628524"/>
                    <a:pt x="1148186" y="1298002"/>
                  </a:cubicBezTo>
                  <a:cubicBezTo>
                    <a:pt x="1105527" y="1098489"/>
                    <a:pt x="859465" y="235513"/>
                    <a:pt x="860134" y="194699"/>
                  </a:cubicBezTo>
                  <a:cubicBezTo>
                    <a:pt x="860803" y="163922"/>
                    <a:pt x="892153" y="114473"/>
                    <a:pt x="895498" y="83695"/>
                  </a:cubicBezTo>
                  <a:cubicBezTo>
                    <a:pt x="920254" y="221524"/>
                    <a:pt x="1173735" y="1142838"/>
                    <a:pt x="1208527" y="1278660"/>
                  </a:cubicBezTo>
                  <a:cubicBezTo>
                    <a:pt x="1242634" y="1633603"/>
                    <a:pt x="1148318" y="2039909"/>
                    <a:pt x="1062803" y="2166682"/>
                  </a:cubicBezTo>
                  <a:cubicBezTo>
                    <a:pt x="1079976" y="2256115"/>
                    <a:pt x="1243572" y="2130924"/>
                    <a:pt x="1348908" y="2029968"/>
                  </a:cubicBezTo>
                  <a:cubicBezTo>
                    <a:pt x="1454244" y="1929012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accent6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AF9BAF-7D32-4908-980F-6BB458DD8AA9}"/>
                </a:ext>
              </a:extLst>
            </p:cNvPr>
            <p:cNvGrpSpPr/>
            <p:nvPr/>
          </p:nvGrpSpPr>
          <p:grpSpPr>
            <a:xfrm>
              <a:off x="8823403" y="1524116"/>
              <a:ext cx="862205" cy="1849046"/>
              <a:chOff x="7673333" y="2278260"/>
              <a:chExt cx="862205" cy="1849046"/>
            </a:xfrm>
          </p:grpSpPr>
          <p:grpSp>
            <p:nvGrpSpPr>
              <p:cNvPr id="36" name="그룹 22">
                <a:extLst>
                  <a:ext uri="{FF2B5EF4-FFF2-40B4-BE49-F238E27FC236}">
                    <a16:creationId xmlns:a16="http://schemas.microsoft.com/office/drawing/2014/main" id="{6107E97E-5838-48DB-9905-D86E9BF48886}"/>
                  </a:ext>
                </a:extLst>
              </p:cNvPr>
              <p:cNvGrpSpPr/>
              <p:nvPr/>
            </p:nvGrpSpPr>
            <p:grpSpPr>
              <a:xfrm>
                <a:off x="7673333" y="2797366"/>
                <a:ext cx="862205" cy="1329940"/>
                <a:chOff x="7311137" y="4298740"/>
                <a:chExt cx="1360941" cy="1965858"/>
              </a:xfrm>
            </p:grpSpPr>
            <p:grpSp>
              <p:nvGrpSpPr>
                <p:cNvPr id="40" name="그룹 23">
                  <a:extLst>
                    <a:ext uri="{FF2B5EF4-FFF2-40B4-BE49-F238E27FC236}">
                      <a16:creationId xmlns:a16="http://schemas.microsoft.com/office/drawing/2014/main" id="{13ADF7F2-6C4D-4390-B30D-36CC71BFD69C}"/>
                    </a:ext>
                  </a:extLst>
                </p:cNvPr>
                <p:cNvGrpSpPr/>
                <p:nvPr/>
              </p:nvGrpSpPr>
              <p:grpSpPr>
                <a:xfrm>
                  <a:off x="7521194" y="5284915"/>
                  <a:ext cx="1137987" cy="979683"/>
                  <a:chOff x="7521194" y="5284915"/>
                  <a:chExt cx="1137987" cy="979683"/>
                </a:xfrm>
              </p:grpSpPr>
              <p:grpSp>
                <p:nvGrpSpPr>
                  <p:cNvPr id="46" name="Group 7">
                    <a:extLst>
                      <a:ext uri="{FF2B5EF4-FFF2-40B4-BE49-F238E27FC236}">
                        <a16:creationId xmlns:a16="http://schemas.microsoft.com/office/drawing/2014/main" id="{1B72F9D2-85D7-4F04-B177-25BA7FC68061}"/>
                      </a:ext>
                    </a:extLst>
                  </p:cNvPr>
                  <p:cNvGrpSpPr/>
                  <p:nvPr/>
                </p:nvGrpSpPr>
                <p:grpSpPr>
                  <a:xfrm>
                    <a:off x="7521194" y="5284915"/>
                    <a:ext cx="1137987" cy="979683"/>
                    <a:chOff x="5580112" y="4160675"/>
                    <a:chExt cx="2016224" cy="1735751"/>
                  </a:xfrm>
                </p:grpSpPr>
                <p:sp>
                  <p:nvSpPr>
                    <p:cNvPr id="48" name="Trapezoid 1">
                      <a:extLst>
                        <a:ext uri="{FF2B5EF4-FFF2-40B4-BE49-F238E27FC236}">
                          <a16:creationId xmlns:a16="http://schemas.microsoft.com/office/drawing/2014/main" id="{DD178811-23EA-43CB-A13E-85A67B95FA7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796136" y="4653136"/>
                      <a:ext cx="1584176" cy="1243290"/>
                    </a:xfrm>
                    <a:custGeom>
                      <a:avLst/>
                      <a:gdLst>
                        <a:gd name="connsiteX0" fmla="*/ 0 w 1584176"/>
                        <a:gd name="connsiteY0" fmla="*/ 1216152 h 1216152"/>
                        <a:gd name="connsiteX1" fmla="*/ 304038 w 1584176"/>
                        <a:gd name="connsiteY1" fmla="*/ 0 h 1216152"/>
                        <a:gd name="connsiteX2" fmla="*/ 1280138 w 1584176"/>
                        <a:gd name="connsiteY2" fmla="*/ 0 h 1216152"/>
                        <a:gd name="connsiteX3" fmla="*/ 1584176 w 1584176"/>
                        <a:gd name="connsiteY3" fmla="*/ 1216152 h 1216152"/>
                        <a:gd name="connsiteX4" fmla="*/ 0 w 1584176"/>
                        <a:gd name="connsiteY4" fmla="*/ 1216152 h 1216152"/>
                        <a:gd name="connsiteX0" fmla="*/ 0 w 1584176"/>
                        <a:gd name="connsiteY0" fmla="*/ 1235792 h 1235792"/>
                        <a:gd name="connsiteX1" fmla="*/ 304038 w 1584176"/>
                        <a:gd name="connsiteY1" fmla="*/ 19640 h 1235792"/>
                        <a:gd name="connsiteX2" fmla="*/ 1280138 w 1584176"/>
                        <a:gd name="connsiteY2" fmla="*/ 19640 h 1235792"/>
                        <a:gd name="connsiteX3" fmla="*/ 1584176 w 1584176"/>
                        <a:gd name="connsiteY3" fmla="*/ 1235792 h 1235792"/>
                        <a:gd name="connsiteX4" fmla="*/ 0 w 1584176"/>
                        <a:gd name="connsiteY4" fmla="*/ 1235792 h 1235792"/>
                        <a:gd name="connsiteX0" fmla="*/ 0 w 1584176"/>
                        <a:gd name="connsiteY0" fmla="*/ 1243290 h 1243290"/>
                        <a:gd name="connsiteX1" fmla="*/ 304038 w 1584176"/>
                        <a:gd name="connsiteY1" fmla="*/ 27138 h 1243290"/>
                        <a:gd name="connsiteX2" fmla="*/ 1280138 w 1584176"/>
                        <a:gd name="connsiteY2" fmla="*/ 27138 h 1243290"/>
                        <a:gd name="connsiteX3" fmla="*/ 1584176 w 1584176"/>
                        <a:gd name="connsiteY3" fmla="*/ 1243290 h 1243290"/>
                        <a:gd name="connsiteX4" fmla="*/ 0 w 1584176"/>
                        <a:gd name="connsiteY4" fmla="*/ 1243290 h 1243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84176" h="1243290">
                          <a:moveTo>
                            <a:pt x="0" y="1243290"/>
                          </a:moveTo>
                          <a:lnTo>
                            <a:pt x="304038" y="27138"/>
                          </a:lnTo>
                          <a:cubicBezTo>
                            <a:pt x="629405" y="-57"/>
                            <a:pt x="941174" y="-17053"/>
                            <a:pt x="1280138" y="27138"/>
                          </a:cubicBezTo>
                          <a:lnTo>
                            <a:pt x="1584176" y="1243290"/>
                          </a:lnTo>
                          <a:lnTo>
                            <a:pt x="0" y="1243290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" name="Trapezoid 6">
                      <a:extLst>
                        <a:ext uri="{FF2B5EF4-FFF2-40B4-BE49-F238E27FC236}">
                          <a16:creationId xmlns:a16="http://schemas.microsoft.com/office/drawing/2014/main" id="{7E85497A-C542-40F4-B050-9C4AD5F360D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580112" y="4312147"/>
                      <a:ext cx="2016224" cy="471979"/>
                    </a:xfrm>
                    <a:custGeom>
                      <a:avLst/>
                      <a:gdLst>
                        <a:gd name="connsiteX0" fmla="*/ 0 w 2016224"/>
                        <a:gd name="connsiteY0" fmla="*/ 360040 h 360040"/>
                        <a:gd name="connsiteX1" fmla="*/ 128109 w 2016224"/>
                        <a:gd name="connsiteY1" fmla="*/ 0 h 360040"/>
                        <a:gd name="connsiteX2" fmla="*/ 1888115 w 2016224"/>
                        <a:gd name="connsiteY2" fmla="*/ 0 h 360040"/>
                        <a:gd name="connsiteX3" fmla="*/ 2016224 w 2016224"/>
                        <a:gd name="connsiteY3" fmla="*/ 360040 h 360040"/>
                        <a:gd name="connsiteX4" fmla="*/ 0 w 2016224"/>
                        <a:gd name="connsiteY4" fmla="*/ 360040 h 360040"/>
                        <a:gd name="connsiteX0" fmla="*/ 0 w 2016224"/>
                        <a:gd name="connsiteY0" fmla="*/ 431046 h 431046"/>
                        <a:gd name="connsiteX1" fmla="*/ 128109 w 2016224"/>
                        <a:gd name="connsiteY1" fmla="*/ 71006 h 431046"/>
                        <a:gd name="connsiteX2" fmla="*/ 1888115 w 2016224"/>
                        <a:gd name="connsiteY2" fmla="*/ 71006 h 431046"/>
                        <a:gd name="connsiteX3" fmla="*/ 2016224 w 2016224"/>
                        <a:gd name="connsiteY3" fmla="*/ 431046 h 431046"/>
                        <a:gd name="connsiteX4" fmla="*/ 0 w 2016224"/>
                        <a:gd name="connsiteY4" fmla="*/ 431046 h 431046"/>
                        <a:gd name="connsiteX0" fmla="*/ 0 w 2016224"/>
                        <a:gd name="connsiteY0" fmla="*/ 458241 h 458241"/>
                        <a:gd name="connsiteX1" fmla="*/ 128109 w 2016224"/>
                        <a:gd name="connsiteY1" fmla="*/ 98201 h 458241"/>
                        <a:gd name="connsiteX2" fmla="*/ 1888115 w 2016224"/>
                        <a:gd name="connsiteY2" fmla="*/ 98201 h 458241"/>
                        <a:gd name="connsiteX3" fmla="*/ 2016224 w 2016224"/>
                        <a:gd name="connsiteY3" fmla="*/ 458241 h 458241"/>
                        <a:gd name="connsiteX4" fmla="*/ 0 w 2016224"/>
                        <a:gd name="connsiteY4" fmla="*/ 458241 h 458241"/>
                        <a:gd name="connsiteX0" fmla="*/ 0 w 2016224"/>
                        <a:gd name="connsiteY0" fmla="*/ 465296 h 465296"/>
                        <a:gd name="connsiteX1" fmla="*/ 128109 w 2016224"/>
                        <a:gd name="connsiteY1" fmla="*/ 105256 h 465296"/>
                        <a:gd name="connsiteX2" fmla="*/ 1888115 w 2016224"/>
                        <a:gd name="connsiteY2" fmla="*/ 105256 h 465296"/>
                        <a:gd name="connsiteX3" fmla="*/ 2016224 w 2016224"/>
                        <a:gd name="connsiteY3" fmla="*/ 465296 h 465296"/>
                        <a:gd name="connsiteX4" fmla="*/ 0 w 2016224"/>
                        <a:gd name="connsiteY4" fmla="*/ 465296 h 465296"/>
                        <a:gd name="connsiteX0" fmla="*/ 0 w 2016224"/>
                        <a:gd name="connsiteY0" fmla="*/ 471979 h 471979"/>
                        <a:gd name="connsiteX1" fmla="*/ 128109 w 2016224"/>
                        <a:gd name="connsiteY1" fmla="*/ 111939 h 471979"/>
                        <a:gd name="connsiteX2" fmla="*/ 1888115 w 2016224"/>
                        <a:gd name="connsiteY2" fmla="*/ 111939 h 471979"/>
                        <a:gd name="connsiteX3" fmla="*/ 2016224 w 2016224"/>
                        <a:gd name="connsiteY3" fmla="*/ 471979 h 471979"/>
                        <a:gd name="connsiteX4" fmla="*/ 0 w 2016224"/>
                        <a:gd name="connsiteY4" fmla="*/ 471979 h 471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16224" h="471979">
                          <a:moveTo>
                            <a:pt x="0" y="471979"/>
                          </a:moveTo>
                          <a:lnTo>
                            <a:pt x="128109" y="111939"/>
                          </a:lnTo>
                          <a:cubicBezTo>
                            <a:pt x="572010" y="-7034"/>
                            <a:pt x="1260655" y="-64822"/>
                            <a:pt x="1888115" y="111939"/>
                          </a:cubicBezTo>
                          <a:lnTo>
                            <a:pt x="2016224" y="471979"/>
                          </a:lnTo>
                          <a:lnTo>
                            <a:pt x="0" y="471979"/>
                          </a:lnTo>
                          <a:close/>
                        </a:path>
                      </a:pathLst>
                    </a:cu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50" name="Oval 5">
                      <a:extLst>
                        <a:ext uri="{FF2B5EF4-FFF2-40B4-BE49-F238E27FC236}">
                          <a16:creationId xmlns:a16="http://schemas.microsoft.com/office/drawing/2014/main" id="{75C715FF-1731-4160-8774-087C12F35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0223" y="4160675"/>
                      <a:ext cx="2016000" cy="302944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47" name="Chord 23">
                    <a:extLst>
                      <a:ext uri="{FF2B5EF4-FFF2-40B4-BE49-F238E27FC236}">
                        <a16:creationId xmlns:a16="http://schemas.microsoft.com/office/drawing/2014/main" id="{017C1540-DFC0-4F11-AE1B-5197B5EA565B}"/>
                      </a:ext>
                    </a:extLst>
                  </p:cNvPr>
                  <p:cNvSpPr/>
                  <p:nvPr/>
                </p:nvSpPr>
                <p:spPr>
                  <a:xfrm>
                    <a:off x="7788585" y="5306768"/>
                    <a:ext cx="578589" cy="141955"/>
                  </a:xfrm>
                  <a:custGeom>
                    <a:avLst/>
                    <a:gdLst>
                      <a:gd name="connsiteX0" fmla="*/ 115433 w 914400"/>
                      <a:gd name="connsiteY0" fmla="*/ 153510 h 914400"/>
                      <a:gd name="connsiteX1" fmla="*/ 462323 w 914400"/>
                      <a:gd name="connsiteY1" fmla="*/ 28 h 914400"/>
                      <a:gd name="connsiteX2" fmla="*/ 805686 w 914400"/>
                      <a:gd name="connsiteY2" fmla="*/ 161244 h 914400"/>
                      <a:gd name="connsiteX3" fmla="*/ 115433 w 914400"/>
                      <a:gd name="connsiteY3" fmla="*/ 153510 h 914400"/>
                      <a:gd name="connsiteX0" fmla="*/ 0 w 723591"/>
                      <a:gd name="connsiteY0" fmla="*/ 177315 h 177532"/>
                      <a:gd name="connsiteX1" fmla="*/ 380228 w 723591"/>
                      <a:gd name="connsiteY1" fmla="*/ 21 h 177532"/>
                      <a:gd name="connsiteX2" fmla="*/ 723591 w 723591"/>
                      <a:gd name="connsiteY2" fmla="*/ 161237 h 177532"/>
                      <a:gd name="connsiteX3" fmla="*/ 0 w 723591"/>
                      <a:gd name="connsiteY3" fmla="*/ 177315 h 177532"/>
                      <a:gd name="connsiteX0" fmla="*/ 0 w 759310"/>
                      <a:gd name="connsiteY0" fmla="*/ 177315 h 185049"/>
                      <a:gd name="connsiteX1" fmla="*/ 380228 w 759310"/>
                      <a:gd name="connsiteY1" fmla="*/ 21 h 185049"/>
                      <a:gd name="connsiteX2" fmla="*/ 759310 w 759310"/>
                      <a:gd name="connsiteY2" fmla="*/ 185049 h 185049"/>
                      <a:gd name="connsiteX3" fmla="*/ 0 w 759310"/>
                      <a:gd name="connsiteY3" fmla="*/ 177315 h 185049"/>
                      <a:gd name="connsiteX0" fmla="*/ 0 w 759310"/>
                      <a:gd name="connsiteY0" fmla="*/ 177315 h 188144"/>
                      <a:gd name="connsiteX1" fmla="*/ 380228 w 759310"/>
                      <a:gd name="connsiteY1" fmla="*/ 21 h 188144"/>
                      <a:gd name="connsiteX2" fmla="*/ 759310 w 759310"/>
                      <a:gd name="connsiteY2" fmla="*/ 185049 h 188144"/>
                      <a:gd name="connsiteX3" fmla="*/ 0 w 759310"/>
                      <a:gd name="connsiteY3" fmla="*/ 177315 h 188144"/>
                      <a:gd name="connsiteX0" fmla="*/ 0 w 759310"/>
                      <a:gd name="connsiteY0" fmla="*/ 177315 h 191233"/>
                      <a:gd name="connsiteX1" fmla="*/ 380228 w 759310"/>
                      <a:gd name="connsiteY1" fmla="*/ 21 h 191233"/>
                      <a:gd name="connsiteX2" fmla="*/ 759310 w 759310"/>
                      <a:gd name="connsiteY2" fmla="*/ 185049 h 191233"/>
                      <a:gd name="connsiteX3" fmla="*/ 0 w 759310"/>
                      <a:gd name="connsiteY3" fmla="*/ 177315 h 191233"/>
                      <a:gd name="connsiteX0" fmla="*/ 0 w 759310"/>
                      <a:gd name="connsiteY0" fmla="*/ 177315 h 187572"/>
                      <a:gd name="connsiteX1" fmla="*/ 380228 w 759310"/>
                      <a:gd name="connsiteY1" fmla="*/ 21 h 187572"/>
                      <a:gd name="connsiteX2" fmla="*/ 759310 w 759310"/>
                      <a:gd name="connsiteY2" fmla="*/ 177905 h 187572"/>
                      <a:gd name="connsiteX3" fmla="*/ 0 w 759310"/>
                      <a:gd name="connsiteY3" fmla="*/ 177315 h 187572"/>
                      <a:gd name="connsiteX0" fmla="*/ 0 w 768835"/>
                      <a:gd name="connsiteY0" fmla="*/ 177315 h 188632"/>
                      <a:gd name="connsiteX1" fmla="*/ 380228 w 768835"/>
                      <a:gd name="connsiteY1" fmla="*/ 21 h 188632"/>
                      <a:gd name="connsiteX2" fmla="*/ 768835 w 768835"/>
                      <a:gd name="connsiteY2" fmla="*/ 180287 h 188632"/>
                      <a:gd name="connsiteX3" fmla="*/ 0 w 768835"/>
                      <a:gd name="connsiteY3" fmla="*/ 177315 h 188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8835" h="188632">
                        <a:moveTo>
                          <a:pt x="0" y="177315"/>
                        </a:moveTo>
                        <a:cubicBezTo>
                          <a:pt x="87950" y="78338"/>
                          <a:pt x="247828" y="-1462"/>
                          <a:pt x="380228" y="21"/>
                        </a:cubicBezTo>
                        <a:cubicBezTo>
                          <a:pt x="512627" y="1505"/>
                          <a:pt x="683125" y="79364"/>
                          <a:pt x="768835" y="180287"/>
                        </a:cubicBezTo>
                        <a:cubicBezTo>
                          <a:pt x="513351" y="189616"/>
                          <a:pt x="257866" y="194180"/>
                          <a:pt x="0" y="17731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41" name="그룹 24">
                  <a:extLst>
                    <a:ext uri="{FF2B5EF4-FFF2-40B4-BE49-F238E27FC236}">
                      <a16:creationId xmlns:a16="http://schemas.microsoft.com/office/drawing/2014/main" id="{3C720F8E-8FFC-4B5A-B434-83BF046B83E6}"/>
                    </a:ext>
                  </a:extLst>
                </p:cNvPr>
                <p:cNvGrpSpPr/>
                <p:nvPr/>
              </p:nvGrpSpPr>
              <p:grpSpPr>
                <a:xfrm>
                  <a:off x="7311137" y="4298740"/>
                  <a:ext cx="1360941" cy="1039848"/>
                  <a:chOff x="7311137" y="4298740"/>
                  <a:chExt cx="1360941" cy="1039848"/>
                </a:xfrm>
              </p:grpSpPr>
              <p:sp>
                <p:nvSpPr>
                  <p:cNvPr id="42" name="Freeform 9">
                    <a:extLst>
                      <a:ext uri="{FF2B5EF4-FFF2-40B4-BE49-F238E27FC236}">
                        <a16:creationId xmlns:a16="http://schemas.microsoft.com/office/drawing/2014/main" id="{538C8D5F-4A34-4597-88C9-AF6A5F7BDEF9}"/>
                      </a:ext>
                    </a:extLst>
                  </p:cNvPr>
                  <p:cNvSpPr/>
                  <p:nvPr/>
                </p:nvSpPr>
                <p:spPr>
                  <a:xfrm>
                    <a:off x="7967244" y="4298740"/>
                    <a:ext cx="165150" cy="1039848"/>
                  </a:xfrm>
                  <a:custGeom>
                    <a:avLst/>
                    <a:gdLst>
                      <a:gd name="connsiteX0" fmla="*/ 171450 w 323850"/>
                      <a:gd name="connsiteY0" fmla="*/ 28575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71450 w 323850"/>
                      <a:gd name="connsiteY9" fmla="*/ 28575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85750 w 323850"/>
                      <a:gd name="connsiteY7" fmla="*/ 542925 h 2152650"/>
                      <a:gd name="connsiteX8" fmla="*/ 276225 w 323850"/>
                      <a:gd name="connsiteY8" fmla="*/ 0 h 2152650"/>
                      <a:gd name="connsiteX9" fmla="*/ 167117 w 323850"/>
                      <a:gd name="connsiteY9" fmla="*/ 2573 h 2152650"/>
                      <a:gd name="connsiteX0" fmla="*/ 167117 w 323850"/>
                      <a:gd name="connsiteY0" fmla="*/ 2573 h 2152650"/>
                      <a:gd name="connsiteX1" fmla="*/ 152400 w 323850"/>
                      <a:gd name="connsiteY1" fmla="*/ 647700 h 2152650"/>
                      <a:gd name="connsiteX2" fmla="*/ 0 w 323850"/>
                      <a:gd name="connsiteY2" fmla="*/ 1457325 h 2152650"/>
                      <a:gd name="connsiteX3" fmla="*/ 180975 w 323850"/>
                      <a:gd name="connsiteY3" fmla="*/ 2152650 h 2152650"/>
                      <a:gd name="connsiteX4" fmla="*/ 323850 w 323850"/>
                      <a:gd name="connsiteY4" fmla="*/ 2066925 h 2152650"/>
                      <a:gd name="connsiteX5" fmla="*/ 161925 w 323850"/>
                      <a:gd name="connsiteY5" fmla="*/ 1419225 h 2152650"/>
                      <a:gd name="connsiteX6" fmla="*/ 295275 w 323850"/>
                      <a:gd name="connsiteY6" fmla="*/ 628650 h 2152650"/>
                      <a:gd name="connsiteX7" fmla="*/ 276225 w 323850"/>
                      <a:gd name="connsiteY7" fmla="*/ 0 h 2152650"/>
                      <a:gd name="connsiteX8" fmla="*/ 167117 w 323850"/>
                      <a:gd name="connsiteY8" fmla="*/ 2573 h 2152650"/>
                      <a:gd name="connsiteX0" fmla="*/ 167117 w 327783"/>
                      <a:gd name="connsiteY0" fmla="*/ 2573 h 2152650"/>
                      <a:gd name="connsiteX1" fmla="*/ 152400 w 327783"/>
                      <a:gd name="connsiteY1" fmla="*/ 647700 h 2152650"/>
                      <a:gd name="connsiteX2" fmla="*/ 0 w 327783"/>
                      <a:gd name="connsiteY2" fmla="*/ 1457325 h 2152650"/>
                      <a:gd name="connsiteX3" fmla="*/ 180975 w 327783"/>
                      <a:gd name="connsiteY3" fmla="*/ 2152650 h 2152650"/>
                      <a:gd name="connsiteX4" fmla="*/ 323850 w 327783"/>
                      <a:gd name="connsiteY4" fmla="*/ 2066925 h 2152650"/>
                      <a:gd name="connsiteX5" fmla="*/ 161925 w 327783"/>
                      <a:gd name="connsiteY5" fmla="*/ 1419225 h 2152650"/>
                      <a:gd name="connsiteX6" fmla="*/ 295275 w 327783"/>
                      <a:gd name="connsiteY6" fmla="*/ 628650 h 2152650"/>
                      <a:gd name="connsiteX7" fmla="*/ 276225 w 327783"/>
                      <a:gd name="connsiteY7" fmla="*/ 0 h 2152650"/>
                      <a:gd name="connsiteX8" fmla="*/ 167117 w 327783"/>
                      <a:gd name="connsiteY8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517"/>
                      <a:gd name="connsiteY0" fmla="*/ 2573 h 2152650"/>
                      <a:gd name="connsiteX1" fmla="*/ 152400 w 349517"/>
                      <a:gd name="connsiteY1" fmla="*/ 647700 h 2152650"/>
                      <a:gd name="connsiteX2" fmla="*/ 0 w 349517"/>
                      <a:gd name="connsiteY2" fmla="*/ 1457325 h 2152650"/>
                      <a:gd name="connsiteX3" fmla="*/ 180975 w 349517"/>
                      <a:gd name="connsiteY3" fmla="*/ 2152650 h 2152650"/>
                      <a:gd name="connsiteX4" fmla="*/ 323850 w 349517"/>
                      <a:gd name="connsiteY4" fmla="*/ 2066925 h 2152650"/>
                      <a:gd name="connsiteX5" fmla="*/ 161925 w 349517"/>
                      <a:gd name="connsiteY5" fmla="*/ 1419225 h 2152650"/>
                      <a:gd name="connsiteX6" fmla="*/ 295275 w 349517"/>
                      <a:gd name="connsiteY6" fmla="*/ 628650 h 2152650"/>
                      <a:gd name="connsiteX7" fmla="*/ 349310 w 349517"/>
                      <a:gd name="connsiteY7" fmla="*/ 216050 h 2152650"/>
                      <a:gd name="connsiteX8" fmla="*/ 276225 w 349517"/>
                      <a:gd name="connsiteY8" fmla="*/ 0 h 2152650"/>
                      <a:gd name="connsiteX9" fmla="*/ 167117 w 349517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67117 w 349782"/>
                      <a:gd name="connsiteY0" fmla="*/ 2573 h 2152650"/>
                      <a:gd name="connsiteX1" fmla="*/ 152400 w 349782"/>
                      <a:gd name="connsiteY1" fmla="*/ 647700 h 2152650"/>
                      <a:gd name="connsiteX2" fmla="*/ 0 w 349782"/>
                      <a:gd name="connsiteY2" fmla="*/ 1457325 h 2152650"/>
                      <a:gd name="connsiteX3" fmla="*/ 180975 w 349782"/>
                      <a:gd name="connsiteY3" fmla="*/ 2152650 h 2152650"/>
                      <a:gd name="connsiteX4" fmla="*/ 323850 w 349782"/>
                      <a:gd name="connsiteY4" fmla="*/ 2066925 h 2152650"/>
                      <a:gd name="connsiteX5" fmla="*/ 161925 w 349782"/>
                      <a:gd name="connsiteY5" fmla="*/ 1419225 h 2152650"/>
                      <a:gd name="connsiteX6" fmla="*/ 295275 w 349782"/>
                      <a:gd name="connsiteY6" fmla="*/ 628650 h 2152650"/>
                      <a:gd name="connsiteX7" fmla="*/ 349310 w 349782"/>
                      <a:gd name="connsiteY7" fmla="*/ 216050 h 2152650"/>
                      <a:gd name="connsiteX8" fmla="*/ 276225 w 349782"/>
                      <a:gd name="connsiteY8" fmla="*/ 0 h 2152650"/>
                      <a:gd name="connsiteX9" fmla="*/ 167117 w 349782"/>
                      <a:gd name="connsiteY9" fmla="*/ 2573 h 2152650"/>
                      <a:gd name="connsiteX0" fmla="*/ 178793 w 361458"/>
                      <a:gd name="connsiteY0" fmla="*/ 2573 h 2152650"/>
                      <a:gd name="connsiteX1" fmla="*/ 164076 w 361458"/>
                      <a:gd name="connsiteY1" fmla="*/ 647700 h 2152650"/>
                      <a:gd name="connsiteX2" fmla="*/ 11676 w 361458"/>
                      <a:gd name="connsiteY2" fmla="*/ 1457325 h 2152650"/>
                      <a:gd name="connsiteX3" fmla="*/ 192651 w 361458"/>
                      <a:gd name="connsiteY3" fmla="*/ 2152650 h 2152650"/>
                      <a:gd name="connsiteX4" fmla="*/ 335526 w 361458"/>
                      <a:gd name="connsiteY4" fmla="*/ 2066925 h 2152650"/>
                      <a:gd name="connsiteX5" fmla="*/ 173601 w 361458"/>
                      <a:gd name="connsiteY5" fmla="*/ 1419225 h 2152650"/>
                      <a:gd name="connsiteX6" fmla="*/ 306951 w 361458"/>
                      <a:gd name="connsiteY6" fmla="*/ 628650 h 2152650"/>
                      <a:gd name="connsiteX7" fmla="*/ 360986 w 361458"/>
                      <a:gd name="connsiteY7" fmla="*/ 216050 h 2152650"/>
                      <a:gd name="connsiteX8" fmla="*/ 287901 w 361458"/>
                      <a:gd name="connsiteY8" fmla="*/ 0 h 2152650"/>
                      <a:gd name="connsiteX9" fmla="*/ 178793 w 361458"/>
                      <a:gd name="connsiteY9" fmla="*/ 2573 h 2152650"/>
                      <a:gd name="connsiteX0" fmla="*/ 178793 w 361849"/>
                      <a:gd name="connsiteY0" fmla="*/ 2573 h 2152650"/>
                      <a:gd name="connsiteX1" fmla="*/ 164076 w 361849"/>
                      <a:gd name="connsiteY1" fmla="*/ 647700 h 2152650"/>
                      <a:gd name="connsiteX2" fmla="*/ 11676 w 361849"/>
                      <a:gd name="connsiteY2" fmla="*/ 1457325 h 2152650"/>
                      <a:gd name="connsiteX3" fmla="*/ 192651 w 361849"/>
                      <a:gd name="connsiteY3" fmla="*/ 2152650 h 2152650"/>
                      <a:gd name="connsiteX4" fmla="*/ 335526 w 361849"/>
                      <a:gd name="connsiteY4" fmla="*/ 2066925 h 2152650"/>
                      <a:gd name="connsiteX5" fmla="*/ 173601 w 361849"/>
                      <a:gd name="connsiteY5" fmla="*/ 1419225 h 2152650"/>
                      <a:gd name="connsiteX6" fmla="*/ 315618 w 361849"/>
                      <a:gd name="connsiteY6" fmla="*/ 654652 h 2152650"/>
                      <a:gd name="connsiteX7" fmla="*/ 360986 w 361849"/>
                      <a:gd name="connsiteY7" fmla="*/ 216050 h 2152650"/>
                      <a:gd name="connsiteX8" fmla="*/ 287901 w 361849"/>
                      <a:gd name="connsiteY8" fmla="*/ 0 h 2152650"/>
                      <a:gd name="connsiteX9" fmla="*/ 178793 w 361849"/>
                      <a:gd name="connsiteY9" fmla="*/ 2573 h 2152650"/>
                      <a:gd name="connsiteX0" fmla="*/ 178793 w 361849"/>
                      <a:gd name="connsiteY0" fmla="*/ 2573 h 2152650"/>
                      <a:gd name="connsiteX1" fmla="*/ 164076 w 361849"/>
                      <a:gd name="connsiteY1" fmla="*/ 647700 h 2152650"/>
                      <a:gd name="connsiteX2" fmla="*/ 11676 w 361849"/>
                      <a:gd name="connsiteY2" fmla="*/ 1457325 h 2152650"/>
                      <a:gd name="connsiteX3" fmla="*/ 192651 w 361849"/>
                      <a:gd name="connsiteY3" fmla="*/ 2152650 h 2152650"/>
                      <a:gd name="connsiteX4" fmla="*/ 361528 w 361849"/>
                      <a:gd name="connsiteY4" fmla="*/ 2131929 h 2152650"/>
                      <a:gd name="connsiteX5" fmla="*/ 173601 w 361849"/>
                      <a:gd name="connsiteY5" fmla="*/ 1419225 h 2152650"/>
                      <a:gd name="connsiteX6" fmla="*/ 315618 w 361849"/>
                      <a:gd name="connsiteY6" fmla="*/ 654652 h 2152650"/>
                      <a:gd name="connsiteX7" fmla="*/ 360986 w 361849"/>
                      <a:gd name="connsiteY7" fmla="*/ 216050 h 2152650"/>
                      <a:gd name="connsiteX8" fmla="*/ 287901 w 361849"/>
                      <a:gd name="connsiteY8" fmla="*/ 0 h 2152650"/>
                      <a:gd name="connsiteX9" fmla="*/ 178793 w 361849"/>
                      <a:gd name="connsiteY9" fmla="*/ 2573 h 2152650"/>
                      <a:gd name="connsiteX0" fmla="*/ 178793 w 361528"/>
                      <a:gd name="connsiteY0" fmla="*/ 2573 h 2152650"/>
                      <a:gd name="connsiteX1" fmla="*/ 164076 w 361528"/>
                      <a:gd name="connsiteY1" fmla="*/ 647700 h 2152650"/>
                      <a:gd name="connsiteX2" fmla="*/ 11676 w 361528"/>
                      <a:gd name="connsiteY2" fmla="*/ 1457325 h 2152650"/>
                      <a:gd name="connsiteX3" fmla="*/ 192651 w 361528"/>
                      <a:gd name="connsiteY3" fmla="*/ 2152650 h 2152650"/>
                      <a:gd name="connsiteX4" fmla="*/ 361528 w 361528"/>
                      <a:gd name="connsiteY4" fmla="*/ 2131929 h 2152650"/>
                      <a:gd name="connsiteX5" fmla="*/ 173601 w 361528"/>
                      <a:gd name="connsiteY5" fmla="*/ 1419225 h 2152650"/>
                      <a:gd name="connsiteX6" fmla="*/ 315618 w 361528"/>
                      <a:gd name="connsiteY6" fmla="*/ 654652 h 2152650"/>
                      <a:gd name="connsiteX7" fmla="*/ 287901 w 361528"/>
                      <a:gd name="connsiteY7" fmla="*/ 0 h 2152650"/>
                      <a:gd name="connsiteX8" fmla="*/ 178793 w 361528"/>
                      <a:gd name="connsiteY8" fmla="*/ 2573 h 2152650"/>
                      <a:gd name="connsiteX0" fmla="*/ 178793 w 374776"/>
                      <a:gd name="connsiteY0" fmla="*/ 2573 h 2152650"/>
                      <a:gd name="connsiteX1" fmla="*/ 164076 w 374776"/>
                      <a:gd name="connsiteY1" fmla="*/ 647700 h 2152650"/>
                      <a:gd name="connsiteX2" fmla="*/ 11676 w 374776"/>
                      <a:gd name="connsiteY2" fmla="*/ 1457325 h 2152650"/>
                      <a:gd name="connsiteX3" fmla="*/ 192651 w 374776"/>
                      <a:gd name="connsiteY3" fmla="*/ 2152650 h 2152650"/>
                      <a:gd name="connsiteX4" fmla="*/ 361528 w 374776"/>
                      <a:gd name="connsiteY4" fmla="*/ 2131929 h 2152650"/>
                      <a:gd name="connsiteX5" fmla="*/ 173601 w 374776"/>
                      <a:gd name="connsiteY5" fmla="*/ 1419225 h 2152650"/>
                      <a:gd name="connsiteX6" fmla="*/ 315618 w 374776"/>
                      <a:gd name="connsiteY6" fmla="*/ 654652 h 2152650"/>
                      <a:gd name="connsiteX7" fmla="*/ 287901 w 374776"/>
                      <a:gd name="connsiteY7" fmla="*/ 0 h 2152650"/>
                      <a:gd name="connsiteX8" fmla="*/ 178793 w 374776"/>
                      <a:gd name="connsiteY8" fmla="*/ 2573 h 2152650"/>
                      <a:gd name="connsiteX0" fmla="*/ 178793 w 391181"/>
                      <a:gd name="connsiteY0" fmla="*/ 2573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78793 w 391181"/>
                      <a:gd name="connsiteY8" fmla="*/ 2573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48458 w 391181"/>
                      <a:gd name="connsiteY0" fmla="*/ 15574 h 2152650"/>
                      <a:gd name="connsiteX1" fmla="*/ 164076 w 391181"/>
                      <a:gd name="connsiteY1" fmla="*/ 647700 h 2152650"/>
                      <a:gd name="connsiteX2" fmla="*/ 11676 w 391181"/>
                      <a:gd name="connsiteY2" fmla="*/ 1457325 h 2152650"/>
                      <a:gd name="connsiteX3" fmla="*/ 192651 w 391181"/>
                      <a:gd name="connsiteY3" fmla="*/ 2152650 h 2152650"/>
                      <a:gd name="connsiteX4" fmla="*/ 361528 w 391181"/>
                      <a:gd name="connsiteY4" fmla="*/ 2131929 h 2152650"/>
                      <a:gd name="connsiteX5" fmla="*/ 173601 w 391181"/>
                      <a:gd name="connsiteY5" fmla="*/ 1419225 h 2152650"/>
                      <a:gd name="connsiteX6" fmla="*/ 315618 w 391181"/>
                      <a:gd name="connsiteY6" fmla="*/ 654652 h 2152650"/>
                      <a:gd name="connsiteX7" fmla="*/ 287901 w 391181"/>
                      <a:gd name="connsiteY7" fmla="*/ 0 h 2152650"/>
                      <a:gd name="connsiteX8" fmla="*/ 148458 w 391181"/>
                      <a:gd name="connsiteY8" fmla="*/ 15574 h 2152650"/>
                      <a:gd name="connsiteX0" fmla="*/ 150132 w 392855"/>
                      <a:gd name="connsiteY0" fmla="*/ 15574 h 2152650"/>
                      <a:gd name="connsiteX1" fmla="*/ 148416 w 392855"/>
                      <a:gd name="connsiteY1" fmla="*/ 647700 h 2152650"/>
                      <a:gd name="connsiteX2" fmla="*/ 13350 w 392855"/>
                      <a:gd name="connsiteY2" fmla="*/ 1457325 h 2152650"/>
                      <a:gd name="connsiteX3" fmla="*/ 194325 w 392855"/>
                      <a:gd name="connsiteY3" fmla="*/ 2152650 h 2152650"/>
                      <a:gd name="connsiteX4" fmla="*/ 363202 w 392855"/>
                      <a:gd name="connsiteY4" fmla="*/ 2131929 h 2152650"/>
                      <a:gd name="connsiteX5" fmla="*/ 175275 w 392855"/>
                      <a:gd name="connsiteY5" fmla="*/ 1419225 h 2152650"/>
                      <a:gd name="connsiteX6" fmla="*/ 317292 w 392855"/>
                      <a:gd name="connsiteY6" fmla="*/ 654652 h 2152650"/>
                      <a:gd name="connsiteX7" fmla="*/ 289575 w 392855"/>
                      <a:gd name="connsiteY7" fmla="*/ 0 h 2152650"/>
                      <a:gd name="connsiteX8" fmla="*/ 150132 w 392855"/>
                      <a:gd name="connsiteY8" fmla="*/ 15574 h 2152650"/>
                      <a:gd name="connsiteX0" fmla="*/ 132798 w 392855"/>
                      <a:gd name="connsiteY0" fmla="*/ 11240 h 2152650"/>
                      <a:gd name="connsiteX1" fmla="*/ 148416 w 392855"/>
                      <a:gd name="connsiteY1" fmla="*/ 647700 h 2152650"/>
                      <a:gd name="connsiteX2" fmla="*/ 13350 w 392855"/>
                      <a:gd name="connsiteY2" fmla="*/ 1457325 h 2152650"/>
                      <a:gd name="connsiteX3" fmla="*/ 194325 w 392855"/>
                      <a:gd name="connsiteY3" fmla="*/ 2152650 h 2152650"/>
                      <a:gd name="connsiteX4" fmla="*/ 363202 w 392855"/>
                      <a:gd name="connsiteY4" fmla="*/ 2131929 h 2152650"/>
                      <a:gd name="connsiteX5" fmla="*/ 175275 w 392855"/>
                      <a:gd name="connsiteY5" fmla="*/ 1419225 h 2152650"/>
                      <a:gd name="connsiteX6" fmla="*/ 317292 w 392855"/>
                      <a:gd name="connsiteY6" fmla="*/ 654652 h 2152650"/>
                      <a:gd name="connsiteX7" fmla="*/ 289575 w 392855"/>
                      <a:gd name="connsiteY7" fmla="*/ 0 h 2152650"/>
                      <a:gd name="connsiteX8" fmla="*/ 132798 w 392855"/>
                      <a:gd name="connsiteY8" fmla="*/ 11240 h 2152650"/>
                      <a:gd name="connsiteX0" fmla="*/ 115464 w 392855"/>
                      <a:gd name="connsiteY0" fmla="*/ 0 h 2158745"/>
                      <a:gd name="connsiteX1" fmla="*/ 148416 w 392855"/>
                      <a:gd name="connsiteY1" fmla="*/ 653795 h 2158745"/>
                      <a:gd name="connsiteX2" fmla="*/ 13350 w 392855"/>
                      <a:gd name="connsiteY2" fmla="*/ 1463420 h 2158745"/>
                      <a:gd name="connsiteX3" fmla="*/ 194325 w 392855"/>
                      <a:gd name="connsiteY3" fmla="*/ 2158745 h 2158745"/>
                      <a:gd name="connsiteX4" fmla="*/ 363202 w 392855"/>
                      <a:gd name="connsiteY4" fmla="*/ 2138024 h 2158745"/>
                      <a:gd name="connsiteX5" fmla="*/ 175275 w 392855"/>
                      <a:gd name="connsiteY5" fmla="*/ 1425320 h 2158745"/>
                      <a:gd name="connsiteX6" fmla="*/ 317292 w 392855"/>
                      <a:gd name="connsiteY6" fmla="*/ 660747 h 2158745"/>
                      <a:gd name="connsiteX7" fmla="*/ 289575 w 392855"/>
                      <a:gd name="connsiteY7" fmla="*/ 6095 h 2158745"/>
                      <a:gd name="connsiteX8" fmla="*/ 115464 w 392855"/>
                      <a:gd name="connsiteY8" fmla="*/ 0 h 2158745"/>
                      <a:gd name="connsiteX0" fmla="*/ 115464 w 392855"/>
                      <a:gd name="connsiteY0" fmla="*/ 0 h 2158745"/>
                      <a:gd name="connsiteX1" fmla="*/ 148416 w 392855"/>
                      <a:gd name="connsiteY1" fmla="*/ 653795 h 2158745"/>
                      <a:gd name="connsiteX2" fmla="*/ 13350 w 392855"/>
                      <a:gd name="connsiteY2" fmla="*/ 1463420 h 2158745"/>
                      <a:gd name="connsiteX3" fmla="*/ 194325 w 392855"/>
                      <a:gd name="connsiteY3" fmla="*/ 2158745 h 2158745"/>
                      <a:gd name="connsiteX4" fmla="*/ 363202 w 392855"/>
                      <a:gd name="connsiteY4" fmla="*/ 2138024 h 2158745"/>
                      <a:gd name="connsiteX5" fmla="*/ 175275 w 392855"/>
                      <a:gd name="connsiteY5" fmla="*/ 1425320 h 2158745"/>
                      <a:gd name="connsiteX6" fmla="*/ 317292 w 392855"/>
                      <a:gd name="connsiteY6" fmla="*/ 660747 h 2158745"/>
                      <a:gd name="connsiteX7" fmla="*/ 289575 w 392855"/>
                      <a:gd name="connsiteY7" fmla="*/ 6095 h 2158745"/>
                      <a:gd name="connsiteX8" fmla="*/ 115464 w 392855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15464 w 387669"/>
                      <a:gd name="connsiteY0" fmla="*/ 0 h 2158745"/>
                      <a:gd name="connsiteX1" fmla="*/ 148416 w 387669"/>
                      <a:gd name="connsiteY1" fmla="*/ 653795 h 2158745"/>
                      <a:gd name="connsiteX2" fmla="*/ 13350 w 387669"/>
                      <a:gd name="connsiteY2" fmla="*/ 1463420 h 2158745"/>
                      <a:gd name="connsiteX3" fmla="*/ 194325 w 387669"/>
                      <a:gd name="connsiteY3" fmla="*/ 2158745 h 2158745"/>
                      <a:gd name="connsiteX4" fmla="*/ 363202 w 387669"/>
                      <a:gd name="connsiteY4" fmla="*/ 2138024 h 2158745"/>
                      <a:gd name="connsiteX5" fmla="*/ 175275 w 387669"/>
                      <a:gd name="connsiteY5" fmla="*/ 1425320 h 2158745"/>
                      <a:gd name="connsiteX6" fmla="*/ 317292 w 387669"/>
                      <a:gd name="connsiteY6" fmla="*/ 660747 h 2158745"/>
                      <a:gd name="connsiteX7" fmla="*/ 289575 w 387669"/>
                      <a:gd name="connsiteY7" fmla="*/ 6095 h 2158745"/>
                      <a:gd name="connsiteX8" fmla="*/ 115464 w 387669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27719 w 399924"/>
                      <a:gd name="connsiteY0" fmla="*/ 0 h 2158745"/>
                      <a:gd name="connsiteX1" fmla="*/ 160671 w 399924"/>
                      <a:gd name="connsiteY1" fmla="*/ 653795 h 2158745"/>
                      <a:gd name="connsiteX2" fmla="*/ 25605 w 399924"/>
                      <a:gd name="connsiteY2" fmla="*/ 1463420 h 2158745"/>
                      <a:gd name="connsiteX3" fmla="*/ 206580 w 399924"/>
                      <a:gd name="connsiteY3" fmla="*/ 2158745 h 2158745"/>
                      <a:gd name="connsiteX4" fmla="*/ 375457 w 399924"/>
                      <a:gd name="connsiteY4" fmla="*/ 2138024 h 2158745"/>
                      <a:gd name="connsiteX5" fmla="*/ 187530 w 399924"/>
                      <a:gd name="connsiteY5" fmla="*/ 1425320 h 2158745"/>
                      <a:gd name="connsiteX6" fmla="*/ 329547 w 399924"/>
                      <a:gd name="connsiteY6" fmla="*/ 660747 h 2158745"/>
                      <a:gd name="connsiteX7" fmla="*/ 301830 w 399924"/>
                      <a:gd name="connsiteY7" fmla="*/ 6095 h 2158745"/>
                      <a:gd name="connsiteX8" fmla="*/ 127719 w 399924"/>
                      <a:gd name="connsiteY8" fmla="*/ 0 h 2158745"/>
                      <a:gd name="connsiteX0" fmla="*/ 146589 w 418794"/>
                      <a:gd name="connsiteY0" fmla="*/ 0 h 2158745"/>
                      <a:gd name="connsiteX1" fmla="*/ 179541 w 418794"/>
                      <a:gd name="connsiteY1" fmla="*/ 653795 h 2158745"/>
                      <a:gd name="connsiteX2" fmla="*/ 22807 w 418794"/>
                      <a:gd name="connsiteY2" fmla="*/ 1463420 h 2158745"/>
                      <a:gd name="connsiteX3" fmla="*/ 225450 w 418794"/>
                      <a:gd name="connsiteY3" fmla="*/ 2158745 h 2158745"/>
                      <a:gd name="connsiteX4" fmla="*/ 394327 w 418794"/>
                      <a:gd name="connsiteY4" fmla="*/ 2138024 h 2158745"/>
                      <a:gd name="connsiteX5" fmla="*/ 206400 w 418794"/>
                      <a:gd name="connsiteY5" fmla="*/ 1425320 h 2158745"/>
                      <a:gd name="connsiteX6" fmla="*/ 348417 w 418794"/>
                      <a:gd name="connsiteY6" fmla="*/ 660747 h 2158745"/>
                      <a:gd name="connsiteX7" fmla="*/ 320700 w 418794"/>
                      <a:gd name="connsiteY7" fmla="*/ 6095 h 2158745"/>
                      <a:gd name="connsiteX8" fmla="*/ 146589 w 418794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6473 w 408867"/>
                      <a:gd name="connsiteY5" fmla="*/ 1425320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92139 w 408867"/>
                      <a:gd name="connsiteY5" fmla="*/ 1442655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83472 w 408867"/>
                      <a:gd name="connsiteY5" fmla="*/ 1464323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408867"/>
                      <a:gd name="connsiteY0" fmla="*/ 0 h 2158745"/>
                      <a:gd name="connsiteX1" fmla="*/ 169614 w 408867"/>
                      <a:gd name="connsiteY1" fmla="*/ 653795 h 2158745"/>
                      <a:gd name="connsiteX2" fmla="*/ 12880 w 408867"/>
                      <a:gd name="connsiteY2" fmla="*/ 1463420 h 2158745"/>
                      <a:gd name="connsiteX3" fmla="*/ 215523 w 408867"/>
                      <a:gd name="connsiteY3" fmla="*/ 2158745 h 2158745"/>
                      <a:gd name="connsiteX4" fmla="*/ 384400 w 408867"/>
                      <a:gd name="connsiteY4" fmla="*/ 2138024 h 2158745"/>
                      <a:gd name="connsiteX5" fmla="*/ 183472 w 408867"/>
                      <a:gd name="connsiteY5" fmla="*/ 1464323 h 2158745"/>
                      <a:gd name="connsiteX6" fmla="*/ 338490 w 408867"/>
                      <a:gd name="connsiteY6" fmla="*/ 660747 h 2158745"/>
                      <a:gd name="connsiteX7" fmla="*/ 310773 w 408867"/>
                      <a:gd name="connsiteY7" fmla="*/ 6095 h 2158745"/>
                      <a:gd name="connsiteX8" fmla="*/ 136662 w 408867"/>
                      <a:gd name="connsiteY8" fmla="*/ 0 h 2158745"/>
                      <a:gd name="connsiteX0" fmla="*/ 136662 w 388246"/>
                      <a:gd name="connsiteY0" fmla="*/ 0 h 2158745"/>
                      <a:gd name="connsiteX1" fmla="*/ 169614 w 388246"/>
                      <a:gd name="connsiteY1" fmla="*/ 653795 h 2158745"/>
                      <a:gd name="connsiteX2" fmla="*/ 12880 w 388246"/>
                      <a:gd name="connsiteY2" fmla="*/ 1463420 h 2158745"/>
                      <a:gd name="connsiteX3" fmla="*/ 215523 w 388246"/>
                      <a:gd name="connsiteY3" fmla="*/ 2158745 h 2158745"/>
                      <a:gd name="connsiteX4" fmla="*/ 384400 w 388246"/>
                      <a:gd name="connsiteY4" fmla="*/ 2138024 h 2158745"/>
                      <a:gd name="connsiteX5" fmla="*/ 183472 w 388246"/>
                      <a:gd name="connsiteY5" fmla="*/ 1464323 h 2158745"/>
                      <a:gd name="connsiteX6" fmla="*/ 338490 w 388246"/>
                      <a:gd name="connsiteY6" fmla="*/ 660747 h 2158745"/>
                      <a:gd name="connsiteX7" fmla="*/ 266867 w 388246"/>
                      <a:gd name="connsiteY7" fmla="*/ 6095 h 2158745"/>
                      <a:gd name="connsiteX8" fmla="*/ 136662 w 388246"/>
                      <a:gd name="connsiteY8" fmla="*/ 0 h 2158745"/>
                      <a:gd name="connsiteX0" fmla="*/ 136662 w 384400"/>
                      <a:gd name="connsiteY0" fmla="*/ 0 h 2158745"/>
                      <a:gd name="connsiteX1" fmla="*/ 169614 w 384400"/>
                      <a:gd name="connsiteY1" fmla="*/ 653795 h 2158745"/>
                      <a:gd name="connsiteX2" fmla="*/ 12880 w 384400"/>
                      <a:gd name="connsiteY2" fmla="*/ 1463420 h 2158745"/>
                      <a:gd name="connsiteX3" fmla="*/ 215523 w 384400"/>
                      <a:gd name="connsiteY3" fmla="*/ 2158745 h 2158745"/>
                      <a:gd name="connsiteX4" fmla="*/ 384400 w 384400"/>
                      <a:gd name="connsiteY4" fmla="*/ 2138024 h 2158745"/>
                      <a:gd name="connsiteX5" fmla="*/ 183472 w 384400"/>
                      <a:gd name="connsiteY5" fmla="*/ 1464323 h 2158745"/>
                      <a:gd name="connsiteX6" fmla="*/ 309219 w 384400"/>
                      <a:gd name="connsiteY6" fmla="*/ 631477 h 2158745"/>
                      <a:gd name="connsiteX7" fmla="*/ 266867 w 384400"/>
                      <a:gd name="connsiteY7" fmla="*/ 6095 h 2158745"/>
                      <a:gd name="connsiteX8" fmla="*/ 136662 w 384400"/>
                      <a:gd name="connsiteY8" fmla="*/ 0 h 2158745"/>
                      <a:gd name="connsiteX0" fmla="*/ 136662 w 384400"/>
                      <a:gd name="connsiteY0" fmla="*/ 0 h 2158745"/>
                      <a:gd name="connsiteX1" fmla="*/ 169614 w 384400"/>
                      <a:gd name="connsiteY1" fmla="*/ 653795 h 2158745"/>
                      <a:gd name="connsiteX2" fmla="*/ 12880 w 384400"/>
                      <a:gd name="connsiteY2" fmla="*/ 1463420 h 2158745"/>
                      <a:gd name="connsiteX3" fmla="*/ 215523 w 384400"/>
                      <a:gd name="connsiteY3" fmla="*/ 2158745 h 2158745"/>
                      <a:gd name="connsiteX4" fmla="*/ 384400 w 384400"/>
                      <a:gd name="connsiteY4" fmla="*/ 2138024 h 2158745"/>
                      <a:gd name="connsiteX5" fmla="*/ 139567 w 384400"/>
                      <a:gd name="connsiteY5" fmla="*/ 1464322 h 2158745"/>
                      <a:gd name="connsiteX6" fmla="*/ 309219 w 384400"/>
                      <a:gd name="connsiteY6" fmla="*/ 631477 h 2158745"/>
                      <a:gd name="connsiteX7" fmla="*/ 266867 w 384400"/>
                      <a:gd name="connsiteY7" fmla="*/ 6095 h 2158745"/>
                      <a:gd name="connsiteX8" fmla="*/ 136662 w 384400"/>
                      <a:gd name="connsiteY8" fmla="*/ 0 h 2158745"/>
                      <a:gd name="connsiteX0" fmla="*/ 56941 w 384400"/>
                      <a:gd name="connsiteY0" fmla="*/ 0 h 2407594"/>
                      <a:gd name="connsiteX1" fmla="*/ 169614 w 384400"/>
                      <a:gd name="connsiteY1" fmla="*/ 902644 h 2407594"/>
                      <a:gd name="connsiteX2" fmla="*/ 12880 w 384400"/>
                      <a:gd name="connsiteY2" fmla="*/ 1712269 h 2407594"/>
                      <a:gd name="connsiteX3" fmla="*/ 215523 w 384400"/>
                      <a:gd name="connsiteY3" fmla="*/ 2407594 h 2407594"/>
                      <a:gd name="connsiteX4" fmla="*/ 384400 w 384400"/>
                      <a:gd name="connsiteY4" fmla="*/ 2386873 h 2407594"/>
                      <a:gd name="connsiteX5" fmla="*/ 139567 w 384400"/>
                      <a:gd name="connsiteY5" fmla="*/ 1713171 h 2407594"/>
                      <a:gd name="connsiteX6" fmla="*/ 309219 w 384400"/>
                      <a:gd name="connsiteY6" fmla="*/ 880326 h 2407594"/>
                      <a:gd name="connsiteX7" fmla="*/ 266867 w 384400"/>
                      <a:gd name="connsiteY7" fmla="*/ 254944 h 2407594"/>
                      <a:gd name="connsiteX8" fmla="*/ 56941 w 384400"/>
                      <a:gd name="connsiteY8" fmla="*/ 0 h 2407594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  <a:gd name="connsiteX0" fmla="*/ 56941 w 384400"/>
                      <a:gd name="connsiteY0" fmla="*/ 12742 h 2420336"/>
                      <a:gd name="connsiteX1" fmla="*/ 169614 w 384400"/>
                      <a:gd name="connsiteY1" fmla="*/ 915386 h 2420336"/>
                      <a:gd name="connsiteX2" fmla="*/ 12880 w 384400"/>
                      <a:gd name="connsiteY2" fmla="*/ 1725011 h 2420336"/>
                      <a:gd name="connsiteX3" fmla="*/ 215523 w 384400"/>
                      <a:gd name="connsiteY3" fmla="*/ 2420336 h 2420336"/>
                      <a:gd name="connsiteX4" fmla="*/ 384400 w 384400"/>
                      <a:gd name="connsiteY4" fmla="*/ 2399615 h 2420336"/>
                      <a:gd name="connsiteX5" fmla="*/ 139567 w 384400"/>
                      <a:gd name="connsiteY5" fmla="*/ 1725913 h 2420336"/>
                      <a:gd name="connsiteX6" fmla="*/ 309219 w 384400"/>
                      <a:gd name="connsiteY6" fmla="*/ 893068 h 2420336"/>
                      <a:gd name="connsiteX7" fmla="*/ 173863 w 384400"/>
                      <a:gd name="connsiteY7" fmla="*/ 173 h 2420336"/>
                      <a:gd name="connsiteX8" fmla="*/ 56941 w 384400"/>
                      <a:gd name="connsiteY8" fmla="*/ 12742 h 2420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4400" h="2420336">
                        <a:moveTo>
                          <a:pt x="56941" y="12742"/>
                        </a:moveTo>
                        <a:cubicBezTo>
                          <a:pt x="357106" y="479348"/>
                          <a:pt x="226524" y="709011"/>
                          <a:pt x="169614" y="915386"/>
                        </a:cubicBezTo>
                        <a:cubicBezTo>
                          <a:pt x="62476" y="1189595"/>
                          <a:pt x="-35995" y="1489805"/>
                          <a:pt x="12880" y="1725011"/>
                        </a:cubicBezTo>
                        <a:cubicBezTo>
                          <a:pt x="90539" y="1956786"/>
                          <a:pt x="124862" y="2171226"/>
                          <a:pt x="215523" y="2420336"/>
                        </a:cubicBezTo>
                        <a:lnTo>
                          <a:pt x="384400" y="2399615"/>
                        </a:lnTo>
                        <a:cubicBezTo>
                          <a:pt x="291422" y="2153379"/>
                          <a:pt x="202209" y="1963481"/>
                          <a:pt x="139567" y="1725913"/>
                        </a:cubicBezTo>
                        <a:cubicBezTo>
                          <a:pt x="80011" y="1462388"/>
                          <a:pt x="191096" y="1160926"/>
                          <a:pt x="309219" y="893068"/>
                        </a:cubicBezTo>
                        <a:cubicBezTo>
                          <a:pt x="380273" y="691199"/>
                          <a:pt x="432968" y="342313"/>
                          <a:pt x="173863" y="173"/>
                        </a:cubicBezTo>
                        <a:cubicBezTo>
                          <a:pt x="115826" y="-1859"/>
                          <a:pt x="114978" y="14774"/>
                          <a:pt x="56941" y="1274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Freeform 13">
                    <a:extLst>
                      <a:ext uri="{FF2B5EF4-FFF2-40B4-BE49-F238E27FC236}">
                        <a16:creationId xmlns:a16="http://schemas.microsoft.com/office/drawing/2014/main" id="{734ED3FC-3653-411C-8DF8-709898AAE8B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62210" y="4321359"/>
                    <a:ext cx="202973" cy="57163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4" name="Freeform 19">
                    <a:extLst>
                      <a:ext uri="{FF2B5EF4-FFF2-40B4-BE49-F238E27FC236}">
                        <a16:creationId xmlns:a16="http://schemas.microsoft.com/office/drawing/2014/main" id="{F45DE7E9-3D84-4203-928E-6FBCEF76E838}"/>
                      </a:ext>
                    </a:extLst>
                  </p:cNvPr>
                  <p:cNvSpPr/>
                  <p:nvPr/>
                </p:nvSpPr>
                <p:spPr>
                  <a:xfrm rot="3762166">
                    <a:off x="8242421" y="4782780"/>
                    <a:ext cx="225169" cy="63414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45" name="Freeform 20">
                    <a:extLst>
                      <a:ext uri="{FF2B5EF4-FFF2-40B4-BE49-F238E27FC236}">
                        <a16:creationId xmlns:a16="http://schemas.microsoft.com/office/drawing/2014/main" id="{DD59AB1C-8B88-4424-B95F-CDEA59E35E7F}"/>
                      </a:ext>
                    </a:extLst>
                  </p:cNvPr>
                  <p:cNvSpPr/>
                  <p:nvPr/>
                </p:nvSpPr>
                <p:spPr>
                  <a:xfrm rot="6040617" flipV="1">
                    <a:off x="7530207" y="4416473"/>
                    <a:ext cx="241225" cy="679365"/>
                  </a:xfrm>
                  <a:custGeom>
                    <a:avLst/>
                    <a:gdLst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52234 w 552481"/>
                      <a:gd name="connsiteY21" fmla="*/ 1420947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52201 w 552481"/>
                      <a:gd name="connsiteY19" fmla="*/ 1398749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51942 w 552481"/>
                      <a:gd name="connsiteY18" fmla="*/ 1226335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51910 w 552481"/>
                      <a:gd name="connsiteY16" fmla="*/ 1205103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51646 w 552481"/>
                      <a:gd name="connsiteY15" fmla="*/ 1029766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51613 w 552481"/>
                      <a:gd name="connsiteY13" fmla="*/ 1007603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51364 w 552481"/>
                      <a:gd name="connsiteY12" fmla="*/ 841805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51331 w 552481"/>
                      <a:gd name="connsiteY10" fmla="*/ 81978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51056 w 552481"/>
                      <a:gd name="connsiteY9" fmla="*/ 637056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51026 w 552481"/>
                      <a:gd name="connsiteY7" fmla="*/ 616991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50756 w 552481"/>
                      <a:gd name="connsiteY6" fmla="*/ 437477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50735 w 552481"/>
                      <a:gd name="connsiteY4" fmla="*/ 423083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50466 w 552481"/>
                      <a:gd name="connsiteY3" fmla="*/ 244157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52481"/>
                      <a:gd name="connsiteY0" fmla="*/ 0 h 1585520"/>
                      <a:gd name="connsiteX1" fmla="*/ 550454 w 552481"/>
                      <a:gd name="connsiteY1" fmla="*/ 236086 h 1585520"/>
                      <a:gd name="connsiteX2" fmla="*/ 488816 w 552481"/>
                      <a:gd name="connsiteY2" fmla="*/ 193543 h 1585520"/>
                      <a:gd name="connsiteX3" fmla="*/ 532877 w 552481"/>
                      <a:gd name="connsiteY3" fmla="*/ 241409 h 1585520"/>
                      <a:gd name="connsiteX4" fmla="*/ 528440 w 552481"/>
                      <a:gd name="connsiteY4" fmla="*/ 395095 h 1585520"/>
                      <a:gd name="connsiteX5" fmla="*/ 440807 w 552481"/>
                      <a:gd name="connsiteY5" fmla="*/ 347209 h 1585520"/>
                      <a:gd name="connsiteX6" fmla="*/ 530748 w 552481"/>
                      <a:gd name="connsiteY6" fmla="*/ 427144 h 1585520"/>
                      <a:gd name="connsiteX7" fmla="*/ 523630 w 552481"/>
                      <a:gd name="connsiteY7" fmla="*/ 593972 h 1585520"/>
                      <a:gd name="connsiteX8" fmla="*/ 372197 w 552481"/>
                      <a:gd name="connsiteY8" fmla="*/ 491984 h 1585520"/>
                      <a:gd name="connsiteX9" fmla="*/ 521176 w 552481"/>
                      <a:gd name="connsiteY9" fmla="*/ 611487 h 1585520"/>
                      <a:gd name="connsiteX10" fmla="*/ 508896 w 552481"/>
                      <a:gd name="connsiteY10" fmla="*/ 791532 h 1585520"/>
                      <a:gd name="connsiteX11" fmla="*/ 270832 w 552481"/>
                      <a:gd name="connsiteY11" fmla="*/ 619203 h 1585520"/>
                      <a:gd name="connsiteX12" fmla="*/ 501344 w 552481"/>
                      <a:gd name="connsiteY12" fmla="*/ 815973 h 1585520"/>
                      <a:gd name="connsiteX13" fmla="*/ 534221 w 552481"/>
                      <a:gd name="connsiteY13" fmla="*/ 989751 h 1585520"/>
                      <a:gd name="connsiteX14" fmla="*/ 184579 w 552481"/>
                      <a:gd name="connsiteY14" fmla="*/ 741931 h 1585520"/>
                      <a:gd name="connsiteX15" fmla="*/ 521700 w 552481"/>
                      <a:gd name="connsiteY15" fmla="*/ 1009232 h 1585520"/>
                      <a:gd name="connsiteX16" fmla="*/ 507056 w 552481"/>
                      <a:gd name="connsiteY16" fmla="*/ 1169267 h 1585520"/>
                      <a:gd name="connsiteX17" fmla="*/ 119129 w 552481"/>
                      <a:gd name="connsiteY17" fmla="*/ 889458 h 1585520"/>
                      <a:gd name="connsiteX18" fmla="*/ 504472 w 552481"/>
                      <a:gd name="connsiteY18" fmla="*/ 1198018 h 1585520"/>
                      <a:gd name="connsiteX19" fmla="*/ 519836 w 552481"/>
                      <a:gd name="connsiteY19" fmla="*/ 1370630 h 1585520"/>
                      <a:gd name="connsiteX20" fmla="*/ 184579 w 552481"/>
                      <a:gd name="connsiteY20" fmla="*/ 1132651 h 1585520"/>
                      <a:gd name="connsiteX21" fmla="*/ 509865 w 552481"/>
                      <a:gd name="connsiteY21" fmla="*/ 1387661 h 1585520"/>
                      <a:gd name="connsiteX22" fmla="*/ 552481 w 552481"/>
                      <a:gd name="connsiteY22" fmla="*/ 1585328 h 1585520"/>
                      <a:gd name="connsiteX23" fmla="*/ 103908 w 552481"/>
                      <a:gd name="connsiteY23" fmla="*/ 1357263 h 1585520"/>
                      <a:gd name="connsiteX24" fmla="*/ 550099 w 552481"/>
                      <a:gd name="connsiteY24" fmla="*/ 0 h 1585520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534221 w 580141"/>
                      <a:gd name="connsiteY14" fmla="*/ 1044490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521700 w 580141"/>
                      <a:gd name="connsiteY16" fmla="*/ 1063971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507056 w 580141"/>
                      <a:gd name="connsiteY17" fmla="*/ 1224006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504472 w 580141"/>
                      <a:gd name="connsiteY19" fmla="*/ 125275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509865 w 580141"/>
                      <a:gd name="connsiteY22" fmla="*/ 1442400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519836 w 580141"/>
                      <a:gd name="connsiteY20" fmla="*/ 1425369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7405 w 580141"/>
                      <a:gd name="connsiteY20" fmla="*/ 1402284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521176 w 580141"/>
                      <a:gd name="connsiteY10" fmla="*/ 666226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523630 w 580141"/>
                      <a:gd name="connsiteY8" fmla="*/ 648711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30748 w 580141"/>
                      <a:gd name="connsiteY7" fmla="*/ 481883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508896 w 580141"/>
                      <a:gd name="connsiteY11" fmla="*/ 846271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501344 w 580141"/>
                      <a:gd name="connsiteY13" fmla="*/ 870712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74625 w 580141"/>
                      <a:gd name="connsiteY17" fmla="*/ 1200922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79002 w 580141"/>
                      <a:gd name="connsiteY16" fmla="*/ 1055860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84201 w 580141"/>
                      <a:gd name="connsiteY14" fmla="*/ 1018658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28440 w 580141"/>
                      <a:gd name="connsiteY5" fmla="*/ 449834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0141"/>
                      <a:gd name="connsiteY0" fmla="*/ 54739 h 1640259"/>
                      <a:gd name="connsiteX1" fmla="*/ 536842 w 580141"/>
                      <a:gd name="connsiteY1" fmla="*/ 262901 h 1640259"/>
                      <a:gd name="connsiteX2" fmla="*/ 550454 w 580141"/>
                      <a:gd name="connsiteY2" fmla="*/ 290825 h 1640259"/>
                      <a:gd name="connsiteX3" fmla="*/ 488816 w 580141"/>
                      <a:gd name="connsiteY3" fmla="*/ 248282 h 1640259"/>
                      <a:gd name="connsiteX4" fmla="*/ 532877 w 580141"/>
                      <a:gd name="connsiteY4" fmla="*/ 296148 h 1640259"/>
                      <a:gd name="connsiteX5" fmla="*/ 511048 w 580141"/>
                      <a:gd name="connsiteY5" fmla="*/ 431982 h 1640259"/>
                      <a:gd name="connsiteX6" fmla="*/ 440807 w 580141"/>
                      <a:gd name="connsiteY6" fmla="*/ 401948 h 1640259"/>
                      <a:gd name="connsiteX7" fmla="*/ 518260 w 580141"/>
                      <a:gd name="connsiteY7" fmla="*/ 474167 h 1640259"/>
                      <a:gd name="connsiteX8" fmla="*/ 498587 w 580141"/>
                      <a:gd name="connsiteY8" fmla="*/ 638313 h 1640259"/>
                      <a:gd name="connsiteX9" fmla="*/ 372197 w 580141"/>
                      <a:gd name="connsiteY9" fmla="*/ 546723 h 1640259"/>
                      <a:gd name="connsiteX10" fmla="*/ 498617 w 580141"/>
                      <a:gd name="connsiteY10" fmla="*/ 658378 h 1640259"/>
                      <a:gd name="connsiteX11" fmla="*/ 484050 w 580141"/>
                      <a:gd name="connsiteY11" fmla="*/ 820768 h 1640259"/>
                      <a:gd name="connsiteX12" fmla="*/ 270832 w 580141"/>
                      <a:gd name="connsiteY12" fmla="*/ 673942 h 1640259"/>
                      <a:gd name="connsiteX13" fmla="*/ 478917 w 580141"/>
                      <a:gd name="connsiteY13" fmla="*/ 852794 h 1640259"/>
                      <a:gd name="connsiteX14" fmla="*/ 469294 w 580141"/>
                      <a:gd name="connsiteY14" fmla="*/ 1003356 h 1640259"/>
                      <a:gd name="connsiteX15" fmla="*/ 184579 w 580141"/>
                      <a:gd name="connsiteY15" fmla="*/ 796670 h 1640259"/>
                      <a:gd name="connsiteX16" fmla="*/ 466579 w 580141"/>
                      <a:gd name="connsiteY16" fmla="*/ 1043108 h 1640259"/>
                      <a:gd name="connsiteX17" fmla="*/ 459783 w 580141"/>
                      <a:gd name="connsiteY17" fmla="*/ 1180585 h 1640259"/>
                      <a:gd name="connsiteX18" fmla="*/ 119129 w 580141"/>
                      <a:gd name="connsiteY18" fmla="*/ 944197 h 1640259"/>
                      <a:gd name="connsiteX19" fmla="*/ 467006 w 580141"/>
                      <a:gd name="connsiteY19" fmla="*/ 1229607 h 1640259"/>
                      <a:gd name="connsiteX20" fmla="*/ 480083 w 580141"/>
                      <a:gd name="connsiteY20" fmla="*/ 1384563 h 1640259"/>
                      <a:gd name="connsiteX21" fmla="*/ 184579 w 580141"/>
                      <a:gd name="connsiteY21" fmla="*/ 1187390 h 1640259"/>
                      <a:gd name="connsiteX22" fmla="*/ 480050 w 580141"/>
                      <a:gd name="connsiteY22" fmla="*/ 1411796 h 1640259"/>
                      <a:gd name="connsiteX23" fmla="*/ 552481 w 580141"/>
                      <a:gd name="connsiteY23" fmla="*/ 1640067 h 1640259"/>
                      <a:gd name="connsiteX24" fmla="*/ 103908 w 580141"/>
                      <a:gd name="connsiteY24" fmla="*/ 1412002 h 1640259"/>
                      <a:gd name="connsiteX25" fmla="*/ 550099 w 580141"/>
                      <a:gd name="connsiteY25" fmla="*/ 54739 h 1640259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11048 w 582162"/>
                      <a:gd name="connsiteY4" fmla="*/ 431271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  <a:gd name="connsiteX0" fmla="*/ 550099 w 582162"/>
                      <a:gd name="connsiteY0" fmla="*/ 54028 h 1639548"/>
                      <a:gd name="connsiteX1" fmla="*/ 536842 w 582162"/>
                      <a:gd name="connsiteY1" fmla="*/ 262190 h 1639548"/>
                      <a:gd name="connsiteX2" fmla="*/ 488816 w 582162"/>
                      <a:gd name="connsiteY2" fmla="*/ 247571 h 1639548"/>
                      <a:gd name="connsiteX3" fmla="*/ 532877 w 582162"/>
                      <a:gd name="connsiteY3" fmla="*/ 295437 h 1639548"/>
                      <a:gd name="connsiteX4" fmla="*/ 526021 w 582162"/>
                      <a:gd name="connsiteY4" fmla="*/ 441538 h 1639548"/>
                      <a:gd name="connsiteX5" fmla="*/ 440807 w 582162"/>
                      <a:gd name="connsiteY5" fmla="*/ 401237 h 1639548"/>
                      <a:gd name="connsiteX6" fmla="*/ 518260 w 582162"/>
                      <a:gd name="connsiteY6" fmla="*/ 473456 h 1639548"/>
                      <a:gd name="connsiteX7" fmla="*/ 498587 w 582162"/>
                      <a:gd name="connsiteY7" fmla="*/ 637602 h 1639548"/>
                      <a:gd name="connsiteX8" fmla="*/ 372197 w 582162"/>
                      <a:gd name="connsiteY8" fmla="*/ 546012 h 1639548"/>
                      <a:gd name="connsiteX9" fmla="*/ 498617 w 582162"/>
                      <a:gd name="connsiteY9" fmla="*/ 657667 h 1639548"/>
                      <a:gd name="connsiteX10" fmla="*/ 484050 w 582162"/>
                      <a:gd name="connsiteY10" fmla="*/ 820057 h 1639548"/>
                      <a:gd name="connsiteX11" fmla="*/ 270832 w 582162"/>
                      <a:gd name="connsiteY11" fmla="*/ 673231 h 1639548"/>
                      <a:gd name="connsiteX12" fmla="*/ 478917 w 582162"/>
                      <a:gd name="connsiteY12" fmla="*/ 852083 h 1639548"/>
                      <a:gd name="connsiteX13" fmla="*/ 469294 w 582162"/>
                      <a:gd name="connsiteY13" fmla="*/ 1002645 h 1639548"/>
                      <a:gd name="connsiteX14" fmla="*/ 184579 w 582162"/>
                      <a:gd name="connsiteY14" fmla="*/ 795959 h 1639548"/>
                      <a:gd name="connsiteX15" fmla="*/ 466579 w 582162"/>
                      <a:gd name="connsiteY15" fmla="*/ 1042397 h 1639548"/>
                      <a:gd name="connsiteX16" fmla="*/ 459783 w 582162"/>
                      <a:gd name="connsiteY16" fmla="*/ 1179874 h 1639548"/>
                      <a:gd name="connsiteX17" fmla="*/ 119129 w 582162"/>
                      <a:gd name="connsiteY17" fmla="*/ 943486 h 1639548"/>
                      <a:gd name="connsiteX18" fmla="*/ 467006 w 582162"/>
                      <a:gd name="connsiteY18" fmla="*/ 1228896 h 1639548"/>
                      <a:gd name="connsiteX19" fmla="*/ 480083 w 582162"/>
                      <a:gd name="connsiteY19" fmla="*/ 1383852 h 1639548"/>
                      <a:gd name="connsiteX20" fmla="*/ 184579 w 582162"/>
                      <a:gd name="connsiteY20" fmla="*/ 1186679 h 1639548"/>
                      <a:gd name="connsiteX21" fmla="*/ 480050 w 582162"/>
                      <a:gd name="connsiteY21" fmla="*/ 1411085 h 1639548"/>
                      <a:gd name="connsiteX22" fmla="*/ 552481 w 582162"/>
                      <a:gd name="connsiteY22" fmla="*/ 1639356 h 1639548"/>
                      <a:gd name="connsiteX23" fmla="*/ 103908 w 582162"/>
                      <a:gd name="connsiteY23" fmla="*/ 1411291 h 1639548"/>
                      <a:gd name="connsiteX24" fmla="*/ 550099 w 582162"/>
                      <a:gd name="connsiteY24" fmla="*/ 54028 h 163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82162" h="1639548">
                        <a:moveTo>
                          <a:pt x="550099" y="54028"/>
                        </a:moveTo>
                        <a:cubicBezTo>
                          <a:pt x="624739" y="-134938"/>
                          <a:pt x="547056" y="229933"/>
                          <a:pt x="536842" y="262190"/>
                        </a:cubicBezTo>
                        <a:cubicBezTo>
                          <a:pt x="526628" y="294447"/>
                          <a:pt x="489477" y="242030"/>
                          <a:pt x="488816" y="247571"/>
                        </a:cubicBezTo>
                        <a:lnTo>
                          <a:pt x="532877" y="295437"/>
                        </a:lnTo>
                        <a:cubicBezTo>
                          <a:pt x="532967" y="355079"/>
                          <a:pt x="525931" y="381896"/>
                          <a:pt x="526021" y="441538"/>
                        </a:cubicBezTo>
                        <a:lnTo>
                          <a:pt x="440807" y="401237"/>
                        </a:lnTo>
                        <a:lnTo>
                          <a:pt x="518260" y="473456"/>
                        </a:lnTo>
                        <a:lnTo>
                          <a:pt x="498587" y="637602"/>
                        </a:lnTo>
                        <a:lnTo>
                          <a:pt x="372197" y="546012"/>
                        </a:lnTo>
                        <a:lnTo>
                          <a:pt x="498617" y="657667"/>
                        </a:lnTo>
                        <a:cubicBezTo>
                          <a:pt x="498709" y="718576"/>
                          <a:pt x="483958" y="759148"/>
                          <a:pt x="484050" y="820057"/>
                        </a:cubicBezTo>
                        <a:lnTo>
                          <a:pt x="270832" y="673231"/>
                        </a:lnTo>
                        <a:lnTo>
                          <a:pt x="478917" y="852083"/>
                        </a:lnTo>
                        <a:lnTo>
                          <a:pt x="469294" y="1002645"/>
                        </a:lnTo>
                        <a:lnTo>
                          <a:pt x="184579" y="795959"/>
                        </a:lnTo>
                        <a:lnTo>
                          <a:pt x="466579" y="1042397"/>
                        </a:lnTo>
                        <a:lnTo>
                          <a:pt x="459783" y="1179874"/>
                        </a:lnTo>
                        <a:lnTo>
                          <a:pt x="119129" y="943486"/>
                        </a:lnTo>
                        <a:lnTo>
                          <a:pt x="467006" y="1228896"/>
                        </a:lnTo>
                        <a:cubicBezTo>
                          <a:pt x="467092" y="1286367"/>
                          <a:pt x="479997" y="1326381"/>
                          <a:pt x="480083" y="1383852"/>
                        </a:cubicBezTo>
                        <a:lnTo>
                          <a:pt x="184579" y="1186679"/>
                        </a:lnTo>
                        <a:lnTo>
                          <a:pt x="480050" y="1411085"/>
                        </a:lnTo>
                        <a:cubicBezTo>
                          <a:pt x="480132" y="1465879"/>
                          <a:pt x="497607" y="1538525"/>
                          <a:pt x="552481" y="1639356"/>
                        </a:cubicBezTo>
                        <a:cubicBezTo>
                          <a:pt x="331520" y="1644295"/>
                          <a:pt x="189138" y="1553987"/>
                          <a:pt x="103908" y="1411291"/>
                        </a:cubicBezTo>
                        <a:cubicBezTo>
                          <a:pt x="-144138" y="987527"/>
                          <a:pt x="70524" y="647047"/>
                          <a:pt x="550099" y="5402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B59AB2B-840F-409E-B742-F74D2C633889}"/>
                  </a:ext>
                </a:extLst>
              </p:cNvPr>
              <p:cNvGrpSpPr/>
              <p:nvPr/>
            </p:nvGrpSpPr>
            <p:grpSpPr>
              <a:xfrm>
                <a:off x="7874486" y="2278260"/>
                <a:ext cx="550974" cy="550974"/>
                <a:chOff x="7821967" y="2225741"/>
                <a:chExt cx="603493" cy="603493"/>
              </a:xfrm>
            </p:grpSpPr>
            <p:sp>
              <p:nvSpPr>
                <p:cNvPr id="38" name="타원 4">
                  <a:extLst>
                    <a:ext uri="{FF2B5EF4-FFF2-40B4-BE49-F238E27FC236}">
                      <a16:creationId xmlns:a16="http://schemas.microsoft.com/office/drawing/2014/main" id="{E1E8BC78-A527-4B56-871B-1AF7EB4EE96E}"/>
                    </a:ext>
                  </a:extLst>
                </p:cNvPr>
                <p:cNvSpPr/>
                <p:nvPr/>
              </p:nvSpPr>
              <p:spPr>
                <a:xfrm>
                  <a:off x="7821967" y="2225741"/>
                  <a:ext cx="603493" cy="6034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Block Arc 11">
                  <a:extLst>
                    <a:ext uri="{FF2B5EF4-FFF2-40B4-BE49-F238E27FC236}">
                      <a16:creationId xmlns:a16="http://schemas.microsoft.com/office/drawing/2014/main" id="{8D923AEB-CECC-43ED-93C2-6F22F6E09F65}"/>
                    </a:ext>
                  </a:extLst>
                </p:cNvPr>
                <p:cNvSpPr/>
                <p:nvPr/>
              </p:nvSpPr>
              <p:spPr>
                <a:xfrm rot="10800000">
                  <a:off x="7994680" y="2327026"/>
                  <a:ext cx="241901" cy="39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6337" h="7138182">
                      <a:moveTo>
                        <a:pt x="1563551" y="3029061"/>
                      </a:moveTo>
                      <a:lnTo>
                        <a:pt x="1563551" y="1171769"/>
                      </a:lnTo>
                      <a:cubicBezTo>
                        <a:pt x="1444523" y="1201084"/>
                        <a:pt x="1330799" y="1254073"/>
                        <a:pt x="1228219" y="1328453"/>
                      </a:cubicBezTo>
                      <a:cubicBezTo>
                        <a:pt x="927220" y="1546705"/>
                        <a:pt x="771440" y="1913395"/>
                        <a:pt x="823311" y="2281559"/>
                      </a:cubicBezTo>
                      <a:cubicBezTo>
                        <a:pt x="886035" y="2761950"/>
                        <a:pt x="1181988" y="2923981"/>
                        <a:pt x="1563551" y="3029061"/>
                      </a:cubicBezTo>
                      <a:close/>
                      <a:moveTo>
                        <a:pt x="2056123" y="5971053"/>
                      </a:moveTo>
                      <a:cubicBezTo>
                        <a:pt x="2180706" y="5941789"/>
                        <a:pt x="2300029" y="5887431"/>
                        <a:pt x="2407191" y="5809729"/>
                      </a:cubicBezTo>
                      <a:cubicBezTo>
                        <a:pt x="2708190" y="5591477"/>
                        <a:pt x="2863970" y="5224787"/>
                        <a:pt x="2812099" y="4856623"/>
                      </a:cubicBezTo>
                      <a:cubicBezTo>
                        <a:pt x="2712300" y="4365494"/>
                        <a:pt x="2419393" y="4148018"/>
                        <a:pt x="2056123" y="4007016"/>
                      </a:cubicBezTo>
                      <a:close/>
                      <a:moveTo>
                        <a:pt x="2056123" y="7138182"/>
                      </a:moveTo>
                      <a:lnTo>
                        <a:pt x="1563551" y="7138182"/>
                      </a:lnTo>
                      <a:lnTo>
                        <a:pt x="1563551" y="6796553"/>
                      </a:lnTo>
                      <a:cubicBezTo>
                        <a:pt x="1376287" y="6771102"/>
                        <a:pt x="1191751" y="6715291"/>
                        <a:pt x="1016794" y="6629471"/>
                      </a:cubicBezTo>
                      <a:cubicBezTo>
                        <a:pt x="412303" y="6332946"/>
                        <a:pt x="21102" y="5726704"/>
                        <a:pt x="0" y="5053734"/>
                      </a:cubicBezTo>
                      <a:lnTo>
                        <a:pt x="813973" y="5028205"/>
                      </a:lnTo>
                      <a:cubicBezTo>
                        <a:pt x="825624" y="5399818"/>
                        <a:pt x="1041643" y="5734588"/>
                        <a:pt x="1375441" y="5898325"/>
                      </a:cubicBezTo>
                      <a:cubicBezTo>
                        <a:pt x="1436179" y="5928119"/>
                        <a:pt x="1499008" y="5951362"/>
                        <a:pt x="1563551" y="5965918"/>
                      </a:cubicBezTo>
                      <a:lnTo>
                        <a:pt x="1563551" y="3847635"/>
                      </a:lnTo>
                      <a:cubicBezTo>
                        <a:pt x="920238" y="3662345"/>
                        <a:pt x="233045" y="3450393"/>
                        <a:pt x="16852" y="2382091"/>
                      </a:cubicBezTo>
                      <a:cubicBezTo>
                        <a:pt x="-73403" y="1719933"/>
                        <a:pt x="208577" y="1061859"/>
                        <a:pt x="750173" y="669157"/>
                      </a:cubicBezTo>
                      <a:cubicBezTo>
                        <a:pt x="994931" y="491686"/>
                        <a:pt x="1274723" y="381458"/>
                        <a:pt x="1563551" y="341319"/>
                      </a:cubicBezTo>
                      <a:lnTo>
                        <a:pt x="1563551" y="0"/>
                      </a:lnTo>
                      <a:lnTo>
                        <a:pt x="2056123" y="0"/>
                      </a:lnTo>
                      <a:lnTo>
                        <a:pt x="2056123" y="339268"/>
                      </a:lnTo>
                      <a:cubicBezTo>
                        <a:pt x="2248752" y="363969"/>
                        <a:pt x="2438747" y="420481"/>
                        <a:pt x="2618616" y="508711"/>
                      </a:cubicBezTo>
                      <a:cubicBezTo>
                        <a:pt x="3223107" y="805237"/>
                        <a:pt x="3614308" y="1411478"/>
                        <a:pt x="3635410" y="2084448"/>
                      </a:cubicBezTo>
                      <a:lnTo>
                        <a:pt x="2821437" y="2109978"/>
                      </a:lnTo>
                      <a:cubicBezTo>
                        <a:pt x="2809786" y="1738364"/>
                        <a:pt x="2593767" y="1403594"/>
                        <a:pt x="2259969" y="1239857"/>
                      </a:cubicBezTo>
                      <a:cubicBezTo>
                        <a:pt x="2194243" y="1207617"/>
                        <a:pt x="2126069" y="1183046"/>
                        <a:pt x="2056123" y="1168235"/>
                      </a:cubicBezTo>
                      <a:lnTo>
                        <a:pt x="2056123" y="3150890"/>
                      </a:lnTo>
                      <a:cubicBezTo>
                        <a:pt x="2675271" y="3303511"/>
                        <a:pt x="3347939" y="3564428"/>
                        <a:pt x="3618512" y="4743007"/>
                      </a:cubicBezTo>
                      <a:cubicBezTo>
                        <a:pt x="3712448" y="5409725"/>
                        <a:pt x="3430336" y="6073786"/>
                        <a:pt x="2885237" y="6469025"/>
                      </a:cubicBezTo>
                      <a:cubicBezTo>
                        <a:pt x="2636047" y="6649712"/>
                        <a:pt x="2350538" y="6760700"/>
                        <a:pt x="2056123" y="67987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356EDA1-7DBC-4578-95E7-0715A6FC2309}"/>
                </a:ext>
              </a:extLst>
            </p:cNvPr>
            <p:cNvGrpSpPr/>
            <p:nvPr/>
          </p:nvGrpSpPr>
          <p:grpSpPr>
            <a:xfrm>
              <a:off x="9172943" y="3658045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16A8579-D18A-4D55-BE49-84E02E04DFFF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3B05614-FDF8-4230-ADA8-D0AEA2161F30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F592EAC-C3C0-4B4A-B21D-80105B184178}"/>
                </a:ext>
              </a:extLst>
            </p:cNvPr>
            <p:cNvGrpSpPr/>
            <p:nvPr/>
          </p:nvGrpSpPr>
          <p:grpSpPr>
            <a:xfrm>
              <a:off x="4973554" y="3670166"/>
              <a:ext cx="288032" cy="288032"/>
              <a:chOff x="611560" y="2851238"/>
              <a:chExt cx="288032" cy="288032"/>
            </a:xfrm>
            <a:solidFill>
              <a:schemeClr val="bg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5796545-6A3A-4FA7-86E1-7EF817795E3D}"/>
                  </a:ext>
                </a:extLst>
              </p:cNvPr>
              <p:cNvSpPr/>
              <p:nvPr/>
            </p:nvSpPr>
            <p:spPr>
              <a:xfrm>
                <a:off x="611560" y="2851238"/>
                <a:ext cx="288032" cy="288032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5A71D2A-F540-47BD-AD0C-488D4AFFB506}"/>
                  </a:ext>
                </a:extLst>
              </p:cNvPr>
              <p:cNvSpPr/>
              <p:nvPr/>
            </p:nvSpPr>
            <p:spPr>
              <a:xfrm>
                <a:off x="683568" y="2923246"/>
                <a:ext cx="144016" cy="1440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8667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03734-6C81-42F2-BF2D-6ADAEF8A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B4EED9-1F46-4554-ADF1-62E918A6A18F}"/>
              </a:ext>
            </a:extLst>
          </p:cNvPr>
          <p:cNvSpPr txBox="1"/>
          <p:nvPr/>
        </p:nvSpPr>
        <p:spPr>
          <a:xfrm>
            <a:off x="4772115" y="827458"/>
            <a:ext cx="69565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tillium "/>
              </a:rPr>
              <a:t>METODE USULAN</a:t>
            </a:r>
            <a:endParaRPr lang="id-ID" sz="6000" dirty="0">
              <a:solidFill>
                <a:schemeClr val="bg1"/>
              </a:solidFill>
              <a:latin typeface="Titillium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D0093-ED16-40E4-A0CE-B1D5B5C6EBED}"/>
              </a:ext>
            </a:extLst>
          </p:cNvPr>
          <p:cNvSpPr/>
          <p:nvPr/>
        </p:nvSpPr>
        <p:spPr>
          <a:xfrm>
            <a:off x="5139509" y="1856519"/>
            <a:ext cx="6108598" cy="46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673823-4919-467A-A8EE-ACDF3F3E087E}"/>
              </a:ext>
            </a:extLst>
          </p:cNvPr>
          <p:cNvGrpSpPr/>
          <p:nvPr/>
        </p:nvGrpSpPr>
        <p:grpSpPr>
          <a:xfrm>
            <a:off x="5025354" y="2103120"/>
            <a:ext cx="6227248" cy="3317954"/>
            <a:chOff x="5025354" y="2103120"/>
            <a:chExt cx="6227248" cy="3317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89509E-2A60-4733-9244-2A6F21BF9DCE}"/>
                </a:ext>
              </a:extLst>
            </p:cNvPr>
            <p:cNvGrpSpPr/>
            <p:nvPr/>
          </p:nvGrpSpPr>
          <p:grpSpPr>
            <a:xfrm>
              <a:off x="5025354" y="2103120"/>
              <a:ext cx="6227248" cy="3317954"/>
              <a:chOff x="5885014" y="654503"/>
              <a:chExt cx="6063570" cy="32307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0B17287-385F-4336-9468-FD5AC9A8BE0D}"/>
                  </a:ext>
                </a:extLst>
              </p:cNvPr>
              <p:cNvGrpSpPr/>
              <p:nvPr/>
            </p:nvGrpSpPr>
            <p:grpSpPr>
              <a:xfrm>
                <a:off x="6900993" y="664216"/>
                <a:ext cx="5047590" cy="694214"/>
                <a:chOff x="6749179" y="1612035"/>
                <a:chExt cx="4834044" cy="694214"/>
              </a:xfrm>
            </p:grpSpPr>
            <p:sp>
              <p:nvSpPr>
                <p:cNvPr id="17" name="TextBox 14">
                  <a:extLst>
                    <a:ext uri="{FF2B5EF4-FFF2-40B4-BE49-F238E27FC236}">
                      <a16:creationId xmlns:a16="http://schemas.microsoft.com/office/drawing/2014/main" id="{D6F2A25B-CF8F-4C41-AE8B-5882992E5E30}"/>
                    </a:ext>
                  </a:extLst>
                </p:cNvPr>
                <p:cNvSpPr txBox="1"/>
                <p:nvPr/>
              </p:nvSpPr>
              <p:spPr>
                <a:xfrm>
                  <a:off x="6767651" y="2036531"/>
                  <a:ext cx="4815572" cy="269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6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9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71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15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57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Arsitektur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ini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adalah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perancangan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cs typeface="Arial" pitchFamily="34" charset="0"/>
                    </a:rPr>
                    <a:t>menggunakan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cs typeface="Arial" pitchFamily="34" charset="0"/>
                    </a:rPr>
                    <a:t> diagram I-P-O. </a:t>
                  </a:r>
                </a:p>
              </p:txBody>
            </p:sp>
            <p:sp>
              <p:nvSpPr>
                <p:cNvPr id="18" name="TextBox 15">
                  <a:extLst>
                    <a:ext uri="{FF2B5EF4-FFF2-40B4-BE49-F238E27FC236}">
                      <a16:creationId xmlns:a16="http://schemas.microsoft.com/office/drawing/2014/main" id="{5617679F-6034-4A13-AF82-83022AE08621}"/>
                    </a:ext>
                  </a:extLst>
                </p:cNvPr>
                <p:cNvSpPr txBox="1"/>
                <p:nvPr/>
              </p:nvSpPr>
              <p:spPr>
                <a:xfrm>
                  <a:off x="6749179" y="1612035"/>
                  <a:ext cx="4507692" cy="494483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>
                  <a:defPPr>
                    <a:defRPr lang="en-US"/>
                  </a:defPPr>
                  <a:lvl1pPr marL="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6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9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71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15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57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Rancangan</a:t>
                  </a:r>
                  <a:r>
                    <a:rPr lang="en-US" altLang="ko-KR" sz="2700" b="1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Arsitektur</a:t>
                  </a:r>
                  <a:r>
                    <a:rPr lang="en-US" altLang="ko-KR" sz="2700" b="1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Sistem</a:t>
                  </a:r>
                  <a:endParaRPr lang="ko-KR" altLang="en-US" sz="27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8" name="TextBox 16">
                <a:extLst>
                  <a:ext uri="{FF2B5EF4-FFF2-40B4-BE49-F238E27FC236}">
                    <a16:creationId xmlns:a16="http://schemas.microsoft.com/office/drawing/2014/main" id="{BB2D5DCB-6F05-48B5-B49C-6C15A92B4170}"/>
                  </a:ext>
                </a:extLst>
              </p:cNvPr>
              <p:cNvSpPr txBox="1"/>
              <p:nvPr/>
            </p:nvSpPr>
            <p:spPr>
              <a:xfrm>
                <a:off x="5885014" y="654503"/>
                <a:ext cx="958096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6D5D97-BFA2-4E96-8198-AAE96570FD3D}"/>
                  </a:ext>
                </a:extLst>
              </p:cNvPr>
              <p:cNvGrpSpPr/>
              <p:nvPr/>
            </p:nvGrpSpPr>
            <p:grpSpPr>
              <a:xfrm>
                <a:off x="6900992" y="3011218"/>
                <a:ext cx="5047592" cy="874029"/>
                <a:chOff x="6749178" y="2787826"/>
                <a:chExt cx="4834046" cy="874029"/>
              </a:xfrm>
            </p:grpSpPr>
            <p:sp>
              <p:nvSpPr>
                <p:cNvPr id="15" name="TextBox 18">
                  <a:extLst>
                    <a:ext uri="{FF2B5EF4-FFF2-40B4-BE49-F238E27FC236}">
                      <a16:creationId xmlns:a16="http://schemas.microsoft.com/office/drawing/2014/main" id="{5D42C48A-B2B7-4BA5-A74F-E3E3CFDABA21}"/>
                    </a:ext>
                  </a:extLst>
                </p:cNvPr>
                <p:cNvSpPr txBox="1"/>
                <p:nvPr/>
              </p:nvSpPr>
              <p:spPr>
                <a:xfrm>
                  <a:off x="6767652" y="3212325"/>
                  <a:ext cx="4815572" cy="44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6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9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71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15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57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Perancangan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sistem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yang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dibuat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untuk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membangun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sistem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prediksi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dengan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flowchart yang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akan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 </a:t>
                  </a:r>
                  <a:r>
                    <a:rPr lang="en-US" altLang="ko-KR" sz="1200" dirty="0" err="1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diimplementasikan</a:t>
                  </a:r>
                  <a:r>
                    <a:rPr lang="en-US" altLang="ko-KR" sz="1200" dirty="0">
                      <a:solidFill>
                        <a:schemeClr val="bg1"/>
                      </a:solidFill>
                      <a:ea typeface="FZShuTi" pitchFamily="2" charset="-122"/>
                      <a:cs typeface="Arial" pitchFamily="34" charset="0"/>
                    </a:rPr>
                    <a:t>.</a:t>
                  </a:r>
                  <a:endParaRPr lang="en-US" altLang="ko-KR" sz="12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" name="TextBox 19">
                  <a:extLst>
                    <a:ext uri="{FF2B5EF4-FFF2-40B4-BE49-F238E27FC236}">
                      <a16:creationId xmlns:a16="http://schemas.microsoft.com/office/drawing/2014/main" id="{9AB2A1B4-8E19-4185-BD15-F099A1217793}"/>
                    </a:ext>
                  </a:extLst>
                </p:cNvPr>
                <p:cNvSpPr txBox="1"/>
                <p:nvPr/>
              </p:nvSpPr>
              <p:spPr>
                <a:xfrm>
                  <a:off x="6749178" y="2787826"/>
                  <a:ext cx="4507692" cy="494483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>
                  <a:defPPr>
                    <a:defRPr lang="en-US"/>
                  </a:defPPr>
                  <a:lvl1pPr marL="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286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429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571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715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2857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000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144" algn="l" defTabSz="914286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Desain</a:t>
                  </a:r>
                  <a:r>
                    <a:rPr lang="en-US" altLang="ko-KR" sz="2700" b="1" dirty="0">
                      <a:solidFill>
                        <a:schemeClr val="bg1"/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27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Rancangan</a:t>
                  </a:r>
                  <a:r>
                    <a:rPr lang="en-US" altLang="ko-KR" sz="2700" b="1" dirty="0">
                      <a:solidFill>
                        <a:schemeClr val="bg1"/>
                      </a:solidFill>
                      <a:cs typeface="Arial" pitchFamily="34" charset="0"/>
                    </a:rPr>
                    <a:t>  </a:t>
                  </a:r>
                  <a:endParaRPr lang="ko-KR" altLang="en-US" sz="27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0" name="TextBox 20">
                <a:extLst>
                  <a:ext uri="{FF2B5EF4-FFF2-40B4-BE49-F238E27FC236}">
                    <a16:creationId xmlns:a16="http://schemas.microsoft.com/office/drawing/2014/main" id="{22B29857-35AB-4043-AFCE-E2EACBC8D6B0}"/>
                  </a:ext>
                </a:extLst>
              </p:cNvPr>
              <p:cNvSpPr txBox="1"/>
              <p:nvPr/>
            </p:nvSpPr>
            <p:spPr>
              <a:xfrm>
                <a:off x="5885014" y="1825714"/>
                <a:ext cx="958096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4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24">
                <a:extLst>
                  <a:ext uri="{FF2B5EF4-FFF2-40B4-BE49-F238E27FC236}">
                    <a16:creationId xmlns:a16="http://schemas.microsoft.com/office/drawing/2014/main" id="{6949BCD5-8272-47A1-923C-86E4F85FD4A1}"/>
                  </a:ext>
                </a:extLst>
              </p:cNvPr>
              <p:cNvSpPr txBox="1"/>
              <p:nvPr/>
            </p:nvSpPr>
            <p:spPr>
              <a:xfrm>
                <a:off x="5885014" y="2996925"/>
                <a:ext cx="958096" cy="83099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4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8AC6711C-187C-4CE5-8D37-E34C6BAD5FE2}"/>
                </a:ext>
              </a:extLst>
            </p:cNvPr>
            <p:cNvSpPr txBox="1"/>
            <p:nvPr/>
          </p:nvSpPr>
          <p:spPr>
            <a:xfrm>
              <a:off x="6088566" y="3782002"/>
              <a:ext cx="5164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Dari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kebutuhan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Hardware, Software.</a:t>
              </a: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6C711884-5724-45D6-A4EE-EBF79069CCC9}"/>
                </a:ext>
              </a:extLst>
            </p:cNvPr>
            <p:cNvSpPr txBox="1"/>
            <p:nvPr/>
          </p:nvSpPr>
          <p:spPr>
            <a:xfrm>
              <a:off x="6068757" y="3346046"/>
              <a:ext cx="483387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Analisa </a:t>
              </a:r>
              <a:r>
                <a:rPr lang="en-US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Kebutuhan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92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5933F4-6D50-4815-B5F1-00870BAE301C}"/>
              </a:ext>
            </a:extLst>
          </p:cNvPr>
          <p:cNvGrpSpPr/>
          <p:nvPr/>
        </p:nvGrpSpPr>
        <p:grpSpPr>
          <a:xfrm>
            <a:off x="0" y="0"/>
            <a:ext cx="5388429" cy="6858000"/>
            <a:chOff x="0" y="0"/>
            <a:chExt cx="5508170" cy="6858000"/>
          </a:xfrm>
          <a:solidFill>
            <a:schemeClr val="accent6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9401D1-C2EB-4622-B5FA-1C55A9A2C26E}"/>
                </a:ext>
              </a:extLst>
            </p:cNvPr>
            <p:cNvSpPr/>
            <p:nvPr/>
          </p:nvSpPr>
          <p:spPr>
            <a:xfrm>
              <a:off x="0" y="0"/>
              <a:ext cx="5246914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7C253FE-B14D-428C-9FAA-0EB467633DC4}"/>
                </a:ext>
              </a:extLst>
            </p:cNvPr>
            <p:cNvSpPr/>
            <p:nvPr/>
          </p:nvSpPr>
          <p:spPr>
            <a:xfrm rot="5400000">
              <a:off x="5206091" y="3224894"/>
              <a:ext cx="359229" cy="244929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FC108A8-D5CA-4A64-A57E-71582FD93A8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08" y="427682"/>
            <a:ext cx="5964978" cy="619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7ECA22-B31D-4019-84E3-B16C4E68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311" y="1396236"/>
            <a:ext cx="5553937" cy="4261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903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1BD3DFB-51E5-4F8A-8952-E73AE423EC1C}"/>
              </a:ext>
            </a:extLst>
          </p:cNvPr>
          <p:cNvGrpSpPr/>
          <p:nvPr/>
        </p:nvGrpSpPr>
        <p:grpSpPr>
          <a:xfrm>
            <a:off x="1177116" y="655941"/>
            <a:ext cx="2430177" cy="2555625"/>
            <a:chOff x="1077885" y="1814826"/>
            <a:chExt cx="1908000" cy="2006492"/>
          </a:xfrm>
          <a:solidFill>
            <a:schemeClr val="accent6"/>
          </a:solidFill>
        </p:grpSpPr>
        <p:graphicFrame>
          <p:nvGraphicFramePr>
            <p:cNvPr id="3" name="Chart 7">
              <a:extLst>
                <a:ext uri="{FF2B5EF4-FFF2-40B4-BE49-F238E27FC236}">
                  <a16:creationId xmlns:a16="http://schemas.microsoft.com/office/drawing/2014/main" id="{67A89CD3-5CB8-44B6-BD58-C7F5DE1E99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0586269"/>
                </p:ext>
              </p:extLst>
            </p:nvPr>
          </p:nvGraphicFramePr>
          <p:xfrm>
            <a:off x="1239797" y="1814826"/>
            <a:ext cx="1584176" cy="16419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034F06-47B2-437F-9CA7-663F48FDA8C5}"/>
                </a:ext>
              </a:extLst>
            </p:cNvPr>
            <p:cNvSpPr txBox="1"/>
            <p:nvPr/>
          </p:nvSpPr>
          <p:spPr>
            <a:xfrm>
              <a:off x="1077885" y="3513541"/>
              <a:ext cx="1908000" cy="30777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3A2E14-709A-48E8-8E6B-0E54D5F41E97}"/>
              </a:ext>
            </a:extLst>
          </p:cNvPr>
          <p:cNvGrpSpPr/>
          <p:nvPr/>
        </p:nvGrpSpPr>
        <p:grpSpPr>
          <a:xfrm>
            <a:off x="1162345" y="3760032"/>
            <a:ext cx="2430177" cy="2566350"/>
            <a:chOff x="1077885" y="4025764"/>
            <a:chExt cx="1908000" cy="2014912"/>
          </a:xfrm>
        </p:grpSpPr>
        <p:graphicFrame>
          <p:nvGraphicFramePr>
            <p:cNvPr id="2" name="Chart 7">
              <a:extLst>
                <a:ext uri="{FF2B5EF4-FFF2-40B4-BE49-F238E27FC236}">
                  <a16:creationId xmlns:a16="http://schemas.microsoft.com/office/drawing/2014/main" id="{BAA1CECC-4E0C-4D86-921B-724D7A03AAA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23145471"/>
                </p:ext>
              </p:extLst>
            </p:nvPr>
          </p:nvGraphicFramePr>
          <p:xfrm>
            <a:off x="1239797" y="4025764"/>
            <a:ext cx="1584176" cy="16419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69B139-6FB5-4267-8892-1A05625FADF5}"/>
                </a:ext>
              </a:extLst>
            </p:cNvPr>
            <p:cNvSpPr txBox="1"/>
            <p:nvPr/>
          </p:nvSpPr>
          <p:spPr>
            <a:xfrm>
              <a:off x="1077885" y="5732899"/>
              <a:ext cx="1908000" cy="307777"/>
            </a:xfrm>
            <a:prstGeom prst="rect">
              <a:avLst/>
            </a:prstGeom>
            <a:solidFill>
              <a:srgbClr val="ED7D3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6">
            <a:extLst>
              <a:ext uri="{FF2B5EF4-FFF2-40B4-BE49-F238E27FC236}">
                <a16:creationId xmlns:a16="http://schemas.microsoft.com/office/drawing/2014/main" id="{A28132FB-9E95-4871-AB16-D7D091071310}"/>
              </a:ext>
            </a:extLst>
          </p:cNvPr>
          <p:cNvGrpSpPr/>
          <p:nvPr/>
        </p:nvGrpSpPr>
        <p:grpSpPr>
          <a:xfrm>
            <a:off x="4946865" y="1377052"/>
            <a:ext cx="6091849" cy="2359041"/>
            <a:chOff x="5987687" y="2431430"/>
            <a:chExt cx="5292000" cy="16903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4781A8-22DC-499E-8748-1316DA59BDB8}"/>
                </a:ext>
              </a:extLst>
            </p:cNvPr>
            <p:cNvSpPr txBox="1"/>
            <p:nvPr/>
          </p:nvSpPr>
          <p:spPr>
            <a:xfrm>
              <a:off x="5987687" y="2431430"/>
              <a:ext cx="5292000" cy="2866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rgbClr val="70AD47"/>
                  </a:solidFill>
                  <a:cs typeface="Arial" pitchFamily="34" charset="0"/>
                </a:rPr>
                <a:t>40% </a:t>
              </a:r>
              <a:r>
                <a:rPr lang="en-US" altLang="ko-KR" sz="2000" b="1" dirty="0" err="1">
                  <a:solidFill>
                    <a:srgbClr val="70AD47"/>
                  </a:solidFill>
                  <a:cs typeface="Arial" pitchFamily="34" charset="0"/>
                </a:rPr>
                <a:t>Kebutuhan</a:t>
              </a:r>
              <a:r>
                <a:rPr lang="en-US" altLang="ko-KR" sz="2000" b="1" dirty="0">
                  <a:solidFill>
                    <a:srgbClr val="70AD47"/>
                  </a:solidFill>
                  <a:cs typeface="Arial" pitchFamily="34" charset="0"/>
                </a:rPr>
                <a:t> Software</a:t>
              </a:r>
              <a:endParaRPr lang="ko-KR" altLang="en-US" sz="2000" b="1" dirty="0">
                <a:solidFill>
                  <a:srgbClr val="70AD47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BBEF16-F3BF-4873-975C-A2535A93CA1A}"/>
                </a:ext>
              </a:extLst>
            </p:cNvPr>
            <p:cNvSpPr txBox="1"/>
            <p:nvPr/>
          </p:nvSpPr>
          <p:spPr>
            <a:xfrm>
              <a:off x="5987687" y="2699329"/>
              <a:ext cx="5292000" cy="142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en-US" dirty="0"/>
                <a:t>Hardware yang </a:t>
              </a:r>
              <a:r>
                <a:rPr lang="en-US" dirty="0" err="1"/>
                <a:t>digunakan</a:t>
              </a:r>
              <a:r>
                <a:rPr lang="en-US" dirty="0"/>
                <a:t> </a:t>
              </a:r>
              <a:r>
                <a:rPr lang="en-US" dirty="0" err="1"/>
                <a:t>dalam</a:t>
              </a:r>
              <a:r>
                <a:rPr lang="en-US" dirty="0"/>
                <a:t> </a:t>
              </a:r>
              <a:r>
                <a:rPr lang="en-US" dirty="0" err="1"/>
                <a:t>pembuatan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r>
                <a:rPr lang="en-US" dirty="0"/>
                <a:t> </a:t>
              </a:r>
              <a:r>
                <a:rPr lang="en-US" dirty="0" err="1"/>
                <a:t>penerapan</a:t>
              </a:r>
              <a:r>
                <a:rPr lang="en-US" dirty="0"/>
                <a:t> </a:t>
              </a:r>
              <a:r>
                <a:rPr lang="en-US" dirty="0" err="1"/>
                <a:t>metode</a:t>
              </a:r>
              <a:r>
                <a:rPr lang="en-US" dirty="0"/>
                <a:t> </a:t>
              </a:r>
              <a:r>
                <a:rPr lang="en-US" i="1" dirty="0"/>
                <a:t>LSTM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penerapan</a:t>
              </a:r>
              <a:r>
                <a:rPr lang="en-US" dirty="0"/>
                <a:t> </a:t>
              </a:r>
              <a:r>
                <a:rPr lang="en-US" dirty="0" err="1"/>
                <a:t>metode</a:t>
              </a:r>
              <a:r>
                <a:rPr lang="en-US" dirty="0"/>
                <a:t> </a:t>
              </a:r>
              <a:r>
                <a:rPr lang="en-US" i="1" dirty="0"/>
                <a:t>LSTM</a:t>
              </a:r>
              <a:r>
                <a:rPr lang="en-US" dirty="0"/>
                <a:t> </a:t>
              </a:r>
              <a:r>
                <a:rPr lang="en-US" dirty="0" err="1"/>
                <a:t>dalam</a:t>
              </a:r>
              <a:r>
                <a:rPr lang="en-US" dirty="0"/>
                <a:t> </a:t>
              </a:r>
              <a:r>
                <a:rPr lang="en-US" dirty="0" err="1"/>
                <a:t>prediksi</a:t>
              </a:r>
              <a:r>
                <a:rPr lang="en-US" dirty="0"/>
                <a:t> </a:t>
              </a:r>
              <a:r>
                <a:rPr lang="en-US" dirty="0" err="1"/>
                <a:t>harga</a:t>
              </a:r>
              <a:r>
                <a:rPr lang="en-US" dirty="0"/>
                <a:t> </a:t>
              </a:r>
              <a:r>
                <a:rPr lang="en-US" dirty="0" err="1"/>
                <a:t>saham</a:t>
              </a:r>
              <a:r>
                <a:rPr lang="en-US" dirty="0"/>
                <a:t> </a:t>
              </a:r>
              <a:r>
                <a:rPr lang="en-US" dirty="0" err="1"/>
                <a:t>adalah</a:t>
              </a:r>
              <a:r>
                <a:rPr lang="en-US" dirty="0"/>
                <a:t> </a:t>
              </a:r>
              <a:r>
                <a:rPr lang="en-US" dirty="0" err="1"/>
                <a:t>sebagai</a:t>
              </a:r>
              <a:r>
                <a:rPr lang="en-US" dirty="0"/>
                <a:t> </a:t>
              </a:r>
              <a:r>
                <a:rPr lang="en-US" dirty="0" err="1"/>
                <a:t>berikut</a:t>
              </a:r>
              <a:r>
                <a:rPr lang="en-US" dirty="0"/>
                <a:t> :</a:t>
              </a:r>
              <a:endParaRPr lang="id-ID" dirty="0"/>
            </a:p>
            <a:p>
              <a:pPr>
                <a:spcAft>
                  <a:spcPts val="600"/>
                </a:spcAft>
              </a:pPr>
              <a:r>
                <a:rPr lang="en-US" dirty="0"/>
                <a:t>Laptop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spesifikasi</a:t>
              </a:r>
              <a:r>
                <a:rPr lang="en-US" dirty="0"/>
                <a:t> </a:t>
              </a:r>
              <a:r>
                <a:rPr lang="en-US" dirty="0" err="1"/>
                <a:t>sebagai</a:t>
              </a:r>
              <a:r>
                <a:rPr lang="en-US" dirty="0"/>
                <a:t> </a:t>
              </a:r>
              <a:r>
                <a:rPr lang="en-US" dirty="0" err="1"/>
                <a:t>berikut</a:t>
              </a:r>
              <a:r>
                <a:rPr lang="en-US" dirty="0"/>
                <a:t> :</a:t>
              </a:r>
              <a:endParaRPr lang="id-ID" dirty="0"/>
            </a:p>
            <a:p>
              <a:pPr marL="285750" lvl="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/>
                <a:t>Processor	: Intel® Core™ i5-4200U CPU @ 1.60GHz </a:t>
              </a:r>
              <a:endParaRPr lang="id-ID" dirty="0"/>
            </a:p>
            <a:p>
              <a:pPr marL="285750" lvl="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dirty="0" err="1"/>
                <a:t>Memori</a:t>
              </a:r>
              <a:r>
                <a:rPr lang="en-US" dirty="0"/>
                <a:t>	: 8 RAM</a:t>
              </a:r>
              <a:endParaRPr lang="id-ID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DFABDE-F0D0-4F9A-A8C5-3771216CAEBE}"/>
              </a:ext>
            </a:extLst>
          </p:cNvPr>
          <p:cNvGrpSpPr/>
          <p:nvPr/>
        </p:nvGrpSpPr>
        <p:grpSpPr>
          <a:xfrm>
            <a:off x="4585709" y="340164"/>
            <a:ext cx="6453005" cy="906202"/>
            <a:chOff x="5866659" y="1802764"/>
            <a:chExt cx="3388568" cy="4758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4B90A36-BDEA-4593-AE1A-DFB233C51043}"/>
                </a:ext>
              </a:extLst>
            </p:cNvPr>
            <p:cNvGrpSpPr/>
            <p:nvPr/>
          </p:nvGrpSpPr>
          <p:grpSpPr>
            <a:xfrm flipH="1">
              <a:off x="5866659" y="1802764"/>
              <a:ext cx="3388568" cy="475860"/>
              <a:chOff x="1051292" y="2017033"/>
              <a:chExt cx="3388568" cy="376914"/>
            </a:xfrm>
          </p:grpSpPr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B07B70FB-A1B4-40FB-A837-516C75BF7DFD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D545AEE8-CE97-4ADA-8B0E-9E4C2CC7FD34}"/>
                  </a:ext>
                </a:extLst>
              </p:cNvPr>
              <p:cNvSpPr/>
              <p:nvPr/>
            </p:nvSpPr>
            <p:spPr>
              <a:xfrm flipH="1">
                <a:off x="1051292" y="2017033"/>
                <a:ext cx="3388568" cy="288033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68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rgbClr val="57687C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7665B4-16E8-4C76-A737-EC76038D37CC}"/>
                </a:ext>
              </a:extLst>
            </p:cNvPr>
            <p:cNvSpPr txBox="1"/>
            <p:nvPr/>
          </p:nvSpPr>
          <p:spPr>
            <a:xfrm>
              <a:off x="6016667" y="1822258"/>
              <a:ext cx="2817600" cy="3070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Analisa </a:t>
              </a:r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Kebutuhan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5">
            <a:extLst>
              <a:ext uri="{FF2B5EF4-FFF2-40B4-BE49-F238E27FC236}">
                <a16:creationId xmlns:a16="http://schemas.microsoft.com/office/drawing/2014/main" id="{4BB56169-C69E-4109-9674-30F3E839CE3B}"/>
              </a:ext>
            </a:extLst>
          </p:cNvPr>
          <p:cNvGrpSpPr/>
          <p:nvPr/>
        </p:nvGrpSpPr>
        <p:grpSpPr>
          <a:xfrm>
            <a:off x="4946867" y="4155311"/>
            <a:ext cx="6091848" cy="2362525"/>
            <a:chOff x="5987687" y="3389177"/>
            <a:chExt cx="5292001" cy="16928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CE5148-F165-4734-9431-194E245190D8}"/>
                </a:ext>
              </a:extLst>
            </p:cNvPr>
            <p:cNvSpPr txBox="1"/>
            <p:nvPr/>
          </p:nvSpPr>
          <p:spPr>
            <a:xfrm>
              <a:off x="5987688" y="3389177"/>
              <a:ext cx="5292000" cy="2866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rgbClr val="ED7D31"/>
                  </a:solidFill>
                  <a:cs typeface="Arial" pitchFamily="34" charset="0"/>
                </a:rPr>
                <a:t>80% </a:t>
              </a:r>
              <a:r>
                <a:rPr lang="en-US" altLang="ko-KR" sz="2000" b="1" dirty="0" err="1">
                  <a:solidFill>
                    <a:srgbClr val="ED7D31"/>
                  </a:solidFill>
                  <a:cs typeface="Arial" pitchFamily="34" charset="0"/>
                </a:rPr>
                <a:t>Kebutuhan</a:t>
              </a:r>
              <a:r>
                <a:rPr lang="en-US" altLang="ko-KR" sz="2000" b="1" dirty="0">
                  <a:solidFill>
                    <a:srgbClr val="ED7D31"/>
                  </a:solidFill>
                  <a:cs typeface="Arial" pitchFamily="34" charset="0"/>
                </a:rPr>
                <a:t> Hardware</a:t>
              </a:r>
              <a:endParaRPr lang="ko-KR" altLang="en-US" sz="2000" b="1" dirty="0">
                <a:solidFill>
                  <a:srgbClr val="ED7D3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81AED8-CA69-4F9C-B79A-2CCAC4A7C74F}"/>
                </a:ext>
              </a:extLst>
            </p:cNvPr>
            <p:cNvSpPr txBox="1"/>
            <p:nvPr/>
          </p:nvSpPr>
          <p:spPr>
            <a:xfrm>
              <a:off x="5987687" y="3659573"/>
              <a:ext cx="5292000" cy="142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yang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yang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pembuatan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penerapan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metode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LSTM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penerapan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metode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LSTM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prediksi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harga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saham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berikut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Operating system : Windows 10 Pro 64-bit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Tool	  : IDLE Python 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Editor 	  : Visual studio code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3141247-1D1E-41C1-9C83-4835222FF58D}"/>
              </a:ext>
            </a:extLst>
          </p:cNvPr>
          <p:cNvSpPr/>
          <p:nvPr/>
        </p:nvSpPr>
        <p:spPr>
          <a:xfrm>
            <a:off x="1883302" y="1349847"/>
            <a:ext cx="102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70AD47"/>
                </a:solidFill>
                <a:cs typeface="Arial" pitchFamily="34" charset="0"/>
              </a:rPr>
              <a:t>40% </a:t>
            </a:r>
            <a:endParaRPr lang="id-ID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BF645D-18BC-439C-9B00-3F30D0EB3354}"/>
              </a:ext>
            </a:extLst>
          </p:cNvPr>
          <p:cNvSpPr/>
          <p:nvPr/>
        </p:nvSpPr>
        <p:spPr>
          <a:xfrm>
            <a:off x="1883302" y="4513274"/>
            <a:ext cx="1023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ED7D31"/>
                </a:solidFill>
                <a:cs typeface="Arial" pitchFamily="34" charset="0"/>
              </a:rPr>
              <a:t>80% </a:t>
            </a:r>
            <a:endParaRPr lang="id-ID" sz="3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6490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2B74F4-F243-42EC-917A-1D860FE3A856}"/>
              </a:ext>
            </a:extLst>
          </p:cNvPr>
          <p:cNvSpPr/>
          <p:nvPr/>
        </p:nvSpPr>
        <p:spPr>
          <a:xfrm>
            <a:off x="1415142" y="326572"/>
            <a:ext cx="1251857" cy="664028"/>
          </a:xfrm>
          <a:prstGeom prst="ellipse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MULAI</a:t>
            </a: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A1622-FFBB-488D-A331-8DC097FAF47F}"/>
              </a:ext>
            </a:extLst>
          </p:cNvPr>
          <p:cNvSpPr/>
          <p:nvPr/>
        </p:nvSpPr>
        <p:spPr>
          <a:xfrm>
            <a:off x="1151155" y="1377044"/>
            <a:ext cx="1779818" cy="66402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K-Fold Validation</a:t>
            </a:r>
            <a:endParaRPr lang="id-ID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3819151-5083-44C2-80A6-CC8C39FF316D}"/>
              </a:ext>
            </a:extLst>
          </p:cNvPr>
          <p:cNvSpPr/>
          <p:nvPr/>
        </p:nvSpPr>
        <p:spPr>
          <a:xfrm>
            <a:off x="1415135" y="2427516"/>
            <a:ext cx="1251857" cy="664028"/>
          </a:xfrm>
          <a:prstGeom prst="parallelogram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id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DA0FD-7AC9-4A42-9DE6-A7D8F1D4F58E}"/>
              </a:ext>
            </a:extLst>
          </p:cNvPr>
          <p:cNvSpPr/>
          <p:nvPr/>
        </p:nvSpPr>
        <p:spPr>
          <a:xfrm>
            <a:off x="7364194" y="5470073"/>
            <a:ext cx="1779818" cy="88718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Kesimpulan dan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6" name="Flowchart: Predefined Process 5">
            <a:extLst>
              <a:ext uri="{FF2B5EF4-FFF2-40B4-BE49-F238E27FC236}">
                <a16:creationId xmlns:a16="http://schemas.microsoft.com/office/drawing/2014/main" id="{40CA978A-4AD3-47A9-BC3B-15C4F305F45E}"/>
              </a:ext>
            </a:extLst>
          </p:cNvPr>
          <p:cNvSpPr/>
          <p:nvPr/>
        </p:nvSpPr>
        <p:spPr>
          <a:xfrm>
            <a:off x="1017799" y="4582890"/>
            <a:ext cx="2024750" cy="664028"/>
          </a:xfrm>
          <a:prstGeom prst="flowChartPredefinedProcess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Perhitungan</a:t>
            </a:r>
            <a:r>
              <a:rPr lang="en-US" dirty="0"/>
              <a:t> LSTM </a:t>
            </a:r>
            <a:endParaRPr lang="id-ID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F4D78B7-A91B-4E78-BD51-F4C288A755AE}"/>
              </a:ext>
            </a:extLst>
          </p:cNvPr>
          <p:cNvSpPr/>
          <p:nvPr/>
        </p:nvSpPr>
        <p:spPr>
          <a:xfrm>
            <a:off x="1205577" y="5578932"/>
            <a:ext cx="1649193" cy="664028"/>
          </a:xfrm>
          <a:prstGeom prst="parallelogram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A67C0-F8D2-491D-B0D2-C2B064368D8B}"/>
              </a:ext>
            </a:extLst>
          </p:cNvPr>
          <p:cNvSpPr/>
          <p:nvPr/>
        </p:nvSpPr>
        <p:spPr>
          <a:xfrm>
            <a:off x="5091793" y="5467351"/>
            <a:ext cx="1779818" cy="88718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data </a:t>
            </a:r>
            <a:r>
              <a:rPr lang="en-US" sz="1600" dirty="0" err="1"/>
              <a:t>asli</a:t>
            </a:r>
            <a:r>
              <a:rPr lang="en-US" sz="1600" dirty="0"/>
              <a:t> </a:t>
            </a:r>
            <a:endParaRPr lang="id-ID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5758C-A533-4EDD-B49F-E935CF02FF79}"/>
              </a:ext>
            </a:extLst>
          </p:cNvPr>
          <p:cNvSpPr/>
          <p:nvPr/>
        </p:nvSpPr>
        <p:spPr>
          <a:xfrm>
            <a:off x="914385" y="3505203"/>
            <a:ext cx="2231579" cy="66402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Squence</a:t>
            </a:r>
            <a:endParaRPr lang="id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97316-5503-4AB2-BDBC-09E6F37FFE64}"/>
              </a:ext>
            </a:extLst>
          </p:cNvPr>
          <p:cNvSpPr/>
          <p:nvPr/>
        </p:nvSpPr>
        <p:spPr>
          <a:xfrm>
            <a:off x="3347353" y="5578932"/>
            <a:ext cx="1251857" cy="664028"/>
          </a:xfrm>
          <a:prstGeom prst="rect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Hasil </a:t>
            </a:r>
            <a:r>
              <a:rPr lang="en-US" dirty="0" err="1"/>
              <a:t>Prediksi</a:t>
            </a:r>
            <a:endParaRPr lang="id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5AF723-5E65-4917-B4AE-DA2BCCB8FEC1}"/>
              </a:ext>
            </a:extLst>
          </p:cNvPr>
          <p:cNvSpPr/>
          <p:nvPr/>
        </p:nvSpPr>
        <p:spPr>
          <a:xfrm>
            <a:off x="9636595" y="5578932"/>
            <a:ext cx="1251857" cy="664028"/>
          </a:xfrm>
          <a:prstGeom prst="ellipse">
            <a:avLst/>
          </a:prstGeom>
          <a:solidFill>
            <a:srgbClr val="70AD47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Selesai</a:t>
            </a:r>
            <a:endParaRPr lang="id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E2248D-67A1-4E7C-A830-5171C303749D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2041064" y="990600"/>
            <a:ext cx="7" cy="386444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131873-8CF1-4406-8B4F-C3DB1BF134A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041064" y="2041072"/>
            <a:ext cx="0" cy="386444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D80B8-C680-46B6-8506-1F2982B570E7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2030175" y="3091544"/>
            <a:ext cx="10889" cy="41365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0AE2D-CF72-4930-9747-B4CBA6F5EF6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2030174" y="4169231"/>
            <a:ext cx="1" cy="413659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246689-5B74-44DA-AA6E-49469BE7849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030174" y="5246918"/>
            <a:ext cx="0" cy="332014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60CB60-96F4-4CA9-BFB3-B225F7842663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2771767" y="5910946"/>
            <a:ext cx="575586" cy="0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EB68D-975F-4EF4-98B0-A469562CDFDE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599210" y="5910945"/>
            <a:ext cx="492583" cy="1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B865D1-0401-4317-A6F3-279D7F4313E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6871611" y="5910945"/>
            <a:ext cx="492583" cy="2722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8BA701-4920-4C62-8E50-EDBADD30148F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9144012" y="5910946"/>
            <a:ext cx="492583" cy="2721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A87D5E5-E8B0-4A03-B392-4FA3BAF4D98D}"/>
              </a:ext>
            </a:extLst>
          </p:cNvPr>
          <p:cNvSpPr/>
          <p:nvPr/>
        </p:nvSpPr>
        <p:spPr>
          <a:xfrm>
            <a:off x="4889498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A270DCB-40F6-48BE-9F74-D98BE014ACC7}"/>
              </a:ext>
            </a:extLst>
          </p:cNvPr>
          <p:cNvSpPr/>
          <p:nvPr/>
        </p:nvSpPr>
        <p:spPr>
          <a:xfrm>
            <a:off x="5130800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Text Placeholder 1">
            <a:extLst>
              <a:ext uri="{FF2B5EF4-FFF2-40B4-BE49-F238E27FC236}">
                <a16:creationId xmlns:a16="http://schemas.microsoft.com/office/drawing/2014/main" id="{336804F0-06C6-4493-B200-628D9C40CCCF}"/>
              </a:ext>
            </a:extLst>
          </p:cNvPr>
          <p:cNvSpPr txBox="1">
            <a:spLocks/>
          </p:cNvSpPr>
          <p:nvPr/>
        </p:nvSpPr>
        <p:spPr>
          <a:xfrm>
            <a:off x="5509988" y="82334"/>
            <a:ext cx="6736441" cy="60104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id-ID" altLang="ja-JP" spc="600" dirty="0">
                <a:solidFill>
                  <a:schemeClr val="bg1"/>
                </a:solidFill>
                <a:latin typeface="+mj-lt"/>
              </a:rPr>
              <a:t>Flowchart Sistem Keseluruhan</a:t>
            </a:r>
          </a:p>
        </p:txBody>
      </p:sp>
    </p:spTree>
    <p:extLst>
      <p:ext uri="{BB962C8B-B14F-4D97-AF65-F5344CB8AC3E}">
        <p14:creationId xmlns:p14="http://schemas.microsoft.com/office/powerpoint/2010/main" val="41545471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BE7A9D-C7A4-468F-BFFA-6F03E13A7D4F}"/>
              </a:ext>
            </a:extLst>
          </p:cNvPr>
          <p:cNvGrpSpPr/>
          <p:nvPr/>
        </p:nvGrpSpPr>
        <p:grpSpPr>
          <a:xfrm flipH="1">
            <a:off x="1483053" y="4430958"/>
            <a:ext cx="9225894" cy="1391478"/>
            <a:chOff x="1517374" y="4452730"/>
            <a:chExt cx="9225894" cy="1391478"/>
          </a:xfrm>
          <a:solidFill>
            <a:schemeClr val="accent2">
              <a:alpha val="7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70C5989-F35F-4E4A-8E17-6F3A1385C917}"/>
                </a:ext>
              </a:extLst>
            </p:cNvPr>
            <p:cNvSpPr/>
            <p:nvPr/>
          </p:nvSpPr>
          <p:spPr>
            <a:xfrm>
              <a:off x="2543952" y="4452730"/>
              <a:ext cx="7172739" cy="1391478"/>
            </a:xfrm>
            <a:custGeom>
              <a:avLst/>
              <a:gdLst>
                <a:gd name="connsiteX0" fmla="*/ 0 w 7172739"/>
                <a:gd name="connsiteY0" fmla="*/ 0 h 1391478"/>
                <a:gd name="connsiteX1" fmla="*/ 6477000 w 7172739"/>
                <a:gd name="connsiteY1" fmla="*/ 0 h 1391478"/>
                <a:gd name="connsiteX2" fmla="*/ 7172739 w 7172739"/>
                <a:gd name="connsiteY2" fmla="*/ 695739 h 1391478"/>
                <a:gd name="connsiteX3" fmla="*/ 6477000 w 7172739"/>
                <a:gd name="connsiteY3" fmla="*/ 1391478 h 1391478"/>
                <a:gd name="connsiteX4" fmla="*/ 0 w 7172739"/>
                <a:gd name="connsiteY4" fmla="*/ 1391478 h 1391478"/>
                <a:gd name="connsiteX5" fmla="*/ 695739 w 7172739"/>
                <a:gd name="connsiteY5" fmla="*/ 695739 h 13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72739" h="1391478">
                  <a:moveTo>
                    <a:pt x="0" y="0"/>
                  </a:moveTo>
                  <a:lnTo>
                    <a:pt x="6477000" y="0"/>
                  </a:lnTo>
                  <a:lnTo>
                    <a:pt x="7172739" y="695739"/>
                  </a:lnTo>
                  <a:lnTo>
                    <a:pt x="6477000" y="1391478"/>
                  </a:lnTo>
                  <a:lnTo>
                    <a:pt x="0" y="1391478"/>
                  </a:lnTo>
                  <a:lnTo>
                    <a:pt x="695739" y="6957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3863829-8B0E-43D0-BBE4-69EB8F84747E}"/>
                </a:ext>
              </a:extLst>
            </p:cNvPr>
            <p:cNvSpPr/>
            <p:nvPr/>
          </p:nvSpPr>
          <p:spPr>
            <a:xfrm>
              <a:off x="9227060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D2DBF7C9-3170-4463-9A87-F4DB485A2626}"/>
                </a:ext>
              </a:extLst>
            </p:cNvPr>
            <p:cNvSpPr/>
            <p:nvPr/>
          </p:nvSpPr>
          <p:spPr>
            <a:xfrm>
              <a:off x="9740348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E3B19756-726D-414F-9509-A84D460075DB}"/>
                </a:ext>
              </a:extLst>
            </p:cNvPr>
            <p:cNvSpPr/>
            <p:nvPr/>
          </p:nvSpPr>
          <p:spPr>
            <a:xfrm>
              <a:off x="1517374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E603950-EA05-4B69-8D84-7FB76B9DDD22}"/>
                </a:ext>
              </a:extLst>
            </p:cNvPr>
            <p:cNvSpPr/>
            <p:nvPr/>
          </p:nvSpPr>
          <p:spPr>
            <a:xfrm>
              <a:off x="2030663" y="4452730"/>
              <a:ext cx="1002920" cy="1391478"/>
            </a:xfrm>
            <a:prstGeom prst="chevron">
              <a:avLst>
                <a:gd name="adj" fmla="val 646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519B310-F11B-46BD-AE6A-D8A4BEA98272}"/>
              </a:ext>
            </a:extLst>
          </p:cNvPr>
          <p:cNvSpPr txBox="1"/>
          <p:nvPr/>
        </p:nvSpPr>
        <p:spPr>
          <a:xfrm>
            <a:off x="3511051" y="4360774"/>
            <a:ext cx="509173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6D3CE-990D-4278-B1F1-577BC85BDABB}"/>
              </a:ext>
            </a:extLst>
          </p:cNvPr>
          <p:cNvSpPr txBox="1"/>
          <p:nvPr/>
        </p:nvSpPr>
        <p:spPr>
          <a:xfrm>
            <a:off x="3520532" y="5186609"/>
            <a:ext cx="50916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Rachmad Agung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Pambudi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9271C-64ED-4181-B46E-3EC3988F699C}"/>
              </a:ext>
            </a:extLst>
          </p:cNvPr>
          <p:cNvSpPr txBox="1"/>
          <p:nvPr/>
        </p:nvSpPr>
        <p:spPr>
          <a:xfrm>
            <a:off x="3520532" y="5447771"/>
            <a:ext cx="509167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160411100032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1E0156-B923-411B-9B54-C93EBFD8F10F}"/>
              </a:ext>
            </a:extLst>
          </p:cNvPr>
          <p:cNvGrpSpPr/>
          <p:nvPr/>
        </p:nvGrpSpPr>
        <p:grpSpPr>
          <a:xfrm>
            <a:off x="1116000" y="2051052"/>
            <a:ext cx="9920291" cy="2678113"/>
            <a:chOff x="1116000" y="2051052"/>
            <a:chExt cx="9920291" cy="2678113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00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EDEC217-E0DD-48A0-BA51-0BB88373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/>
            <p:nvPr/>
          </p:nvGrpSpPr>
          <p:grpSpPr>
            <a:xfrm>
              <a:off x="1881176" y="2066927"/>
              <a:ext cx="1808163" cy="266223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925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463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F90871F-DFED-41B9-BCDD-B57F1D6EB9E8}"/>
                </a:ext>
              </a:extLst>
            </p:cNvPr>
            <p:cNvGrpSpPr/>
            <p:nvPr/>
          </p:nvGrpSpPr>
          <p:grpSpPr>
            <a:xfrm>
              <a:off x="3551227" y="3002759"/>
              <a:ext cx="638179" cy="111125"/>
              <a:chOff x="2395542" y="3002759"/>
              <a:chExt cx="647701" cy="111125"/>
            </a:xfrm>
          </p:grpSpPr>
          <p:sp>
            <p:nvSpPr>
              <p:cNvPr id="102" name="Line 8">
                <a:extLst>
                  <a:ext uri="{FF2B5EF4-FFF2-40B4-BE49-F238E27FC236}">
                    <a16:creationId xmlns:a16="http://schemas.microsoft.com/office/drawing/2014/main" id="{C334367A-4D96-455F-BA39-A5B8801F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118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74D4ECC-E6FB-455E-BEC7-DFE0FA31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281" y="364728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A7E50B-F2DF-469D-BB7C-BBDEB8591B6D}"/>
                </a:ext>
              </a:extLst>
            </p:cNvPr>
            <p:cNvGrpSpPr/>
            <p:nvPr/>
          </p:nvGrpSpPr>
          <p:grpSpPr>
            <a:xfrm>
              <a:off x="4152890" y="2062164"/>
              <a:ext cx="1806576" cy="2660651"/>
              <a:chOff x="3006727" y="2062164"/>
              <a:chExt cx="1806576" cy="2660651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590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8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902A2A8E-1068-40A0-B3D8-2E645FA5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652" y="2870202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4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5E25C0A-FA9D-4878-B722-90335321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  <a:gd name="T6" fmla="*/ 0 w 11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2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235820BF-274B-4695-B5C7-BBF04FB6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877" y="3192465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CA03187-3157-46A3-B59F-B73E36B30CC7}"/>
                </a:ext>
              </a:extLst>
            </p:cNvPr>
            <p:cNvGrpSpPr/>
            <p:nvPr/>
          </p:nvGrpSpPr>
          <p:grpSpPr>
            <a:xfrm>
              <a:off x="6446829" y="2066927"/>
              <a:ext cx="1806576" cy="2662238"/>
              <a:chOff x="5300666" y="2066927"/>
              <a:chExt cx="1806576" cy="26622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9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7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D45E987D-091D-4DD9-B8E0-39F8DEEE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591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FBBAEF6C-2E17-470F-B30E-96025EA8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1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88A97156-AAB5-4BBA-A92B-CE7F4870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816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AD51779E-05B9-4997-B0C5-05528FDF4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3C90E8-5DA2-482E-B597-E1509690B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AADC073-0C6D-4A22-907A-7FCCE6F535FF}"/>
                </a:ext>
              </a:extLst>
            </p:cNvPr>
            <p:cNvGrpSpPr/>
            <p:nvPr/>
          </p:nvGrpSpPr>
          <p:grpSpPr>
            <a:xfrm>
              <a:off x="8716955" y="2051052"/>
              <a:ext cx="1806577" cy="2660651"/>
              <a:chOff x="7570792" y="2051052"/>
              <a:chExt cx="1806577" cy="2660651"/>
            </a:xfrm>
          </p:grpSpPr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6E446032-9E15-4226-8625-11116E591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9243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976FD9AE-7233-44F6-8964-D6BC761E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81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1D70D6F3-8C18-4BA3-9FFB-3B09B5CE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7" y="2859089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5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Oval 58">
                    <a:extLst>
                      <a:ext uri="{FF2B5EF4-FFF2-40B4-BE49-F238E27FC236}">
                        <a16:creationId xmlns:a16="http://schemas.microsoft.com/office/drawing/2014/main" id="{8E6DE9CB-DED1-4FFE-A3F8-9F3C8D6500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32" name="Oval 58">
                    <a:extLst>
                      <a:ext uri="{FF2B5EF4-FFF2-40B4-BE49-F238E27FC236}">
                        <a16:creationId xmlns:a16="http://schemas.microsoft.com/office/drawing/2014/main" id="{8E6DE9CB-DED1-4FFE-A3F8-9F3C8D6500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3" name="Freeform 59">
                <a:extLst>
                  <a:ext uri="{FF2B5EF4-FFF2-40B4-BE49-F238E27FC236}">
                    <a16:creationId xmlns:a16="http://schemas.microsoft.com/office/drawing/2014/main" id="{8EB16779-0A76-463B-9219-F3C68E6FA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  <a:gd name="T6" fmla="*/ 0 w 12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3E4E3DE6-E543-4AB4-A76B-9A82CF52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8E420580-D8E2-4CA5-A859-52FE76440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0817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Oval 62">
                    <a:extLst>
                      <a:ext uri="{FF2B5EF4-FFF2-40B4-BE49-F238E27FC236}">
                        <a16:creationId xmlns:a16="http://schemas.microsoft.com/office/drawing/2014/main" id="{3F0C1013-725A-4AD7-89E8-37874C20FF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36" name="Oval 62">
                    <a:extLst>
                      <a:ext uri="{FF2B5EF4-FFF2-40B4-BE49-F238E27FC236}">
                        <a16:creationId xmlns:a16="http://schemas.microsoft.com/office/drawing/2014/main" id="{3F0C1013-725A-4AD7-89E8-37874C20F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Rectangle 63">
                <a:extLst>
                  <a:ext uri="{FF2B5EF4-FFF2-40B4-BE49-F238E27FC236}">
                    <a16:creationId xmlns:a16="http://schemas.microsoft.com/office/drawing/2014/main" id="{9D534A41-036A-4229-83D4-90BE572AF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530" y="3181352"/>
                <a:ext cx="1222376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3211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7394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39DF9F-32D7-451D-87AD-006AEA36E04E}"/>
              </a:ext>
            </a:extLst>
          </p:cNvPr>
          <p:cNvGrpSpPr/>
          <p:nvPr/>
        </p:nvGrpSpPr>
        <p:grpSpPr>
          <a:xfrm>
            <a:off x="1116000" y="1671242"/>
            <a:ext cx="9920291" cy="3327798"/>
            <a:chOff x="-30163" y="1671242"/>
            <a:chExt cx="9920291" cy="3327798"/>
          </a:xfrm>
        </p:grpSpPr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700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63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163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6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767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3A1C7F-AFAD-4250-A908-07567F5411DB}"/>
                </a:ext>
              </a:extLst>
            </p:cNvPr>
            <p:cNvGrpSpPr/>
            <p:nvPr/>
          </p:nvGrpSpPr>
          <p:grpSpPr>
            <a:xfrm>
              <a:off x="2405064" y="3002759"/>
              <a:ext cx="638179" cy="755651"/>
              <a:chOff x="2405064" y="3002759"/>
              <a:chExt cx="638179" cy="755651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9F90871F-DFED-41B9-BCDD-B57F1D6EB9E8}"/>
                  </a:ext>
                </a:extLst>
              </p:cNvPr>
              <p:cNvGrpSpPr/>
              <p:nvPr/>
            </p:nvGrpSpPr>
            <p:grpSpPr>
              <a:xfrm>
                <a:off x="2405064" y="3002759"/>
                <a:ext cx="638179" cy="111125"/>
                <a:chOff x="2395542" y="3002759"/>
                <a:chExt cx="647701" cy="111125"/>
              </a:xfrm>
            </p:grpSpPr>
            <p:sp>
              <p:nvSpPr>
                <p:cNvPr id="102" name="Line 8">
                  <a:extLst>
                    <a:ext uri="{FF2B5EF4-FFF2-40B4-BE49-F238E27FC236}">
                      <a16:creationId xmlns:a16="http://schemas.microsoft.com/office/drawing/2014/main" id="{C334367A-4D96-455F-BA39-A5B8801F3E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5542" y="3050384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3" name="Freeform 9">
                  <a:extLst>
                    <a:ext uri="{FF2B5EF4-FFF2-40B4-BE49-F238E27FC236}">
                      <a16:creationId xmlns:a16="http://schemas.microsoft.com/office/drawing/2014/main" id="{A588CB95-040C-46CF-85E6-2ACBB6EC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118" y="3002759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A787BE6A-3F50-477D-B1CD-B6287C22C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651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651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118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A7E50B-F2DF-469D-BB7C-BBDEB8591B6D}"/>
                </a:ext>
              </a:extLst>
            </p:cNvPr>
            <p:cNvGrpSpPr/>
            <p:nvPr/>
          </p:nvGrpSpPr>
          <p:grpSpPr>
            <a:xfrm>
              <a:off x="3006727" y="2062164"/>
              <a:ext cx="1806576" cy="2660651"/>
              <a:chOff x="3006727" y="2062164"/>
              <a:chExt cx="1806576" cy="2660651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590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8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902A2A8E-1068-40A0-B3D8-2E645FA5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652" y="2870202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4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5E25C0A-FA9D-4878-B722-90335321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  <a:gd name="T6" fmla="*/ 0 w 11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2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235820BF-274B-4695-B5C7-BBF04FB6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877" y="3192465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E532A9-049C-4617-8102-BFAF6BF73D06}"/>
                </a:ext>
              </a:extLst>
            </p:cNvPr>
            <p:cNvGrpSpPr/>
            <p:nvPr/>
          </p:nvGrpSpPr>
          <p:grpSpPr>
            <a:xfrm>
              <a:off x="4676778" y="3002733"/>
              <a:ext cx="658464" cy="755651"/>
              <a:chOff x="4676778" y="3002733"/>
              <a:chExt cx="658464" cy="75565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C604E9B8-D69A-465D-A50E-91886E02FC07}"/>
                  </a:ext>
                </a:extLst>
              </p:cNvPr>
              <p:cNvGrpSpPr/>
              <p:nvPr/>
            </p:nvGrpSpPr>
            <p:grpSpPr>
              <a:xfrm>
                <a:off x="4676778" y="3002733"/>
                <a:ext cx="658464" cy="111125"/>
                <a:chOff x="4676778" y="3002733"/>
                <a:chExt cx="658464" cy="111125"/>
              </a:xfrm>
            </p:grpSpPr>
            <p:sp>
              <p:nvSpPr>
                <p:cNvPr id="40" name="Line 37">
                  <a:extLst>
                    <a:ext uri="{FF2B5EF4-FFF2-40B4-BE49-F238E27FC236}">
                      <a16:creationId xmlns:a16="http://schemas.microsoft.com/office/drawing/2014/main" id="{416BFC77-F838-44AA-82BC-CF58D33B9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046414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7" name="Freeform 9">
                  <a:extLst>
                    <a:ext uri="{FF2B5EF4-FFF2-40B4-BE49-F238E27FC236}">
                      <a16:creationId xmlns:a16="http://schemas.microsoft.com/office/drawing/2014/main" id="{C22BA9DE-F1C2-40E1-B3BA-58695B84E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002733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8E40870D-A33B-469F-AE42-9091757BF2BD}"/>
                  </a:ext>
                </a:extLst>
              </p:cNvPr>
              <p:cNvGrpSpPr/>
              <p:nvPr/>
            </p:nvGrpSpPr>
            <p:grpSpPr>
              <a:xfrm>
                <a:off x="4676778" y="3647259"/>
                <a:ext cx="658464" cy="111125"/>
                <a:chOff x="4676778" y="3647259"/>
                <a:chExt cx="658464" cy="111125"/>
              </a:xfrm>
            </p:grpSpPr>
            <p:sp>
              <p:nvSpPr>
                <p:cNvPr id="43" name="Line 40">
                  <a:extLst>
                    <a:ext uri="{FF2B5EF4-FFF2-40B4-BE49-F238E27FC236}">
                      <a16:creationId xmlns:a16="http://schemas.microsoft.com/office/drawing/2014/main" id="{9A7E8BEC-4955-414B-83B8-CCB75CC17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692527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9" name="Freeform 12">
                  <a:extLst>
                    <a:ext uri="{FF2B5EF4-FFF2-40B4-BE49-F238E27FC236}">
                      <a16:creationId xmlns:a16="http://schemas.microsoft.com/office/drawing/2014/main" id="{25926D74-585E-4E54-BB01-04AEE3CA6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647259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CA03187-3157-46A3-B59F-B73E36B30CC7}"/>
                </a:ext>
              </a:extLst>
            </p:cNvPr>
            <p:cNvGrpSpPr/>
            <p:nvPr/>
          </p:nvGrpSpPr>
          <p:grpSpPr>
            <a:xfrm>
              <a:off x="5300666" y="2066927"/>
              <a:ext cx="1806576" cy="2662238"/>
              <a:chOff x="5300666" y="2066927"/>
              <a:chExt cx="1806576" cy="26622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9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7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D45E987D-091D-4DD9-B8E0-39F8DEEE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591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FBBAEF6C-2E17-470F-B30E-96025EA8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1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88A97156-AAB5-4BBA-A92B-CE7F4870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816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5CFE82-97D1-4D35-B7CC-E979B9AE2522}"/>
                </a:ext>
              </a:extLst>
            </p:cNvPr>
            <p:cNvGrpSpPr/>
            <p:nvPr/>
          </p:nvGrpSpPr>
          <p:grpSpPr>
            <a:xfrm>
              <a:off x="6970717" y="3005139"/>
              <a:ext cx="647700" cy="755651"/>
              <a:chOff x="6970717" y="3005139"/>
              <a:chExt cx="647700" cy="755651"/>
            </a:xfrm>
          </p:grpSpPr>
          <p:sp>
            <p:nvSpPr>
              <p:cNvPr id="70" name="Line 67">
                <a:extLst>
                  <a:ext uri="{FF2B5EF4-FFF2-40B4-BE49-F238E27FC236}">
                    <a16:creationId xmlns:a16="http://schemas.microsoft.com/office/drawing/2014/main" id="{60D654CF-2399-4EDF-9C6A-1D9CF2400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0717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8B9AD5C5-424C-4E3E-8E81-D7549DF1D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0717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68">
                <a:extLst>
                  <a:ext uri="{FF2B5EF4-FFF2-40B4-BE49-F238E27FC236}">
                    <a16:creationId xmlns:a16="http://schemas.microsoft.com/office/drawing/2014/main" id="{FC8E6212-C158-4BCD-AE0F-61671909B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7292" y="300513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85FE7FAB-B0C1-467E-BA32-D8E9217EB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7292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839" y="1671242"/>
              <a:ext cx="2260204" cy="332779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239" y="3241676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DF2BA9EF-71E4-48D1-AD78-4E6F7B4E5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9" name="Line 52">
              <a:extLst>
                <a:ext uri="{FF2B5EF4-FFF2-40B4-BE49-F238E27FC236}">
                  <a16:creationId xmlns:a16="http://schemas.microsoft.com/office/drawing/2014/main" id="{041E6160-3EA8-410A-AC46-E949757AB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0" name="Freeform 54">
              <a:extLst>
                <a:ext uri="{FF2B5EF4-FFF2-40B4-BE49-F238E27FC236}">
                  <a16:creationId xmlns:a16="http://schemas.microsoft.com/office/drawing/2014/main" id="{D16186F2-48A8-496C-8223-7DA39EB0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1" name="Line 55">
              <a:extLst>
                <a:ext uri="{FF2B5EF4-FFF2-40B4-BE49-F238E27FC236}">
                  <a16:creationId xmlns:a16="http://schemas.microsoft.com/office/drawing/2014/main" id="{B7E85FD0-7C33-4ED3-BF62-054539BC9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A6CF11C1-0E76-4B94-BE3B-676BC63C35D0}"/>
                </a:ext>
              </a:extLst>
            </p:cNvPr>
            <p:cNvGrpSpPr/>
            <p:nvPr/>
          </p:nvGrpSpPr>
          <p:grpSpPr>
            <a:xfrm>
              <a:off x="7570792" y="2051052"/>
              <a:ext cx="1806577" cy="2660651"/>
              <a:chOff x="7570792" y="2051052"/>
              <a:chExt cx="1806577" cy="2660651"/>
            </a:xfrm>
          </p:grpSpPr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8F216735-4520-4BFB-A413-B90C5CB00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9243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4" name="Freeform 50">
                <a:extLst>
                  <a:ext uri="{FF2B5EF4-FFF2-40B4-BE49-F238E27FC236}">
                    <a16:creationId xmlns:a16="http://schemas.microsoft.com/office/drawing/2014/main" id="{F2CA0A74-A25E-4A69-AB81-86B7BC98C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81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5" name="Freeform 57">
                <a:extLst>
                  <a:ext uri="{FF2B5EF4-FFF2-40B4-BE49-F238E27FC236}">
                    <a16:creationId xmlns:a16="http://schemas.microsoft.com/office/drawing/2014/main" id="{5CA0C29F-1AA0-41C3-A12D-E3AF72A5B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7" y="2859089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5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6" name="Oval 58">
                    <a:extLst>
                      <a:ext uri="{FF2B5EF4-FFF2-40B4-BE49-F238E27FC236}">
                        <a16:creationId xmlns:a16="http://schemas.microsoft.com/office/drawing/2014/main" id="{E48E4736-6271-418A-B89D-4987C6BA41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56" name="Oval 58">
                    <a:extLst>
                      <a:ext uri="{FF2B5EF4-FFF2-40B4-BE49-F238E27FC236}">
                        <a16:creationId xmlns:a16="http://schemas.microsoft.com/office/drawing/2014/main" id="{E48E4736-6271-418A-B89D-4987C6BA41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7" name="Freeform 59">
                <a:extLst>
                  <a:ext uri="{FF2B5EF4-FFF2-40B4-BE49-F238E27FC236}">
                    <a16:creationId xmlns:a16="http://schemas.microsoft.com/office/drawing/2014/main" id="{840E84C5-8BD9-498F-A173-98EEC00DF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  <a:gd name="T6" fmla="*/ 0 w 12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8" name="Freeform 60">
                <a:extLst>
                  <a:ext uri="{FF2B5EF4-FFF2-40B4-BE49-F238E27FC236}">
                    <a16:creationId xmlns:a16="http://schemas.microsoft.com/office/drawing/2014/main" id="{B6BB96A5-B2CF-49A4-B8F3-5242DAE3C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9" name="Freeform 61">
                <a:extLst>
                  <a:ext uri="{FF2B5EF4-FFF2-40B4-BE49-F238E27FC236}">
                    <a16:creationId xmlns:a16="http://schemas.microsoft.com/office/drawing/2014/main" id="{7CBDE4A1-1B71-4A48-9CB0-1749C3259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0817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Oval 62">
                    <a:extLst>
                      <a:ext uri="{FF2B5EF4-FFF2-40B4-BE49-F238E27FC236}">
                        <a16:creationId xmlns:a16="http://schemas.microsoft.com/office/drawing/2014/main" id="{55EC6856-7316-4CF6-B3BA-BE839037D6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60" name="Oval 62">
                    <a:extLst>
                      <a:ext uri="{FF2B5EF4-FFF2-40B4-BE49-F238E27FC236}">
                        <a16:creationId xmlns:a16="http://schemas.microsoft.com/office/drawing/2014/main" id="{55EC6856-7316-4CF6-B3BA-BE839037D6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Rectangle 63">
                <a:extLst>
                  <a:ext uri="{FF2B5EF4-FFF2-40B4-BE49-F238E27FC236}">
                    <a16:creationId xmlns:a16="http://schemas.microsoft.com/office/drawing/2014/main" id="{675429F0-664D-4C37-8AFA-F9FC631D3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530" y="3181352"/>
                <a:ext cx="1222376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2" name="Freeform 9">
              <a:extLst>
                <a:ext uri="{FF2B5EF4-FFF2-40B4-BE49-F238E27FC236}">
                  <a16:creationId xmlns:a16="http://schemas.microsoft.com/office/drawing/2014/main" id="{21FB74B0-43EC-45C3-97C4-C3702A385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26B4B90D-E43C-4009-B18A-2E133577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2D8A8A5-DAA9-4485-AF73-443288BBE5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6045963"/>
                  </p:ext>
                </p:extLst>
              </p:nvPr>
            </p:nvGraphicFramePr>
            <p:xfrm>
              <a:off x="1676345" y="2693853"/>
              <a:ext cx="2294839" cy="1290847"/>
            </p:xfrm>
            <a:graphic>
              <a:graphicData uri="http://schemas.microsoft.com/office/powerpoint/2016/slidezoom">
                <pslz:sldZm>
                  <pslz:sldZmObj sldId="265" cId="1210937202">
                    <pslz:zmPr id="{91C512A3-F06C-4273-9C63-D4998B28C33D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4839" cy="129084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F2D8A8A5-DAA9-4485-AF73-443288BBE5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76345" y="2693853"/>
                <a:ext cx="2294839" cy="12908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42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791440D6-4A0D-4A47-85F1-77C7101A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61" y="1317473"/>
            <a:ext cx="7338130" cy="4484673"/>
          </a:xfrm>
          <a:prstGeom prst="rect">
            <a:avLst/>
          </a:prstGeom>
          <a:solidFill>
            <a:srgbClr val="047368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E80C7B4-46BC-4703-9FAF-2C05BF1F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885" y="2088593"/>
            <a:ext cx="916290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5D2D7AD-5A08-4523-AAA4-E04894BB7AE5}"/>
              </a:ext>
            </a:extLst>
          </p:cNvPr>
          <p:cNvSpPr>
            <a:spLocks/>
          </p:cNvSpPr>
          <p:nvPr/>
        </p:nvSpPr>
        <p:spPr bwMode="auto">
          <a:xfrm>
            <a:off x="9857856" y="5458732"/>
            <a:ext cx="98341" cy="159219"/>
          </a:xfrm>
          <a:custGeom>
            <a:avLst/>
            <a:gdLst>
              <a:gd name="T0" fmla="*/ 1 w 63"/>
              <a:gd name="T1" fmla="*/ 35 h 102"/>
              <a:gd name="T2" fmla="*/ 1 w 63"/>
              <a:gd name="T3" fmla="*/ 0 h 102"/>
              <a:gd name="T4" fmla="*/ 63 w 63"/>
              <a:gd name="T5" fmla="*/ 52 h 102"/>
              <a:gd name="T6" fmla="*/ 0 w 63"/>
              <a:gd name="T7" fmla="*/ 102 h 102"/>
              <a:gd name="T8" fmla="*/ 0 w 63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02">
                <a:moveTo>
                  <a:pt x="1" y="35"/>
                </a:moveTo>
                <a:lnTo>
                  <a:pt x="1" y="0"/>
                </a:lnTo>
                <a:lnTo>
                  <a:pt x="63" y="52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84F2FCB8-EAD8-4113-9D60-27A3D6128BA9}"/>
              </a:ext>
            </a:extLst>
          </p:cNvPr>
          <p:cNvSpPr>
            <a:spLocks/>
          </p:cNvSpPr>
          <p:nvPr/>
        </p:nvSpPr>
        <p:spPr bwMode="auto">
          <a:xfrm>
            <a:off x="5441866" y="1815423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BB64285-5360-4F0C-8574-B9D8B1A08C58}"/>
              </a:ext>
            </a:extLst>
          </p:cNvPr>
          <p:cNvSpPr>
            <a:spLocks/>
          </p:cNvSpPr>
          <p:nvPr/>
        </p:nvSpPr>
        <p:spPr bwMode="auto">
          <a:xfrm>
            <a:off x="4623916" y="5436878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A8B33105-7C5B-4D7B-9475-ED16A8D91644}"/>
              </a:ext>
            </a:extLst>
          </p:cNvPr>
          <p:cNvSpPr>
            <a:spLocks/>
          </p:cNvSpPr>
          <p:nvPr/>
        </p:nvSpPr>
        <p:spPr bwMode="auto">
          <a:xfrm>
            <a:off x="3587431" y="4882733"/>
            <a:ext cx="159219" cy="98341"/>
          </a:xfrm>
          <a:custGeom>
            <a:avLst/>
            <a:gdLst>
              <a:gd name="T0" fmla="*/ 67 w 102"/>
              <a:gd name="T1" fmla="*/ 2 h 63"/>
              <a:gd name="T2" fmla="*/ 102 w 102"/>
              <a:gd name="T3" fmla="*/ 3 h 63"/>
              <a:gd name="T4" fmla="*/ 49 w 102"/>
              <a:gd name="T5" fmla="*/ 63 h 63"/>
              <a:gd name="T6" fmla="*/ 0 w 102"/>
              <a:gd name="T7" fmla="*/ 0 h 63"/>
              <a:gd name="T8" fmla="*/ 35 w 102"/>
              <a:gd name="T9" fmla="*/ 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3">
                <a:moveTo>
                  <a:pt x="67" y="2"/>
                </a:moveTo>
                <a:lnTo>
                  <a:pt x="102" y="3"/>
                </a:lnTo>
                <a:lnTo>
                  <a:pt x="49" y="63"/>
                </a:lnTo>
                <a:lnTo>
                  <a:pt x="0" y="0"/>
                </a:lnTo>
                <a:lnTo>
                  <a:pt x="35" y="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BBA6C455-34ED-48F6-8E06-9BDEA9AD6603}"/>
              </a:ext>
            </a:extLst>
          </p:cNvPr>
          <p:cNvSpPr>
            <a:spLocks/>
          </p:cNvSpPr>
          <p:nvPr/>
        </p:nvSpPr>
        <p:spPr bwMode="auto">
          <a:xfrm>
            <a:off x="4116601" y="3972686"/>
            <a:ext cx="157658" cy="96780"/>
          </a:xfrm>
          <a:custGeom>
            <a:avLst/>
            <a:gdLst>
              <a:gd name="T0" fmla="*/ 67 w 101"/>
              <a:gd name="T1" fmla="*/ 0 h 62"/>
              <a:gd name="T2" fmla="*/ 101 w 101"/>
              <a:gd name="T3" fmla="*/ 0 h 62"/>
              <a:gd name="T4" fmla="*/ 51 w 101"/>
              <a:gd name="T5" fmla="*/ 62 h 62"/>
              <a:gd name="T6" fmla="*/ 0 w 101"/>
              <a:gd name="T7" fmla="*/ 0 h 62"/>
              <a:gd name="T8" fmla="*/ 35 w 101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67" y="0"/>
                </a:moveTo>
                <a:lnTo>
                  <a:pt x="101" y="0"/>
                </a:lnTo>
                <a:lnTo>
                  <a:pt x="51" y="62"/>
                </a:lnTo>
                <a:lnTo>
                  <a:pt x="0" y="0"/>
                </a:lnTo>
                <a:lnTo>
                  <a:pt x="35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0A02EF28-B25A-4161-9417-5A7D65747A3A}"/>
              </a:ext>
            </a:extLst>
          </p:cNvPr>
          <p:cNvSpPr>
            <a:spLocks/>
          </p:cNvSpPr>
          <p:nvPr/>
        </p:nvSpPr>
        <p:spPr bwMode="auto">
          <a:xfrm>
            <a:off x="5747815" y="1511034"/>
            <a:ext cx="1579704" cy="157658"/>
          </a:xfrm>
          <a:custGeom>
            <a:avLst/>
            <a:gdLst>
              <a:gd name="T0" fmla="*/ 0 w 1012"/>
              <a:gd name="T1" fmla="*/ 67 h 101"/>
              <a:gd name="T2" fmla="*/ 0 w 1012"/>
              <a:gd name="T3" fmla="*/ 35 h 101"/>
              <a:gd name="T4" fmla="*/ 508 w 1012"/>
              <a:gd name="T5" fmla="*/ 35 h 101"/>
              <a:gd name="T6" fmla="*/ 950 w 1012"/>
              <a:gd name="T7" fmla="*/ 34 h 101"/>
              <a:gd name="T8" fmla="*/ 950 w 1012"/>
              <a:gd name="T9" fmla="*/ 0 h 101"/>
              <a:gd name="T10" fmla="*/ 1012 w 1012"/>
              <a:gd name="T11" fmla="*/ 50 h 101"/>
              <a:gd name="T12" fmla="*/ 950 w 1012"/>
              <a:gd name="T13" fmla="*/ 101 h 101"/>
              <a:gd name="T14" fmla="*/ 950 w 1012"/>
              <a:gd name="T15" fmla="*/ 67 h 101"/>
              <a:gd name="T16" fmla="*/ 508 w 1012"/>
              <a:gd name="T17" fmla="*/ 67 h 101"/>
              <a:gd name="T18" fmla="*/ 0 w 1012"/>
              <a:gd name="T1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2" h="101">
                <a:moveTo>
                  <a:pt x="0" y="67"/>
                </a:moveTo>
                <a:lnTo>
                  <a:pt x="0" y="35"/>
                </a:lnTo>
                <a:lnTo>
                  <a:pt x="508" y="35"/>
                </a:lnTo>
                <a:lnTo>
                  <a:pt x="950" y="34"/>
                </a:lnTo>
                <a:lnTo>
                  <a:pt x="950" y="0"/>
                </a:lnTo>
                <a:lnTo>
                  <a:pt x="1012" y="50"/>
                </a:lnTo>
                <a:lnTo>
                  <a:pt x="950" y="101"/>
                </a:lnTo>
                <a:lnTo>
                  <a:pt x="950" y="67"/>
                </a:lnTo>
                <a:lnTo>
                  <a:pt x="508" y="67"/>
                </a:lnTo>
                <a:lnTo>
                  <a:pt x="0" y="67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17">
            <a:extLst>
              <a:ext uri="{FF2B5EF4-FFF2-40B4-BE49-F238E27FC236}">
                <a16:creationId xmlns:a16="http://schemas.microsoft.com/office/drawing/2014/main" id="{EC4B2E96-E749-4308-B678-40069EFD2F5D}"/>
              </a:ext>
            </a:extLst>
          </p:cNvPr>
          <p:cNvSpPr>
            <a:spLocks/>
          </p:cNvSpPr>
          <p:nvPr/>
        </p:nvSpPr>
        <p:spPr bwMode="auto">
          <a:xfrm>
            <a:off x="7230740" y="1511034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CE797B91-7D81-4AC0-8634-BB1D11D76517}"/>
              </a:ext>
            </a:extLst>
          </p:cNvPr>
          <p:cNvSpPr>
            <a:spLocks/>
          </p:cNvSpPr>
          <p:nvPr/>
        </p:nvSpPr>
        <p:spPr bwMode="auto">
          <a:xfrm>
            <a:off x="2048313" y="1511034"/>
            <a:ext cx="3232774" cy="159219"/>
          </a:xfrm>
          <a:custGeom>
            <a:avLst/>
            <a:gdLst>
              <a:gd name="T0" fmla="*/ 32 w 2071"/>
              <a:gd name="T1" fmla="*/ 61 h 102"/>
              <a:gd name="T2" fmla="*/ 0 w 2071"/>
              <a:gd name="T3" fmla="*/ 61 h 102"/>
              <a:gd name="T4" fmla="*/ 0 w 2071"/>
              <a:gd name="T5" fmla="*/ 35 h 102"/>
              <a:gd name="T6" fmla="*/ 2009 w 2071"/>
              <a:gd name="T7" fmla="*/ 35 h 102"/>
              <a:gd name="T8" fmla="*/ 2009 w 2071"/>
              <a:gd name="T9" fmla="*/ 0 h 102"/>
              <a:gd name="T10" fmla="*/ 2071 w 2071"/>
              <a:gd name="T11" fmla="*/ 51 h 102"/>
              <a:gd name="T12" fmla="*/ 2009 w 2071"/>
              <a:gd name="T13" fmla="*/ 102 h 102"/>
              <a:gd name="T14" fmla="*/ 2009 w 2071"/>
              <a:gd name="T15" fmla="*/ 67 h 102"/>
              <a:gd name="T16" fmla="*/ 32 w 2071"/>
              <a:gd name="T17" fmla="*/ 67 h 102"/>
              <a:gd name="T18" fmla="*/ 32 w 2071"/>
              <a:gd name="T19" fmla="*/ 6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1" h="102">
                <a:moveTo>
                  <a:pt x="32" y="61"/>
                </a:moveTo>
                <a:lnTo>
                  <a:pt x="0" y="61"/>
                </a:lnTo>
                <a:lnTo>
                  <a:pt x="0" y="35"/>
                </a:lnTo>
                <a:lnTo>
                  <a:pt x="2009" y="35"/>
                </a:lnTo>
                <a:lnTo>
                  <a:pt x="2009" y="0"/>
                </a:lnTo>
                <a:lnTo>
                  <a:pt x="2071" y="51"/>
                </a:lnTo>
                <a:lnTo>
                  <a:pt x="2009" y="102"/>
                </a:lnTo>
                <a:lnTo>
                  <a:pt x="2009" y="67"/>
                </a:lnTo>
                <a:lnTo>
                  <a:pt x="32" y="67"/>
                </a:lnTo>
                <a:lnTo>
                  <a:pt x="32" y="61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B983CD76-7A0B-4B72-800D-395FDC7CBF36}"/>
              </a:ext>
            </a:extLst>
          </p:cNvPr>
          <p:cNvSpPr>
            <a:spLocks/>
          </p:cNvSpPr>
          <p:nvPr/>
        </p:nvSpPr>
        <p:spPr bwMode="auto">
          <a:xfrm>
            <a:off x="5184305" y="1511034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967F5D6F-3510-446F-A896-5A724DD938C0}"/>
              </a:ext>
            </a:extLst>
          </p:cNvPr>
          <p:cNvSpPr>
            <a:spLocks/>
          </p:cNvSpPr>
          <p:nvPr/>
        </p:nvSpPr>
        <p:spPr bwMode="auto">
          <a:xfrm>
            <a:off x="8891614" y="1984009"/>
            <a:ext cx="157658" cy="96780"/>
          </a:xfrm>
          <a:custGeom>
            <a:avLst/>
            <a:gdLst>
              <a:gd name="T0" fmla="*/ 67 w 101"/>
              <a:gd name="T1" fmla="*/ 0 h 62"/>
              <a:gd name="T2" fmla="*/ 101 w 101"/>
              <a:gd name="T3" fmla="*/ 0 h 62"/>
              <a:gd name="T4" fmla="*/ 50 w 101"/>
              <a:gd name="T5" fmla="*/ 62 h 62"/>
              <a:gd name="T6" fmla="*/ 0 w 101"/>
              <a:gd name="T7" fmla="*/ 0 h 62"/>
              <a:gd name="T8" fmla="*/ 34 w 101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67" y="0"/>
                </a:moveTo>
                <a:lnTo>
                  <a:pt x="101" y="0"/>
                </a:lnTo>
                <a:lnTo>
                  <a:pt x="50" y="62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5E178015-86D0-447B-9635-22A02CB7CC2C}"/>
              </a:ext>
            </a:extLst>
          </p:cNvPr>
          <p:cNvSpPr>
            <a:spLocks/>
          </p:cNvSpPr>
          <p:nvPr/>
        </p:nvSpPr>
        <p:spPr bwMode="auto">
          <a:xfrm>
            <a:off x="7547617" y="188566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49 w 101"/>
              <a:gd name="T5" fmla="*/ 0 h 62"/>
              <a:gd name="T6" fmla="*/ 101 w 101"/>
              <a:gd name="T7" fmla="*/ 60 h 62"/>
              <a:gd name="T8" fmla="*/ 66 w 101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49" y="0"/>
                </a:lnTo>
                <a:lnTo>
                  <a:pt x="101" y="60"/>
                </a:lnTo>
                <a:lnTo>
                  <a:pt x="66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B1017AB4-99A1-4DAE-9F26-0A27834212CC}"/>
              </a:ext>
            </a:extLst>
          </p:cNvPr>
          <p:cNvSpPr>
            <a:spLocks/>
          </p:cNvSpPr>
          <p:nvPr/>
        </p:nvSpPr>
        <p:spPr bwMode="auto">
          <a:xfrm>
            <a:off x="6952887" y="2698933"/>
            <a:ext cx="157658" cy="103024"/>
          </a:xfrm>
          <a:custGeom>
            <a:avLst/>
            <a:gdLst>
              <a:gd name="T0" fmla="*/ 34 w 101"/>
              <a:gd name="T1" fmla="*/ 63 h 66"/>
              <a:gd name="T2" fmla="*/ 0 w 101"/>
              <a:gd name="T3" fmla="*/ 66 h 66"/>
              <a:gd name="T4" fmla="*/ 47 w 101"/>
              <a:gd name="T5" fmla="*/ 0 h 66"/>
              <a:gd name="T6" fmla="*/ 101 w 101"/>
              <a:gd name="T7" fmla="*/ 58 h 66"/>
              <a:gd name="T8" fmla="*/ 67 w 101"/>
              <a:gd name="T9" fmla="*/ 6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6">
                <a:moveTo>
                  <a:pt x="34" y="63"/>
                </a:moveTo>
                <a:lnTo>
                  <a:pt x="0" y="66"/>
                </a:lnTo>
                <a:lnTo>
                  <a:pt x="47" y="0"/>
                </a:lnTo>
                <a:lnTo>
                  <a:pt x="101" y="58"/>
                </a:lnTo>
                <a:lnTo>
                  <a:pt x="67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1378D941-442F-4383-9FD3-5F3FF0206EC1}"/>
              </a:ext>
            </a:extLst>
          </p:cNvPr>
          <p:cNvSpPr>
            <a:spLocks/>
          </p:cNvSpPr>
          <p:nvPr/>
        </p:nvSpPr>
        <p:spPr bwMode="auto">
          <a:xfrm>
            <a:off x="6695326" y="2388299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1 h 101"/>
              <a:gd name="T6" fmla="*/ 1 w 62"/>
              <a:gd name="T7" fmla="*/ 101 h 101"/>
              <a:gd name="T8" fmla="*/ 1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1"/>
                </a:lnTo>
                <a:lnTo>
                  <a:pt x="1" y="101"/>
                </a:lnTo>
                <a:lnTo>
                  <a:pt x="1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F713D74F-8E2F-4FC1-93A1-0815069C3527}"/>
              </a:ext>
            </a:extLst>
          </p:cNvPr>
          <p:cNvSpPr>
            <a:spLocks/>
          </p:cNvSpPr>
          <p:nvPr/>
        </p:nvSpPr>
        <p:spPr bwMode="auto">
          <a:xfrm>
            <a:off x="3200309" y="4091321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6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5">
            <a:extLst>
              <a:ext uri="{FF2B5EF4-FFF2-40B4-BE49-F238E27FC236}">
                <a16:creationId xmlns:a16="http://schemas.microsoft.com/office/drawing/2014/main" id="{BD521A51-18B9-4512-9461-5D6B02F28C60}"/>
              </a:ext>
            </a:extLst>
          </p:cNvPr>
          <p:cNvSpPr>
            <a:spLocks/>
          </p:cNvSpPr>
          <p:nvPr/>
        </p:nvSpPr>
        <p:spPr bwMode="auto">
          <a:xfrm>
            <a:off x="3206554" y="4077272"/>
            <a:ext cx="157658" cy="98341"/>
          </a:xfrm>
          <a:custGeom>
            <a:avLst/>
            <a:gdLst>
              <a:gd name="T0" fmla="*/ 34 w 101"/>
              <a:gd name="T1" fmla="*/ 63 h 63"/>
              <a:gd name="T2" fmla="*/ 0 w 101"/>
              <a:gd name="T3" fmla="*/ 63 h 63"/>
              <a:gd name="T4" fmla="*/ 51 w 101"/>
              <a:gd name="T5" fmla="*/ 0 h 63"/>
              <a:gd name="T6" fmla="*/ 101 w 101"/>
              <a:gd name="T7" fmla="*/ 63 h 63"/>
              <a:gd name="T8" fmla="*/ 67 w 101"/>
              <a:gd name="T9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3">
                <a:moveTo>
                  <a:pt x="34" y="63"/>
                </a:moveTo>
                <a:lnTo>
                  <a:pt x="0" y="63"/>
                </a:lnTo>
                <a:lnTo>
                  <a:pt x="51" y="0"/>
                </a:lnTo>
                <a:lnTo>
                  <a:pt x="101" y="63"/>
                </a:lnTo>
                <a:lnTo>
                  <a:pt x="67" y="63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9804FCA1-B103-4C6A-B9C0-8870AC62F338}"/>
              </a:ext>
            </a:extLst>
          </p:cNvPr>
          <p:cNvSpPr>
            <a:spLocks/>
          </p:cNvSpPr>
          <p:nvPr/>
        </p:nvSpPr>
        <p:spPr bwMode="auto">
          <a:xfrm>
            <a:off x="6937276" y="4701661"/>
            <a:ext cx="159219" cy="96780"/>
          </a:xfrm>
          <a:custGeom>
            <a:avLst/>
            <a:gdLst>
              <a:gd name="T0" fmla="*/ 35 w 102"/>
              <a:gd name="T1" fmla="*/ 62 h 62"/>
              <a:gd name="T2" fmla="*/ 0 w 102"/>
              <a:gd name="T3" fmla="*/ 62 h 62"/>
              <a:gd name="T4" fmla="*/ 51 w 102"/>
              <a:gd name="T5" fmla="*/ 0 h 62"/>
              <a:gd name="T6" fmla="*/ 102 w 102"/>
              <a:gd name="T7" fmla="*/ 62 h 62"/>
              <a:gd name="T8" fmla="*/ 67 w 102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2">
                <a:moveTo>
                  <a:pt x="35" y="62"/>
                </a:moveTo>
                <a:lnTo>
                  <a:pt x="0" y="62"/>
                </a:lnTo>
                <a:lnTo>
                  <a:pt x="51" y="0"/>
                </a:lnTo>
                <a:lnTo>
                  <a:pt x="102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CE8B6A98-B06B-4BCF-931F-952A2F7C5E7A}"/>
              </a:ext>
            </a:extLst>
          </p:cNvPr>
          <p:cNvSpPr>
            <a:spLocks/>
          </p:cNvSpPr>
          <p:nvPr/>
        </p:nvSpPr>
        <p:spPr bwMode="auto">
          <a:xfrm>
            <a:off x="5810255" y="5491512"/>
            <a:ext cx="99903" cy="156098"/>
          </a:xfrm>
          <a:custGeom>
            <a:avLst/>
            <a:gdLst>
              <a:gd name="T0" fmla="*/ 1 w 64"/>
              <a:gd name="T1" fmla="*/ 34 h 100"/>
              <a:gd name="T2" fmla="*/ 0 w 64"/>
              <a:gd name="T3" fmla="*/ 0 h 100"/>
              <a:gd name="T4" fmla="*/ 64 w 64"/>
              <a:gd name="T5" fmla="*/ 48 h 100"/>
              <a:gd name="T6" fmla="*/ 3 w 64"/>
              <a:gd name="T7" fmla="*/ 100 h 100"/>
              <a:gd name="T8" fmla="*/ 2 w 64"/>
              <a:gd name="T9" fmla="*/ 6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00">
                <a:moveTo>
                  <a:pt x="1" y="34"/>
                </a:moveTo>
                <a:lnTo>
                  <a:pt x="0" y="0"/>
                </a:lnTo>
                <a:lnTo>
                  <a:pt x="64" y="48"/>
                </a:lnTo>
                <a:lnTo>
                  <a:pt x="3" y="100"/>
                </a:lnTo>
                <a:lnTo>
                  <a:pt x="2" y="66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554F0E4D-75FF-4527-B496-D6522B7E696A}"/>
              </a:ext>
            </a:extLst>
          </p:cNvPr>
          <p:cNvSpPr>
            <a:spLocks/>
          </p:cNvSpPr>
          <p:nvPr/>
        </p:nvSpPr>
        <p:spPr bwMode="auto">
          <a:xfrm>
            <a:off x="8059616" y="475941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507DBAD5-A488-425B-A7ED-BC047A5C1464}"/>
              </a:ext>
            </a:extLst>
          </p:cNvPr>
          <p:cNvSpPr>
            <a:spLocks/>
          </p:cNvSpPr>
          <p:nvPr/>
        </p:nvSpPr>
        <p:spPr bwMode="auto">
          <a:xfrm>
            <a:off x="7817665" y="5486830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32293AB0-5382-4621-9734-320EFA1D33F3}"/>
              </a:ext>
            </a:extLst>
          </p:cNvPr>
          <p:cNvSpPr>
            <a:spLocks/>
          </p:cNvSpPr>
          <p:nvPr/>
        </p:nvSpPr>
        <p:spPr bwMode="auto">
          <a:xfrm>
            <a:off x="4881476" y="406946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5046F7C-6A49-476A-AE2E-1F6A564DA648}"/>
              </a:ext>
            </a:extLst>
          </p:cNvPr>
          <p:cNvSpPr>
            <a:spLocks/>
          </p:cNvSpPr>
          <p:nvPr/>
        </p:nvSpPr>
        <p:spPr bwMode="auto">
          <a:xfrm>
            <a:off x="4881476" y="4675125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C806E7D5-5E48-4CD2-8368-5C27C80DBE47}"/>
              </a:ext>
            </a:extLst>
          </p:cNvPr>
          <p:cNvSpPr>
            <a:spLocks/>
          </p:cNvSpPr>
          <p:nvPr/>
        </p:nvSpPr>
        <p:spPr bwMode="auto">
          <a:xfrm>
            <a:off x="6052206" y="4127223"/>
            <a:ext cx="157658" cy="101463"/>
          </a:xfrm>
          <a:custGeom>
            <a:avLst/>
            <a:gdLst>
              <a:gd name="T0" fmla="*/ 34 w 101"/>
              <a:gd name="T1" fmla="*/ 62 h 65"/>
              <a:gd name="T2" fmla="*/ 0 w 101"/>
              <a:gd name="T3" fmla="*/ 65 h 65"/>
              <a:gd name="T4" fmla="*/ 47 w 101"/>
              <a:gd name="T5" fmla="*/ 0 h 65"/>
              <a:gd name="T6" fmla="*/ 101 w 101"/>
              <a:gd name="T7" fmla="*/ 57 h 65"/>
              <a:gd name="T8" fmla="*/ 67 w 101"/>
              <a:gd name="T9" fmla="*/ 6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5">
                <a:moveTo>
                  <a:pt x="34" y="62"/>
                </a:moveTo>
                <a:lnTo>
                  <a:pt x="0" y="65"/>
                </a:lnTo>
                <a:lnTo>
                  <a:pt x="47" y="0"/>
                </a:lnTo>
                <a:lnTo>
                  <a:pt x="101" y="57"/>
                </a:lnTo>
                <a:lnTo>
                  <a:pt x="67" y="6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E90FC589-A54C-476E-B193-B93C9C248FCA}"/>
              </a:ext>
            </a:extLst>
          </p:cNvPr>
          <p:cNvSpPr>
            <a:spLocks/>
          </p:cNvSpPr>
          <p:nvPr/>
        </p:nvSpPr>
        <p:spPr bwMode="auto">
          <a:xfrm>
            <a:off x="6053766" y="4751612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5A533002-0E29-4E1A-B2C5-5703CAB59D6E}"/>
              </a:ext>
            </a:extLst>
          </p:cNvPr>
          <p:cNvSpPr>
            <a:spLocks/>
          </p:cNvSpPr>
          <p:nvPr/>
        </p:nvSpPr>
        <p:spPr bwMode="auto">
          <a:xfrm>
            <a:off x="8059616" y="3560590"/>
            <a:ext cx="159219" cy="99903"/>
          </a:xfrm>
          <a:custGeom>
            <a:avLst/>
            <a:gdLst>
              <a:gd name="T0" fmla="*/ 35 w 102"/>
              <a:gd name="T1" fmla="*/ 61 h 64"/>
              <a:gd name="T2" fmla="*/ 0 w 102"/>
              <a:gd name="T3" fmla="*/ 60 h 64"/>
              <a:gd name="T4" fmla="*/ 53 w 102"/>
              <a:gd name="T5" fmla="*/ 0 h 64"/>
              <a:gd name="T6" fmla="*/ 102 w 102"/>
              <a:gd name="T7" fmla="*/ 64 h 64"/>
              <a:gd name="T8" fmla="*/ 67 w 102"/>
              <a:gd name="T9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4">
                <a:moveTo>
                  <a:pt x="35" y="61"/>
                </a:moveTo>
                <a:lnTo>
                  <a:pt x="0" y="60"/>
                </a:lnTo>
                <a:lnTo>
                  <a:pt x="53" y="0"/>
                </a:lnTo>
                <a:lnTo>
                  <a:pt x="102" y="64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475D411F-C791-470A-AE73-8721143A0CF0}"/>
              </a:ext>
            </a:extLst>
          </p:cNvPr>
          <p:cNvSpPr>
            <a:spLocks/>
          </p:cNvSpPr>
          <p:nvPr/>
        </p:nvSpPr>
        <p:spPr bwMode="auto">
          <a:xfrm>
            <a:off x="8059616" y="4133467"/>
            <a:ext cx="157658" cy="99903"/>
          </a:xfrm>
          <a:custGeom>
            <a:avLst/>
            <a:gdLst>
              <a:gd name="T0" fmla="*/ 34 w 101"/>
              <a:gd name="T1" fmla="*/ 62 h 64"/>
              <a:gd name="T2" fmla="*/ 0 w 101"/>
              <a:gd name="T3" fmla="*/ 60 h 64"/>
              <a:gd name="T4" fmla="*/ 53 w 101"/>
              <a:gd name="T5" fmla="*/ 0 h 64"/>
              <a:gd name="T6" fmla="*/ 101 w 101"/>
              <a:gd name="T7" fmla="*/ 64 h 64"/>
              <a:gd name="T8" fmla="*/ 67 w 101"/>
              <a:gd name="T9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34" y="62"/>
                </a:moveTo>
                <a:lnTo>
                  <a:pt x="0" y="60"/>
                </a:lnTo>
                <a:lnTo>
                  <a:pt x="53" y="0"/>
                </a:lnTo>
                <a:lnTo>
                  <a:pt x="101" y="64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2F6F5C70-42A6-442B-BD31-C87DE2D33DD4}"/>
              </a:ext>
            </a:extLst>
          </p:cNvPr>
          <p:cNvSpPr>
            <a:spLocks/>
          </p:cNvSpPr>
          <p:nvPr/>
        </p:nvSpPr>
        <p:spPr bwMode="auto">
          <a:xfrm>
            <a:off x="3200309" y="281600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6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7BEDDD73-4525-4AAC-A81A-35D4FB4F6534}"/>
              </a:ext>
            </a:extLst>
          </p:cNvPr>
          <p:cNvSpPr>
            <a:spLocks/>
          </p:cNvSpPr>
          <p:nvPr/>
        </p:nvSpPr>
        <p:spPr bwMode="auto">
          <a:xfrm>
            <a:off x="3871528" y="4230247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38">
            <a:extLst>
              <a:ext uri="{FF2B5EF4-FFF2-40B4-BE49-F238E27FC236}">
                <a16:creationId xmlns:a16="http://schemas.microsoft.com/office/drawing/2014/main" id="{42AFB6EE-7FF1-4673-BBBD-A2A4469DAFF1}"/>
              </a:ext>
            </a:extLst>
          </p:cNvPr>
          <p:cNvSpPr>
            <a:spLocks/>
          </p:cNvSpPr>
          <p:nvPr/>
        </p:nvSpPr>
        <p:spPr bwMode="auto">
          <a:xfrm>
            <a:off x="3712309" y="2703616"/>
            <a:ext cx="157658" cy="99903"/>
          </a:xfrm>
          <a:custGeom>
            <a:avLst/>
            <a:gdLst>
              <a:gd name="T0" fmla="*/ 67 w 101"/>
              <a:gd name="T1" fmla="*/ 1 h 64"/>
              <a:gd name="T2" fmla="*/ 101 w 101"/>
              <a:gd name="T3" fmla="*/ 0 h 64"/>
              <a:gd name="T4" fmla="*/ 54 w 101"/>
              <a:gd name="T5" fmla="*/ 64 h 64"/>
              <a:gd name="T6" fmla="*/ 0 w 101"/>
              <a:gd name="T7" fmla="*/ 5 h 64"/>
              <a:gd name="T8" fmla="*/ 34 w 101"/>
              <a:gd name="T9" fmla="*/ 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67" y="1"/>
                </a:moveTo>
                <a:lnTo>
                  <a:pt x="101" y="0"/>
                </a:lnTo>
                <a:lnTo>
                  <a:pt x="54" y="64"/>
                </a:lnTo>
                <a:lnTo>
                  <a:pt x="0" y="5"/>
                </a:lnTo>
                <a:lnTo>
                  <a:pt x="34" y="3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BAB073B8-6413-4404-BDD2-0920310B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206" y="2099520"/>
            <a:ext cx="1732679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F897C5A6-A8FD-4737-AD14-5C31BE8C1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2179" y="3001173"/>
                <a:ext cx="601385" cy="600002"/>
              </a:xfrm>
              <a:prstGeom prst="ellipse">
                <a:avLst/>
              </a:prstGeom>
              <a:solidFill>
                <a:srgbClr val="D2EAD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F897C5A6-A8FD-4737-AD14-5C31BE8C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2179" y="3001173"/>
                <a:ext cx="601385" cy="60000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44">
                <a:extLst>
                  <a:ext uri="{FF2B5EF4-FFF2-40B4-BE49-F238E27FC236}">
                    <a16:creationId xmlns:a16="http://schemas.microsoft.com/office/drawing/2014/main" id="{82924C29-8075-4C9D-B154-0EBA6D50E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913" y="3029859"/>
                <a:ext cx="569755" cy="571316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2" name="Oval 44">
                <a:extLst>
                  <a:ext uri="{FF2B5EF4-FFF2-40B4-BE49-F238E27FC236}">
                    <a16:creationId xmlns:a16="http://schemas.microsoft.com/office/drawing/2014/main" id="{82924C29-8075-4C9D-B154-0EBA6D50E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913" y="3029859"/>
                <a:ext cx="569755" cy="5713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46">
            <a:extLst>
              <a:ext uri="{FF2B5EF4-FFF2-40B4-BE49-F238E27FC236}">
                <a16:creationId xmlns:a16="http://schemas.microsoft.com/office/drawing/2014/main" id="{D847C06C-5C85-4A58-9F62-88C7EE5E9701}"/>
              </a:ext>
            </a:extLst>
          </p:cNvPr>
          <p:cNvSpPr>
            <a:spLocks/>
          </p:cNvSpPr>
          <p:nvPr/>
        </p:nvSpPr>
        <p:spPr bwMode="auto">
          <a:xfrm>
            <a:off x="6937276" y="3599614"/>
            <a:ext cx="159219" cy="98341"/>
          </a:xfrm>
          <a:custGeom>
            <a:avLst/>
            <a:gdLst>
              <a:gd name="T0" fmla="*/ 35 w 102"/>
              <a:gd name="T1" fmla="*/ 62 h 63"/>
              <a:gd name="T2" fmla="*/ 0 w 102"/>
              <a:gd name="T3" fmla="*/ 61 h 63"/>
              <a:gd name="T4" fmla="*/ 53 w 102"/>
              <a:gd name="T5" fmla="*/ 0 h 63"/>
              <a:gd name="T6" fmla="*/ 102 w 102"/>
              <a:gd name="T7" fmla="*/ 63 h 63"/>
              <a:gd name="T8" fmla="*/ 67 w 102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3">
                <a:moveTo>
                  <a:pt x="35" y="62"/>
                </a:moveTo>
                <a:lnTo>
                  <a:pt x="0" y="61"/>
                </a:lnTo>
                <a:lnTo>
                  <a:pt x="53" y="0"/>
                </a:lnTo>
                <a:lnTo>
                  <a:pt x="102" y="63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51">
            <a:extLst>
              <a:ext uri="{FF2B5EF4-FFF2-40B4-BE49-F238E27FC236}">
                <a16:creationId xmlns:a16="http://schemas.microsoft.com/office/drawing/2014/main" id="{E7B8DA62-965E-405D-8530-2D9B28C3250E}"/>
              </a:ext>
            </a:extLst>
          </p:cNvPr>
          <p:cNvSpPr>
            <a:spLocks/>
          </p:cNvSpPr>
          <p:nvPr/>
        </p:nvSpPr>
        <p:spPr bwMode="auto">
          <a:xfrm>
            <a:off x="6990350" y="1885667"/>
            <a:ext cx="714925" cy="351219"/>
          </a:xfrm>
          <a:custGeom>
            <a:avLst/>
            <a:gdLst>
              <a:gd name="T0" fmla="*/ 38 w 458"/>
              <a:gd name="T1" fmla="*/ 223 h 225"/>
              <a:gd name="T2" fmla="*/ 6 w 458"/>
              <a:gd name="T3" fmla="*/ 225 h 225"/>
              <a:gd name="T4" fmla="*/ 0 w 458"/>
              <a:gd name="T5" fmla="*/ 100 h 225"/>
              <a:gd name="T6" fmla="*/ 392 w 458"/>
              <a:gd name="T7" fmla="*/ 100 h 225"/>
              <a:gd name="T8" fmla="*/ 391 w 458"/>
              <a:gd name="T9" fmla="*/ 62 h 225"/>
              <a:gd name="T10" fmla="*/ 357 w 458"/>
              <a:gd name="T11" fmla="*/ 62 h 225"/>
              <a:gd name="T12" fmla="*/ 406 w 458"/>
              <a:gd name="T13" fmla="*/ 0 h 225"/>
              <a:gd name="T14" fmla="*/ 458 w 458"/>
              <a:gd name="T15" fmla="*/ 60 h 225"/>
              <a:gd name="T16" fmla="*/ 423 w 458"/>
              <a:gd name="T17" fmla="*/ 61 h 225"/>
              <a:gd name="T18" fmla="*/ 425 w 458"/>
              <a:gd name="T19" fmla="*/ 133 h 225"/>
              <a:gd name="T20" fmla="*/ 34 w 458"/>
              <a:gd name="T21" fmla="*/ 133 h 225"/>
              <a:gd name="T22" fmla="*/ 38 w 458"/>
              <a:gd name="T23" fmla="*/ 22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225">
                <a:moveTo>
                  <a:pt x="38" y="223"/>
                </a:moveTo>
                <a:lnTo>
                  <a:pt x="6" y="225"/>
                </a:lnTo>
                <a:lnTo>
                  <a:pt x="0" y="100"/>
                </a:lnTo>
                <a:lnTo>
                  <a:pt x="392" y="100"/>
                </a:lnTo>
                <a:lnTo>
                  <a:pt x="391" y="62"/>
                </a:lnTo>
                <a:lnTo>
                  <a:pt x="357" y="62"/>
                </a:lnTo>
                <a:lnTo>
                  <a:pt x="406" y="0"/>
                </a:lnTo>
                <a:lnTo>
                  <a:pt x="458" y="60"/>
                </a:lnTo>
                <a:lnTo>
                  <a:pt x="423" y="61"/>
                </a:lnTo>
                <a:lnTo>
                  <a:pt x="425" y="133"/>
                </a:lnTo>
                <a:lnTo>
                  <a:pt x="34" y="133"/>
                </a:lnTo>
                <a:lnTo>
                  <a:pt x="38" y="223"/>
                </a:lnTo>
                <a:close/>
              </a:path>
            </a:pathLst>
          </a:custGeom>
          <a:solidFill>
            <a:srgbClr val="8F6DB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54">
            <a:extLst>
              <a:ext uri="{FF2B5EF4-FFF2-40B4-BE49-F238E27FC236}">
                <a16:creationId xmlns:a16="http://schemas.microsoft.com/office/drawing/2014/main" id="{FC6BE2DA-C351-4CFE-9EC9-25D2F9F6FD50}"/>
              </a:ext>
            </a:extLst>
          </p:cNvPr>
          <p:cNvSpPr>
            <a:spLocks/>
          </p:cNvSpPr>
          <p:nvPr/>
        </p:nvSpPr>
        <p:spPr bwMode="auto">
          <a:xfrm>
            <a:off x="6099035" y="2388299"/>
            <a:ext cx="693072" cy="641560"/>
          </a:xfrm>
          <a:custGeom>
            <a:avLst/>
            <a:gdLst>
              <a:gd name="T0" fmla="*/ 33 w 444"/>
              <a:gd name="T1" fmla="*/ 411 h 411"/>
              <a:gd name="T2" fmla="*/ 0 w 444"/>
              <a:gd name="T3" fmla="*/ 410 h 411"/>
              <a:gd name="T4" fmla="*/ 6 w 444"/>
              <a:gd name="T5" fmla="*/ 39 h 411"/>
              <a:gd name="T6" fmla="*/ 382 w 444"/>
              <a:gd name="T7" fmla="*/ 34 h 411"/>
              <a:gd name="T8" fmla="*/ 382 w 444"/>
              <a:gd name="T9" fmla="*/ 0 h 411"/>
              <a:gd name="T10" fmla="*/ 444 w 444"/>
              <a:gd name="T11" fmla="*/ 51 h 411"/>
              <a:gd name="T12" fmla="*/ 383 w 444"/>
              <a:gd name="T13" fmla="*/ 101 h 411"/>
              <a:gd name="T14" fmla="*/ 383 w 444"/>
              <a:gd name="T15" fmla="*/ 67 h 411"/>
              <a:gd name="T16" fmla="*/ 38 w 444"/>
              <a:gd name="T17" fmla="*/ 71 h 411"/>
              <a:gd name="T18" fmla="*/ 33 w 444"/>
              <a:gd name="T1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11">
                <a:moveTo>
                  <a:pt x="33" y="411"/>
                </a:moveTo>
                <a:lnTo>
                  <a:pt x="0" y="410"/>
                </a:lnTo>
                <a:lnTo>
                  <a:pt x="6" y="39"/>
                </a:lnTo>
                <a:lnTo>
                  <a:pt x="382" y="34"/>
                </a:lnTo>
                <a:lnTo>
                  <a:pt x="382" y="0"/>
                </a:lnTo>
                <a:lnTo>
                  <a:pt x="444" y="51"/>
                </a:lnTo>
                <a:lnTo>
                  <a:pt x="383" y="101"/>
                </a:lnTo>
                <a:lnTo>
                  <a:pt x="383" y="67"/>
                </a:lnTo>
                <a:lnTo>
                  <a:pt x="38" y="71"/>
                </a:lnTo>
                <a:lnTo>
                  <a:pt x="33" y="411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55">
            <a:extLst>
              <a:ext uri="{FF2B5EF4-FFF2-40B4-BE49-F238E27FC236}">
                <a16:creationId xmlns:a16="http://schemas.microsoft.com/office/drawing/2014/main" id="{B73E5DF7-231A-45D4-9C15-C4CFBC11B896}"/>
              </a:ext>
            </a:extLst>
          </p:cNvPr>
          <p:cNvSpPr>
            <a:spLocks/>
          </p:cNvSpPr>
          <p:nvPr/>
        </p:nvSpPr>
        <p:spPr bwMode="auto">
          <a:xfrm>
            <a:off x="6937276" y="4701661"/>
            <a:ext cx="159219" cy="337169"/>
          </a:xfrm>
          <a:custGeom>
            <a:avLst/>
            <a:gdLst>
              <a:gd name="T0" fmla="*/ 71 w 102"/>
              <a:gd name="T1" fmla="*/ 215 h 216"/>
              <a:gd name="T2" fmla="*/ 39 w 102"/>
              <a:gd name="T3" fmla="*/ 216 h 216"/>
              <a:gd name="T4" fmla="*/ 35 w 102"/>
              <a:gd name="T5" fmla="*/ 108 h 216"/>
              <a:gd name="T6" fmla="*/ 35 w 102"/>
              <a:gd name="T7" fmla="*/ 62 h 216"/>
              <a:gd name="T8" fmla="*/ 0 w 102"/>
              <a:gd name="T9" fmla="*/ 62 h 216"/>
              <a:gd name="T10" fmla="*/ 51 w 102"/>
              <a:gd name="T11" fmla="*/ 0 h 216"/>
              <a:gd name="T12" fmla="*/ 102 w 102"/>
              <a:gd name="T13" fmla="*/ 62 h 216"/>
              <a:gd name="T14" fmla="*/ 67 w 102"/>
              <a:gd name="T15" fmla="*/ 62 h 216"/>
              <a:gd name="T16" fmla="*/ 67 w 102"/>
              <a:gd name="T17" fmla="*/ 107 h 216"/>
              <a:gd name="T18" fmla="*/ 71 w 102"/>
              <a:gd name="T19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216">
                <a:moveTo>
                  <a:pt x="71" y="215"/>
                </a:moveTo>
                <a:lnTo>
                  <a:pt x="39" y="216"/>
                </a:lnTo>
                <a:lnTo>
                  <a:pt x="35" y="108"/>
                </a:lnTo>
                <a:lnTo>
                  <a:pt x="35" y="62"/>
                </a:lnTo>
                <a:lnTo>
                  <a:pt x="0" y="62"/>
                </a:lnTo>
                <a:lnTo>
                  <a:pt x="51" y="0"/>
                </a:lnTo>
                <a:lnTo>
                  <a:pt x="102" y="62"/>
                </a:lnTo>
                <a:lnTo>
                  <a:pt x="67" y="62"/>
                </a:lnTo>
                <a:lnTo>
                  <a:pt x="67" y="107"/>
                </a:lnTo>
                <a:lnTo>
                  <a:pt x="71" y="215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56">
                <a:extLst>
                  <a:ext uri="{FF2B5EF4-FFF2-40B4-BE49-F238E27FC236}">
                    <a16:creationId xmlns:a16="http://schemas.microsoft.com/office/drawing/2014/main" id="{E78C28FA-C9F6-48F1-B3B5-9DC23AEE8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7180" y="5041952"/>
                <a:ext cx="613462" cy="611901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4" name="Oval 56">
                <a:extLst>
                  <a:ext uri="{FF2B5EF4-FFF2-40B4-BE49-F238E27FC236}">
                    <a16:creationId xmlns:a16="http://schemas.microsoft.com/office/drawing/2014/main" id="{E78C28FA-C9F6-48F1-B3B5-9DC23AEE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7180" y="5041952"/>
                <a:ext cx="613462" cy="611901"/>
              </a:xfrm>
              <a:prstGeom prst="ellipse">
                <a:avLst/>
              </a:prstGeom>
              <a:blipFill>
                <a:blip r:embed="rId4"/>
                <a:stretch>
                  <a:fillRect r="-990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 60">
            <a:extLst>
              <a:ext uri="{FF2B5EF4-FFF2-40B4-BE49-F238E27FC236}">
                <a16:creationId xmlns:a16="http://schemas.microsoft.com/office/drawing/2014/main" id="{08AE3EA4-266A-4048-83BB-F801A4D97288}"/>
              </a:ext>
            </a:extLst>
          </p:cNvPr>
          <p:cNvSpPr>
            <a:spLocks/>
          </p:cNvSpPr>
          <p:nvPr/>
        </p:nvSpPr>
        <p:spPr bwMode="auto">
          <a:xfrm>
            <a:off x="6045962" y="3604297"/>
            <a:ext cx="157658" cy="229463"/>
          </a:xfrm>
          <a:custGeom>
            <a:avLst/>
            <a:gdLst>
              <a:gd name="T0" fmla="*/ 67 w 101"/>
              <a:gd name="T1" fmla="*/ 147 h 147"/>
              <a:gd name="T2" fmla="*/ 34 w 101"/>
              <a:gd name="T3" fmla="*/ 147 h 147"/>
              <a:gd name="T4" fmla="*/ 34 w 101"/>
              <a:gd name="T5" fmla="*/ 62 h 147"/>
              <a:gd name="T6" fmla="*/ 0 w 101"/>
              <a:gd name="T7" fmla="*/ 62 h 147"/>
              <a:gd name="T8" fmla="*/ 51 w 101"/>
              <a:gd name="T9" fmla="*/ 0 h 147"/>
              <a:gd name="T10" fmla="*/ 101 w 101"/>
              <a:gd name="T11" fmla="*/ 62 h 147"/>
              <a:gd name="T12" fmla="*/ 67 w 101"/>
              <a:gd name="T13" fmla="*/ 62 h 147"/>
              <a:gd name="T14" fmla="*/ 67 w 101"/>
              <a:gd name="T1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47">
                <a:moveTo>
                  <a:pt x="67" y="147"/>
                </a:moveTo>
                <a:lnTo>
                  <a:pt x="34" y="147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147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65">
            <a:extLst>
              <a:ext uri="{FF2B5EF4-FFF2-40B4-BE49-F238E27FC236}">
                <a16:creationId xmlns:a16="http://schemas.microsoft.com/office/drawing/2014/main" id="{BE19423B-8BB1-4744-A017-B24E8DDF29F0}"/>
              </a:ext>
            </a:extLst>
          </p:cNvPr>
          <p:cNvSpPr>
            <a:spLocks/>
          </p:cNvSpPr>
          <p:nvPr/>
        </p:nvSpPr>
        <p:spPr bwMode="auto">
          <a:xfrm>
            <a:off x="6053766" y="4673563"/>
            <a:ext cx="159219" cy="362146"/>
          </a:xfrm>
          <a:custGeom>
            <a:avLst/>
            <a:gdLst>
              <a:gd name="T0" fmla="*/ 64 w 101"/>
              <a:gd name="T1" fmla="*/ 182 h 182"/>
              <a:gd name="T2" fmla="*/ 32 w 101"/>
              <a:gd name="T3" fmla="*/ 180 h 182"/>
              <a:gd name="T4" fmla="*/ 34 w 101"/>
              <a:gd name="T5" fmla="*/ 87 h 182"/>
              <a:gd name="T6" fmla="*/ 34 w 101"/>
              <a:gd name="T7" fmla="*/ 62 h 182"/>
              <a:gd name="T8" fmla="*/ 0 w 101"/>
              <a:gd name="T9" fmla="*/ 62 h 182"/>
              <a:gd name="T10" fmla="*/ 50 w 101"/>
              <a:gd name="T11" fmla="*/ 0 h 182"/>
              <a:gd name="T12" fmla="*/ 101 w 101"/>
              <a:gd name="T13" fmla="*/ 62 h 182"/>
              <a:gd name="T14" fmla="*/ 67 w 101"/>
              <a:gd name="T15" fmla="*/ 62 h 182"/>
              <a:gd name="T16" fmla="*/ 67 w 101"/>
              <a:gd name="T17" fmla="*/ 87 h 182"/>
              <a:gd name="T18" fmla="*/ 64 w 101"/>
              <a:gd name="T19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2">
                <a:moveTo>
                  <a:pt x="64" y="182"/>
                </a:moveTo>
                <a:lnTo>
                  <a:pt x="32" y="180"/>
                </a:lnTo>
                <a:lnTo>
                  <a:pt x="34" y="87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7" y="87"/>
                </a:lnTo>
                <a:lnTo>
                  <a:pt x="64" y="182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66">
            <a:extLst>
              <a:ext uri="{FF2B5EF4-FFF2-40B4-BE49-F238E27FC236}">
                <a16:creationId xmlns:a16="http://schemas.microsoft.com/office/drawing/2014/main" id="{B7FBEBAF-9BF3-4F4A-8008-E0BB54E37D46}"/>
              </a:ext>
            </a:extLst>
          </p:cNvPr>
          <p:cNvSpPr>
            <a:spLocks/>
          </p:cNvSpPr>
          <p:nvPr/>
        </p:nvSpPr>
        <p:spPr bwMode="auto">
          <a:xfrm>
            <a:off x="7240106" y="5486830"/>
            <a:ext cx="674340" cy="159219"/>
          </a:xfrm>
          <a:custGeom>
            <a:avLst/>
            <a:gdLst>
              <a:gd name="T0" fmla="*/ 0 w 432"/>
              <a:gd name="T1" fmla="*/ 67 h 102"/>
              <a:gd name="T2" fmla="*/ 0 w 432"/>
              <a:gd name="T3" fmla="*/ 35 h 102"/>
              <a:gd name="T4" fmla="*/ 216 w 432"/>
              <a:gd name="T5" fmla="*/ 35 h 102"/>
              <a:gd name="T6" fmla="*/ 370 w 432"/>
              <a:gd name="T7" fmla="*/ 35 h 102"/>
              <a:gd name="T8" fmla="*/ 370 w 432"/>
              <a:gd name="T9" fmla="*/ 0 h 102"/>
              <a:gd name="T10" fmla="*/ 432 w 432"/>
              <a:gd name="T11" fmla="*/ 51 h 102"/>
              <a:gd name="T12" fmla="*/ 370 w 432"/>
              <a:gd name="T13" fmla="*/ 102 h 102"/>
              <a:gd name="T14" fmla="*/ 370 w 432"/>
              <a:gd name="T15" fmla="*/ 67 h 102"/>
              <a:gd name="T16" fmla="*/ 216 w 432"/>
              <a:gd name="T17" fmla="*/ 67 h 102"/>
              <a:gd name="T18" fmla="*/ 0 w 432"/>
              <a:gd name="T1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" h="102">
                <a:moveTo>
                  <a:pt x="0" y="67"/>
                </a:moveTo>
                <a:lnTo>
                  <a:pt x="0" y="35"/>
                </a:lnTo>
                <a:lnTo>
                  <a:pt x="216" y="35"/>
                </a:lnTo>
                <a:lnTo>
                  <a:pt x="370" y="35"/>
                </a:lnTo>
                <a:lnTo>
                  <a:pt x="370" y="0"/>
                </a:lnTo>
                <a:lnTo>
                  <a:pt x="432" y="51"/>
                </a:lnTo>
                <a:lnTo>
                  <a:pt x="370" y="102"/>
                </a:lnTo>
                <a:lnTo>
                  <a:pt x="370" y="67"/>
                </a:lnTo>
                <a:lnTo>
                  <a:pt x="216" y="67"/>
                </a:lnTo>
                <a:lnTo>
                  <a:pt x="0" y="67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67">
            <a:extLst>
              <a:ext uri="{FF2B5EF4-FFF2-40B4-BE49-F238E27FC236}">
                <a16:creationId xmlns:a16="http://schemas.microsoft.com/office/drawing/2014/main" id="{CBD0DEE0-7422-4696-B436-DAB6689C5BCE}"/>
              </a:ext>
            </a:extLst>
          </p:cNvPr>
          <p:cNvSpPr>
            <a:spLocks/>
          </p:cNvSpPr>
          <p:nvPr/>
        </p:nvSpPr>
        <p:spPr bwMode="auto">
          <a:xfrm>
            <a:off x="6937276" y="3599614"/>
            <a:ext cx="159219" cy="234145"/>
          </a:xfrm>
          <a:custGeom>
            <a:avLst/>
            <a:gdLst>
              <a:gd name="T0" fmla="*/ 69 w 102"/>
              <a:gd name="T1" fmla="*/ 149 h 150"/>
              <a:gd name="T2" fmla="*/ 36 w 102"/>
              <a:gd name="T3" fmla="*/ 150 h 150"/>
              <a:gd name="T4" fmla="*/ 35 w 102"/>
              <a:gd name="T5" fmla="*/ 74 h 150"/>
              <a:gd name="T6" fmla="*/ 35 w 102"/>
              <a:gd name="T7" fmla="*/ 62 h 150"/>
              <a:gd name="T8" fmla="*/ 0 w 102"/>
              <a:gd name="T9" fmla="*/ 61 h 150"/>
              <a:gd name="T10" fmla="*/ 53 w 102"/>
              <a:gd name="T11" fmla="*/ 0 h 150"/>
              <a:gd name="T12" fmla="*/ 102 w 102"/>
              <a:gd name="T13" fmla="*/ 63 h 150"/>
              <a:gd name="T14" fmla="*/ 67 w 102"/>
              <a:gd name="T15" fmla="*/ 62 h 150"/>
              <a:gd name="T16" fmla="*/ 67 w 102"/>
              <a:gd name="T17" fmla="*/ 74 h 150"/>
              <a:gd name="T18" fmla="*/ 69 w 102"/>
              <a:gd name="T19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50">
                <a:moveTo>
                  <a:pt x="69" y="149"/>
                </a:moveTo>
                <a:lnTo>
                  <a:pt x="36" y="150"/>
                </a:lnTo>
                <a:lnTo>
                  <a:pt x="35" y="74"/>
                </a:lnTo>
                <a:lnTo>
                  <a:pt x="35" y="62"/>
                </a:lnTo>
                <a:lnTo>
                  <a:pt x="0" y="61"/>
                </a:lnTo>
                <a:lnTo>
                  <a:pt x="53" y="0"/>
                </a:lnTo>
                <a:lnTo>
                  <a:pt x="102" y="63"/>
                </a:lnTo>
                <a:lnTo>
                  <a:pt x="67" y="62"/>
                </a:lnTo>
                <a:lnTo>
                  <a:pt x="67" y="74"/>
                </a:lnTo>
                <a:lnTo>
                  <a:pt x="69" y="149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68">
            <a:extLst>
              <a:ext uri="{FF2B5EF4-FFF2-40B4-BE49-F238E27FC236}">
                <a16:creationId xmlns:a16="http://schemas.microsoft.com/office/drawing/2014/main" id="{31F33049-19D8-4E69-AE75-6D876B5EABD4}"/>
              </a:ext>
            </a:extLst>
          </p:cNvPr>
          <p:cNvSpPr>
            <a:spLocks/>
          </p:cNvSpPr>
          <p:nvPr/>
        </p:nvSpPr>
        <p:spPr bwMode="auto">
          <a:xfrm>
            <a:off x="6938838" y="4175613"/>
            <a:ext cx="157658" cy="171707"/>
          </a:xfrm>
          <a:custGeom>
            <a:avLst/>
            <a:gdLst>
              <a:gd name="T0" fmla="*/ 68 w 101"/>
              <a:gd name="T1" fmla="*/ 109 h 110"/>
              <a:gd name="T2" fmla="*/ 35 w 101"/>
              <a:gd name="T3" fmla="*/ 110 h 110"/>
              <a:gd name="T4" fmla="*/ 34 w 101"/>
              <a:gd name="T5" fmla="*/ 62 h 110"/>
              <a:gd name="T6" fmla="*/ 0 w 101"/>
              <a:gd name="T7" fmla="*/ 63 h 110"/>
              <a:gd name="T8" fmla="*/ 50 w 101"/>
              <a:gd name="T9" fmla="*/ 0 h 110"/>
              <a:gd name="T10" fmla="*/ 101 w 101"/>
              <a:gd name="T11" fmla="*/ 62 h 110"/>
              <a:gd name="T12" fmla="*/ 67 w 101"/>
              <a:gd name="T13" fmla="*/ 62 h 110"/>
              <a:gd name="T14" fmla="*/ 68 w 101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10">
                <a:moveTo>
                  <a:pt x="68" y="109"/>
                </a:moveTo>
                <a:lnTo>
                  <a:pt x="35" y="110"/>
                </a:lnTo>
                <a:lnTo>
                  <a:pt x="34" y="62"/>
                </a:lnTo>
                <a:lnTo>
                  <a:pt x="0" y="63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8" y="109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69">
            <a:extLst>
              <a:ext uri="{FF2B5EF4-FFF2-40B4-BE49-F238E27FC236}">
                <a16:creationId xmlns:a16="http://schemas.microsoft.com/office/drawing/2014/main" id="{08481BBE-6207-4D32-A943-52008B0D2272}"/>
              </a:ext>
            </a:extLst>
          </p:cNvPr>
          <p:cNvSpPr>
            <a:spLocks/>
          </p:cNvSpPr>
          <p:nvPr/>
        </p:nvSpPr>
        <p:spPr bwMode="auto">
          <a:xfrm>
            <a:off x="6952887" y="2698933"/>
            <a:ext cx="157658" cy="310633"/>
          </a:xfrm>
          <a:custGeom>
            <a:avLst/>
            <a:gdLst>
              <a:gd name="T0" fmla="*/ 59 w 101"/>
              <a:gd name="T1" fmla="*/ 140 h 141"/>
              <a:gd name="T2" fmla="*/ 26 w 101"/>
              <a:gd name="T3" fmla="*/ 141 h 141"/>
              <a:gd name="T4" fmla="*/ 24 w 101"/>
              <a:gd name="T5" fmla="*/ 57 h 141"/>
              <a:gd name="T6" fmla="*/ 34 w 101"/>
              <a:gd name="T7" fmla="*/ 57 h 141"/>
              <a:gd name="T8" fmla="*/ 34 w 101"/>
              <a:gd name="T9" fmla="*/ 63 h 141"/>
              <a:gd name="T10" fmla="*/ 0 w 101"/>
              <a:gd name="T11" fmla="*/ 66 h 141"/>
              <a:gd name="T12" fmla="*/ 47 w 101"/>
              <a:gd name="T13" fmla="*/ 0 h 141"/>
              <a:gd name="T14" fmla="*/ 101 w 101"/>
              <a:gd name="T15" fmla="*/ 58 h 141"/>
              <a:gd name="T16" fmla="*/ 67 w 101"/>
              <a:gd name="T17" fmla="*/ 61 h 141"/>
              <a:gd name="T18" fmla="*/ 70 w 101"/>
              <a:gd name="T19" fmla="*/ 90 h 141"/>
              <a:gd name="T20" fmla="*/ 57 w 101"/>
              <a:gd name="T21" fmla="*/ 90 h 141"/>
              <a:gd name="T22" fmla="*/ 59 w 101"/>
              <a:gd name="T23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41">
                <a:moveTo>
                  <a:pt x="59" y="140"/>
                </a:moveTo>
                <a:lnTo>
                  <a:pt x="26" y="141"/>
                </a:lnTo>
                <a:lnTo>
                  <a:pt x="24" y="57"/>
                </a:lnTo>
                <a:lnTo>
                  <a:pt x="34" y="57"/>
                </a:lnTo>
                <a:lnTo>
                  <a:pt x="34" y="63"/>
                </a:lnTo>
                <a:lnTo>
                  <a:pt x="0" y="66"/>
                </a:lnTo>
                <a:lnTo>
                  <a:pt x="47" y="0"/>
                </a:lnTo>
                <a:lnTo>
                  <a:pt x="101" y="58"/>
                </a:lnTo>
                <a:lnTo>
                  <a:pt x="67" y="61"/>
                </a:lnTo>
                <a:lnTo>
                  <a:pt x="70" y="90"/>
                </a:lnTo>
                <a:lnTo>
                  <a:pt x="57" y="90"/>
                </a:lnTo>
                <a:lnTo>
                  <a:pt x="59" y="140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70">
            <a:extLst>
              <a:ext uri="{FF2B5EF4-FFF2-40B4-BE49-F238E27FC236}">
                <a16:creationId xmlns:a16="http://schemas.microsoft.com/office/drawing/2014/main" id="{07430A4E-F6CC-4072-AC04-016E7C27033B}"/>
              </a:ext>
            </a:extLst>
          </p:cNvPr>
          <p:cNvSpPr>
            <a:spLocks/>
          </p:cNvSpPr>
          <p:nvPr/>
        </p:nvSpPr>
        <p:spPr bwMode="auto">
          <a:xfrm>
            <a:off x="6714057" y="5486830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71">
            <a:extLst>
              <a:ext uri="{FF2B5EF4-FFF2-40B4-BE49-F238E27FC236}">
                <a16:creationId xmlns:a16="http://schemas.microsoft.com/office/drawing/2014/main" id="{008527AC-3D7A-4B9A-B42F-3605C07AA78A}"/>
              </a:ext>
            </a:extLst>
          </p:cNvPr>
          <p:cNvSpPr>
            <a:spLocks/>
          </p:cNvSpPr>
          <p:nvPr/>
        </p:nvSpPr>
        <p:spPr bwMode="auto">
          <a:xfrm>
            <a:off x="6052206" y="4127223"/>
            <a:ext cx="157658" cy="220097"/>
          </a:xfrm>
          <a:custGeom>
            <a:avLst/>
            <a:gdLst>
              <a:gd name="T0" fmla="*/ 65 w 101"/>
              <a:gd name="T1" fmla="*/ 141 h 141"/>
              <a:gd name="T2" fmla="*/ 33 w 101"/>
              <a:gd name="T3" fmla="*/ 139 h 141"/>
              <a:gd name="T4" fmla="*/ 35 w 101"/>
              <a:gd name="T5" fmla="*/ 73 h 141"/>
              <a:gd name="T6" fmla="*/ 34 w 101"/>
              <a:gd name="T7" fmla="*/ 62 h 141"/>
              <a:gd name="T8" fmla="*/ 0 w 101"/>
              <a:gd name="T9" fmla="*/ 65 h 141"/>
              <a:gd name="T10" fmla="*/ 47 w 101"/>
              <a:gd name="T11" fmla="*/ 0 h 141"/>
              <a:gd name="T12" fmla="*/ 101 w 101"/>
              <a:gd name="T13" fmla="*/ 57 h 141"/>
              <a:gd name="T14" fmla="*/ 67 w 101"/>
              <a:gd name="T15" fmla="*/ 60 h 141"/>
              <a:gd name="T16" fmla="*/ 68 w 101"/>
              <a:gd name="T17" fmla="*/ 73 h 141"/>
              <a:gd name="T18" fmla="*/ 65 w 101"/>
              <a:gd name="T1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1">
                <a:moveTo>
                  <a:pt x="65" y="141"/>
                </a:moveTo>
                <a:lnTo>
                  <a:pt x="33" y="139"/>
                </a:lnTo>
                <a:lnTo>
                  <a:pt x="35" y="73"/>
                </a:lnTo>
                <a:lnTo>
                  <a:pt x="34" y="62"/>
                </a:lnTo>
                <a:lnTo>
                  <a:pt x="0" y="65"/>
                </a:lnTo>
                <a:lnTo>
                  <a:pt x="47" y="0"/>
                </a:lnTo>
                <a:lnTo>
                  <a:pt x="101" y="57"/>
                </a:lnTo>
                <a:lnTo>
                  <a:pt x="67" y="60"/>
                </a:lnTo>
                <a:lnTo>
                  <a:pt x="68" y="73"/>
                </a:lnTo>
                <a:lnTo>
                  <a:pt x="65" y="141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E9B6AE28-3040-4EA4-897D-D046E6BA80A3}"/>
              </a:ext>
            </a:extLst>
          </p:cNvPr>
          <p:cNvSpPr>
            <a:spLocks/>
          </p:cNvSpPr>
          <p:nvPr/>
        </p:nvSpPr>
        <p:spPr bwMode="auto">
          <a:xfrm>
            <a:off x="6356596" y="5486830"/>
            <a:ext cx="454243" cy="159219"/>
          </a:xfrm>
          <a:custGeom>
            <a:avLst/>
            <a:gdLst>
              <a:gd name="T0" fmla="*/ 0 w 291"/>
              <a:gd name="T1" fmla="*/ 67 h 102"/>
              <a:gd name="T2" fmla="*/ 0 w 291"/>
              <a:gd name="T3" fmla="*/ 35 h 102"/>
              <a:gd name="T4" fmla="*/ 140 w 291"/>
              <a:gd name="T5" fmla="*/ 35 h 102"/>
              <a:gd name="T6" fmla="*/ 229 w 291"/>
              <a:gd name="T7" fmla="*/ 35 h 102"/>
              <a:gd name="T8" fmla="*/ 229 w 291"/>
              <a:gd name="T9" fmla="*/ 0 h 102"/>
              <a:gd name="T10" fmla="*/ 291 w 291"/>
              <a:gd name="T11" fmla="*/ 51 h 102"/>
              <a:gd name="T12" fmla="*/ 229 w 291"/>
              <a:gd name="T13" fmla="*/ 102 h 102"/>
              <a:gd name="T14" fmla="*/ 229 w 291"/>
              <a:gd name="T15" fmla="*/ 67 h 102"/>
              <a:gd name="T16" fmla="*/ 140 w 291"/>
              <a:gd name="T17" fmla="*/ 67 h 102"/>
              <a:gd name="T18" fmla="*/ 0 w 291"/>
              <a:gd name="T1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" h="102">
                <a:moveTo>
                  <a:pt x="0" y="67"/>
                </a:moveTo>
                <a:lnTo>
                  <a:pt x="0" y="35"/>
                </a:lnTo>
                <a:lnTo>
                  <a:pt x="140" y="35"/>
                </a:lnTo>
                <a:lnTo>
                  <a:pt x="229" y="35"/>
                </a:lnTo>
                <a:lnTo>
                  <a:pt x="229" y="0"/>
                </a:lnTo>
                <a:lnTo>
                  <a:pt x="291" y="51"/>
                </a:lnTo>
                <a:lnTo>
                  <a:pt x="229" y="102"/>
                </a:lnTo>
                <a:lnTo>
                  <a:pt x="229" y="67"/>
                </a:lnTo>
                <a:lnTo>
                  <a:pt x="140" y="67"/>
                </a:lnTo>
                <a:lnTo>
                  <a:pt x="0" y="67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Freeform 74">
            <a:extLst>
              <a:ext uri="{FF2B5EF4-FFF2-40B4-BE49-F238E27FC236}">
                <a16:creationId xmlns:a16="http://schemas.microsoft.com/office/drawing/2014/main" id="{DF92DE13-BDD6-408B-A21D-1319481B74F1}"/>
              </a:ext>
            </a:extLst>
          </p:cNvPr>
          <p:cNvSpPr>
            <a:spLocks/>
          </p:cNvSpPr>
          <p:nvPr/>
        </p:nvSpPr>
        <p:spPr bwMode="auto">
          <a:xfrm>
            <a:off x="8891614" y="2552202"/>
            <a:ext cx="157658" cy="98341"/>
          </a:xfrm>
          <a:custGeom>
            <a:avLst/>
            <a:gdLst>
              <a:gd name="T0" fmla="*/ 67 w 101"/>
              <a:gd name="T1" fmla="*/ 1 h 63"/>
              <a:gd name="T2" fmla="*/ 101 w 101"/>
              <a:gd name="T3" fmla="*/ 1 h 63"/>
              <a:gd name="T4" fmla="*/ 49 w 101"/>
              <a:gd name="T5" fmla="*/ 63 h 63"/>
              <a:gd name="T6" fmla="*/ 0 w 101"/>
              <a:gd name="T7" fmla="*/ 0 h 63"/>
              <a:gd name="T8" fmla="*/ 34 w 101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3">
                <a:moveTo>
                  <a:pt x="67" y="1"/>
                </a:moveTo>
                <a:lnTo>
                  <a:pt x="101" y="1"/>
                </a:lnTo>
                <a:lnTo>
                  <a:pt x="49" y="63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77">
            <a:extLst>
              <a:ext uri="{FF2B5EF4-FFF2-40B4-BE49-F238E27FC236}">
                <a16:creationId xmlns:a16="http://schemas.microsoft.com/office/drawing/2014/main" id="{53475855-D37D-4FA3-9C5F-E0571CB0B49A}"/>
              </a:ext>
            </a:extLst>
          </p:cNvPr>
          <p:cNvSpPr>
            <a:spLocks/>
          </p:cNvSpPr>
          <p:nvPr/>
        </p:nvSpPr>
        <p:spPr bwMode="auto">
          <a:xfrm>
            <a:off x="8891614" y="1820106"/>
            <a:ext cx="1265948" cy="260682"/>
          </a:xfrm>
          <a:custGeom>
            <a:avLst/>
            <a:gdLst>
              <a:gd name="T0" fmla="*/ 753 w 811"/>
              <a:gd name="T1" fmla="*/ 0 h 167"/>
              <a:gd name="T2" fmla="*/ 811 w 811"/>
              <a:gd name="T3" fmla="*/ 28 h 167"/>
              <a:gd name="T4" fmla="*/ 67 w 811"/>
              <a:gd name="T5" fmla="*/ 28 h 167"/>
              <a:gd name="T6" fmla="*/ 67 w 811"/>
              <a:gd name="T7" fmla="*/ 105 h 167"/>
              <a:gd name="T8" fmla="*/ 101 w 811"/>
              <a:gd name="T9" fmla="*/ 105 h 167"/>
              <a:gd name="T10" fmla="*/ 50 w 811"/>
              <a:gd name="T11" fmla="*/ 167 h 167"/>
              <a:gd name="T12" fmla="*/ 0 w 811"/>
              <a:gd name="T13" fmla="*/ 105 h 167"/>
              <a:gd name="T14" fmla="*/ 34 w 811"/>
              <a:gd name="T15" fmla="*/ 105 h 167"/>
              <a:gd name="T16" fmla="*/ 34 w 811"/>
              <a:gd name="T17" fmla="*/ 0 h 167"/>
              <a:gd name="T18" fmla="*/ 753 w 81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1" h="167">
                <a:moveTo>
                  <a:pt x="753" y="0"/>
                </a:moveTo>
                <a:lnTo>
                  <a:pt x="811" y="28"/>
                </a:lnTo>
                <a:lnTo>
                  <a:pt x="67" y="28"/>
                </a:lnTo>
                <a:lnTo>
                  <a:pt x="67" y="105"/>
                </a:lnTo>
                <a:lnTo>
                  <a:pt x="101" y="105"/>
                </a:lnTo>
                <a:lnTo>
                  <a:pt x="50" y="167"/>
                </a:lnTo>
                <a:lnTo>
                  <a:pt x="0" y="105"/>
                </a:lnTo>
                <a:lnTo>
                  <a:pt x="34" y="105"/>
                </a:lnTo>
                <a:lnTo>
                  <a:pt x="34" y="0"/>
                </a:lnTo>
                <a:lnTo>
                  <a:pt x="753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Freeform 78">
            <a:extLst>
              <a:ext uri="{FF2B5EF4-FFF2-40B4-BE49-F238E27FC236}">
                <a16:creationId xmlns:a16="http://schemas.microsoft.com/office/drawing/2014/main" id="{9B72BB76-D531-4F4F-8D57-03ED5F98BE29}"/>
              </a:ext>
            </a:extLst>
          </p:cNvPr>
          <p:cNvSpPr>
            <a:spLocks/>
          </p:cNvSpPr>
          <p:nvPr/>
        </p:nvSpPr>
        <p:spPr bwMode="auto">
          <a:xfrm>
            <a:off x="8059616" y="4686052"/>
            <a:ext cx="129560" cy="360585"/>
          </a:xfrm>
          <a:custGeom>
            <a:avLst/>
            <a:gdLst>
              <a:gd name="T0" fmla="*/ 69 w 101"/>
              <a:gd name="T1" fmla="*/ 183 h 184"/>
              <a:gd name="T2" fmla="*/ 36 w 101"/>
              <a:gd name="T3" fmla="*/ 184 h 184"/>
              <a:gd name="T4" fmla="*/ 34 w 101"/>
              <a:gd name="T5" fmla="*/ 93 h 184"/>
              <a:gd name="T6" fmla="*/ 34 w 101"/>
              <a:gd name="T7" fmla="*/ 62 h 184"/>
              <a:gd name="T8" fmla="*/ 0 w 101"/>
              <a:gd name="T9" fmla="*/ 62 h 184"/>
              <a:gd name="T10" fmla="*/ 50 w 101"/>
              <a:gd name="T11" fmla="*/ 0 h 184"/>
              <a:gd name="T12" fmla="*/ 101 w 101"/>
              <a:gd name="T13" fmla="*/ 62 h 184"/>
              <a:gd name="T14" fmla="*/ 67 w 101"/>
              <a:gd name="T15" fmla="*/ 62 h 184"/>
              <a:gd name="T16" fmla="*/ 67 w 101"/>
              <a:gd name="T17" fmla="*/ 92 h 184"/>
              <a:gd name="T18" fmla="*/ 69 w 101"/>
              <a:gd name="T19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4">
                <a:moveTo>
                  <a:pt x="69" y="183"/>
                </a:moveTo>
                <a:lnTo>
                  <a:pt x="36" y="184"/>
                </a:lnTo>
                <a:lnTo>
                  <a:pt x="34" y="93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7" y="92"/>
                </a:lnTo>
                <a:lnTo>
                  <a:pt x="69" y="18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81">
            <a:extLst>
              <a:ext uri="{FF2B5EF4-FFF2-40B4-BE49-F238E27FC236}">
                <a16:creationId xmlns:a16="http://schemas.microsoft.com/office/drawing/2014/main" id="{D792CD10-1C49-46A1-8FCD-7AFE235AE0CD}"/>
              </a:ext>
            </a:extLst>
          </p:cNvPr>
          <p:cNvSpPr>
            <a:spLocks/>
          </p:cNvSpPr>
          <p:nvPr/>
        </p:nvSpPr>
        <p:spPr bwMode="auto">
          <a:xfrm>
            <a:off x="8059616" y="3560590"/>
            <a:ext cx="159219" cy="257560"/>
          </a:xfrm>
          <a:custGeom>
            <a:avLst/>
            <a:gdLst>
              <a:gd name="T0" fmla="*/ 69 w 102"/>
              <a:gd name="T1" fmla="*/ 163 h 165"/>
              <a:gd name="T2" fmla="*/ 36 w 102"/>
              <a:gd name="T3" fmla="*/ 165 h 165"/>
              <a:gd name="T4" fmla="*/ 34 w 102"/>
              <a:gd name="T5" fmla="*/ 88 h 165"/>
              <a:gd name="T6" fmla="*/ 35 w 102"/>
              <a:gd name="T7" fmla="*/ 61 h 165"/>
              <a:gd name="T8" fmla="*/ 0 w 102"/>
              <a:gd name="T9" fmla="*/ 60 h 165"/>
              <a:gd name="T10" fmla="*/ 53 w 102"/>
              <a:gd name="T11" fmla="*/ 0 h 165"/>
              <a:gd name="T12" fmla="*/ 102 w 102"/>
              <a:gd name="T13" fmla="*/ 64 h 165"/>
              <a:gd name="T14" fmla="*/ 67 w 102"/>
              <a:gd name="T15" fmla="*/ 62 h 165"/>
              <a:gd name="T16" fmla="*/ 67 w 102"/>
              <a:gd name="T17" fmla="*/ 87 h 165"/>
              <a:gd name="T18" fmla="*/ 69 w 102"/>
              <a:gd name="T19" fmla="*/ 16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65">
                <a:moveTo>
                  <a:pt x="69" y="163"/>
                </a:moveTo>
                <a:lnTo>
                  <a:pt x="36" y="165"/>
                </a:lnTo>
                <a:lnTo>
                  <a:pt x="34" y="88"/>
                </a:lnTo>
                <a:lnTo>
                  <a:pt x="35" y="61"/>
                </a:lnTo>
                <a:lnTo>
                  <a:pt x="0" y="60"/>
                </a:lnTo>
                <a:lnTo>
                  <a:pt x="53" y="0"/>
                </a:lnTo>
                <a:lnTo>
                  <a:pt x="102" y="64"/>
                </a:lnTo>
                <a:lnTo>
                  <a:pt x="67" y="62"/>
                </a:lnTo>
                <a:lnTo>
                  <a:pt x="67" y="87"/>
                </a:lnTo>
                <a:lnTo>
                  <a:pt x="69" y="16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84">
            <a:extLst>
              <a:ext uri="{FF2B5EF4-FFF2-40B4-BE49-F238E27FC236}">
                <a16:creationId xmlns:a16="http://schemas.microsoft.com/office/drawing/2014/main" id="{E996C3F2-F579-4EF6-A51C-12EA2A184F73}"/>
              </a:ext>
            </a:extLst>
          </p:cNvPr>
          <p:cNvSpPr>
            <a:spLocks/>
          </p:cNvSpPr>
          <p:nvPr/>
        </p:nvSpPr>
        <p:spPr bwMode="auto">
          <a:xfrm>
            <a:off x="8059616" y="4133467"/>
            <a:ext cx="157658" cy="221658"/>
          </a:xfrm>
          <a:custGeom>
            <a:avLst/>
            <a:gdLst>
              <a:gd name="T0" fmla="*/ 69 w 101"/>
              <a:gd name="T1" fmla="*/ 141 h 142"/>
              <a:gd name="T2" fmla="*/ 36 w 101"/>
              <a:gd name="T3" fmla="*/ 142 h 142"/>
              <a:gd name="T4" fmla="*/ 34 w 101"/>
              <a:gd name="T5" fmla="*/ 69 h 142"/>
              <a:gd name="T6" fmla="*/ 34 w 101"/>
              <a:gd name="T7" fmla="*/ 62 h 142"/>
              <a:gd name="T8" fmla="*/ 0 w 101"/>
              <a:gd name="T9" fmla="*/ 60 h 142"/>
              <a:gd name="T10" fmla="*/ 53 w 101"/>
              <a:gd name="T11" fmla="*/ 0 h 142"/>
              <a:gd name="T12" fmla="*/ 101 w 101"/>
              <a:gd name="T13" fmla="*/ 64 h 142"/>
              <a:gd name="T14" fmla="*/ 67 w 101"/>
              <a:gd name="T15" fmla="*/ 62 h 142"/>
              <a:gd name="T16" fmla="*/ 67 w 101"/>
              <a:gd name="T17" fmla="*/ 69 h 142"/>
              <a:gd name="T18" fmla="*/ 69 w 101"/>
              <a:gd name="T1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2">
                <a:moveTo>
                  <a:pt x="69" y="141"/>
                </a:moveTo>
                <a:lnTo>
                  <a:pt x="36" y="142"/>
                </a:lnTo>
                <a:lnTo>
                  <a:pt x="34" y="69"/>
                </a:lnTo>
                <a:lnTo>
                  <a:pt x="34" y="62"/>
                </a:lnTo>
                <a:lnTo>
                  <a:pt x="0" y="60"/>
                </a:lnTo>
                <a:lnTo>
                  <a:pt x="53" y="0"/>
                </a:lnTo>
                <a:lnTo>
                  <a:pt x="101" y="64"/>
                </a:lnTo>
                <a:lnTo>
                  <a:pt x="67" y="62"/>
                </a:lnTo>
                <a:lnTo>
                  <a:pt x="67" y="69"/>
                </a:lnTo>
                <a:lnTo>
                  <a:pt x="69" y="141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Freeform 85">
            <a:extLst>
              <a:ext uri="{FF2B5EF4-FFF2-40B4-BE49-F238E27FC236}">
                <a16:creationId xmlns:a16="http://schemas.microsoft.com/office/drawing/2014/main" id="{8E7AF8C0-E31A-4D89-ABB6-A2AFFEF85A92}"/>
              </a:ext>
            </a:extLst>
          </p:cNvPr>
          <p:cNvSpPr>
            <a:spLocks/>
          </p:cNvSpPr>
          <p:nvPr/>
        </p:nvSpPr>
        <p:spPr bwMode="auto">
          <a:xfrm>
            <a:off x="8640297" y="2803519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1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1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90">
            <a:extLst>
              <a:ext uri="{FF2B5EF4-FFF2-40B4-BE49-F238E27FC236}">
                <a16:creationId xmlns:a16="http://schemas.microsoft.com/office/drawing/2014/main" id="{65E7DFB8-FD71-4981-9F2F-DA21C89D9799}"/>
              </a:ext>
            </a:extLst>
          </p:cNvPr>
          <p:cNvSpPr>
            <a:spLocks/>
          </p:cNvSpPr>
          <p:nvPr/>
        </p:nvSpPr>
        <p:spPr bwMode="auto">
          <a:xfrm>
            <a:off x="8943126" y="3114152"/>
            <a:ext cx="1013071" cy="2503800"/>
          </a:xfrm>
          <a:custGeom>
            <a:avLst/>
            <a:gdLst>
              <a:gd name="T0" fmla="*/ 0 w 649"/>
              <a:gd name="T1" fmla="*/ 0 h 1604"/>
              <a:gd name="T2" fmla="*/ 33 w 649"/>
              <a:gd name="T3" fmla="*/ 0 h 1604"/>
              <a:gd name="T4" fmla="*/ 34 w 649"/>
              <a:gd name="T5" fmla="*/ 1533 h 1604"/>
              <a:gd name="T6" fmla="*/ 587 w 649"/>
              <a:gd name="T7" fmla="*/ 1537 h 1604"/>
              <a:gd name="T8" fmla="*/ 587 w 649"/>
              <a:gd name="T9" fmla="*/ 1502 h 1604"/>
              <a:gd name="T10" fmla="*/ 649 w 649"/>
              <a:gd name="T11" fmla="*/ 1554 h 1604"/>
              <a:gd name="T12" fmla="*/ 586 w 649"/>
              <a:gd name="T13" fmla="*/ 1604 h 1604"/>
              <a:gd name="T14" fmla="*/ 586 w 649"/>
              <a:gd name="T15" fmla="*/ 1569 h 1604"/>
              <a:gd name="T16" fmla="*/ 1 w 649"/>
              <a:gd name="T17" fmla="*/ 1565 h 1604"/>
              <a:gd name="T18" fmla="*/ 0 w 649"/>
              <a:gd name="T19" fmla="*/ 0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9" h="1604">
                <a:moveTo>
                  <a:pt x="0" y="0"/>
                </a:moveTo>
                <a:lnTo>
                  <a:pt x="33" y="0"/>
                </a:lnTo>
                <a:lnTo>
                  <a:pt x="34" y="1533"/>
                </a:lnTo>
                <a:lnTo>
                  <a:pt x="587" y="1537"/>
                </a:lnTo>
                <a:lnTo>
                  <a:pt x="587" y="1502"/>
                </a:lnTo>
                <a:lnTo>
                  <a:pt x="649" y="1554"/>
                </a:lnTo>
                <a:lnTo>
                  <a:pt x="586" y="1604"/>
                </a:lnTo>
                <a:lnTo>
                  <a:pt x="586" y="1569"/>
                </a:lnTo>
                <a:lnTo>
                  <a:pt x="1" y="1565"/>
                </a:lnTo>
                <a:lnTo>
                  <a:pt x="0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Oval 91">
            <a:extLst>
              <a:ext uri="{FF2B5EF4-FFF2-40B4-BE49-F238E27FC236}">
                <a16:creationId xmlns:a16="http://schemas.microsoft.com/office/drawing/2014/main" id="{5488FE90-3C7F-46A7-9791-21557E37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199" y="2653666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05" name="Freeform 97">
            <a:extLst>
              <a:ext uri="{FF2B5EF4-FFF2-40B4-BE49-F238E27FC236}">
                <a16:creationId xmlns:a16="http://schemas.microsoft.com/office/drawing/2014/main" id="{AF7A0AFF-DE55-47A9-8711-480EC52FF853}"/>
              </a:ext>
            </a:extLst>
          </p:cNvPr>
          <p:cNvSpPr>
            <a:spLocks/>
          </p:cNvSpPr>
          <p:nvPr/>
        </p:nvSpPr>
        <p:spPr bwMode="auto">
          <a:xfrm>
            <a:off x="8891614" y="2433568"/>
            <a:ext cx="157658" cy="216975"/>
          </a:xfrm>
          <a:custGeom>
            <a:avLst/>
            <a:gdLst>
              <a:gd name="T0" fmla="*/ 33 w 101"/>
              <a:gd name="T1" fmla="*/ 0 h 139"/>
              <a:gd name="T2" fmla="*/ 66 w 101"/>
              <a:gd name="T3" fmla="*/ 0 h 139"/>
              <a:gd name="T4" fmla="*/ 67 w 101"/>
              <a:gd name="T5" fmla="*/ 70 h 139"/>
              <a:gd name="T6" fmla="*/ 67 w 101"/>
              <a:gd name="T7" fmla="*/ 77 h 139"/>
              <a:gd name="T8" fmla="*/ 101 w 101"/>
              <a:gd name="T9" fmla="*/ 77 h 139"/>
              <a:gd name="T10" fmla="*/ 49 w 101"/>
              <a:gd name="T11" fmla="*/ 139 h 139"/>
              <a:gd name="T12" fmla="*/ 0 w 101"/>
              <a:gd name="T13" fmla="*/ 76 h 139"/>
              <a:gd name="T14" fmla="*/ 34 w 101"/>
              <a:gd name="T15" fmla="*/ 76 h 139"/>
              <a:gd name="T16" fmla="*/ 34 w 101"/>
              <a:gd name="T17" fmla="*/ 70 h 139"/>
              <a:gd name="T18" fmla="*/ 33 w 101"/>
              <a:gd name="T1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39">
                <a:moveTo>
                  <a:pt x="33" y="0"/>
                </a:moveTo>
                <a:lnTo>
                  <a:pt x="66" y="0"/>
                </a:lnTo>
                <a:lnTo>
                  <a:pt x="67" y="70"/>
                </a:lnTo>
                <a:lnTo>
                  <a:pt x="67" y="77"/>
                </a:lnTo>
                <a:lnTo>
                  <a:pt x="101" y="77"/>
                </a:lnTo>
                <a:lnTo>
                  <a:pt x="49" y="139"/>
                </a:lnTo>
                <a:lnTo>
                  <a:pt x="0" y="76"/>
                </a:lnTo>
                <a:lnTo>
                  <a:pt x="34" y="76"/>
                </a:lnTo>
                <a:lnTo>
                  <a:pt x="34" y="70"/>
                </a:lnTo>
                <a:lnTo>
                  <a:pt x="33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98">
            <a:extLst>
              <a:ext uri="{FF2B5EF4-FFF2-40B4-BE49-F238E27FC236}">
                <a16:creationId xmlns:a16="http://schemas.microsoft.com/office/drawing/2014/main" id="{7D7BFE36-1692-4838-8656-3A0F914F8F70}"/>
              </a:ext>
            </a:extLst>
          </p:cNvPr>
          <p:cNvSpPr>
            <a:spLocks/>
          </p:cNvSpPr>
          <p:nvPr/>
        </p:nvSpPr>
        <p:spPr bwMode="auto">
          <a:xfrm>
            <a:off x="8111128" y="2803519"/>
            <a:ext cx="625950" cy="184195"/>
          </a:xfrm>
          <a:custGeom>
            <a:avLst/>
            <a:gdLst>
              <a:gd name="T0" fmla="*/ 36 w 401"/>
              <a:gd name="T1" fmla="*/ 117 h 118"/>
              <a:gd name="T2" fmla="*/ 3 w 401"/>
              <a:gd name="T3" fmla="*/ 118 h 118"/>
              <a:gd name="T4" fmla="*/ 0 w 401"/>
              <a:gd name="T5" fmla="*/ 34 h 118"/>
              <a:gd name="T6" fmla="*/ 339 w 401"/>
              <a:gd name="T7" fmla="*/ 34 h 118"/>
              <a:gd name="T8" fmla="*/ 339 w 401"/>
              <a:gd name="T9" fmla="*/ 0 h 118"/>
              <a:gd name="T10" fmla="*/ 401 w 401"/>
              <a:gd name="T11" fmla="*/ 51 h 118"/>
              <a:gd name="T12" fmla="*/ 339 w 401"/>
              <a:gd name="T13" fmla="*/ 101 h 118"/>
              <a:gd name="T14" fmla="*/ 339 w 401"/>
              <a:gd name="T15" fmla="*/ 67 h 118"/>
              <a:gd name="T16" fmla="*/ 34 w 401"/>
              <a:gd name="T17" fmla="*/ 67 h 118"/>
              <a:gd name="T18" fmla="*/ 36 w 401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118">
                <a:moveTo>
                  <a:pt x="36" y="117"/>
                </a:moveTo>
                <a:lnTo>
                  <a:pt x="3" y="118"/>
                </a:lnTo>
                <a:lnTo>
                  <a:pt x="0" y="34"/>
                </a:lnTo>
                <a:lnTo>
                  <a:pt x="339" y="34"/>
                </a:lnTo>
                <a:lnTo>
                  <a:pt x="339" y="0"/>
                </a:lnTo>
                <a:lnTo>
                  <a:pt x="401" y="51"/>
                </a:lnTo>
                <a:lnTo>
                  <a:pt x="339" y="101"/>
                </a:lnTo>
                <a:lnTo>
                  <a:pt x="339" y="67"/>
                </a:lnTo>
                <a:lnTo>
                  <a:pt x="34" y="67"/>
                </a:lnTo>
                <a:lnTo>
                  <a:pt x="36" y="117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99">
                <a:extLst>
                  <a:ext uri="{FF2B5EF4-FFF2-40B4-BE49-F238E27FC236}">
                    <a16:creationId xmlns:a16="http://schemas.microsoft.com/office/drawing/2014/main" id="{3866B923-9A80-4A62-9E26-2BC1FD12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4638" y="81183"/>
                <a:ext cx="931901" cy="930339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/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7" name="Oval 99">
                <a:extLst>
                  <a:ext uri="{FF2B5EF4-FFF2-40B4-BE49-F238E27FC236}">
                    <a16:creationId xmlns:a16="http://schemas.microsoft.com/office/drawing/2014/main" id="{3866B923-9A80-4A62-9E26-2BC1FD129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4638" y="81183"/>
                <a:ext cx="931901" cy="9303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Freeform 102">
            <a:extLst>
              <a:ext uri="{FF2B5EF4-FFF2-40B4-BE49-F238E27FC236}">
                <a16:creationId xmlns:a16="http://schemas.microsoft.com/office/drawing/2014/main" id="{8450F575-D92F-433A-B372-63829D63D6DD}"/>
              </a:ext>
            </a:extLst>
          </p:cNvPr>
          <p:cNvSpPr>
            <a:spLocks/>
          </p:cNvSpPr>
          <p:nvPr/>
        </p:nvSpPr>
        <p:spPr bwMode="auto">
          <a:xfrm>
            <a:off x="8944687" y="1005279"/>
            <a:ext cx="597853" cy="3805650"/>
          </a:xfrm>
          <a:custGeom>
            <a:avLst/>
            <a:gdLst>
              <a:gd name="T0" fmla="*/ 0 w 383"/>
              <a:gd name="T1" fmla="*/ 1413 h 2438"/>
              <a:gd name="T2" fmla="*/ 33 w 383"/>
              <a:gd name="T3" fmla="*/ 1413 h 2438"/>
              <a:gd name="T4" fmla="*/ 33 w 383"/>
              <a:gd name="T5" fmla="*/ 2407 h 2438"/>
              <a:gd name="T6" fmla="*/ 316 w 383"/>
              <a:gd name="T7" fmla="*/ 2407 h 2438"/>
              <a:gd name="T8" fmla="*/ 316 w 383"/>
              <a:gd name="T9" fmla="*/ 58 h 2438"/>
              <a:gd name="T10" fmla="*/ 282 w 383"/>
              <a:gd name="T11" fmla="*/ 58 h 2438"/>
              <a:gd name="T12" fmla="*/ 332 w 383"/>
              <a:gd name="T13" fmla="*/ 0 h 2438"/>
              <a:gd name="T14" fmla="*/ 383 w 383"/>
              <a:gd name="T15" fmla="*/ 58 h 2438"/>
              <a:gd name="T16" fmla="*/ 349 w 383"/>
              <a:gd name="T17" fmla="*/ 58 h 2438"/>
              <a:gd name="T18" fmla="*/ 349 w 383"/>
              <a:gd name="T19" fmla="*/ 2438 h 2438"/>
              <a:gd name="T20" fmla="*/ 0 w 383"/>
              <a:gd name="T21" fmla="*/ 2438 h 2438"/>
              <a:gd name="T22" fmla="*/ 0 w 383"/>
              <a:gd name="T23" fmla="*/ 1413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" h="2438">
                <a:moveTo>
                  <a:pt x="0" y="1413"/>
                </a:moveTo>
                <a:lnTo>
                  <a:pt x="33" y="1413"/>
                </a:lnTo>
                <a:lnTo>
                  <a:pt x="33" y="2407"/>
                </a:lnTo>
                <a:lnTo>
                  <a:pt x="316" y="2407"/>
                </a:lnTo>
                <a:lnTo>
                  <a:pt x="316" y="58"/>
                </a:lnTo>
                <a:lnTo>
                  <a:pt x="282" y="58"/>
                </a:lnTo>
                <a:lnTo>
                  <a:pt x="332" y="0"/>
                </a:lnTo>
                <a:lnTo>
                  <a:pt x="383" y="58"/>
                </a:lnTo>
                <a:lnTo>
                  <a:pt x="349" y="58"/>
                </a:lnTo>
                <a:lnTo>
                  <a:pt x="349" y="2438"/>
                </a:lnTo>
                <a:lnTo>
                  <a:pt x="0" y="2438"/>
                </a:lnTo>
                <a:lnTo>
                  <a:pt x="0" y="1413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7" name="Freeform 109">
            <a:extLst>
              <a:ext uri="{FF2B5EF4-FFF2-40B4-BE49-F238E27FC236}">
                <a16:creationId xmlns:a16="http://schemas.microsoft.com/office/drawing/2014/main" id="{67783111-C2C5-4DBE-A0F0-9F910EB1F96D}"/>
              </a:ext>
            </a:extLst>
          </p:cNvPr>
          <p:cNvSpPr>
            <a:spLocks/>
          </p:cNvSpPr>
          <p:nvPr/>
        </p:nvSpPr>
        <p:spPr bwMode="auto">
          <a:xfrm>
            <a:off x="3587431" y="4540881"/>
            <a:ext cx="638437" cy="440194"/>
          </a:xfrm>
          <a:custGeom>
            <a:avLst/>
            <a:gdLst>
              <a:gd name="T0" fmla="*/ 376 w 409"/>
              <a:gd name="T1" fmla="*/ 0 h 282"/>
              <a:gd name="T2" fmla="*/ 409 w 409"/>
              <a:gd name="T3" fmla="*/ 0 h 282"/>
              <a:gd name="T4" fmla="*/ 406 w 409"/>
              <a:gd name="T5" fmla="*/ 162 h 282"/>
              <a:gd name="T6" fmla="*/ 69 w 409"/>
              <a:gd name="T7" fmla="*/ 162 h 282"/>
              <a:gd name="T8" fmla="*/ 67 w 409"/>
              <a:gd name="T9" fmla="*/ 221 h 282"/>
              <a:gd name="T10" fmla="*/ 102 w 409"/>
              <a:gd name="T11" fmla="*/ 222 h 282"/>
              <a:gd name="T12" fmla="*/ 49 w 409"/>
              <a:gd name="T13" fmla="*/ 282 h 282"/>
              <a:gd name="T14" fmla="*/ 0 w 409"/>
              <a:gd name="T15" fmla="*/ 219 h 282"/>
              <a:gd name="T16" fmla="*/ 35 w 409"/>
              <a:gd name="T17" fmla="*/ 220 h 282"/>
              <a:gd name="T18" fmla="*/ 37 w 409"/>
              <a:gd name="T19" fmla="*/ 130 h 282"/>
              <a:gd name="T20" fmla="*/ 374 w 409"/>
              <a:gd name="T21" fmla="*/ 130 h 282"/>
              <a:gd name="T22" fmla="*/ 376 w 409"/>
              <a:gd name="T23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9" h="282">
                <a:moveTo>
                  <a:pt x="376" y="0"/>
                </a:moveTo>
                <a:lnTo>
                  <a:pt x="409" y="0"/>
                </a:lnTo>
                <a:lnTo>
                  <a:pt x="406" y="162"/>
                </a:lnTo>
                <a:lnTo>
                  <a:pt x="69" y="162"/>
                </a:lnTo>
                <a:lnTo>
                  <a:pt x="67" y="221"/>
                </a:lnTo>
                <a:lnTo>
                  <a:pt x="102" y="222"/>
                </a:lnTo>
                <a:lnTo>
                  <a:pt x="49" y="282"/>
                </a:lnTo>
                <a:lnTo>
                  <a:pt x="0" y="219"/>
                </a:lnTo>
                <a:lnTo>
                  <a:pt x="35" y="220"/>
                </a:lnTo>
                <a:lnTo>
                  <a:pt x="37" y="130"/>
                </a:lnTo>
                <a:lnTo>
                  <a:pt x="374" y="130"/>
                </a:lnTo>
                <a:lnTo>
                  <a:pt x="376" y="0"/>
                </a:lnTo>
                <a:close/>
              </a:path>
            </a:pathLst>
          </a:custGeom>
          <a:solidFill>
            <a:srgbClr val="C0A7D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FE2181AF-9DE7-448F-869F-61C2106B30CF}"/>
              </a:ext>
            </a:extLst>
          </p:cNvPr>
          <p:cNvSpPr>
            <a:spLocks/>
          </p:cNvSpPr>
          <p:nvPr/>
        </p:nvSpPr>
        <p:spPr bwMode="auto">
          <a:xfrm>
            <a:off x="2574360" y="2328983"/>
            <a:ext cx="1699899" cy="3643309"/>
          </a:xfrm>
          <a:custGeom>
            <a:avLst/>
            <a:gdLst>
              <a:gd name="T0" fmla="*/ 32 w 1089"/>
              <a:gd name="T1" fmla="*/ 2334 h 2334"/>
              <a:gd name="T2" fmla="*/ 0 w 1089"/>
              <a:gd name="T3" fmla="*/ 2334 h 2334"/>
              <a:gd name="T4" fmla="*/ 0 w 1089"/>
              <a:gd name="T5" fmla="*/ 0 h 2334"/>
              <a:gd name="T6" fmla="*/ 49 w 1089"/>
              <a:gd name="T7" fmla="*/ 0 h 2334"/>
              <a:gd name="T8" fmla="*/ 1055 w 1089"/>
              <a:gd name="T9" fmla="*/ 0 h 2334"/>
              <a:gd name="T10" fmla="*/ 1055 w 1089"/>
              <a:gd name="T11" fmla="*/ 1053 h 2334"/>
              <a:gd name="T12" fmla="*/ 1089 w 1089"/>
              <a:gd name="T13" fmla="*/ 1053 h 2334"/>
              <a:gd name="T14" fmla="*/ 1039 w 1089"/>
              <a:gd name="T15" fmla="*/ 1115 h 2334"/>
              <a:gd name="T16" fmla="*/ 988 w 1089"/>
              <a:gd name="T17" fmla="*/ 1053 h 2334"/>
              <a:gd name="T18" fmla="*/ 1023 w 1089"/>
              <a:gd name="T19" fmla="*/ 1053 h 2334"/>
              <a:gd name="T20" fmla="*/ 1023 w 1089"/>
              <a:gd name="T21" fmla="*/ 33 h 2334"/>
              <a:gd name="T22" fmla="*/ 49 w 1089"/>
              <a:gd name="T23" fmla="*/ 33 h 2334"/>
              <a:gd name="T24" fmla="*/ 32 w 1089"/>
              <a:gd name="T25" fmla="*/ 33 h 2334"/>
              <a:gd name="T26" fmla="*/ 32 w 1089"/>
              <a:gd name="T27" fmla="*/ 2334 h 2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9" h="2334">
                <a:moveTo>
                  <a:pt x="32" y="2334"/>
                </a:moveTo>
                <a:lnTo>
                  <a:pt x="0" y="2334"/>
                </a:lnTo>
                <a:lnTo>
                  <a:pt x="0" y="0"/>
                </a:lnTo>
                <a:lnTo>
                  <a:pt x="49" y="0"/>
                </a:lnTo>
                <a:lnTo>
                  <a:pt x="1055" y="0"/>
                </a:lnTo>
                <a:lnTo>
                  <a:pt x="1055" y="1053"/>
                </a:lnTo>
                <a:lnTo>
                  <a:pt x="1089" y="1053"/>
                </a:lnTo>
                <a:lnTo>
                  <a:pt x="1039" y="1115"/>
                </a:lnTo>
                <a:lnTo>
                  <a:pt x="988" y="1053"/>
                </a:lnTo>
                <a:lnTo>
                  <a:pt x="1023" y="1053"/>
                </a:lnTo>
                <a:lnTo>
                  <a:pt x="1023" y="33"/>
                </a:lnTo>
                <a:lnTo>
                  <a:pt x="49" y="33"/>
                </a:lnTo>
                <a:lnTo>
                  <a:pt x="32" y="33"/>
                </a:lnTo>
                <a:lnTo>
                  <a:pt x="32" y="2334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1" name="Freeform 113">
            <a:extLst>
              <a:ext uri="{FF2B5EF4-FFF2-40B4-BE49-F238E27FC236}">
                <a16:creationId xmlns:a16="http://schemas.microsoft.com/office/drawing/2014/main" id="{A5764D8C-EBB1-4710-BE4D-3A65BE94252C}"/>
              </a:ext>
            </a:extLst>
          </p:cNvPr>
          <p:cNvSpPr>
            <a:spLocks/>
          </p:cNvSpPr>
          <p:nvPr/>
        </p:nvSpPr>
        <p:spPr bwMode="auto">
          <a:xfrm>
            <a:off x="3200309" y="4014053"/>
            <a:ext cx="120607" cy="2365653"/>
          </a:xfrm>
          <a:custGeom>
            <a:avLst/>
            <a:gdLst>
              <a:gd name="T0" fmla="*/ 66 w 101"/>
              <a:gd name="T1" fmla="*/ 1466 h 1466"/>
              <a:gd name="T2" fmla="*/ 34 w 101"/>
              <a:gd name="T3" fmla="*/ 1466 h 1466"/>
              <a:gd name="T4" fmla="*/ 34 w 101"/>
              <a:gd name="T5" fmla="*/ 194 h 1466"/>
              <a:gd name="T6" fmla="*/ 34 w 101"/>
              <a:gd name="T7" fmla="*/ 62 h 1466"/>
              <a:gd name="T8" fmla="*/ 0 w 101"/>
              <a:gd name="T9" fmla="*/ 62 h 1466"/>
              <a:gd name="T10" fmla="*/ 50 w 101"/>
              <a:gd name="T11" fmla="*/ 0 h 1466"/>
              <a:gd name="T12" fmla="*/ 101 w 101"/>
              <a:gd name="T13" fmla="*/ 62 h 1466"/>
              <a:gd name="T14" fmla="*/ 66 w 101"/>
              <a:gd name="T15" fmla="*/ 62 h 1466"/>
              <a:gd name="T16" fmla="*/ 66 w 101"/>
              <a:gd name="T17" fmla="*/ 194 h 1466"/>
              <a:gd name="T18" fmla="*/ 66 w 101"/>
              <a:gd name="T19" fmla="*/ 1466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66">
                <a:moveTo>
                  <a:pt x="66" y="1466"/>
                </a:moveTo>
                <a:lnTo>
                  <a:pt x="34" y="1466"/>
                </a:lnTo>
                <a:lnTo>
                  <a:pt x="34" y="194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  <a:lnTo>
                  <a:pt x="66" y="194"/>
                </a:lnTo>
                <a:lnTo>
                  <a:pt x="66" y="1466"/>
                </a:lnTo>
                <a:close/>
              </a:path>
            </a:pathLst>
          </a:custGeom>
          <a:solidFill>
            <a:srgbClr val="F5802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2" name="Freeform 114">
            <a:extLst>
              <a:ext uri="{FF2B5EF4-FFF2-40B4-BE49-F238E27FC236}">
                <a16:creationId xmlns:a16="http://schemas.microsoft.com/office/drawing/2014/main" id="{AEDF1681-E836-41F8-B0B9-7DCFF282C18D}"/>
              </a:ext>
            </a:extLst>
          </p:cNvPr>
          <p:cNvSpPr>
            <a:spLocks/>
          </p:cNvSpPr>
          <p:nvPr/>
        </p:nvSpPr>
        <p:spPr bwMode="auto">
          <a:xfrm>
            <a:off x="2037385" y="4014054"/>
            <a:ext cx="1314340" cy="1561752"/>
          </a:xfrm>
          <a:custGeom>
            <a:avLst/>
            <a:gdLst>
              <a:gd name="T0" fmla="*/ 0 w 850"/>
              <a:gd name="T1" fmla="*/ 958 h 960"/>
              <a:gd name="T2" fmla="*/ 0 w 850"/>
              <a:gd name="T3" fmla="*/ 925 h 960"/>
              <a:gd name="T4" fmla="*/ 779 w 850"/>
              <a:gd name="T5" fmla="*/ 927 h 960"/>
              <a:gd name="T6" fmla="*/ 783 w 850"/>
              <a:gd name="T7" fmla="*/ 63 h 960"/>
              <a:gd name="T8" fmla="*/ 749 w 850"/>
              <a:gd name="T9" fmla="*/ 63 h 960"/>
              <a:gd name="T10" fmla="*/ 800 w 850"/>
              <a:gd name="T11" fmla="*/ 0 h 960"/>
              <a:gd name="T12" fmla="*/ 850 w 850"/>
              <a:gd name="T13" fmla="*/ 63 h 960"/>
              <a:gd name="T14" fmla="*/ 816 w 850"/>
              <a:gd name="T15" fmla="*/ 63 h 960"/>
              <a:gd name="T16" fmla="*/ 811 w 850"/>
              <a:gd name="T17" fmla="*/ 960 h 960"/>
              <a:gd name="T18" fmla="*/ 0 w 850"/>
              <a:gd name="T19" fmla="*/ 95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0" h="960">
                <a:moveTo>
                  <a:pt x="0" y="958"/>
                </a:moveTo>
                <a:lnTo>
                  <a:pt x="0" y="925"/>
                </a:lnTo>
                <a:lnTo>
                  <a:pt x="779" y="927"/>
                </a:lnTo>
                <a:lnTo>
                  <a:pt x="783" y="63"/>
                </a:lnTo>
                <a:lnTo>
                  <a:pt x="749" y="63"/>
                </a:lnTo>
                <a:lnTo>
                  <a:pt x="800" y="0"/>
                </a:lnTo>
                <a:lnTo>
                  <a:pt x="850" y="63"/>
                </a:lnTo>
                <a:lnTo>
                  <a:pt x="816" y="63"/>
                </a:lnTo>
                <a:lnTo>
                  <a:pt x="811" y="960"/>
                </a:lnTo>
                <a:lnTo>
                  <a:pt x="0" y="958"/>
                </a:lnTo>
                <a:close/>
              </a:path>
            </a:pathLst>
          </a:cu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Oval 115">
            <a:extLst>
              <a:ext uri="{FF2B5EF4-FFF2-40B4-BE49-F238E27FC236}">
                <a16:creationId xmlns:a16="http://schemas.microsoft.com/office/drawing/2014/main" id="{9A9E15F8-2596-4985-9886-650A90B5C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188" y="2500690"/>
            <a:ext cx="305951" cy="305951"/>
          </a:xfrm>
          <a:prstGeom prst="ellipse">
            <a:avLst/>
          </a:prstGeom>
          <a:solidFill>
            <a:srgbClr val="FBCCC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T</a:t>
            </a:r>
            <a:endParaRPr lang="id-ID" dirty="0"/>
          </a:p>
        </p:txBody>
      </p:sp>
      <p:sp>
        <p:nvSpPr>
          <p:cNvPr id="128" name="Freeform 120">
            <a:extLst>
              <a:ext uri="{FF2B5EF4-FFF2-40B4-BE49-F238E27FC236}">
                <a16:creationId xmlns:a16="http://schemas.microsoft.com/office/drawing/2014/main" id="{AC8E8128-4662-4DC9-AD1C-326F10FEC7E9}"/>
              </a:ext>
            </a:extLst>
          </p:cNvPr>
          <p:cNvSpPr>
            <a:spLocks/>
          </p:cNvSpPr>
          <p:nvPr/>
        </p:nvSpPr>
        <p:spPr bwMode="auto">
          <a:xfrm>
            <a:off x="3772641" y="3314616"/>
            <a:ext cx="195665" cy="1073289"/>
          </a:xfrm>
          <a:custGeom>
            <a:avLst/>
            <a:gdLst>
              <a:gd name="T0" fmla="*/ 5 w 132"/>
              <a:gd name="T1" fmla="*/ 0 h 620"/>
              <a:gd name="T2" fmla="*/ 38 w 132"/>
              <a:gd name="T3" fmla="*/ 0 h 620"/>
              <a:gd name="T4" fmla="*/ 34 w 132"/>
              <a:gd name="T5" fmla="*/ 553 h 620"/>
              <a:gd name="T6" fmla="*/ 70 w 132"/>
              <a:gd name="T7" fmla="*/ 553 h 620"/>
              <a:gd name="T8" fmla="*/ 70 w 132"/>
              <a:gd name="T9" fmla="*/ 519 h 620"/>
              <a:gd name="T10" fmla="*/ 132 w 132"/>
              <a:gd name="T11" fmla="*/ 569 h 620"/>
              <a:gd name="T12" fmla="*/ 70 w 132"/>
              <a:gd name="T13" fmla="*/ 620 h 620"/>
              <a:gd name="T14" fmla="*/ 70 w 132"/>
              <a:gd name="T15" fmla="*/ 586 h 620"/>
              <a:gd name="T16" fmla="*/ 0 w 132"/>
              <a:gd name="T17" fmla="*/ 586 h 620"/>
              <a:gd name="T18" fmla="*/ 5 w 132"/>
              <a:gd name="T19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620">
                <a:moveTo>
                  <a:pt x="5" y="0"/>
                </a:moveTo>
                <a:lnTo>
                  <a:pt x="38" y="0"/>
                </a:lnTo>
                <a:lnTo>
                  <a:pt x="34" y="553"/>
                </a:lnTo>
                <a:lnTo>
                  <a:pt x="70" y="553"/>
                </a:lnTo>
                <a:lnTo>
                  <a:pt x="70" y="519"/>
                </a:lnTo>
                <a:lnTo>
                  <a:pt x="132" y="569"/>
                </a:lnTo>
                <a:lnTo>
                  <a:pt x="70" y="620"/>
                </a:lnTo>
                <a:lnTo>
                  <a:pt x="70" y="586"/>
                </a:lnTo>
                <a:lnTo>
                  <a:pt x="0" y="586"/>
                </a:lnTo>
                <a:lnTo>
                  <a:pt x="5" y="0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121">
            <a:extLst>
              <a:ext uri="{FF2B5EF4-FFF2-40B4-BE49-F238E27FC236}">
                <a16:creationId xmlns:a16="http://schemas.microsoft.com/office/drawing/2014/main" id="{B102866C-18F2-4144-9B25-24452955B991}"/>
              </a:ext>
            </a:extLst>
          </p:cNvPr>
          <p:cNvSpPr>
            <a:spLocks/>
          </p:cNvSpPr>
          <p:nvPr/>
        </p:nvSpPr>
        <p:spPr bwMode="auto">
          <a:xfrm>
            <a:off x="3440699" y="2628689"/>
            <a:ext cx="429267" cy="174829"/>
          </a:xfrm>
          <a:custGeom>
            <a:avLst/>
            <a:gdLst>
              <a:gd name="T0" fmla="*/ 0 w 275"/>
              <a:gd name="T1" fmla="*/ 32 h 112"/>
              <a:gd name="T2" fmla="*/ 1 w 275"/>
              <a:gd name="T3" fmla="*/ 0 h 112"/>
              <a:gd name="T4" fmla="*/ 238 w 275"/>
              <a:gd name="T5" fmla="*/ 5 h 112"/>
              <a:gd name="T6" fmla="*/ 241 w 275"/>
              <a:gd name="T7" fmla="*/ 49 h 112"/>
              <a:gd name="T8" fmla="*/ 275 w 275"/>
              <a:gd name="T9" fmla="*/ 48 h 112"/>
              <a:gd name="T10" fmla="*/ 228 w 275"/>
              <a:gd name="T11" fmla="*/ 112 h 112"/>
              <a:gd name="T12" fmla="*/ 174 w 275"/>
              <a:gd name="T13" fmla="*/ 53 h 112"/>
              <a:gd name="T14" fmla="*/ 208 w 275"/>
              <a:gd name="T15" fmla="*/ 51 h 112"/>
              <a:gd name="T16" fmla="*/ 207 w 275"/>
              <a:gd name="T17" fmla="*/ 37 h 112"/>
              <a:gd name="T18" fmla="*/ 0 w 275"/>
              <a:gd name="T19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" h="112">
                <a:moveTo>
                  <a:pt x="0" y="32"/>
                </a:moveTo>
                <a:lnTo>
                  <a:pt x="1" y="0"/>
                </a:lnTo>
                <a:lnTo>
                  <a:pt x="238" y="5"/>
                </a:lnTo>
                <a:lnTo>
                  <a:pt x="241" y="49"/>
                </a:lnTo>
                <a:lnTo>
                  <a:pt x="275" y="48"/>
                </a:lnTo>
                <a:lnTo>
                  <a:pt x="228" y="112"/>
                </a:lnTo>
                <a:lnTo>
                  <a:pt x="174" y="53"/>
                </a:lnTo>
                <a:lnTo>
                  <a:pt x="208" y="51"/>
                </a:lnTo>
                <a:lnTo>
                  <a:pt x="207" y="37"/>
                </a:lnTo>
                <a:lnTo>
                  <a:pt x="0" y="32"/>
                </a:lnTo>
                <a:close/>
              </a:path>
            </a:pathLst>
          </a:custGeom>
          <a:solidFill>
            <a:srgbClr val="EF3D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Oval 122">
                <a:extLst>
                  <a:ext uri="{FF2B5EF4-FFF2-40B4-BE49-F238E27FC236}">
                    <a16:creationId xmlns:a16="http://schemas.microsoft.com/office/drawing/2014/main" id="{A7CFD4FB-97D6-437C-B5F8-16862B0DE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40" y="6263778"/>
                <a:ext cx="593170" cy="594222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0" name="Oval 122">
                <a:extLst>
                  <a:ext uri="{FF2B5EF4-FFF2-40B4-BE49-F238E27FC236}">
                    <a16:creationId xmlns:a16="http://schemas.microsoft.com/office/drawing/2014/main" id="{A7CFD4FB-97D6-437C-B5F8-16862B0DE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3740" y="6263778"/>
                <a:ext cx="593170" cy="5942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125">
            <a:extLst>
              <a:ext uri="{FF2B5EF4-FFF2-40B4-BE49-F238E27FC236}">
                <a16:creationId xmlns:a16="http://schemas.microsoft.com/office/drawing/2014/main" id="{5DC1D045-8DB6-441B-B781-CFB788DA3282}"/>
              </a:ext>
            </a:extLst>
          </p:cNvPr>
          <p:cNvSpPr>
            <a:spLocks/>
          </p:cNvSpPr>
          <p:nvPr/>
        </p:nvSpPr>
        <p:spPr bwMode="auto">
          <a:xfrm>
            <a:off x="3200309" y="2816007"/>
            <a:ext cx="157658" cy="693852"/>
          </a:xfrm>
          <a:custGeom>
            <a:avLst/>
            <a:gdLst>
              <a:gd name="T0" fmla="*/ 66 w 101"/>
              <a:gd name="T1" fmla="*/ 411 h 411"/>
              <a:gd name="T2" fmla="*/ 34 w 101"/>
              <a:gd name="T3" fmla="*/ 411 h 411"/>
              <a:gd name="T4" fmla="*/ 34 w 101"/>
              <a:gd name="T5" fmla="*/ 97 h 411"/>
              <a:gd name="T6" fmla="*/ 34 w 101"/>
              <a:gd name="T7" fmla="*/ 62 h 411"/>
              <a:gd name="T8" fmla="*/ 0 w 101"/>
              <a:gd name="T9" fmla="*/ 62 h 411"/>
              <a:gd name="T10" fmla="*/ 50 w 101"/>
              <a:gd name="T11" fmla="*/ 0 h 411"/>
              <a:gd name="T12" fmla="*/ 101 w 101"/>
              <a:gd name="T13" fmla="*/ 62 h 411"/>
              <a:gd name="T14" fmla="*/ 66 w 101"/>
              <a:gd name="T15" fmla="*/ 62 h 411"/>
              <a:gd name="T16" fmla="*/ 66 w 101"/>
              <a:gd name="T17" fmla="*/ 97 h 411"/>
              <a:gd name="T18" fmla="*/ 66 w 101"/>
              <a:gd name="T1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11">
                <a:moveTo>
                  <a:pt x="66" y="411"/>
                </a:moveTo>
                <a:lnTo>
                  <a:pt x="34" y="411"/>
                </a:lnTo>
                <a:lnTo>
                  <a:pt x="34" y="97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  <a:lnTo>
                  <a:pt x="66" y="97"/>
                </a:lnTo>
                <a:lnTo>
                  <a:pt x="66" y="411"/>
                </a:lnTo>
                <a:close/>
              </a:path>
            </a:pathLst>
          </a:custGeom>
          <a:solidFill>
            <a:srgbClr val="EF3D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4" name="Freeform 126">
            <a:extLst>
              <a:ext uri="{FF2B5EF4-FFF2-40B4-BE49-F238E27FC236}">
                <a16:creationId xmlns:a16="http://schemas.microsoft.com/office/drawing/2014/main" id="{948EA56D-2313-45AB-8D07-94655A54E075}"/>
              </a:ext>
            </a:extLst>
          </p:cNvPr>
          <p:cNvSpPr>
            <a:spLocks/>
          </p:cNvSpPr>
          <p:nvPr/>
        </p:nvSpPr>
        <p:spPr bwMode="auto">
          <a:xfrm>
            <a:off x="7909763" y="1507912"/>
            <a:ext cx="2066727" cy="157658"/>
          </a:xfrm>
          <a:custGeom>
            <a:avLst/>
            <a:gdLst>
              <a:gd name="T0" fmla="*/ 0 w 1324"/>
              <a:gd name="T1" fmla="*/ 64 h 101"/>
              <a:gd name="T2" fmla="*/ 0 w 1324"/>
              <a:gd name="T3" fmla="*/ 31 h 101"/>
              <a:gd name="T4" fmla="*/ 820 w 1324"/>
              <a:gd name="T5" fmla="*/ 35 h 101"/>
              <a:gd name="T6" fmla="*/ 1262 w 1324"/>
              <a:gd name="T7" fmla="*/ 34 h 101"/>
              <a:gd name="T8" fmla="*/ 1262 w 1324"/>
              <a:gd name="T9" fmla="*/ 0 h 101"/>
              <a:gd name="T10" fmla="*/ 1324 w 1324"/>
              <a:gd name="T11" fmla="*/ 51 h 101"/>
              <a:gd name="T12" fmla="*/ 1262 w 1324"/>
              <a:gd name="T13" fmla="*/ 101 h 101"/>
              <a:gd name="T14" fmla="*/ 1262 w 1324"/>
              <a:gd name="T15" fmla="*/ 67 h 101"/>
              <a:gd name="T16" fmla="*/ 820 w 1324"/>
              <a:gd name="T17" fmla="*/ 68 h 101"/>
              <a:gd name="T18" fmla="*/ 0 w 1324"/>
              <a:gd name="T19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4" h="101">
                <a:moveTo>
                  <a:pt x="0" y="64"/>
                </a:moveTo>
                <a:lnTo>
                  <a:pt x="0" y="31"/>
                </a:lnTo>
                <a:lnTo>
                  <a:pt x="820" y="35"/>
                </a:lnTo>
                <a:lnTo>
                  <a:pt x="1262" y="34"/>
                </a:lnTo>
                <a:lnTo>
                  <a:pt x="1262" y="0"/>
                </a:lnTo>
                <a:lnTo>
                  <a:pt x="1324" y="51"/>
                </a:lnTo>
                <a:lnTo>
                  <a:pt x="1262" y="101"/>
                </a:lnTo>
                <a:lnTo>
                  <a:pt x="1262" y="67"/>
                </a:lnTo>
                <a:lnTo>
                  <a:pt x="820" y="68"/>
                </a:lnTo>
                <a:lnTo>
                  <a:pt x="0" y="64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Oval 128">
                <a:extLst>
                  <a:ext uri="{FF2B5EF4-FFF2-40B4-BE49-F238E27FC236}">
                    <a16:creationId xmlns:a16="http://schemas.microsoft.com/office/drawing/2014/main" id="{7A9BF719-5754-4867-A2F1-DD62D5C99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606" y="1234741"/>
                <a:ext cx="675902" cy="675902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6" name="Oval 128">
                <a:extLst>
                  <a:ext uri="{FF2B5EF4-FFF2-40B4-BE49-F238E27FC236}">
                    <a16:creationId xmlns:a16="http://schemas.microsoft.com/office/drawing/2014/main" id="{7A9BF719-5754-4867-A2F1-DD62D5C99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606" y="1234741"/>
                <a:ext cx="675902" cy="67590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Oval 135">
                <a:extLst>
                  <a:ext uri="{FF2B5EF4-FFF2-40B4-BE49-F238E27FC236}">
                    <a16:creationId xmlns:a16="http://schemas.microsoft.com/office/drawing/2014/main" id="{6C6424C6-149C-44DE-898E-03E5F6DCC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88" y="5261664"/>
                <a:ext cx="594730" cy="594730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3" name="Oval 135">
                <a:extLst>
                  <a:ext uri="{FF2B5EF4-FFF2-40B4-BE49-F238E27FC236}">
                    <a16:creationId xmlns:a16="http://schemas.microsoft.com/office/drawing/2014/main" id="{6C6424C6-149C-44DE-898E-03E5F6DCC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88" y="5261664"/>
                <a:ext cx="594730" cy="594730"/>
              </a:xfrm>
              <a:prstGeom prst="ellipse">
                <a:avLst/>
              </a:prstGeom>
              <a:blipFill>
                <a:blip r:embed="rId8"/>
                <a:stretch>
                  <a:fillRect r="-1122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Oval 137">
                <a:extLst>
                  <a:ext uri="{FF2B5EF4-FFF2-40B4-BE49-F238E27FC236}">
                    <a16:creationId xmlns:a16="http://schemas.microsoft.com/office/drawing/2014/main" id="{C9C7FFAC-F03B-4CBB-A55B-08EFF226B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9377" y="1275326"/>
                <a:ext cx="675902" cy="679023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5" name="Oval 137">
                <a:extLst>
                  <a:ext uri="{FF2B5EF4-FFF2-40B4-BE49-F238E27FC236}">
                    <a16:creationId xmlns:a16="http://schemas.microsoft.com/office/drawing/2014/main" id="{C9C7FFAC-F03B-4CBB-A55B-08EFF226B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377" y="1275326"/>
                <a:ext cx="675902" cy="67902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Oval 138">
                <a:extLst>
                  <a:ext uri="{FF2B5EF4-FFF2-40B4-BE49-F238E27FC236}">
                    <a16:creationId xmlns:a16="http://schemas.microsoft.com/office/drawing/2014/main" id="{6E1CFAE6-F230-4C6D-8243-1FE1B3395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4173" y="5223806"/>
                <a:ext cx="685266" cy="685266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/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6" name="Oval 138">
                <a:extLst>
                  <a:ext uri="{FF2B5EF4-FFF2-40B4-BE49-F238E27FC236}">
                    <a16:creationId xmlns:a16="http://schemas.microsoft.com/office/drawing/2014/main" id="{6E1CFAE6-F230-4C6D-8243-1FE1B3395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44173" y="5223806"/>
                <a:ext cx="685266" cy="68526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le 143">
            <a:extLst>
              <a:ext uri="{FF2B5EF4-FFF2-40B4-BE49-F238E27FC236}">
                <a16:creationId xmlns:a16="http://schemas.microsoft.com/office/drawing/2014/main" id="{6FA03690-E5BB-49C1-95C2-FD3767C1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965" y="2099520"/>
            <a:ext cx="916290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52" name="Freeform 144">
            <a:extLst>
              <a:ext uri="{FF2B5EF4-FFF2-40B4-BE49-F238E27FC236}">
                <a16:creationId xmlns:a16="http://schemas.microsoft.com/office/drawing/2014/main" id="{30274928-BE98-4819-9C63-C3A52F0FB13F}"/>
              </a:ext>
            </a:extLst>
          </p:cNvPr>
          <p:cNvSpPr>
            <a:spLocks/>
          </p:cNvSpPr>
          <p:nvPr/>
        </p:nvSpPr>
        <p:spPr bwMode="auto">
          <a:xfrm>
            <a:off x="4934550" y="1815423"/>
            <a:ext cx="664974" cy="1081754"/>
          </a:xfrm>
          <a:custGeom>
            <a:avLst/>
            <a:gdLst>
              <a:gd name="T0" fmla="*/ 33 w 426"/>
              <a:gd name="T1" fmla="*/ 693 h 693"/>
              <a:gd name="T2" fmla="*/ 0 w 426"/>
              <a:gd name="T3" fmla="*/ 693 h 693"/>
              <a:gd name="T4" fmla="*/ 0 w 426"/>
              <a:gd name="T5" fmla="*/ 449 h 693"/>
              <a:gd name="T6" fmla="*/ 359 w 426"/>
              <a:gd name="T7" fmla="*/ 449 h 693"/>
              <a:gd name="T8" fmla="*/ 359 w 426"/>
              <a:gd name="T9" fmla="*/ 62 h 693"/>
              <a:gd name="T10" fmla="*/ 325 w 426"/>
              <a:gd name="T11" fmla="*/ 62 h 693"/>
              <a:gd name="T12" fmla="*/ 376 w 426"/>
              <a:gd name="T13" fmla="*/ 0 h 693"/>
              <a:gd name="T14" fmla="*/ 426 w 426"/>
              <a:gd name="T15" fmla="*/ 62 h 693"/>
              <a:gd name="T16" fmla="*/ 392 w 426"/>
              <a:gd name="T17" fmla="*/ 62 h 693"/>
              <a:gd name="T18" fmla="*/ 392 w 426"/>
              <a:gd name="T19" fmla="*/ 482 h 693"/>
              <a:gd name="T20" fmla="*/ 33 w 426"/>
              <a:gd name="T21" fmla="*/ 482 h 693"/>
              <a:gd name="T22" fmla="*/ 33 w 426"/>
              <a:gd name="T23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693">
                <a:moveTo>
                  <a:pt x="33" y="693"/>
                </a:moveTo>
                <a:lnTo>
                  <a:pt x="0" y="693"/>
                </a:lnTo>
                <a:lnTo>
                  <a:pt x="0" y="449"/>
                </a:lnTo>
                <a:lnTo>
                  <a:pt x="359" y="449"/>
                </a:lnTo>
                <a:lnTo>
                  <a:pt x="359" y="62"/>
                </a:lnTo>
                <a:lnTo>
                  <a:pt x="325" y="62"/>
                </a:lnTo>
                <a:lnTo>
                  <a:pt x="376" y="0"/>
                </a:lnTo>
                <a:lnTo>
                  <a:pt x="426" y="62"/>
                </a:lnTo>
                <a:lnTo>
                  <a:pt x="392" y="62"/>
                </a:lnTo>
                <a:lnTo>
                  <a:pt x="392" y="482"/>
                </a:lnTo>
                <a:lnTo>
                  <a:pt x="33" y="482"/>
                </a:lnTo>
                <a:lnTo>
                  <a:pt x="33" y="69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9" name="Freeform 151">
            <a:extLst>
              <a:ext uri="{FF2B5EF4-FFF2-40B4-BE49-F238E27FC236}">
                <a16:creationId xmlns:a16="http://schemas.microsoft.com/office/drawing/2014/main" id="{614E0456-424D-4A57-8F93-CEE350601B29}"/>
              </a:ext>
            </a:extLst>
          </p:cNvPr>
          <p:cNvSpPr>
            <a:spLocks/>
          </p:cNvSpPr>
          <p:nvPr/>
        </p:nvSpPr>
        <p:spPr bwMode="auto">
          <a:xfrm>
            <a:off x="4879916" y="3502834"/>
            <a:ext cx="157658" cy="99903"/>
          </a:xfrm>
          <a:custGeom>
            <a:avLst/>
            <a:gdLst>
              <a:gd name="T0" fmla="*/ 34 w 101"/>
              <a:gd name="T1" fmla="*/ 62 h 64"/>
              <a:gd name="T2" fmla="*/ 0 w 101"/>
              <a:gd name="T3" fmla="*/ 64 h 64"/>
              <a:gd name="T4" fmla="*/ 47 w 101"/>
              <a:gd name="T5" fmla="*/ 0 h 64"/>
              <a:gd name="T6" fmla="*/ 101 w 101"/>
              <a:gd name="T7" fmla="*/ 59 h 64"/>
              <a:gd name="T8" fmla="*/ 67 w 101"/>
              <a:gd name="T9" fmla="*/ 6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34" y="62"/>
                </a:moveTo>
                <a:lnTo>
                  <a:pt x="0" y="64"/>
                </a:lnTo>
                <a:lnTo>
                  <a:pt x="47" y="0"/>
                </a:lnTo>
                <a:lnTo>
                  <a:pt x="101" y="59"/>
                </a:lnTo>
                <a:lnTo>
                  <a:pt x="67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0" name="Freeform 152">
            <a:extLst>
              <a:ext uri="{FF2B5EF4-FFF2-40B4-BE49-F238E27FC236}">
                <a16:creationId xmlns:a16="http://schemas.microsoft.com/office/drawing/2014/main" id="{544EF231-5B8D-4100-A822-BB37883C684C}"/>
              </a:ext>
            </a:extLst>
          </p:cNvPr>
          <p:cNvSpPr>
            <a:spLocks/>
          </p:cNvSpPr>
          <p:nvPr/>
        </p:nvSpPr>
        <p:spPr bwMode="auto">
          <a:xfrm>
            <a:off x="3848113" y="5436878"/>
            <a:ext cx="872584" cy="157658"/>
          </a:xfrm>
          <a:custGeom>
            <a:avLst/>
            <a:gdLst>
              <a:gd name="T0" fmla="*/ 0 w 559"/>
              <a:gd name="T1" fmla="*/ 41 h 101"/>
              <a:gd name="T2" fmla="*/ 33 w 559"/>
              <a:gd name="T3" fmla="*/ 41 h 101"/>
              <a:gd name="T4" fmla="*/ 33 w 559"/>
              <a:gd name="T5" fmla="*/ 34 h 101"/>
              <a:gd name="T6" fmla="*/ 27 w 559"/>
              <a:gd name="T7" fmla="*/ 34 h 101"/>
              <a:gd name="T8" fmla="*/ 497 w 559"/>
              <a:gd name="T9" fmla="*/ 34 h 101"/>
              <a:gd name="T10" fmla="*/ 497 w 559"/>
              <a:gd name="T11" fmla="*/ 0 h 101"/>
              <a:gd name="T12" fmla="*/ 559 w 559"/>
              <a:gd name="T13" fmla="*/ 50 h 101"/>
              <a:gd name="T14" fmla="*/ 497 w 559"/>
              <a:gd name="T15" fmla="*/ 101 h 101"/>
              <a:gd name="T16" fmla="*/ 497 w 559"/>
              <a:gd name="T17" fmla="*/ 67 h 101"/>
              <a:gd name="T18" fmla="*/ 27 w 559"/>
              <a:gd name="T19" fmla="*/ 67 h 101"/>
              <a:gd name="T20" fmla="*/ 0 w 559"/>
              <a:gd name="T21" fmla="*/ 67 h 101"/>
              <a:gd name="T22" fmla="*/ 0 w 559"/>
              <a:gd name="T23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9" h="101">
                <a:moveTo>
                  <a:pt x="0" y="41"/>
                </a:moveTo>
                <a:lnTo>
                  <a:pt x="33" y="41"/>
                </a:lnTo>
                <a:lnTo>
                  <a:pt x="33" y="34"/>
                </a:lnTo>
                <a:lnTo>
                  <a:pt x="27" y="34"/>
                </a:lnTo>
                <a:lnTo>
                  <a:pt x="497" y="34"/>
                </a:lnTo>
                <a:lnTo>
                  <a:pt x="497" y="0"/>
                </a:lnTo>
                <a:lnTo>
                  <a:pt x="559" y="50"/>
                </a:lnTo>
                <a:lnTo>
                  <a:pt x="497" y="101"/>
                </a:lnTo>
                <a:lnTo>
                  <a:pt x="497" y="67"/>
                </a:lnTo>
                <a:lnTo>
                  <a:pt x="27" y="67"/>
                </a:lnTo>
                <a:lnTo>
                  <a:pt x="0" y="67"/>
                </a:lnTo>
                <a:lnTo>
                  <a:pt x="0" y="41"/>
                </a:lnTo>
                <a:close/>
              </a:path>
            </a:pathLst>
          </a:custGeom>
          <a:solidFill>
            <a:srgbClr val="C0A7D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1" name="Freeform 153">
            <a:extLst>
              <a:ext uri="{FF2B5EF4-FFF2-40B4-BE49-F238E27FC236}">
                <a16:creationId xmlns:a16="http://schemas.microsoft.com/office/drawing/2014/main" id="{23424EE5-B7F7-44AE-A5CF-C754A98FDDFE}"/>
              </a:ext>
            </a:extLst>
          </p:cNvPr>
          <p:cNvSpPr>
            <a:spLocks/>
          </p:cNvSpPr>
          <p:nvPr/>
        </p:nvSpPr>
        <p:spPr bwMode="auto">
          <a:xfrm>
            <a:off x="4879916" y="3502834"/>
            <a:ext cx="157658" cy="255999"/>
          </a:xfrm>
          <a:custGeom>
            <a:avLst/>
            <a:gdLst>
              <a:gd name="T0" fmla="*/ 69 w 101"/>
              <a:gd name="T1" fmla="*/ 164 h 164"/>
              <a:gd name="T2" fmla="*/ 36 w 101"/>
              <a:gd name="T3" fmla="*/ 164 h 164"/>
              <a:gd name="T4" fmla="*/ 35 w 101"/>
              <a:gd name="T5" fmla="*/ 82 h 164"/>
              <a:gd name="T6" fmla="*/ 34 w 101"/>
              <a:gd name="T7" fmla="*/ 62 h 164"/>
              <a:gd name="T8" fmla="*/ 0 w 101"/>
              <a:gd name="T9" fmla="*/ 64 h 164"/>
              <a:gd name="T10" fmla="*/ 47 w 101"/>
              <a:gd name="T11" fmla="*/ 0 h 164"/>
              <a:gd name="T12" fmla="*/ 101 w 101"/>
              <a:gd name="T13" fmla="*/ 59 h 164"/>
              <a:gd name="T14" fmla="*/ 67 w 101"/>
              <a:gd name="T15" fmla="*/ 61 h 164"/>
              <a:gd name="T16" fmla="*/ 68 w 101"/>
              <a:gd name="T17" fmla="*/ 81 h 164"/>
              <a:gd name="T18" fmla="*/ 69 w 101"/>
              <a:gd name="T19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64">
                <a:moveTo>
                  <a:pt x="69" y="164"/>
                </a:moveTo>
                <a:lnTo>
                  <a:pt x="36" y="164"/>
                </a:lnTo>
                <a:lnTo>
                  <a:pt x="35" y="82"/>
                </a:lnTo>
                <a:lnTo>
                  <a:pt x="34" y="62"/>
                </a:lnTo>
                <a:lnTo>
                  <a:pt x="0" y="64"/>
                </a:lnTo>
                <a:lnTo>
                  <a:pt x="47" y="0"/>
                </a:lnTo>
                <a:lnTo>
                  <a:pt x="101" y="59"/>
                </a:lnTo>
                <a:lnTo>
                  <a:pt x="67" y="61"/>
                </a:lnTo>
                <a:lnTo>
                  <a:pt x="68" y="81"/>
                </a:lnTo>
                <a:lnTo>
                  <a:pt x="69" y="164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154">
            <a:extLst>
              <a:ext uri="{FF2B5EF4-FFF2-40B4-BE49-F238E27FC236}">
                <a16:creationId xmlns:a16="http://schemas.microsoft.com/office/drawing/2014/main" id="{BA8DA1F9-78E9-473F-AB00-0008B469E691}"/>
              </a:ext>
            </a:extLst>
          </p:cNvPr>
          <p:cNvSpPr>
            <a:spLocks/>
          </p:cNvSpPr>
          <p:nvPr/>
        </p:nvSpPr>
        <p:spPr bwMode="auto">
          <a:xfrm>
            <a:off x="4881476" y="4069467"/>
            <a:ext cx="157658" cy="251316"/>
          </a:xfrm>
          <a:custGeom>
            <a:avLst/>
            <a:gdLst>
              <a:gd name="T0" fmla="*/ 68 w 101"/>
              <a:gd name="T1" fmla="*/ 161 h 161"/>
              <a:gd name="T2" fmla="*/ 35 w 101"/>
              <a:gd name="T3" fmla="*/ 161 h 161"/>
              <a:gd name="T4" fmla="*/ 34 w 101"/>
              <a:gd name="T5" fmla="*/ 77 h 161"/>
              <a:gd name="T6" fmla="*/ 34 w 101"/>
              <a:gd name="T7" fmla="*/ 62 h 161"/>
              <a:gd name="T8" fmla="*/ 0 w 101"/>
              <a:gd name="T9" fmla="*/ 62 h 161"/>
              <a:gd name="T10" fmla="*/ 51 w 101"/>
              <a:gd name="T11" fmla="*/ 0 h 161"/>
              <a:gd name="T12" fmla="*/ 101 w 101"/>
              <a:gd name="T13" fmla="*/ 62 h 161"/>
              <a:gd name="T14" fmla="*/ 67 w 101"/>
              <a:gd name="T15" fmla="*/ 62 h 161"/>
              <a:gd name="T16" fmla="*/ 67 w 101"/>
              <a:gd name="T17" fmla="*/ 77 h 161"/>
              <a:gd name="T18" fmla="*/ 68 w 101"/>
              <a:gd name="T1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61">
                <a:moveTo>
                  <a:pt x="68" y="161"/>
                </a:moveTo>
                <a:lnTo>
                  <a:pt x="35" y="161"/>
                </a:lnTo>
                <a:lnTo>
                  <a:pt x="34" y="77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77"/>
                </a:lnTo>
                <a:lnTo>
                  <a:pt x="68" y="161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157">
            <a:extLst>
              <a:ext uri="{FF2B5EF4-FFF2-40B4-BE49-F238E27FC236}">
                <a16:creationId xmlns:a16="http://schemas.microsoft.com/office/drawing/2014/main" id="{02D1C741-B0A4-4739-BB64-9CDFDD35553C}"/>
              </a:ext>
            </a:extLst>
          </p:cNvPr>
          <p:cNvSpPr>
            <a:spLocks/>
          </p:cNvSpPr>
          <p:nvPr/>
        </p:nvSpPr>
        <p:spPr bwMode="auto">
          <a:xfrm>
            <a:off x="4881476" y="4675125"/>
            <a:ext cx="157658" cy="290340"/>
          </a:xfrm>
          <a:custGeom>
            <a:avLst/>
            <a:gdLst>
              <a:gd name="T0" fmla="*/ 65 w 101"/>
              <a:gd name="T1" fmla="*/ 186 h 186"/>
              <a:gd name="T2" fmla="*/ 33 w 101"/>
              <a:gd name="T3" fmla="*/ 185 h 186"/>
              <a:gd name="T4" fmla="*/ 34 w 101"/>
              <a:gd name="T5" fmla="*/ 92 h 186"/>
              <a:gd name="T6" fmla="*/ 34 w 101"/>
              <a:gd name="T7" fmla="*/ 62 h 186"/>
              <a:gd name="T8" fmla="*/ 0 w 101"/>
              <a:gd name="T9" fmla="*/ 62 h 186"/>
              <a:gd name="T10" fmla="*/ 51 w 101"/>
              <a:gd name="T11" fmla="*/ 0 h 186"/>
              <a:gd name="T12" fmla="*/ 101 w 101"/>
              <a:gd name="T13" fmla="*/ 62 h 186"/>
              <a:gd name="T14" fmla="*/ 67 w 101"/>
              <a:gd name="T15" fmla="*/ 62 h 186"/>
              <a:gd name="T16" fmla="*/ 67 w 101"/>
              <a:gd name="T17" fmla="*/ 93 h 186"/>
              <a:gd name="T18" fmla="*/ 65 w 101"/>
              <a:gd name="T1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6">
                <a:moveTo>
                  <a:pt x="65" y="186"/>
                </a:moveTo>
                <a:lnTo>
                  <a:pt x="33" y="185"/>
                </a:lnTo>
                <a:lnTo>
                  <a:pt x="34" y="92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93"/>
                </a:lnTo>
                <a:lnTo>
                  <a:pt x="65" y="186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Oval 149">
                <a:extLst>
                  <a:ext uri="{FF2B5EF4-FFF2-40B4-BE49-F238E27FC236}">
                    <a16:creationId xmlns:a16="http://schemas.microsoft.com/office/drawing/2014/main" id="{D635AFCF-EB7F-4DDC-9B82-AAABDC6A9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697" y="2904982"/>
                <a:ext cx="594730" cy="594730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7" name="Oval 149">
                <a:extLst>
                  <a:ext uri="{FF2B5EF4-FFF2-40B4-BE49-F238E27FC236}">
                    <a16:creationId xmlns:a16="http://schemas.microsoft.com/office/drawing/2014/main" id="{D635AFCF-EB7F-4DDC-9B82-AAABDC6A9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697" y="2904982"/>
                <a:ext cx="594730" cy="59473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Oval 145">
                <a:extLst>
                  <a:ext uri="{FF2B5EF4-FFF2-40B4-BE49-F238E27FC236}">
                    <a16:creationId xmlns:a16="http://schemas.microsoft.com/office/drawing/2014/main" id="{D47ADCB7-AAAF-4188-9D53-1F67344FD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843" y="4967026"/>
                <a:ext cx="646242" cy="646242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3" name="Oval 145">
                <a:extLst>
                  <a:ext uri="{FF2B5EF4-FFF2-40B4-BE49-F238E27FC236}">
                    <a16:creationId xmlns:a16="http://schemas.microsoft.com/office/drawing/2014/main" id="{D47ADCB7-AAAF-4188-9D53-1F67344FD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843" y="4967026"/>
                <a:ext cx="646242" cy="64624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58">
                <a:extLst>
                  <a:ext uri="{FF2B5EF4-FFF2-40B4-BE49-F238E27FC236}">
                    <a16:creationId xmlns:a16="http://schemas.microsoft.com/office/drawing/2014/main" id="{1C753C4D-7714-43BC-BE02-ED8B5E26A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377" y="5035709"/>
                <a:ext cx="629071" cy="629071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6" name="Oval 58">
                <a:extLst>
                  <a:ext uri="{FF2B5EF4-FFF2-40B4-BE49-F238E27FC236}">
                    <a16:creationId xmlns:a16="http://schemas.microsoft.com/office/drawing/2014/main" id="{1C753C4D-7714-43BC-BE02-ED8B5E26A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3377" y="5035709"/>
                <a:ext cx="629071" cy="62907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C2FAEFD-E912-4B93-A2B6-A1FD8EB39A81}"/>
              </a:ext>
            </a:extLst>
          </p:cNvPr>
          <p:cNvGrpSpPr/>
          <p:nvPr/>
        </p:nvGrpSpPr>
        <p:grpSpPr>
          <a:xfrm>
            <a:off x="7836397" y="5049757"/>
            <a:ext cx="611901" cy="611901"/>
            <a:chOff x="5721461" y="4434792"/>
            <a:chExt cx="489857" cy="4898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Oval 79">
                  <a:extLst>
                    <a:ext uri="{FF2B5EF4-FFF2-40B4-BE49-F238E27FC236}">
                      <a16:creationId xmlns:a16="http://schemas.microsoft.com/office/drawing/2014/main" id="{40C0C2C4-E2AE-4832-8951-F6BA5A857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1461" y="4434792"/>
                  <a:ext cx="489857" cy="489857"/>
                </a:xfrm>
                <a:prstGeom prst="ellipse">
                  <a:avLst/>
                </a:prstGeom>
                <a:solidFill>
                  <a:srgbClr val="75C044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id-ID" i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87" name="Oval 79">
                  <a:extLst>
                    <a:ext uri="{FF2B5EF4-FFF2-40B4-BE49-F238E27FC236}">
                      <a16:creationId xmlns:a16="http://schemas.microsoft.com/office/drawing/2014/main" id="{40C0C2C4-E2AE-4832-8951-F6BA5A85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21461" y="4434792"/>
                  <a:ext cx="489857" cy="48985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4AA2F25-28C9-45F4-B2BB-62053E71DE76}"/>
                </a:ext>
              </a:extLst>
            </p:cNvPr>
            <p:cNvSpPr/>
            <p:nvPr/>
          </p:nvSpPr>
          <p:spPr>
            <a:xfrm>
              <a:off x="5753081" y="44847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id-ID" dirty="0"/>
            </a:p>
          </p:txBody>
        </p:sp>
      </p:grpSp>
      <p:sp>
        <p:nvSpPr>
          <p:cNvPr id="190" name="Oval 91">
            <a:extLst>
              <a:ext uri="{FF2B5EF4-FFF2-40B4-BE49-F238E27FC236}">
                <a16:creationId xmlns:a16="http://schemas.microsoft.com/office/drawing/2014/main" id="{37A17BBE-F461-49D8-9D7A-248EA10C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741" y="2247360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91" name="Oval 91">
            <a:extLst>
              <a:ext uri="{FF2B5EF4-FFF2-40B4-BE49-F238E27FC236}">
                <a16:creationId xmlns:a16="http://schemas.microsoft.com/office/drawing/2014/main" id="{560127BB-7CFB-4BD2-9C2B-5D6778D5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436" y="1358059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Freeform 47">
                <a:extLst>
                  <a:ext uri="{FF2B5EF4-FFF2-40B4-BE49-F238E27FC236}">
                    <a16:creationId xmlns:a16="http://schemas.microsoft.com/office/drawing/2014/main" id="{8BACB28F-1332-4D57-A4A7-9E553AB7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1355" y="2070438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t</m:t>
                      </m:r>
                      <m:r>
                        <m:rPr>
                          <m:nor/>
                        </m:rPr>
                        <a:rPr lang="en-US" i="1"/>
                        <m:t>anh</m:t>
                      </m:r>
                    </m:oMath>
                  </m:oMathPara>
                </a14:m>
                <a:endParaRPr lang="id-ID" i="1" dirty="0"/>
              </a:p>
            </p:txBody>
          </p:sp>
        </mc:Choice>
        <mc:Fallback>
          <p:sp>
            <p:nvSpPr>
              <p:cNvPr id="192" name="Freeform 47">
                <a:extLst>
                  <a:ext uri="{FF2B5EF4-FFF2-40B4-BE49-F238E27FC236}">
                    <a16:creationId xmlns:a16="http://schemas.microsoft.com/office/drawing/2014/main" id="{8BACB28F-1332-4D57-A4A7-9E553AB7C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1355" y="2070438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91">
            <a:extLst>
              <a:ext uri="{FF2B5EF4-FFF2-40B4-BE49-F238E27FC236}">
                <a16:creationId xmlns:a16="http://schemas.microsoft.com/office/drawing/2014/main" id="{BFD1C0B5-E25A-4E7E-883B-3EDEEE41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15" y="4055417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81" name="Freeform 73">
            <a:extLst>
              <a:ext uri="{FF2B5EF4-FFF2-40B4-BE49-F238E27FC236}">
                <a16:creationId xmlns:a16="http://schemas.microsoft.com/office/drawing/2014/main" id="{A8AB8BCB-21C9-4B26-98A7-E66705A1C40A}"/>
              </a:ext>
            </a:extLst>
          </p:cNvPr>
          <p:cNvSpPr>
            <a:spLocks/>
          </p:cNvSpPr>
          <p:nvPr/>
        </p:nvSpPr>
        <p:spPr bwMode="auto">
          <a:xfrm>
            <a:off x="5096890" y="5491512"/>
            <a:ext cx="813266" cy="156098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9" name="Freeform 73">
            <a:extLst>
              <a:ext uri="{FF2B5EF4-FFF2-40B4-BE49-F238E27FC236}">
                <a16:creationId xmlns:a16="http://schemas.microsoft.com/office/drawing/2014/main" id="{1ADBBBFB-46BC-4B7B-8247-1B679D7D70BC}"/>
              </a:ext>
            </a:extLst>
          </p:cNvPr>
          <p:cNvSpPr>
            <a:spLocks/>
          </p:cNvSpPr>
          <p:nvPr/>
        </p:nvSpPr>
        <p:spPr bwMode="auto">
          <a:xfrm>
            <a:off x="190500" y="1490047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73">
            <a:extLst>
              <a:ext uri="{FF2B5EF4-FFF2-40B4-BE49-F238E27FC236}">
                <a16:creationId xmlns:a16="http://schemas.microsoft.com/office/drawing/2014/main" id="{D6A77A30-4D81-41B9-8CE4-A555B66BABF1}"/>
              </a:ext>
            </a:extLst>
          </p:cNvPr>
          <p:cNvSpPr>
            <a:spLocks/>
          </p:cNvSpPr>
          <p:nvPr/>
        </p:nvSpPr>
        <p:spPr bwMode="auto">
          <a:xfrm>
            <a:off x="164226" y="5491609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D7AF07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73">
            <a:extLst>
              <a:ext uri="{FF2B5EF4-FFF2-40B4-BE49-F238E27FC236}">
                <a16:creationId xmlns:a16="http://schemas.microsoft.com/office/drawing/2014/main" id="{1FAD0D18-014A-4E9A-9A98-B19B10A85857}"/>
              </a:ext>
            </a:extLst>
          </p:cNvPr>
          <p:cNvSpPr>
            <a:spLocks/>
          </p:cNvSpPr>
          <p:nvPr/>
        </p:nvSpPr>
        <p:spPr bwMode="auto">
          <a:xfrm>
            <a:off x="10655713" y="1477858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73">
            <a:extLst>
              <a:ext uri="{FF2B5EF4-FFF2-40B4-BE49-F238E27FC236}">
                <a16:creationId xmlns:a16="http://schemas.microsoft.com/office/drawing/2014/main" id="{4FA69B0D-21F8-46F6-A1CF-72D6A5658B60}"/>
              </a:ext>
            </a:extLst>
          </p:cNvPr>
          <p:cNvSpPr>
            <a:spLocks/>
          </p:cNvSpPr>
          <p:nvPr/>
        </p:nvSpPr>
        <p:spPr bwMode="auto">
          <a:xfrm>
            <a:off x="10629439" y="5479420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D7AF07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4" name="Oval 107">
            <a:extLst>
              <a:ext uri="{FF2B5EF4-FFF2-40B4-BE49-F238E27FC236}">
                <a16:creationId xmlns:a16="http://schemas.microsoft.com/office/drawing/2014/main" id="{C0525292-032B-4823-A14A-3F562788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968" y="5958946"/>
            <a:ext cx="352780" cy="352780"/>
          </a:xfrm>
          <a:prstGeom prst="ellipse">
            <a:avLst/>
          </a:pr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W</a:t>
            </a:r>
            <a:endParaRPr lang="id-ID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10ED521-5F0D-4208-B926-4AB71107C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493" y="3470765"/>
                <a:ext cx="567873" cy="567873"/>
              </a:xfrm>
              <a:prstGeom prst="ellipse">
                <a:avLst/>
              </a:prstGeom>
              <a:solidFill>
                <a:srgbClr val="D5E7D3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𝐼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10ED521-5F0D-4208-B926-4AB71107C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4493" y="3470765"/>
                <a:ext cx="567873" cy="5678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0A069FE5-B6E6-4A18-8192-D1AA4A152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30" y="2798180"/>
                <a:ext cx="515119" cy="516436"/>
              </a:xfrm>
              <a:prstGeom prst="ellipse">
                <a:avLst/>
              </a:prstGeom>
              <a:solidFill>
                <a:srgbClr val="D5E7D3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0A069FE5-B6E6-4A18-8192-D1AA4A152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530" y="2798180"/>
                <a:ext cx="515119" cy="51643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Oval 103">
                <a:extLst>
                  <a:ext uri="{FF2B5EF4-FFF2-40B4-BE49-F238E27FC236}">
                    <a16:creationId xmlns:a16="http://schemas.microsoft.com/office/drawing/2014/main" id="{ED06221B-DAFA-45D1-A7E5-D8808BD82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37" y="4985998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2" name="Oval 103">
                <a:extLst>
                  <a:ext uri="{FF2B5EF4-FFF2-40B4-BE49-F238E27FC236}">
                    <a16:creationId xmlns:a16="http://schemas.microsoft.com/office/drawing/2014/main" id="{ED06221B-DAFA-45D1-A7E5-D8808BD82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537" y="4985998"/>
                <a:ext cx="610340" cy="61190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Oval 103">
                <a:extLst>
                  <a:ext uri="{FF2B5EF4-FFF2-40B4-BE49-F238E27FC236}">
                    <a16:creationId xmlns:a16="http://schemas.microsoft.com/office/drawing/2014/main" id="{42BA04F2-B708-4610-AB45-CD16A79DE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006" y="4982800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5" name="Oval 103">
                <a:extLst>
                  <a:ext uri="{FF2B5EF4-FFF2-40B4-BE49-F238E27FC236}">
                    <a16:creationId xmlns:a16="http://schemas.microsoft.com/office/drawing/2014/main" id="{42BA04F2-B708-4610-AB45-CD16A79DE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006" y="4982800"/>
                <a:ext cx="610340" cy="61190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Oval 103">
                <a:extLst>
                  <a:ext uri="{FF2B5EF4-FFF2-40B4-BE49-F238E27FC236}">
                    <a16:creationId xmlns:a16="http://schemas.microsoft.com/office/drawing/2014/main" id="{2D04E8B3-C2D9-4B02-8403-40608592A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969" y="4992935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9" name="Oval 103">
                <a:extLst>
                  <a:ext uri="{FF2B5EF4-FFF2-40B4-BE49-F238E27FC236}">
                    <a16:creationId xmlns:a16="http://schemas.microsoft.com/office/drawing/2014/main" id="{2D04E8B3-C2D9-4B02-8403-40608592A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969" y="4992935"/>
                <a:ext cx="610340" cy="61190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03">
                <a:extLst>
                  <a:ext uri="{FF2B5EF4-FFF2-40B4-BE49-F238E27FC236}">
                    <a16:creationId xmlns:a16="http://schemas.microsoft.com/office/drawing/2014/main" id="{3095C946-1819-4922-BDF8-79F5840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29" y="4984197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11" name="Oval 103">
                <a:extLst>
                  <a:ext uri="{FF2B5EF4-FFF2-40B4-BE49-F238E27FC236}">
                    <a16:creationId xmlns:a16="http://schemas.microsoft.com/office/drawing/2014/main" id="{3095C946-1819-4922-BDF8-79F58403E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529" y="4984197"/>
                <a:ext cx="610340" cy="61190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A4D7A4DB-C0C3-4FA1-AF13-73D2E5E70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439" y="3835862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t</m:t>
                      </m:r>
                      <m:r>
                        <m:rPr>
                          <m:nor/>
                        </m:rPr>
                        <a:rPr lang="en-US" i="1"/>
                        <m:t>anh</m:t>
                      </m:r>
                    </m:oMath>
                  </m:oMathPara>
                </a14:m>
                <a:endParaRPr lang="id-ID" i="1" dirty="0"/>
              </a:p>
            </p:txBody>
          </p:sp>
        </mc:Choice>
        <mc:Fallback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A4D7A4DB-C0C3-4FA1-AF13-73D2E5E70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7439" y="3835862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2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Freeform 155">
            <a:extLst>
              <a:ext uri="{FF2B5EF4-FFF2-40B4-BE49-F238E27FC236}">
                <a16:creationId xmlns:a16="http://schemas.microsoft.com/office/drawing/2014/main" id="{531337F2-DF40-4DDD-B1B1-C3D115CC051A}"/>
              </a:ext>
            </a:extLst>
          </p:cNvPr>
          <p:cNvSpPr>
            <a:spLocks/>
          </p:cNvSpPr>
          <p:nvPr/>
        </p:nvSpPr>
        <p:spPr bwMode="auto">
          <a:xfrm>
            <a:off x="4700404" y="4322345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Freeform 147">
                <a:extLst>
                  <a:ext uri="{FF2B5EF4-FFF2-40B4-BE49-F238E27FC236}">
                    <a16:creationId xmlns:a16="http://schemas.microsoft.com/office/drawing/2014/main" id="{E44E0A74-1D5D-4A63-AE1D-85C51A10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6745" y="3760395"/>
                <a:ext cx="707120" cy="305951"/>
              </a:xfrm>
              <a:custGeom>
                <a:avLst/>
                <a:gdLst>
                  <a:gd name="T0" fmla="*/ 36 w 555"/>
                  <a:gd name="T1" fmla="*/ 0 h 240"/>
                  <a:gd name="T2" fmla="*/ 519 w 555"/>
                  <a:gd name="T3" fmla="*/ 0 h 240"/>
                  <a:gd name="T4" fmla="*/ 555 w 555"/>
                  <a:gd name="T5" fmla="*/ 36 h 240"/>
                  <a:gd name="T6" fmla="*/ 555 w 555"/>
                  <a:gd name="T7" fmla="*/ 204 h 240"/>
                  <a:gd name="T8" fmla="*/ 519 w 555"/>
                  <a:gd name="T9" fmla="*/ 240 h 240"/>
                  <a:gd name="T10" fmla="*/ 36 w 555"/>
                  <a:gd name="T11" fmla="*/ 240 h 240"/>
                  <a:gd name="T12" fmla="*/ 0 w 555"/>
                  <a:gd name="T13" fmla="*/ 204 h 240"/>
                  <a:gd name="T14" fmla="*/ 0 w 555"/>
                  <a:gd name="T15" fmla="*/ 36 h 240"/>
                  <a:gd name="T16" fmla="*/ 36 w 555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240">
                    <a:moveTo>
                      <a:pt x="36" y="0"/>
                    </a:moveTo>
                    <a:cubicBezTo>
                      <a:pt x="519" y="0"/>
                      <a:pt x="519" y="0"/>
                      <a:pt x="519" y="0"/>
                    </a:cubicBezTo>
                    <a:cubicBezTo>
                      <a:pt x="539" y="0"/>
                      <a:pt x="555" y="16"/>
                      <a:pt x="555" y="36"/>
                    </a:cubicBezTo>
                    <a:cubicBezTo>
                      <a:pt x="555" y="204"/>
                      <a:pt x="555" y="204"/>
                      <a:pt x="555" y="204"/>
                    </a:cubicBezTo>
                    <a:cubicBezTo>
                      <a:pt x="555" y="224"/>
                      <a:pt x="539" y="240"/>
                      <a:pt x="519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17" y="240"/>
                      <a:pt x="0" y="224"/>
                      <a:pt x="0" y="20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5" name="Freeform 147">
                <a:extLst>
                  <a:ext uri="{FF2B5EF4-FFF2-40B4-BE49-F238E27FC236}">
                    <a16:creationId xmlns:a16="http://schemas.microsoft.com/office/drawing/2014/main" id="{E44E0A74-1D5D-4A63-AE1D-85C51A105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745" y="3760395"/>
                <a:ext cx="707120" cy="305951"/>
              </a:xfrm>
              <a:custGeom>
                <a:avLst/>
                <a:gdLst>
                  <a:gd name="T0" fmla="*/ 36 w 555"/>
                  <a:gd name="T1" fmla="*/ 0 h 240"/>
                  <a:gd name="T2" fmla="*/ 519 w 555"/>
                  <a:gd name="T3" fmla="*/ 0 h 240"/>
                  <a:gd name="T4" fmla="*/ 555 w 555"/>
                  <a:gd name="T5" fmla="*/ 36 h 240"/>
                  <a:gd name="T6" fmla="*/ 555 w 555"/>
                  <a:gd name="T7" fmla="*/ 204 h 240"/>
                  <a:gd name="T8" fmla="*/ 519 w 555"/>
                  <a:gd name="T9" fmla="*/ 240 h 240"/>
                  <a:gd name="T10" fmla="*/ 36 w 555"/>
                  <a:gd name="T11" fmla="*/ 240 h 240"/>
                  <a:gd name="T12" fmla="*/ 0 w 555"/>
                  <a:gd name="T13" fmla="*/ 204 h 240"/>
                  <a:gd name="T14" fmla="*/ 0 w 555"/>
                  <a:gd name="T15" fmla="*/ 36 h 240"/>
                  <a:gd name="T16" fmla="*/ 36 w 555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240">
                    <a:moveTo>
                      <a:pt x="36" y="0"/>
                    </a:moveTo>
                    <a:cubicBezTo>
                      <a:pt x="519" y="0"/>
                      <a:pt x="519" y="0"/>
                      <a:pt x="519" y="0"/>
                    </a:cubicBezTo>
                    <a:cubicBezTo>
                      <a:pt x="539" y="0"/>
                      <a:pt x="555" y="16"/>
                      <a:pt x="555" y="36"/>
                    </a:cubicBezTo>
                    <a:cubicBezTo>
                      <a:pt x="555" y="204"/>
                      <a:pt x="555" y="204"/>
                      <a:pt x="555" y="204"/>
                    </a:cubicBezTo>
                    <a:cubicBezTo>
                      <a:pt x="555" y="224"/>
                      <a:pt x="539" y="240"/>
                      <a:pt x="519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17" y="240"/>
                      <a:pt x="0" y="224"/>
                      <a:pt x="0" y="20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lose/>
                  </a:path>
                </a:pathLst>
              </a:custGeom>
              <a:blipFill>
                <a:blip r:embed="rId2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Freeform 82">
                <a:extLst>
                  <a:ext uri="{FF2B5EF4-FFF2-40B4-BE49-F238E27FC236}">
                    <a16:creationId xmlns:a16="http://schemas.microsoft.com/office/drawing/2014/main" id="{830D0CF1-6A2C-4570-8E25-8209A742A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323" y="3819711"/>
                <a:ext cx="719608" cy="312194"/>
              </a:xfrm>
              <a:custGeom>
                <a:avLst/>
                <a:gdLst>
                  <a:gd name="T0" fmla="*/ 36 w 565"/>
                  <a:gd name="T1" fmla="*/ 0 h 245"/>
                  <a:gd name="T2" fmla="*/ 528 w 565"/>
                  <a:gd name="T3" fmla="*/ 0 h 245"/>
                  <a:gd name="T4" fmla="*/ 565 w 565"/>
                  <a:gd name="T5" fmla="*/ 37 h 245"/>
                  <a:gd name="T6" fmla="*/ 565 w 565"/>
                  <a:gd name="T7" fmla="*/ 208 h 245"/>
                  <a:gd name="T8" fmla="*/ 528 w 565"/>
                  <a:gd name="T9" fmla="*/ 245 h 245"/>
                  <a:gd name="T10" fmla="*/ 36 w 565"/>
                  <a:gd name="T11" fmla="*/ 245 h 245"/>
                  <a:gd name="T12" fmla="*/ 0 w 565"/>
                  <a:gd name="T13" fmla="*/ 208 h 245"/>
                  <a:gd name="T14" fmla="*/ 0 w 565"/>
                  <a:gd name="T15" fmla="*/ 37 h 245"/>
                  <a:gd name="T16" fmla="*/ 36 w 565"/>
                  <a:gd name="T1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5" h="245">
                    <a:moveTo>
                      <a:pt x="36" y="0"/>
                    </a:moveTo>
                    <a:cubicBezTo>
                      <a:pt x="528" y="0"/>
                      <a:pt x="528" y="0"/>
                      <a:pt x="528" y="0"/>
                    </a:cubicBezTo>
                    <a:cubicBezTo>
                      <a:pt x="548" y="0"/>
                      <a:pt x="565" y="16"/>
                      <a:pt x="565" y="37"/>
                    </a:cubicBezTo>
                    <a:cubicBezTo>
                      <a:pt x="565" y="208"/>
                      <a:pt x="565" y="208"/>
                      <a:pt x="565" y="208"/>
                    </a:cubicBezTo>
                    <a:cubicBezTo>
                      <a:pt x="565" y="228"/>
                      <a:pt x="548" y="245"/>
                      <a:pt x="528" y="245"/>
                    </a:cubicBezTo>
                    <a:cubicBezTo>
                      <a:pt x="36" y="245"/>
                      <a:pt x="36" y="245"/>
                      <a:pt x="36" y="245"/>
                    </a:cubicBezTo>
                    <a:cubicBezTo>
                      <a:pt x="16" y="245"/>
                      <a:pt x="0" y="228"/>
                      <a:pt x="0" y="20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90" name="Freeform 82">
                <a:extLst>
                  <a:ext uri="{FF2B5EF4-FFF2-40B4-BE49-F238E27FC236}">
                    <a16:creationId xmlns:a16="http://schemas.microsoft.com/office/drawing/2014/main" id="{830D0CF1-6A2C-4570-8E25-8209A742A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3323" y="3819711"/>
                <a:ext cx="719608" cy="312194"/>
              </a:xfrm>
              <a:custGeom>
                <a:avLst/>
                <a:gdLst>
                  <a:gd name="T0" fmla="*/ 36 w 565"/>
                  <a:gd name="T1" fmla="*/ 0 h 245"/>
                  <a:gd name="T2" fmla="*/ 528 w 565"/>
                  <a:gd name="T3" fmla="*/ 0 h 245"/>
                  <a:gd name="T4" fmla="*/ 565 w 565"/>
                  <a:gd name="T5" fmla="*/ 37 h 245"/>
                  <a:gd name="T6" fmla="*/ 565 w 565"/>
                  <a:gd name="T7" fmla="*/ 208 h 245"/>
                  <a:gd name="T8" fmla="*/ 528 w 565"/>
                  <a:gd name="T9" fmla="*/ 245 h 245"/>
                  <a:gd name="T10" fmla="*/ 36 w 565"/>
                  <a:gd name="T11" fmla="*/ 245 h 245"/>
                  <a:gd name="T12" fmla="*/ 0 w 565"/>
                  <a:gd name="T13" fmla="*/ 208 h 245"/>
                  <a:gd name="T14" fmla="*/ 0 w 565"/>
                  <a:gd name="T15" fmla="*/ 37 h 245"/>
                  <a:gd name="T16" fmla="*/ 36 w 565"/>
                  <a:gd name="T1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5" h="245">
                    <a:moveTo>
                      <a:pt x="36" y="0"/>
                    </a:moveTo>
                    <a:cubicBezTo>
                      <a:pt x="528" y="0"/>
                      <a:pt x="528" y="0"/>
                      <a:pt x="528" y="0"/>
                    </a:cubicBezTo>
                    <a:cubicBezTo>
                      <a:pt x="548" y="0"/>
                      <a:pt x="565" y="16"/>
                      <a:pt x="565" y="37"/>
                    </a:cubicBezTo>
                    <a:cubicBezTo>
                      <a:pt x="565" y="208"/>
                      <a:pt x="565" y="208"/>
                      <a:pt x="565" y="208"/>
                    </a:cubicBezTo>
                    <a:cubicBezTo>
                      <a:pt x="565" y="228"/>
                      <a:pt x="548" y="245"/>
                      <a:pt x="528" y="245"/>
                    </a:cubicBezTo>
                    <a:cubicBezTo>
                      <a:pt x="36" y="245"/>
                      <a:pt x="36" y="245"/>
                      <a:pt x="36" y="245"/>
                    </a:cubicBezTo>
                    <a:cubicBezTo>
                      <a:pt x="16" y="245"/>
                      <a:pt x="0" y="228"/>
                      <a:pt x="0" y="20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Freeform 61">
                <a:extLst>
                  <a:ext uri="{FF2B5EF4-FFF2-40B4-BE49-F238E27FC236}">
                    <a16:creationId xmlns:a16="http://schemas.microsoft.com/office/drawing/2014/main" id="{E9FA51A0-39E1-4120-9C65-6B2CCF124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3084" y="3835321"/>
                <a:ext cx="664974" cy="288780"/>
              </a:xfrm>
              <a:custGeom>
                <a:avLst/>
                <a:gdLst>
                  <a:gd name="T0" fmla="*/ 34 w 522"/>
                  <a:gd name="T1" fmla="*/ 0 h 226"/>
                  <a:gd name="T2" fmla="*/ 488 w 522"/>
                  <a:gd name="T3" fmla="*/ 0 h 226"/>
                  <a:gd name="T4" fmla="*/ 522 w 522"/>
                  <a:gd name="T5" fmla="*/ 33 h 226"/>
                  <a:gd name="T6" fmla="*/ 522 w 522"/>
                  <a:gd name="T7" fmla="*/ 192 h 226"/>
                  <a:gd name="T8" fmla="*/ 488 w 522"/>
                  <a:gd name="T9" fmla="*/ 226 h 226"/>
                  <a:gd name="T10" fmla="*/ 34 w 522"/>
                  <a:gd name="T11" fmla="*/ 226 h 226"/>
                  <a:gd name="T12" fmla="*/ 0 w 522"/>
                  <a:gd name="T13" fmla="*/ 192 h 226"/>
                  <a:gd name="T14" fmla="*/ 0 w 522"/>
                  <a:gd name="T15" fmla="*/ 33 h 226"/>
                  <a:gd name="T16" fmla="*/ 34 w 522"/>
                  <a:gd name="T1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226">
                    <a:moveTo>
                      <a:pt x="34" y="0"/>
                    </a:moveTo>
                    <a:cubicBezTo>
                      <a:pt x="488" y="0"/>
                      <a:pt x="488" y="0"/>
                      <a:pt x="488" y="0"/>
                    </a:cubicBezTo>
                    <a:cubicBezTo>
                      <a:pt x="507" y="0"/>
                      <a:pt x="522" y="15"/>
                      <a:pt x="522" y="33"/>
                    </a:cubicBezTo>
                    <a:cubicBezTo>
                      <a:pt x="522" y="192"/>
                      <a:pt x="522" y="192"/>
                      <a:pt x="522" y="192"/>
                    </a:cubicBezTo>
                    <a:cubicBezTo>
                      <a:pt x="522" y="210"/>
                      <a:pt x="507" y="226"/>
                      <a:pt x="488" y="226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15" y="226"/>
                      <a:pt x="0" y="210"/>
                      <a:pt x="0" y="19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9" name="Freeform 61">
                <a:extLst>
                  <a:ext uri="{FF2B5EF4-FFF2-40B4-BE49-F238E27FC236}">
                    <a16:creationId xmlns:a16="http://schemas.microsoft.com/office/drawing/2014/main" id="{E9FA51A0-39E1-4120-9C65-6B2CCF124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084" y="3835321"/>
                <a:ext cx="664974" cy="288780"/>
              </a:xfrm>
              <a:custGeom>
                <a:avLst/>
                <a:gdLst>
                  <a:gd name="T0" fmla="*/ 34 w 522"/>
                  <a:gd name="T1" fmla="*/ 0 h 226"/>
                  <a:gd name="T2" fmla="*/ 488 w 522"/>
                  <a:gd name="T3" fmla="*/ 0 h 226"/>
                  <a:gd name="T4" fmla="*/ 522 w 522"/>
                  <a:gd name="T5" fmla="*/ 33 h 226"/>
                  <a:gd name="T6" fmla="*/ 522 w 522"/>
                  <a:gd name="T7" fmla="*/ 192 h 226"/>
                  <a:gd name="T8" fmla="*/ 488 w 522"/>
                  <a:gd name="T9" fmla="*/ 226 h 226"/>
                  <a:gd name="T10" fmla="*/ 34 w 522"/>
                  <a:gd name="T11" fmla="*/ 226 h 226"/>
                  <a:gd name="T12" fmla="*/ 0 w 522"/>
                  <a:gd name="T13" fmla="*/ 192 h 226"/>
                  <a:gd name="T14" fmla="*/ 0 w 522"/>
                  <a:gd name="T15" fmla="*/ 33 h 226"/>
                  <a:gd name="T16" fmla="*/ 34 w 522"/>
                  <a:gd name="T1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226">
                    <a:moveTo>
                      <a:pt x="34" y="0"/>
                    </a:moveTo>
                    <a:cubicBezTo>
                      <a:pt x="488" y="0"/>
                      <a:pt x="488" y="0"/>
                      <a:pt x="488" y="0"/>
                    </a:cubicBezTo>
                    <a:cubicBezTo>
                      <a:pt x="507" y="0"/>
                      <a:pt x="522" y="15"/>
                      <a:pt x="522" y="33"/>
                    </a:cubicBezTo>
                    <a:cubicBezTo>
                      <a:pt x="522" y="192"/>
                      <a:pt x="522" y="192"/>
                      <a:pt x="522" y="192"/>
                    </a:cubicBezTo>
                    <a:cubicBezTo>
                      <a:pt x="522" y="210"/>
                      <a:pt x="507" y="226"/>
                      <a:pt x="488" y="226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15" y="226"/>
                      <a:pt x="0" y="210"/>
                      <a:pt x="0" y="19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Freeform 155">
            <a:extLst>
              <a:ext uri="{FF2B5EF4-FFF2-40B4-BE49-F238E27FC236}">
                <a16:creationId xmlns:a16="http://schemas.microsoft.com/office/drawing/2014/main" id="{79838AC8-C2A3-4F5F-BDC2-76D61927455A}"/>
              </a:ext>
            </a:extLst>
          </p:cNvPr>
          <p:cNvSpPr>
            <a:spLocks/>
          </p:cNvSpPr>
          <p:nvPr/>
        </p:nvSpPr>
        <p:spPr bwMode="auto">
          <a:xfrm>
            <a:off x="6758176" y="4345896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174" name="Freeform 155">
            <a:extLst>
              <a:ext uri="{FF2B5EF4-FFF2-40B4-BE49-F238E27FC236}">
                <a16:creationId xmlns:a16="http://schemas.microsoft.com/office/drawing/2014/main" id="{C12C33D3-9AC7-478F-8E82-7AD3DCA97989}"/>
              </a:ext>
            </a:extLst>
          </p:cNvPr>
          <p:cNvSpPr>
            <a:spLocks/>
          </p:cNvSpPr>
          <p:nvPr/>
        </p:nvSpPr>
        <p:spPr bwMode="auto">
          <a:xfrm>
            <a:off x="5873474" y="4346986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175" name="Freeform 155">
            <a:extLst>
              <a:ext uri="{FF2B5EF4-FFF2-40B4-BE49-F238E27FC236}">
                <a16:creationId xmlns:a16="http://schemas.microsoft.com/office/drawing/2014/main" id="{E2281169-0836-41D4-BC96-3215E345A53E}"/>
              </a:ext>
            </a:extLst>
          </p:cNvPr>
          <p:cNvSpPr>
            <a:spLocks/>
          </p:cNvSpPr>
          <p:nvPr/>
        </p:nvSpPr>
        <p:spPr bwMode="auto">
          <a:xfrm>
            <a:off x="7885065" y="4342638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EA2B2015-8301-4C22-B9AF-3CBB62D4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642" y="1297181"/>
            <a:ext cx="585365" cy="585365"/>
          </a:xfrm>
          <a:prstGeom prst="ellipse">
            <a:avLst/>
          </a:prstGeom>
          <a:solidFill>
            <a:srgbClr val="FBF49C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+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Oval 137">
                <a:extLst>
                  <a:ext uri="{FF2B5EF4-FFF2-40B4-BE49-F238E27FC236}">
                    <a16:creationId xmlns:a16="http://schemas.microsoft.com/office/drawing/2014/main" id="{F2A897AD-0276-4308-AF88-5BE44BECD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0244" y="1294134"/>
                <a:ext cx="675902" cy="679023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0" name="Oval 137">
                <a:extLst>
                  <a:ext uri="{FF2B5EF4-FFF2-40B4-BE49-F238E27FC236}">
                    <a16:creationId xmlns:a16="http://schemas.microsoft.com/office/drawing/2014/main" id="{F2A897AD-0276-4308-AF88-5BE44BECD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70244" y="1294134"/>
                <a:ext cx="675902" cy="67902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Oval 93">
                <a:extLst>
                  <a:ext uri="{FF2B5EF4-FFF2-40B4-BE49-F238E27FC236}">
                    <a16:creationId xmlns:a16="http://schemas.microsoft.com/office/drawing/2014/main" id="{8064B3A4-5B0C-4668-9DFC-56AC09179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251" y="2989274"/>
                <a:ext cx="568194" cy="568194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1" name="Oval 93">
                <a:extLst>
                  <a:ext uri="{FF2B5EF4-FFF2-40B4-BE49-F238E27FC236}">
                    <a16:creationId xmlns:a16="http://schemas.microsoft.com/office/drawing/2014/main" id="{8064B3A4-5B0C-4668-9DFC-56AC09179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251" y="2989274"/>
                <a:ext cx="568194" cy="5681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91">
            <a:extLst>
              <a:ext uri="{FF2B5EF4-FFF2-40B4-BE49-F238E27FC236}">
                <a16:creationId xmlns:a16="http://schemas.microsoft.com/office/drawing/2014/main" id="{EF8C1027-7B32-4E3A-BF90-50DE9436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199" y="2636720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5D276-28CC-4EDC-B436-0D629A829C61}"/>
              </a:ext>
            </a:extLst>
          </p:cNvPr>
          <p:cNvGrpSpPr/>
          <p:nvPr/>
        </p:nvGrpSpPr>
        <p:grpSpPr>
          <a:xfrm>
            <a:off x="-9068144" y="81183"/>
            <a:ext cx="9180858" cy="6776817"/>
            <a:chOff x="1470072" y="82356"/>
            <a:chExt cx="9180858" cy="67768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57BCB2-BCF2-48CA-BA42-E5DE896FE19D}"/>
                </a:ext>
              </a:extLst>
            </p:cNvPr>
            <p:cNvGrpSpPr/>
            <p:nvPr/>
          </p:nvGrpSpPr>
          <p:grpSpPr>
            <a:xfrm>
              <a:off x="1470072" y="82356"/>
              <a:ext cx="9180858" cy="6776817"/>
              <a:chOff x="-9129022" y="109281"/>
              <a:chExt cx="9180858" cy="67768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Oval 42">
                    <a:extLst>
                      <a:ext uri="{FF2B5EF4-FFF2-40B4-BE49-F238E27FC236}">
                        <a16:creationId xmlns:a16="http://schemas.microsoft.com/office/drawing/2014/main" id="{A7268F18-2177-41AB-B24C-38F06D2FDA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82131" y="3029271"/>
                    <a:ext cx="601385" cy="600002"/>
                  </a:xfrm>
                  <a:prstGeom prst="ellipse">
                    <a:avLst/>
                  </a:prstGeom>
                  <a:solidFill>
                    <a:srgbClr val="D2EADC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88" name="Oval 42">
                    <a:extLst>
                      <a:ext uri="{FF2B5EF4-FFF2-40B4-BE49-F238E27FC236}">
                        <a16:creationId xmlns:a16="http://schemas.microsoft.com/office/drawing/2014/main" id="{A7268F18-2177-41AB-B24C-38F06D2FDA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82131" y="3029271"/>
                    <a:ext cx="601385" cy="600002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Oval 44">
                    <a:extLst>
                      <a:ext uri="{FF2B5EF4-FFF2-40B4-BE49-F238E27FC236}">
                        <a16:creationId xmlns:a16="http://schemas.microsoft.com/office/drawing/2014/main" id="{B2887800-6C47-47F5-BBFC-47C8F09A1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754397" y="3057957"/>
                    <a:ext cx="569755" cy="571316"/>
                  </a:xfrm>
                  <a:prstGeom prst="ellipse">
                    <a:avLst/>
                  </a:prstGeom>
                  <a:solidFill>
                    <a:srgbClr val="E7F0C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89" name="Oval 44">
                    <a:extLst>
                      <a:ext uri="{FF2B5EF4-FFF2-40B4-BE49-F238E27FC236}">
                        <a16:creationId xmlns:a16="http://schemas.microsoft.com/office/drawing/2014/main" id="{B2887800-6C47-47F5-BBFC-47C8F09A12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4754397" y="3057957"/>
                    <a:ext cx="569755" cy="571316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Oval 56">
                    <a:extLst>
                      <a:ext uri="{FF2B5EF4-FFF2-40B4-BE49-F238E27FC236}">
                        <a16:creationId xmlns:a16="http://schemas.microsoft.com/office/drawing/2014/main" id="{20E1F194-0BE6-4DE8-BDAF-A72F64B87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77130" y="5070050"/>
                    <a:ext cx="613462" cy="611901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4" name="Oval 56">
                    <a:extLst>
                      <a:ext uri="{FF2B5EF4-FFF2-40B4-BE49-F238E27FC236}">
                        <a16:creationId xmlns:a16="http://schemas.microsoft.com/office/drawing/2014/main" id="{20E1F194-0BE6-4DE8-BDAF-A72F64B879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77130" y="5070050"/>
                    <a:ext cx="613462" cy="611901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 r="-990"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Oval 99">
                    <a:extLst>
                      <a:ext uri="{FF2B5EF4-FFF2-40B4-BE49-F238E27FC236}">
                        <a16:creationId xmlns:a16="http://schemas.microsoft.com/office/drawing/2014/main" id="{C1CEB5B8-90B6-477C-8866-4E4CC083EE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599672" y="109281"/>
                    <a:ext cx="931901" cy="930339"/>
                  </a:xfrm>
                  <a:prstGeom prst="ellipse">
                    <a:avLst/>
                  </a:prstGeom>
                  <a:solidFill>
                    <a:srgbClr val="FBF49C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/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6" name="Oval 99">
                    <a:extLst>
                      <a:ext uri="{FF2B5EF4-FFF2-40B4-BE49-F238E27FC236}">
                        <a16:creationId xmlns:a16="http://schemas.microsoft.com/office/drawing/2014/main" id="{C1CEB5B8-90B6-477C-8866-4E4CC083EE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599672" y="109281"/>
                    <a:ext cx="931901" cy="930339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7" name="Oval 122">
                    <a:extLst>
                      <a:ext uri="{FF2B5EF4-FFF2-40B4-BE49-F238E27FC236}">
                        <a16:creationId xmlns:a16="http://schemas.microsoft.com/office/drawing/2014/main" id="{C6780F26-57E0-4EEE-BA2B-322EA73657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660570" y="6291876"/>
                    <a:ext cx="593170" cy="594222"/>
                  </a:xfrm>
                  <a:prstGeom prst="ellipse">
                    <a:avLst/>
                  </a:prstGeom>
                  <a:solidFill>
                    <a:srgbClr val="D1E8C5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7" name="Oval 122">
                    <a:extLst>
                      <a:ext uri="{FF2B5EF4-FFF2-40B4-BE49-F238E27FC236}">
                        <a16:creationId xmlns:a16="http://schemas.microsoft.com/office/drawing/2014/main" id="{C6780F26-57E0-4EEE-BA2B-322EA7365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660570" y="6291876"/>
                    <a:ext cx="593170" cy="59422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Oval 128">
                    <a:extLst>
                      <a:ext uri="{FF2B5EF4-FFF2-40B4-BE49-F238E27FC236}">
                        <a16:creationId xmlns:a16="http://schemas.microsoft.com/office/drawing/2014/main" id="{06C256CF-18AF-4F6B-88E6-DFE5E7EB98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101704" y="1262839"/>
                    <a:ext cx="675902" cy="675902"/>
                  </a:xfrm>
                  <a:prstGeom prst="ellipse">
                    <a:avLst/>
                  </a:prstGeom>
                  <a:solidFill>
                    <a:srgbClr val="F6EB16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8" name="Oval 128">
                    <a:extLst>
                      <a:ext uri="{FF2B5EF4-FFF2-40B4-BE49-F238E27FC236}">
                        <a16:creationId xmlns:a16="http://schemas.microsoft.com/office/drawing/2014/main" id="{06C256CF-18AF-4F6B-88E6-DFE5E7EB98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9101704" y="1262839"/>
                    <a:ext cx="675902" cy="675902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Oval 135">
                    <a:extLst>
                      <a:ext uri="{FF2B5EF4-FFF2-40B4-BE49-F238E27FC236}">
                        <a16:creationId xmlns:a16="http://schemas.microsoft.com/office/drawing/2014/main" id="{633502EA-F0C5-4FDB-8E95-527427F57A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129022" y="5289762"/>
                    <a:ext cx="594730" cy="594730"/>
                  </a:xfrm>
                  <a:prstGeom prst="ellipse">
                    <a:avLst/>
                  </a:prstGeom>
                  <a:solidFill>
                    <a:srgbClr val="F8993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3" name="Oval 135">
                    <a:extLst>
                      <a:ext uri="{FF2B5EF4-FFF2-40B4-BE49-F238E27FC236}">
                        <a16:creationId xmlns:a16="http://schemas.microsoft.com/office/drawing/2014/main" id="{633502EA-F0C5-4FDB-8E95-527427F57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9129022" y="5289762"/>
                    <a:ext cx="594730" cy="59473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r="-11224"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Oval 138">
                    <a:extLst>
                      <a:ext uri="{FF2B5EF4-FFF2-40B4-BE49-F238E27FC236}">
                        <a16:creationId xmlns:a16="http://schemas.microsoft.com/office/drawing/2014/main" id="{AC879105-C1BD-4ED4-B324-174B62178E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633430" y="5235514"/>
                    <a:ext cx="685266" cy="685266"/>
                  </a:xfrm>
                  <a:prstGeom prst="ellipse">
                    <a:avLst/>
                  </a:prstGeom>
                  <a:solidFill>
                    <a:srgbClr val="F8993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/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4" name="Oval 138">
                    <a:extLst>
                      <a:ext uri="{FF2B5EF4-FFF2-40B4-BE49-F238E27FC236}">
                        <a16:creationId xmlns:a16="http://schemas.microsoft.com/office/drawing/2014/main" id="{AC879105-C1BD-4ED4-B324-174B62178E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633430" y="5235514"/>
                    <a:ext cx="685266" cy="685266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Oval 149">
                    <a:extLst>
                      <a:ext uri="{FF2B5EF4-FFF2-40B4-BE49-F238E27FC236}">
                        <a16:creationId xmlns:a16="http://schemas.microsoft.com/office/drawing/2014/main" id="{43FC8C9C-A472-476D-806B-1E94BA6CD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5937613" y="2933080"/>
                    <a:ext cx="594730" cy="594730"/>
                  </a:xfrm>
                  <a:prstGeom prst="ellipse">
                    <a:avLst/>
                  </a:prstGeom>
                  <a:solidFill>
                    <a:srgbClr val="ABDFE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5" name="Oval 149">
                    <a:extLst>
                      <a:ext uri="{FF2B5EF4-FFF2-40B4-BE49-F238E27FC236}">
                        <a16:creationId xmlns:a16="http://schemas.microsoft.com/office/drawing/2014/main" id="{43FC8C9C-A472-476D-806B-1E94BA6CDC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937613" y="2933080"/>
                    <a:ext cx="594730" cy="594730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6" name="Oval 145">
                    <a:extLst>
                      <a:ext uri="{FF2B5EF4-FFF2-40B4-BE49-F238E27FC236}">
                        <a16:creationId xmlns:a16="http://schemas.microsoft.com/office/drawing/2014/main" id="{3E930F2F-D201-489A-8B15-D68D1798F6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5959467" y="4995124"/>
                    <a:ext cx="646242" cy="646242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6" name="Oval 145">
                    <a:extLst>
                      <a:ext uri="{FF2B5EF4-FFF2-40B4-BE49-F238E27FC236}">
                        <a16:creationId xmlns:a16="http://schemas.microsoft.com/office/drawing/2014/main" id="{3E930F2F-D201-489A-8B15-D68D1798F6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959467" y="4995124"/>
                    <a:ext cx="646242" cy="646242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7" name="Oval 58">
                    <a:extLst>
                      <a:ext uri="{FF2B5EF4-FFF2-40B4-BE49-F238E27FC236}">
                        <a16:creationId xmlns:a16="http://schemas.microsoft.com/office/drawing/2014/main" id="{5B370BD9-8970-486C-BB27-3AC6305151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780933" y="5063807"/>
                    <a:ext cx="629071" cy="629071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7" name="Oval 58">
                    <a:extLst>
                      <a:ext uri="{FF2B5EF4-FFF2-40B4-BE49-F238E27FC236}">
                        <a16:creationId xmlns:a16="http://schemas.microsoft.com/office/drawing/2014/main" id="{5B370BD9-8970-486C-BB27-3AC6305151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4780933" y="5063807"/>
                    <a:ext cx="629071" cy="629071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BAA22C7B-5EEE-494A-A473-B1A52F344829}"/>
                  </a:ext>
                </a:extLst>
              </p:cNvPr>
              <p:cNvGrpSpPr/>
              <p:nvPr/>
            </p:nvGrpSpPr>
            <p:grpSpPr>
              <a:xfrm>
                <a:off x="-2757913" y="5077855"/>
                <a:ext cx="611901" cy="611901"/>
                <a:chOff x="5721461" y="4434792"/>
                <a:chExt cx="489857" cy="48985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9" name="Oval 79">
                      <a:extLst>
                        <a:ext uri="{FF2B5EF4-FFF2-40B4-BE49-F238E27FC236}">
                          <a16:creationId xmlns:a16="http://schemas.microsoft.com/office/drawing/2014/main" id="{C1B6E73D-CD1E-40FD-9EBE-FF5538590A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21461" y="4434792"/>
                      <a:ext cx="489857" cy="489857"/>
                    </a:xfrm>
                    <a:prstGeom prst="ellipse">
                      <a:avLst/>
                    </a:prstGeom>
                    <a:solidFill>
                      <a:srgbClr val="75C044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id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id-ID" i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>
                <p:sp>
                  <p:nvSpPr>
                    <p:cNvPr id="209" name="Oval 79">
                      <a:extLst>
                        <a:ext uri="{FF2B5EF4-FFF2-40B4-BE49-F238E27FC236}">
                          <a16:creationId xmlns:a16="http://schemas.microsoft.com/office/drawing/2014/main" id="{C1B6E73D-CD1E-40FD-9EBE-FF5538590A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721461" y="4434792"/>
                      <a:ext cx="489857" cy="489857"/>
                    </a:xfrm>
                    <a:prstGeom prst="ellipse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3333789F-C3AF-4B0B-A62D-652F04C1AF39}"/>
                    </a:ext>
                  </a:extLst>
                </p:cNvPr>
                <p:cNvSpPr/>
                <p:nvPr/>
              </p:nvSpPr>
              <p:spPr>
                <a:xfrm>
                  <a:off x="5753081" y="4484778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id-ID" dirty="0"/>
                </a:p>
              </p:txBody>
            </p:sp>
          </p:grpSp>
          <p:sp>
            <p:nvSpPr>
              <p:cNvPr id="211" name="Oval 91">
                <a:extLst>
                  <a:ext uri="{FF2B5EF4-FFF2-40B4-BE49-F238E27FC236}">
                    <a16:creationId xmlns:a16="http://schemas.microsoft.com/office/drawing/2014/main" id="{36A454BF-FF90-4EF5-A28F-36186BF9C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11569" y="2275458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endParaRPr lang="id-ID" dirty="0"/>
              </a:p>
            </p:txBody>
          </p:sp>
          <p:sp>
            <p:nvSpPr>
              <p:cNvPr id="212" name="Oval 91">
                <a:extLst>
                  <a:ext uri="{FF2B5EF4-FFF2-40B4-BE49-F238E27FC236}">
                    <a16:creationId xmlns:a16="http://schemas.microsoft.com/office/drawing/2014/main" id="{1B6F8DB3-340B-4D88-A3CC-16007072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316874" y="1386157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/>
                  <a:t>x</a:t>
                </a:r>
                <a:endParaRPr lang="id-ID" dirty="0"/>
              </a:p>
            </p:txBody>
          </p:sp>
          <p:sp>
            <p:nvSpPr>
              <p:cNvPr id="213" name="Oval 107">
                <a:extLst>
                  <a:ext uri="{FF2B5EF4-FFF2-40B4-BE49-F238E27FC236}">
                    <a16:creationId xmlns:a16="http://schemas.microsoft.com/office/drawing/2014/main" id="{90475301-CC5C-4A89-8965-EA2C45EBB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74486" y="5997268"/>
                <a:ext cx="352780" cy="352780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W</a:t>
                </a:r>
                <a:endParaRPr lang="id-ID" i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4" name="Oval 105">
                    <a:extLst>
                      <a:ext uri="{FF2B5EF4-FFF2-40B4-BE49-F238E27FC236}">
                        <a16:creationId xmlns:a16="http://schemas.microsoft.com/office/drawing/2014/main" id="{41B1D297-F96A-4228-BAEF-DDBAC0C944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599817" y="3498863"/>
                    <a:ext cx="567873" cy="567873"/>
                  </a:xfrm>
                  <a:prstGeom prst="ellipse">
                    <a:avLst/>
                  </a:prstGeom>
                  <a:solidFill>
                    <a:srgbClr val="D5E7D3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4" name="Oval 105">
                    <a:extLst>
                      <a:ext uri="{FF2B5EF4-FFF2-40B4-BE49-F238E27FC236}">
                        <a16:creationId xmlns:a16="http://schemas.microsoft.com/office/drawing/2014/main" id="{41B1D297-F96A-4228-BAEF-DDBAC0C944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599817" y="3498863"/>
                    <a:ext cx="567873" cy="567873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5" name="Oval 117">
                    <a:extLst>
                      <a:ext uri="{FF2B5EF4-FFF2-40B4-BE49-F238E27FC236}">
                        <a16:creationId xmlns:a16="http://schemas.microsoft.com/office/drawing/2014/main" id="{83C06D5F-0F45-40EA-9C21-551E1843F4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074780" y="2826278"/>
                    <a:ext cx="515119" cy="516436"/>
                  </a:xfrm>
                  <a:prstGeom prst="ellipse">
                    <a:avLst/>
                  </a:prstGeom>
                  <a:solidFill>
                    <a:srgbClr val="D5E7D3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5" name="Oval 117">
                    <a:extLst>
                      <a:ext uri="{FF2B5EF4-FFF2-40B4-BE49-F238E27FC236}">
                        <a16:creationId xmlns:a16="http://schemas.microsoft.com/office/drawing/2014/main" id="{83C06D5F-0F45-40EA-9C21-551E1843F4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074780" y="2826278"/>
                    <a:ext cx="515119" cy="516436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" name="Oval 103">
                    <a:extLst>
                      <a:ext uri="{FF2B5EF4-FFF2-40B4-BE49-F238E27FC236}">
                        <a16:creationId xmlns:a16="http://schemas.microsoft.com/office/drawing/2014/main" id="{843DE82E-1FC1-4F60-99E7-18658BED1D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234781" y="5012295"/>
                    <a:ext cx="610340" cy="611901"/>
                  </a:xfrm>
                  <a:prstGeom prst="ellipse">
                    <a:avLst/>
                  </a:prstGeom>
                  <a:solidFill>
                    <a:srgbClr val="D1E8C5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/>
                              </m:ctrlPr>
                            </m:sSubPr>
                            <m:e>
                              <m:r>
                                <a:rPr lang="en-US" i="1"/>
                                <m:t>𝑧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6" name="Oval 103">
                    <a:extLst>
                      <a:ext uri="{FF2B5EF4-FFF2-40B4-BE49-F238E27FC236}">
                        <a16:creationId xmlns:a16="http://schemas.microsoft.com/office/drawing/2014/main" id="{843DE82E-1FC1-4F60-99E7-18658BED1D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234781" y="5012295"/>
                    <a:ext cx="610340" cy="611901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Oval 14">
                <a:extLst>
                  <a:ext uri="{FF2B5EF4-FFF2-40B4-BE49-F238E27FC236}">
                    <a16:creationId xmlns:a16="http://schemas.microsoft.com/office/drawing/2014/main" id="{DCA18F3E-5C44-4482-B544-FB5AE7B3E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63668" y="1325279"/>
                <a:ext cx="585365" cy="585365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+</a:t>
                </a:r>
                <a:endParaRPr lang="id-ID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3977079E-110A-476B-8E90-3D7EFAD09C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624066" y="1275327"/>
                    <a:ext cx="675902" cy="679023"/>
                  </a:xfrm>
                  <a:prstGeom prst="ellipse">
                    <a:avLst/>
                  </a:prstGeom>
                  <a:solidFill>
                    <a:srgbClr val="F6EB16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3977079E-110A-476B-8E90-3D7EFAD09C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624066" y="1275327"/>
                    <a:ext cx="675902" cy="679023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9" name="Oval 93">
                    <a:extLst>
                      <a:ext uri="{FF2B5EF4-FFF2-40B4-BE49-F238E27FC236}">
                        <a16:creationId xmlns:a16="http://schemas.microsoft.com/office/drawing/2014/main" id="{07C99E5F-E7E2-4940-BFAE-7ADCD5371F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2736059" y="3017372"/>
                    <a:ext cx="568194" cy="568194"/>
                  </a:xfrm>
                  <a:prstGeom prst="ellipse">
                    <a:avLst/>
                  </a:prstGeom>
                  <a:solidFill>
                    <a:srgbClr val="A7CF38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9" name="Oval 93">
                    <a:extLst>
                      <a:ext uri="{FF2B5EF4-FFF2-40B4-BE49-F238E27FC236}">
                        <a16:creationId xmlns:a16="http://schemas.microsoft.com/office/drawing/2014/main" id="{07C99E5F-E7E2-4940-BFAE-7ADCD5371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2736059" y="3017372"/>
                    <a:ext cx="568194" cy="568194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0" name="Oval 91">
                <a:extLst>
                  <a:ext uri="{FF2B5EF4-FFF2-40B4-BE49-F238E27FC236}">
                    <a16:creationId xmlns:a16="http://schemas.microsoft.com/office/drawing/2014/main" id="{D5482E64-9B7C-4086-BF2A-E32034A89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54111" y="2664818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endParaRPr lang="id-ID" dirty="0"/>
              </a:p>
            </p:txBody>
          </p:sp>
        </p:grpSp>
        <p:sp>
          <p:nvSpPr>
            <p:cNvPr id="221" name="Oval 91">
              <a:extLst>
                <a:ext uri="{FF2B5EF4-FFF2-40B4-BE49-F238E27FC236}">
                  <a16:creationId xmlns:a16="http://schemas.microsoft.com/office/drawing/2014/main" id="{38787D09-5AC4-4438-B6F1-A87899BF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335" y="4055936"/>
              <a:ext cx="457364" cy="458926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21093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7 L 0.12344 -0.00209 L 0.12266 -0.2632 L 0.12422 -0.260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949 L 0.00378 -0.40532 L 0.00456 -0.40532 " pathEditMode="relative" ptsTypes="AAA">
                                      <p:cBhvr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857 L -0.00091 -0.16088 L 0.04128 -0.16088 L 0.04128 -0.10393 L 0.04206 -0.103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84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62 L 0.00195 0.18079 L 0.0332 0.18218 L 0.0332 0.1821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15 L 0.00039 -0.5544 L 0.13086 -0.5544 L 0.13164 -0.27662 L 0.13164 -0.27639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-277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1273 L 0.00143 0.07106 L -0.04232 0.07106 L -0.04076 0.14884 " pathEditMode="relative" ptsTypes="AAAA">
                                      <p:cBhvr>
                                        <p:cTn id="2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08 L 0.36823 0.0118 L 0.36823 0.01203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8" y="4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16 L 0.27604 0.008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20261 0.00208 L 0.20261 0.002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231 L 0.10651 0.00092 " pathEditMode="relative" ptsTypes="AA">
                                      <p:cBhvr>
                                        <p:cTn id="3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37 L 0.00013 -0.3173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037 L -0.00104 -0.29537 " pathEditMode="relative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46 L -0.00182 -0.29213 " pathEditMode="relative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115 L -0.00143 -0.30301 L -0.00143 -0.30301 " pathEditMode="relative" ptsTypes="AAA">
                                      <p:cBhvr>
                                        <p:cTn id="48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0 -0.09468 L 0.04688 -0.09607 L 0.04609 -0.23634 L 0.04609 -0.23634 " pathEditMode="relative" ptsTypes="AAAAA">
                                      <p:cBhvr>
                                        <p:cTn id="52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254 L 0.303 0.00254 " pathEditMode="relative" ptsTypes="AA">
                                      <p:cBhvr>
                                        <p:cTn id="5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695 L -3.75E-6 -0.12222 L 0.07188 -0.12361 L 0.07266 -0.12361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764 L -0.00091 -0.11875 " pathEditMode="relative" ptsTypes="AA">
                                      <p:cBhvr>
                                        <p:cTn id="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17 L 0.00143 -0.05972 L 0.05065 -0.06111 L 0.05065 -0.12778 " pathEditMode="relative" ptsTypes="AAAA">
                                      <p:cBhvr>
                                        <p:cTn id="6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2 L 0.17344 0.00046 " pathEditMode="relative" ptsTypes="AA">
                                      <p:cBhvr>
                                        <p:cTn id="6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62 L 0.22318 -0.00115 " pathEditMode="relative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25 L 0.00091 -0.05925 L 0.0681 -0.05787 " pathEditMode="relative" ptsTypes="AAA"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393 L 0.00196 0.02871 L -0.10989 0.03102 L -0.11106 0.18403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939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85 L 0.00091 0.27986 L 0.04062 0.27986 L 0.03971 -0.29004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44 L -0.00052 0.39329 L 0.10807 0.3919 " pathEditMode="relative" rAng="0" ptsTypes="AAA">
                                      <p:cBhvr>
                                        <p:cTn id="8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194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-0.00046 L 0.20612 -0.00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602 L 0.19154 -0.0125 C 0.20547 -0.01042 0.20052 -0.01042 0.20638 -0.01042 L 0.20508 -0.01042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32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1527 L 0.86315 -0.0002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98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64" grpId="0" animBg="1"/>
      <p:bldP spid="99" grpId="0" animBg="1"/>
      <p:bldP spid="130" grpId="0" animBg="1"/>
      <p:bldP spid="136" grpId="0" animBg="1"/>
      <p:bldP spid="143" grpId="0" animBg="1"/>
      <p:bldP spid="145" grpId="0" animBg="1"/>
      <p:bldP spid="146" grpId="0" animBg="1"/>
      <p:bldP spid="157" grpId="0" animBg="1"/>
      <p:bldP spid="153" grpId="0" animBg="1"/>
      <p:bldP spid="66" grpId="0" animBg="1"/>
      <p:bldP spid="190" grpId="0" animBg="1"/>
      <p:bldP spid="191" grpId="0" animBg="1"/>
      <p:bldP spid="193" grpId="0" animBg="1"/>
      <p:bldP spid="124" grpId="0" animBg="1"/>
      <p:bldP spid="127" grpId="0" animBg="1"/>
      <p:bldP spid="125" grpId="0" animBg="1"/>
      <p:bldP spid="132" grpId="0" animBg="1"/>
      <p:bldP spid="135" grpId="0" animBg="1"/>
      <p:bldP spid="139" grpId="0" animBg="1"/>
      <p:bldP spid="111" grpId="0" animBg="1"/>
      <p:bldP spid="22" grpId="0" animBg="1"/>
      <p:bldP spid="140" grpId="0" animBg="1"/>
      <p:bldP spid="101" grpId="0" animBg="1"/>
      <p:bldP spid="1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7394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A4261-9563-4CB4-804D-8F64411EB447}"/>
              </a:ext>
            </a:extLst>
          </p:cNvPr>
          <p:cNvGrpSpPr/>
          <p:nvPr/>
        </p:nvGrpSpPr>
        <p:grpSpPr>
          <a:xfrm>
            <a:off x="1116000" y="1675212"/>
            <a:ext cx="9920291" cy="3327798"/>
            <a:chOff x="-30163" y="1675212"/>
            <a:chExt cx="9920291" cy="3327798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F90871F-DFED-41B9-BCDD-B57F1D6EB9E8}"/>
                </a:ext>
              </a:extLst>
            </p:cNvPr>
            <p:cNvGrpSpPr/>
            <p:nvPr/>
          </p:nvGrpSpPr>
          <p:grpSpPr>
            <a:xfrm>
              <a:off x="2239813" y="3002733"/>
              <a:ext cx="631830" cy="111125"/>
              <a:chOff x="2395542" y="3002759"/>
              <a:chExt cx="641257" cy="111125"/>
            </a:xfrm>
          </p:grpSpPr>
          <p:sp>
            <p:nvSpPr>
              <p:cNvPr id="102" name="Line 8">
                <a:extLst>
                  <a:ext uri="{FF2B5EF4-FFF2-40B4-BE49-F238E27FC236}">
                    <a16:creationId xmlns:a16="http://schemas.microsoft.com/office/drawing/2014/main" id="{C334367A-4D96-455F-BA39-A5B8801F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674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63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163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EDEC217-E0DD-48A0-BA51-0BB88373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/>
            <p:nvPr/>
          </p:nvGrpSpPr>
          <p:grpSpPr>
            <a:xfrm>
              <a:off x="735013" y="2066927"/>
              <a:ext cx="1808163" cy="266223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925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700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75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74D4ECC-E6FB-455E-BEC7-DFE0FA31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40" y="3647283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4676778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4676778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7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7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CA03187-3157-46A3-B59F-B73E36B30CC7}"/>
                </a:ext>
              </a:extLst>
            </p:cNvPr>
            <p:cNvGrpSpPr/>
            <p:nvPr/>
          </p:nvGrpSpPr>
          <p:grpSpPr>
            <a:xfrm>
              <a:off x="5300666" y="2066927"/>
              <a:ext cx="1806576" cy="2662238"/>
              <a:chOff x="5300666" y="2066927"/>
              <a:chExt cx="1806576" cy="26622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9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7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D45E987D-091D-4DD9-B8E0-39F8DEEE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591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FBBAEF6C-2E17-470F-B30E-96025EA8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1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88A97156-AAB5-4BBA-A92B-CE7F4870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816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D8D64F7F-6B5F-489A-B04E-E8F575BA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4BF2EA96-4A7F-4C49-8CE2-97848190C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D8506CB-BEF9-4E0A-9053-6373211C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448EA529-5F7B-4434-A512-181058D8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07C7C16-D1E1-4E77-932E-03BB72A7C387}"/>
                </a:ext>
              </a:extLst>
            </p:cNvPr>
            <p:cNvGrpSpPr/>
            <p:nvPr/>
          </p:nvGrpSpPr>
          <p:grpSpPr>
            <a:xfrm>
              <a:off x="7570792" y="2051052"/>
              <a:ext cx="1806577" cy="2660651"/>
              <a:chOff x="7570792" y="2051052"/>
              <a:chExt cx="1806577" cy="2660651"/>
            </a:xfrm>
          </p:grpSpPr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FAD8B565-8CD2-4094-A68C-2646EABF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9243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AF7762BB-0B94-495E-84CF-6DB41A8D2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81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1E1FE144-194B-437E-A600-7062C9D1E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7" y="2859089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5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Oval 58">
                    <a:extLst>
                      <a:ext uri="{FF2B5EF4-FFF2-40B4-BE49-F238E27FC236}">
                        <a16:creationId xmlns:a16="http://schemas.microsoft.com/office/drawing/2014/main" id="{4C1A3CDD-DEF7-49E8-887E-C81CBEF407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61" name="Oval 58">
                    <a:extLst>
                      <a:ext uri="{FF2B5EF4-FFF2-40B4-BE49-F238E27FC236}">
                        <a16:creationId xmlns:a16="http://schemas.microsoft.com/office/drawing/2014/main" id="{4C1A3CDD-DEF7-49E8-887E-C81CBEF40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0544816-F55C-4CE8-9E9F-3F4FE997D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  <a:gd name="T6" fmla="*/ 0 w 12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728702A6-46C8-4B73-AF7D-92D0AF826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C77FF3DA-3594-4239-AD70-E1E2B1150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0817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Oval 62">
                    <a:extLst>
                      <a:ext uri="{FF2B5EF4-FFF2-40B4-BE49-F238E27FC236}">
                        <a16:creationId xmlns:a16="http://schemas.microsoft.com/office/drawing/2014/main" id="{74F1F01C-DFC3-418E-BAFB-87CC91C8AD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65" name="Oval 62">
                    <a:extLst>
                      <a:ext uri="{FF2B5EF4-FFF2-40B4-BE49-F238E27FC236}">
                        <a16:creationId xmlns:a16="http://schemas.microsoft.com/office/drawing/2014/main" id="{74F1F01C-DFC3-418E-BAFB-87CC91C8AD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ectangle 63">
                <a:extLst>
                  <a:ext uri="{FF2B5EF4-FFF2-40B4-BE49-F238E27FC236}">
                    <a16:creationId xmlns:a16="http://schemas.microsoft.com/office/drawing/2014/main" id="{79F23B6F-5E45-42EF-88B2-EE150E6C5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530" y="3181352"/>
                <a:ext cx="1222376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92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92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6BBBDF0A-33A7-46E1-85F0-2BEF1ACF0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A36A537F-FD10-4CE0-A8AD-594FBF137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DA8E797-702A-43C7-950E-7F8FE5C91E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5037" y="1675212"/>
              <a:ext cx="2260204" cy="3327798"/>
              <a:chOff x="735013" y="2066927"/>
              <a:chExt cx="1808163" cy="26622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C3357CE-0F3C-4F4A-ACBB-16962F4B752C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125" name="Freeform 5">
                  <a:extLst>
                    <a:ext uri="{FF2B5EF4-FFF2-40B4-BE49-F238E27FC236}">
                      <a16:creationId xmlns:a16="http://schemas.microsoft.com/office/drawing/2014/main" id="{EB2C94DC-ACD6-4BB1-9107-0E06D393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6" name="Freeform 6">
                  <a:extLst>
                    <a:ext uri="{FF2B5EF4-FFF2-40B4-BE49-F238E27FC236}">
                      <a16:creationId xmlns:a16="http://schemas.microsoft.com/office/drawing/2014/main" id="{865A39E8-FCFB-4815-84B7-C491F5965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CC8764CA-1CE8-44C3-B9ED-5C777344D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Freeform 14">
                    <a:extLst>
                      <a:ext uri="{FF2B5EF4-FFF2-40B4-BE49-F238E27FC236}">
                        <a16:creationId xmlns:a16="http://schemas.microsoft.com/office/drawing/2014/main" id="{3C337765-EB5C-48A9-83B3-C577815405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13" name="Freeform 14">
                    <a:extLst>
                      <a:ext uri="{FF2B5EF4-FFF2-40B4-BE49-F238E27FC236}">
                        <a16:creationId xmlns:a16="http://schemas.microsoft.com/office/drawing/2014/main" id="{3C337765-EB5C-48A9-83B3-C577815405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Freeform 15">
                <a:extLst>
                  <a:ext uri="{FF2B5EF4-FFF2-40B4-BE49-F238E27FC236}">
                    <a16:creationId xmlns:a16="http://schemas.microsoft.com/office/drawing/2014/main" id="{346D63F3-8F84-4DBC-B6E5-CFB8FA0C3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6" name="Freeform 16">
                <a:extLst>
                  <a:ext uri="{FF2B5EF4-FFF2-40B4-BE49-F238E27FC236}">
                    <a16:creationId xmlns:a16="http://schemas.microsoft.com/office/drawing/2014/main" id="{602DA254-30BD-4E91-929D-C33E23181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2" name="Freeform 17">
                <a:extLst>
                  <a:ext uri="{FF2B5EF4-FFF2-40B4-BE49-F238E27FC236}">
                    <a16:creationId xmlns:a16="http://schemas.microsoft.com/office/drawing/2014/main" id="{E24AE373-65EC-4869-BCA1-BF6B94A5A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Oval 18">
                    <a:extLst>
                      <a:ext uri="{FF2B5EF4-FFF2-40B4-BE49-F238E27FC236}">
                        <a16:creationId xmlns:a16="http://schemas.microsoft.com/office/drawing/2014/main" id="{163F03AA-3DC5-4AAF-9619-4F2B4DFEBB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23" name="Oval 18">
                    <a:extLst>
                      <a:ext uri="{FF2B5EF4-FFF2-40B4-BE49-F238E27FC236}">
                        <a16:creationId xmlns:a16="http://schemas.microsoft.com/office/drawing/2014/main" id="{163F03AA-3DC5-4AAF-9619-4F2B4DFEBB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ctangle 19">
                <a:extLst>
                  <a:ext uri="{FF2B5EF4-FFF2-40B4-BE49-F238E27FC236}">
                    <a16:creationId xmlns:a16="http://schemas.microsoft.com/office/drawing/2014/main" id="{0FF27828-E97B-4105-BD33-A5D4D5B41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239" y="3241676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39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0">
            <a:extLst>
              <a:ext uri="{FF2B5EF4-FFF2-40B4-BE49-F238E27FC236}">
                <a16:creationId xmlns:a16="http://schemas.microsoft.com/office/drawing/2014/main" id="{F8AD68F3-667C-42FE-9F9A-3610130CB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70782" b="10415"/>
          <a:stretch/>
        </p:blipFill>
        <p:spPr>
          <a:xfrm>
            <a:off x="194167" y="13857"/>
            <a:ext cx="3190920" cy="6844143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F1DCC6-5DDC-4A41-A99D-D54203E69CD8}"/>
              </a:ext>
            </a:extLst>
          </p:cNvPr>
          <p:cNvSpPr/>
          <p:nvPr/>
        </p:nvSpPr>
        <p:spPr>
          <a:xfrm>
            <a:off x="4889498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7B75F7C-6C16-421E-B9EC-F792620E895E}"/>
              </a:ext>
            </a:extLst>
          </p:cNvPr>
          <p:cNvSpPr/>
          <p:nvPr/>
        </p:nvSpPr>
        <p:spPr>
          <a:xfrm>
            <a:off x="5130800" y="-29946"/>
            <a:ext cx="7061200" cy="825607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4ED7BCD3-2FBC-4C96-9A38-59D3A6D72ECF}"/>
              </a:ext>
            </a:extLst>
          </p:cNvPr>
          <p:cNvSpPr txBox="1">
            <a:spLocks/>
          </p:cNvSpPr>
          <p:nvPr/>
        </p:nvSpPr>
        <p:spPr>
          <a:xfrm>
            <a:off x="5929450" y="92212"/>
            <a:ext cx="6097448" cy="60104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id-ID" altLang="ja-JP" sz="4800" spc="600" dirty="0">
                <a:solidFill>
                  <a:schemeClr val="bg1"/>
                </a:solidFill>
                <a:latin typeface="+mj-lt"/>
              </a:rPr>
              <a:t>Latar</a:t>
            </a:r>
            <a:r>
              <a:rPr kumimoji="1" lang="id-ID" altLang="ja-JP" sz="4800" spc="600" dirty="0">
                <a:latin typeface="+mj-lt"/>
              </a:rPr>
              <a:t> </a:t>
            </a:r>
            <a:r>
              <a:rPr kumimoji="1" lang="id-ID" altLang="ja-JP" sz="4800" spc="600" dirty="0">
                <a:solidFill>
                  <a:schemeClr val="bg1"/>
                </a:solidFill>
                <a:latin typeface="+mj-lt"/>
              </a:rPr>
              <a:t>Belakang</a:t>
            </a:r>
            <a:endParaRPr lang="en-US" sz="4800" spc="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D988B0-254D-4BBF-96CE-BE696DB67DDC}"/>
              </a:ext>
            </a:extLst>
          </p:cNvPr>
          <p:cNvGrpSpPr/>
          <p:nvPr/>
        </p:nvGrpSpPr>
        <p:grpSpPr>
          <a:xfrm>
            <a:off x="3656257" y="1055019"/>
            <a:ext cx="8341562" cy="1594147"/>
            <a:chOff x="3601662" y="1089454"/>
            <a:chExt cx="7985499" cy="15941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6B6338-4BAB-4AC1-A4D6-3590BD8EC19B}"/>
                </a:ext>
              </a:extLst>
            </p:cNvPr>
            <p:cNvSpPr txBox="1"/>
            <p:nvPr/>
          </p:nvSpPr>
          <p:spPr>
            <a:xfrm>
              <a:off x="3718987" y="1528926"/>
              <a:ext cx="7868174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/>
                <a:t>               Proses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menduga</a:t>
              </a:r>
              <a:r>
                <a:rPr lang="en-US" sz="1600" dirty="0"/>
                <a:t> </a:t>
              </a:r>
              <a:r>
                <a:rPr lang="en-US" sz="1600" dirty="0" err="1"/>
                <a:t>atau</a:t>
              </a:r>
              <a:r>
                <a:rPr lang="en-US" sz="1600" dirty="0"/>
                <a:t> </a:t>
              </a:r>
              <a:r>
                <a:rPr lang="en-US" sz="1600" dirty="0" err="1"/>
                <a:t>memperkirakan</a:t>
              </a:r>
              <a:r>
                <a:rPr lang="en-US" sz="1600" dirty="0"/>
                <a:t> </a:t>
              </a:r>
              <a:r>
                <a:rPr lang="en-US" sz="1600" dirty="0" err="1"/>
                <a:t>kejadian</a:t>
              </a:r>
              <a:r>
                <a:rPr lang="en-US" sz="1600" dirty="0"/>
                <a:t> yang </a:t>
              </a:r>
              <a:r>
                <a:rPr lang="en-US" sz="1600" dirty="0" err="1"/>
                <a:t>terjadi</a:t>
              </a:r>
              <a:r>
                <a:rPr lang="en-US" sz="1600" dirty="0"/>
                <a:t> </a:t>
              </a:r>
              <a:r>
                <a:rPr lang="en-US" sz="1600" dirty="0" err="1"/>
                <a:t>diwaku</a:t>
              </a:r>
              <a:r>
                <a:rPr lang="en-US" sz="1600" dirty="0"/>
                <a:t> </a:t>
              </a:r>
              <a:r>
                <a:rPr lang="en-US" sz="1600" dirty="0" err="1"/>
                <a:t>mendatang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memanfaatkan</a:t>
              </a:r>
              <a:r>
                <a:rPr lang="en-US" sz="1600" dirty="0"/>
                <a:t> </a:t>
              </a:r>
              <a:r>
                <a:rPr lang="en-US" sz="1600" dirty="0" err="1"/>
                <a:t>informasi</a:t>
              </a:r>
              <a:r>
                <a:rPr lang="en-US" sz="1600" dirty="0"/>
                <a:t> </a:t>
              </a:r>
              <a:r>
                <a:rPr lang="en-US" sz="1600" dirty="0" err="1"/>
                <a:t>atau</a:t>
              </a:r>
              <a:r>
                <a:rPr lang="en-US" sz="1600" dirty="0"/>
                <a:t> data yang </a:t>
              </a:r>
              <a:r>
                <a:rPr lang="en-US" sz="1600" dirty="0" err="1"/>
                <a:t>relevan</a:t>
              </a:r>
              <a:r>
                <a:rPr lang="en-US" sz="1600" dirty="0"/>
                <a:t> pada </a:t>
              </a:r>
              <a:r>
                <a:rPr lang="en-US" sz="1600" dirty="0" err="1"/>
                <a:t>waktu</a:t>
              </a:r>
              <a:r>
                <a:rPr lang="en-US" sz="1600" dirty="0"/>
                <a:t> </a:t>
              </a:r>
              <a:r>
                <a:rPr lang="en-US" sz="1600" dirty="0" err="1"/>
                <a:t>sebelumnya</a:t>
              </a:r>
              <a:r>
                <a:rPr lang="en-US" sz="1600" dirty="0"/>
                <a:t> (</a:t>
              </a:r>
              <a:r>
                <a:rPr lang="en-US" sz="1600" dirty="0" err="1"/>
                <a:t>historis</a:t>
              </a:r>
              <a:r>
                <a:rPr lang="en-US" sz="1600" dirty="0"/>
                <a:t>) </a:t>
              </a:r>
              <a:r>
                <a:rPr lang="en-US" sz="1600" dirty="0" err="1"/>
                <a:t>melalui</a:t>
              </a:r>
              <a:r>
                <a:rPr lang="en-US" sz="1600" dirty="0"/>
                <a:t> </a:t>
              </a:r>
              <a:r>
                <a:rPr lang="en-US" sz="1600" dirty="0" err="1"/>
                <a:t>metode</a:t>
              </a:r>
              <a:r>
                <a:rPr lang="en-US" sz="1600" dirty="0"/>
                <a:t> </a:t>
              </a:r>
              <a:r>
                <a:rPr lang="en-US" sz="1600" dirty="0" err="1"/>
                <a:t>ilmiah</a:t>
              </a:r>
              <a:r>
                <a:rPr lang="en-US" sz="1600" dirty="0"/>
                <a:t> [2]</a:t>
              </a:r>
              <a:endPara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798CE9-7393-4B57-A454-52D3AE71362A}"/>
                </a:ext>
              </a:extLst>
            </p:cNvPr>
            <p:cNvSpPr/>
            <p:nvPr/>
          </p:nvSpPr>
          <p:spPr>
            <a:xfrm>
              <a:off x="4584656" y="1113160"/>
              <a:ext cx="28600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2800" b="1" dirty="0" err="1"/>
                <a:t>Prediksi</a:t>
              </a:r>
              <a:r>
                <a:rPr lang="en-US" sz="2800" b="1" dirty="0"/>
                <a:t> </a:t>
              </a:r>
              <a:r>
                <a:rPr lang="en-US" sz="2800" b="1" dirty="0" err="1"/>
                <a:t>Saham</a:t>
              </a:r>
              <a:endParaRPr lang="en-US" sz="2800" b="1" dirty="0"/>
            </a:p>
          </p:txBody>
        </p:sp>
        <p:pic>
          <p:nvPicPr>
            <p:cNvPr id="33" name="Graphic 32" descr="Bar graph with upward trend">
              <a:extLst>
                <a:ext uri="{FF2B5EF4-FFF2-40B4-BE49-F238E27FC236}">
                  <a16:creationId xmlns:a16="http://schemas.microsoft.com/office/drawing/2014/main" id="{804A1B95-550C-4D5E-A5FB-E5730281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01662" y="1089454"/>
              <a:ext cx="920935" cy="92093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923EFC-9986-4063-B2A6-F572F6707BAC}"/>
              </a:ext>
            </a:extLst>
          </p:cNvPr>
          <p:cNvGrpSpPr/>
          <p:nvPr/>
        </p:nvGrpSpPr>
        <p:grpSpPr>
          <a:xfrm>
            <a:off x="3544163" y="2936215"/>
            <a:ext cx="8482735" cy="1631646"/>
            <a:chOff x="3377711" y="2983350"/>
            <a:chExt cx="8088108" cy="16316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BE4E3D-66FA-4566-A94C-F5FDEECD9030}"/>
                </a:ext>
              </a:extLst>
            </p:cNvPr>
            <p:cNvSpPr txBox="1"/>
            <p:nvPr/>
          </p:nvSpPr>
          <p:spPr>
            <a:xfrm>
              <a:off x="3597646" y="3460321"/>
              <a:ext cx="7868173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/>
                <a:t>               </a:t>
              </a:r>
              <a:r>
                <a:rPr lang="en-US" sz="1600" dirty="0" err="1"/>
                <a:t>Merupakan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</a:t>
              </a:r>
              <a:r>
                <a:rPr lang="en-US" sz="1600" dirty="0" err="1"/>
                <a:t>surat</a:t>
              </a:r>
              <a:r>
                <a:rPr lang="en-US" sz="1600" dirty="0"/>
                <a:t> </a:t>
              </a:r>
              <a:r>
                <a:rPr lang="en-US" sz="1600" dirty="0" err="1"/>
                <a:t>berharga</a:t>
              </a:r>
              <a:r>
                <a:rPr lang="en-US" sz="1600" dirty="0"/>
                <a:t> yang </a:t>
              </a:r>
              <a:r>
                <a:rPr lang="en-US" sz="1600" dirty="0" err="1"/>
                <a:t>dikeluarkan</a:t>
              </a:r>
              <a:r>
                <a:rPr lang="en-US" sz="1600" dirty="0"/>
                <a:t> oleh </a:t>
              </a:r>
              <a:r>
                <a:rPr lang="en-US" sz="1600" dirty="0" err="1"/>
                <a:t>sebuah</a:t>
              </a:r>
              <a:r>
                <a:rPr lang="en-US" sz="1600" dirty="0"/>
                <a:t> </a:t>
              </a:r>
              <a:r>
                <a:rPr lang="en-US" sz="1600" dirty="0" err="1"/>
                <a:t>perusahaan</a:t>
              </a:r>
              <a:r>
                <a:rPr lang="en-US" sz="1600" dirty="0"/>
                <a:t>, </a:t>
              </a:r>
              <a:r>
                <a:rPr lang="en-US" sz="1600" dirty="0" err="1"/>
                <a:t>baik</a:t>
              </a:r>
              <a:r>
                <a:rPr lang="en-US" sz="1600" dirty="0"/>
                <a:t> </a:t>
              </a:r>
              <a:r>
                <a:rPr lang="en-US" sz="1600" dirty="0" err="1"/>
                <a:t>Swasta</a:t>
              </a:r>
              <a:r>
                <a:rPr lang="en-US" sz="1600" dirty="0"/>
                <a:t> </a:t>
              </a:r>
              <a:r>
                <a:rPr lang="en-US" sz="1600" dirty="0" err="1"/>
                <a:t>maupun</a:t>
              </a:r>
              <a:r>
                <a:rPr lang="en-US" sz="1600" dirty="0"/>
                <a:t> BUMN yang </a:t>
              </a:r>
              <a:r>
                <a:rPr lang="en-US" sz="1600" dirty="0" err="1"/>
                <a:t>mencari</a:t>
              </a:r>
              <a:r>
                <a:rPr lang="en-US" sz="1600" dirty="0"/>
                <a:t> modal </a:t>
              </a:r>
              <a:r>
                <a:rPr lang="en-US" sz="1600" dirty="0" err="1"/>
                <a:t>dari</a:t>
              </a:r>
              <a:r>
                <a:rPr lang="en-US" sz="1600" dirty="0"/>
                <a:t> bursa </a:t>
              </a:r>
              <a:r>
                <a:rPr lang="en-US" sz="1600" dirty="0" err="1"/>
                <a:t>efek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cara</a:t>
              </a:r>
              <a:r>
                <a:rPr lang="en-US" sz="1600" dirty="0"/>
                <a:t> </a:t>
              </a:r>
              <a:r>
                <a:rPr lang="en-US" sz="1600" dirty="0" err="1"/>
                <a:t>menerbitkan</a:t>
              </a:r>
              <a:r>
                <a:rPr lang="en-US" sz="1600" dirty="0"/>
                <a:t> </a:t>
              </a:r>
              <a:r>
                <a:rPr lang="en-US" sz="1600" dirty="0" err="1"/>
                <a:t>efek</a:t>
              </a:r>
              <a:r>
                <a:rPr lang="en-US" sz="1600" dirty="0"/>
                <a:t> </a:t>
              </a:r>
              <a:r>
                <a:rPr lang="en-US" sz="1600" dirty="0" err="1"/>
                <a:t>atau</a:t>
              </a:r>
              <a:r>
                <a:rPr lang="en-US" sz="1600" dirty="0"/>
                <a:t>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disebut</a:t>
              </a:r>
              <a:r>
                <a:rPr lang="en-US" sz="1600" dirty="0"/>
                <a:t> </a:t>
              </a:r>
              <a:r>
                <a:rPr lang="en-US" sz="1600" dirty="0" err="1"/>
                <a:t>emiten</a:t>
              </a:r>
              <a:r>
                <a:rPr lang="en-US" sz="1600" dirty="0"/>
                <a:t>. [6]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7BE47A-9C8B-4DC7-8B18-C3312B7251C9}"/>
                </a:ext>
              </a:extLst>
            </p:cNvPr>
            <p:cNvSpPr/>
            <p:nvPr/>
          </p:nvSpPr>
          <p:spPr>
            <a:xfrm>
              <a:off x="4344634" y="3002295"/>
              <a:ext cx="13628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2800" b="1" dirty="0" err="1"/>
                <a:t>Saham</a:t>
              </a:r>
              <a:endParaRPr lang="en-US" sz="2800" b="1" dirty="0"/>
            </a:p>
          </p:txBody>
        </p:sp>
        <p:pic>
          <p:nvPicPr>
            <p:cNvPr id="37" name="Graphic 36" descr="Contract">
              <a:extLst>
                <a:ext uri="{FF2B5EF4-FFF2-40B4-BE49-F238E27FC236}">
                  <a16:creationId xmlns:a16="http://schemas.microsoft.com/office/drawing/2014/main" id="{F6BCE894-863B-4A34-9120-A8669418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77711" y="2983350"/>
              <a:ext cx="984171" cy="972131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E1A765-1B76-43E0-965E-52AE5AB6E18F}"/>
              </a:ext>
            </a:extLst>
          </p:cNvPr>
          <p:cNvGrpSpPr/>
          <p:nvPr/>
        </p:nvGrpSpPr>
        <p:grpSpPr>
          <a:xfrm>
            <a:off x="3518371" y="4911524"/>
            <a:ext cx="8432328" cy="1694477"/>
            <a:chOff x="3412937" y="4818959"/>
            <a:chExt cx="7959735" cy="16944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14A509-86B7-4035-9406-8F7AC88E3EFA}"/>
                </a:ext>
              </a:extLst>
            </p:cNvPr>
            <p:cNvSpPr txBox="1"/>
            <p:nvPr/>
          </p:nvSpPr>
          <p:spPr>
            <a:xfrm>
              <a:off x="3504500" y="5358761"/>
              <a:ext cx="7868172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/>
                <a:t>               </a:t>
              </a:r>
              <a:r>
                <a:rPr lang="en-US" sz="1600" dirty="0" err="1"/>
                <a:t>Merupakan</a:t>
              </a:r>
              <a:r>
                <a:rPr lang="en-US" sz="1600" dirty="0"/>
                <a:t> salah </a:t>
              </a:r>
              <a:r>
                <a:rPr lang="en-US" sz="1600" dirty="0" err="1"/>
                <a:t>satu</a:t>
              </a:r>
              <a:r>
                <a:rPr lang="en-US" sz="1600" dirty="0"/>
                <a:t> </a:t>
              </a:r>
              <a:r>
                <a:rPr lang="en-US" sz="1600" dirty="0" err="1"/>
                <a:t>metode</a:t>
              </a:r>
              <a:r>
                <a:rPr lang="en-US" sz="1600" dirty="0"/>
                <a:t> </a:t>
              </a:r>
              <a:r>
                <a:rPr lang="en-US" sz="1600" dirty="0" err="1"/>
                <a:t>dari</a:t>
              </a:r>
              <a:r>
                <a:rPr lang="en-US" sz="1600" i="1" dirty="0"/>
                <a:t> Recurrent Neural Network</a:t>
              </a:r>
              <a:r>
                <a:rPr lang="en-US" sz="1600" dirty="0"/>
                <a:t> (RNN). LSTM </a:t>
              </a:r>
              <a:r>
                <a:rPr lang="en-US" sz="1600" dirty="0" err="1"/>
                <a:t>diajukan</a:t>
              </a:r>
              <a:r>
                <a:rPr lang="en-US" sz="1600" dirty="0"/>
                <a:t> oleh Sepp </a:t>
              </a:r>
              <a:r>
                <a:rPr lang="en-US" sz="1600" dirty="0" err="1"/>
                <a:t>Hochreiter</a:t>
              </a:r>
              <a:r>
                <a:rPr lang="en-US" sz="1600" dirty="0"/>
                <a:t> dan Jurgen </a:t>
              </a:r>
              <a:r>
                <a:rPr lang="en-US" sz="1600" dirty="0" err="1"/>
                <a:t>Schimidhuber</a:t>
              </a:r>
              <a:r>
                <a:rPr lang="en-US" sz="1600" dirty="0"/>
                <a:t> pada </a:t>
              </a:r>
              <a:r>
                <a:rPr lang="en-US" sz="1600" dirty="0" err="1"/>
                <a:t>tahun</a:t>
              </a:r>
              <a:r>
                <a:rPr lang="en-US" sz="1600" dirty="0"/>
                <a:t> 1927. LSTM di </a:t>
              </a:r>
              <a:r>
                <a:rPr lang="en-US" sz="1600" i="1" dirty="0"/>
                <a:t>design</a:t>
              </a:r>
              <a:r>
                <a:rPr lang="en-US" sz="1600" dirty="0"/>
                <a:t> </a:t>
              </a:r>
              <a:r>
                <a:rPr lang="en-US" sz="1600" dirty="0" err="1"/>
                <a:t>untuk</a:t>
              </a:r>
              <a:r>
                <a:rPr lang="en-US" sz="1600" dirty="0"/>
                <a:t> </a:t>
              </a:r>
              <a:r>
                <a:rPr lang="en-US" sz="1600" dirty="0" err="1"/>
                <a:t>menghindari</a:t>
              </a:r>
              <a:r>
                <a:rPr lang="en-US" sz="1600" dirty="0"/>
                <a:t> </a:t>
              </a:r>
              <a:r>
                <a:rPr lang="en-US" sz="1600" dirty="0" err="1"/>
                <a:t>masalah</a:t>
              </a:r>
              <a:r>
                <a:rPr lang="en-US" sz="1600" dirty="0"/>
                <a:t> </a:t>
              </a:r>
              <a:r>
                <a:rPr lang="en-US" sz="1600" i="1" dirty="0"/>
                <a:t>long term dependency</a:t>
              </a:r>
              <a:r>
                <a:rPr lang="en-US" sz="1600" dirty="0"/>
                <a:t> yang </a:t>
              </a:r>
              <a:r>
                <a:rPr lang="en-US" sz="1600" dirty="0" err="1"/>
                <a:t>ada</a:t>
              </a:r>
              <a:r>
                <a:rPr lang="en-US" sz="1600" dirty="0"/>
                <a:t> pada RNN (Grave, 2014) [4]. 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44CD46-16C9-4010-BF0C-9CF7AA01FA73}"/>
                </a:ext>
              </a:extLst>
            </p:cNvPr>
            <p:cNvSpPr/>
            <p:nvPr/>
          </p:nvSpPr>
          <p:spPr>
            <a:xfrm>
              <a:off x="4294838" y="4995849"/>
              <a:ext cx="42339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2000" b="1" i="1" dirty="0"/>
                <a:t>Long Short Term Memory </a:t>
              </a:r>
              <a:r>
                <a:rPr lang="en-US" sz="2000" b="1" dirty="0"/>
                <a:t>(LSTM)</a:t>
              </a:r>
            </a:p>
          </p:txBody>
        </p:sp>
        <p:pic>
          <p:nvPicPr>
            <p:cNvPr id="47" name="Graphic 46" descr="Robot">
              <a:extLst>
                <a:ext uri="{FF2B5EF4-FFF2-40B4-BE49-F238E27FC236}">
                  <a16:creationId xmlns:a16="http://schemas.microsoft.com/office/drawing/2014/main" id="{D5FDDCA0-95B8-469A-9BE9-383B2DBF3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12937" y="4818959"/>
              <a:ext cx="984171" cy="984171"/>
            </a:xfrm>
            <a:prstGeom prst="rect">
              <a:avLst/>
            </a:prstGeom>
          </p:spPr>
        </p:pic>
      </p:grpSp>
      <p:pic>
        <p:nvPicPr>
          <p:cNvPr id="4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FFDE9375-7DFC-4D09-BAB4-04DAA1BC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60878" y="3270654"/>
            <a:ext cx="6966409" cy="4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7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7394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3BC41-4DCE-4652-A29D-D6A81F1B5D5C}"/>
              </a:ext>
            </a:extLst>
          </p:cNvPr>
          <p:cNvGrpSpPr/>
          <p:nvPr/>
        </p:nvGrpSpPr>
        <p:grpSpPr>
          <a:xfrm>
            <a:off x="1116000" y="1669021"/>
            <a:ext cx="9920291" cy="3327798"/>
            <a:chOff x="-30163" y="1669021"/>
            <a:chExt cx="9920291" cy="3327798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63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163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EDEC217-E0DD-48A0-BA51-0BB88373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/>
            <p:nvPr/>
          </p:nvGrpSpPr>
          <p:grpSpPr>
            <a:xfrm>
              <a:off x="735013" y="2066927"/>
              <a:ext cx="1808163" cy="266223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925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700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75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F90871F-DFED-41B9-BCDD-B57F1D6EB9E8}"/>
                </a:ext>
              </a:extLst>
            </p:cNvPr>
            <p:cNvGrpSpPr/>
            <p:nvPr/>
          </p:nvGrpSpPr>
          <p:grpSpPr>
            <a:xfrm>
              <a:off x="2405064" y="3002759"/>
              <a:ext cx="638179" cy="111125"/>
              <a:chOff x="2395542" y="3002759"/>
              <a:chExt cx="647701" cy="111125"/>
            </a:xfrm>
          </p:grpSpPr>
          <p:sp>
            <p:nvSpPr>
              <p:cNvPr id="102" name="Line 8">
                <a:extLst>
                  <a:ext uri="{FF2B5EF4-FFF2-40B4-BE49-F238E27FC236}">
                    <a16:creationId xmlns:a16="http://schemas.microsoft.com/office/drawing/2014/main" id="{C334367A-4D96-455F-BA39-A5B8801F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118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74D4ECC-E6FB-455E-BEC7-DFE0FA31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118" y="364728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4676778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4676778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7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0717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D8D64F7F-6B5F-489A-B04E-E8F575BA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4BF2EA96-4A7F-4C49-8CE2-97848190C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D8506CB-BEF9-4E0A-9053-6373211C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448EA529-5F7B-4434-A512-181058D8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07C7C16-D1E1-4E77-932E-03BB72A7C387}"/>
                </a:ext>
              </a:extLst>
            </p:cNvPr>
            <p:cNvGrpSpPr/>
            <p:nvPr/>
          </p:nvGrpSpPr>
          <p:grpSpPr>
            <a:xfrm>
              <a:off x="7570792" y="2051052"/>
              <a:ext cx="1806577" cy="2660651"/>
              <a:chOff x="7570792" y="2051052"/>
              <a:chExt cx="1806577" cy="2660651"/>
            </a:xfrm>
          </p:grpSpPr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FAD8B565-8CD2-4094-A68C-2646EABF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9243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AF7762BB-0B94-495E-84CF-6DB41A8D2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3681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1E1FE144-194B-437E-A600-7062C9D1E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7" y="2859089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5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Oval 58">
                    <a:extLst>
                      <a:ext uri="{FF2B5EF4-FFF2-40B4-BE49-F238E27FC236}">
                        <a16:creationId xmlns:a16="http://schemas.microsoft.com/office/drawing/2014/main" id="{4C1A3CDD-DEF7-49E8-887E-C81CBEF407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61" name="Oval 58">
                    <a:extLst>
                      <a:ext uri="{FF2B5EF4-FFF2-40B4-BE49-F238E27FC236}">
                        <a16:creationId xmlns:a16="http://schemas.microsoft.com/office/drawing/2014/main" id="{4C1A3CDD-DEF7-49E8-887E-C81CBEF40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899531" y="2051052"/>
                    <a:ext cx="477838" cy="47783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0544816-F55C-4CE8-9E9F-3F4FE997D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  <a:gd name="T6" fmla="*/ 0 w 12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728702A6-46C8-4B73-AF7D-92D0AF826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8917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C77FF3DA-3594-4239-AD70-E1E2B1150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0817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Oval 62">
                    <a:extLst>
                      <a:ext uri="{FF2B5EF4-FFF2-40B4-BE49-F238E27FC236}">
                        <a16:creationId xmlns:a16="http://schemas.microsoft.com/office/drawing/2014/main" id="{74F1F01C-DFC3-418E-BAFB-87CC91C8AD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65" name="Oval 62">
                    <a:extLst>
                      <a:ext uri="{FF2B5EF4-FFF2-40B4-BE49-F238E27FC236}">
                        <a16:creationId xmlns:a16="http://schemas.microsoft.com/office/drawing/2014/main" id="{74F1F01C-DFC3-418E-BAFB-87CC91C8AD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70792" y="4233865"/>
                    <a:ext cx="477838" cy="47783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ectangle 63">
                <a:extLst>
                  <a:ext uri="{FF2B5EF4-FFF2-40B4-BE49-F238E27FC236}">
                    <a16:creationId xmlns:a16="http://schemas.microsoft.com/office/drawing/2014/main" id="{79F23B6F-5E45-42EF-88B2-EE150E6C5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3530" y="3181352"/>
                <a:ext cx="1222376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92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92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6BBBDF0A-33A7-46E1-85F0-2BEF1ACF0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A36A537F-FD10-4CE0-A8AD-594FBF137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FF231-DDBE-4F08-B76F-03A4833D39E1}"/>
                </a:ext>
              </a:extLst>
            </p:cNvPr>
            <p:cNvGrpSpPr/>
            <p:nvPr/>
          </p:nvGrpSpPr>
          <p:grpSpPr>
            <a:xfrm>
              <a:off x="4508216" y="2996542"/>
              <a:ext cx="631830" cy="111125"/>
              <a:chOff x="2395542" y="3002759"/>
              <a:chExt cx="641257" cy="111125"/>
            </a:xfrm>
          </p:grpSpPr>
          <p:sp>
            <p:nvSpPr>
              <p:cNvPr id="108" name="Line 8">
                <a:extLst>
                  <a:ext uri="{FF2B5EF4-FFF2-40B4-BE49-F238E27FC236}">
                    <a16:creationId xmlns:a16="http://schemas.microsoft.com/office/drawing/2014/main" id="{16DCD53F-08F5-4246-91CD-D263799AA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3543A959-81ED-4531-B683-A18378C84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674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1" name="Line 11">
              <a:extLst>
                <a:ext uri="{FF2B5EF4-FFF2-40B4-BE49-F238E27FC236}">
                  <a16:creationId xmlns:a16="http://schemas.microsoft.com/office/drawing/2014/main" id="{8752A78C-364F-464A-BACA-66E58183B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5054" y="3691099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2ED5F37E-713F-44CB-80D9-2F2A52C38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543" y="3641092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0D169B7-C17B-4C20-90F7-622E4BFE57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83440" y="1669021"/>
              <a:ext cx="2260204" cy="3327798"/>
              <a:chOff x="735013" y="2066927"/>
              <a:chExt cx="1808163" cy="266223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300AAED-FF20-4AC4-96D5-11A9D365B880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128" name="Freeform 5">
                  <a:extLst>
                    <a:ext uri="{FF2B5EF4-FFF2-40B4-BE49-F238E27FC236}">
                      <a16:creationId xmlns:a16="http://schemas.microsoft.com/office/drawing/2014/main" id="{E2605DC7-3DE8-475D-A394-C5A26AD1D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29" name="Freeform 6">
                  <a:extLst>
                    <a:ext uri="{FF2B5EF4-FFF2-40B4-BE49-F238E27FC236}">
                      <a16:creationId xmlns:a16="http://schemas.microsoft.com/office/drawing/2014/main" id="{ECEB7639-45E0-4A0C-B412-8E96692791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903E624A-62E6-40B6-A43A-3D909DD25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Freeform 14">
                    <a:extLst>
                      <a:ext uri="{FF2B5EF4-FFF2-40B4-BE49-F238E27FC236}">
                        <a16:creationId xmlns:a16="http://schemas.microsoft.com/office/drawing/2014/main" id="{C67F592D-0E1F-4D0F-A078-7003A1C9A8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22" name="Freeform 14">
                    <a:extLst>
                      <a:ext uri="{FF2B5EF4-FFF2-40B4-BE49-F238E27FC236}">
                        <a16:creationId xmlns:a16="http://schemas.microsoft.com/office/drawing/2014/main" id="{C67F592D-0E1F-4D0F-A078-7003A1C9A8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" name="Freeform 15">
                <a:extLst>
                  <a:ext uri="{FF2B5EF4-FFF2-40B4-BE49-F238E27FC236}">
                    <a16:creationId xmlns:a16="http://schemas.microsoft.com/office/drawing/2014/main" id="{E000BB67-BBE0-4464-A90D-3E58C738C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6">
                <a:extLst>
                  <a:ext uri="{FF2B5EF4-FFF2-40B4-BE49-F238E27FC236}">
                    <a16:creationId xmlns:a16="http://schemas.microsoft.com/office/drawing/2014/main" id="{76BC2A0D-55F3-4826-B8A5-1D9043229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17">
                <a:extLst>
                  <a:ext uri="{FF2B5EF4-FFF2-40B4-BE49-F238E27FC236}">
                    <a16:creationId xmlns:a16="http://schemas.microsoft.com/office/drawing/2014/main" id="{1A4E551C-320F-4AC0-9FF9-E398CC198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Oval 18">
                    <a:extLst>
                      <a:ext uri="{FF2B5EF4-FFF2-40B4-BE49-F238E27FC236}">
                        <a16:creationId xmlns:a16="http://schemas.microsoft.com/office/drawing/2014/main" id="{925947DF-3BF8-4453-83B0-F770F2E2D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26" name="Oval 18">
                    <a:extLst>
                      <a:ext uri="{FF2B5EF4-FFF2-40B4-BE49-F238E27FC236}">
                        <a16:creationId xmlns:a16="http://schemas.microsoft.com/office/drawing/2014/main" id="{925947DF-3BF8-4453-83B0-F770F2E2D2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Rectangle 19">
                <a:extLst>
                  <a:ext uri="{FF2B5EF4-FFF2-40B4-BE49-F238E27FC236}">
                    <a16:creationId xmlns:a16="http://schemas.microsoft.com/office/drawing/2014/main" id="{A848391C-1126-467E-A0CF-F073CD333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239" y="3241676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A7E50B-F2DF-469D-BB7C-BBDEB8591B6D}"/>
                </a:ext>
              </a:extLst>
            </p:cNvPr>
            <p:cNvGrpSpPr/>
            <p:nvPr/>
          </p:nvGrpSpPr>
          <p:grpSpPr>
            <a:xfrm>
              <a:off x="3006727" y="2062164"/>
              <a:ext cx="1806576" cy="2660651"/>
              <a:chOff x="3006727" y="2062164"/>
              <a:chExt cx="1806576" cy="2660651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590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8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902A2A8E-1068-40A0-B3D8-2E645FA5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652" y="2870202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4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5E25C0A-FA9D-4878-B722-90335321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  <a:gd name="T6" fmla="*/ 0 w 11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2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235820BF-274B-4695-B5C7-BBF04FB6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877" y="3192465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886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7394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8347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D0F23A-66D6-4767-A834-3CDA585CE100}"/>
              </a:ext>
            </a:extLst>
          </p:cNvPr>
          <p:cNvGrpSpPr/>
          <p:nvPr/>
        </p:nvGrpSpPr>
        <p:grpSpPr>
          <a:xfrm>
            <a:off x="1116000" y="1677592"/>
            <a:ext cx="9920291" cy="3327798"/>
            <a:chOff x="-30163" y="1677592"/>
            <a:chExt cx="9920291" cy="3327798"/>
          </a:xfrm>
        </p:grpSpPr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4BF2EA96-4A7F-4C49-8CE2-97848190C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448EA529-5F7B-4434-A512-181058D88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0843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6BBBDF0A-33A7-46E1-85F0-2BEF1ACF0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A36A537F-FD10-4CE0-A8AD-594FBF137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3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E07F1A2-2BE3-48BB-8B1D-FC8E89BA6539}"/>
                </a:ext>
              </a:extLst>
            </p:cNvPr>
            <p:cNvGrpSpPr/>
            <p:nvPr/>
          </p:nvGrpSpPr>
          <p:grpSpPr>
            <a:xfrm>
              <a:off x="6811888" y="3005113"/>
              <a:ext cx="631830" cy="111125"/>
              <a:chOff x="2395542" y="3002759"/>
              <a:chExt cx="641257" cy="111125"/>
            </a:xfrm>
          </p:grpSpPr>
          <p:sp>
            <p:nvSpPr>
              <p:cNvPr id="108" name="Line 8">
                <a:extLst>
                  <a:ext uri="{FF2B5EF4-FFF2-40B4-BE49-F238E27FC236}">
                    <a16:creationId xmlns:a16="http://schemas.microsoft.com/office/drawing/2014/main" id="{A19F3300-5B54-4214-B53D-09EB3731C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10" name="Freeform 9">
                <a:extLst>
                  <a:ext uri="{FF2B5EF4-FFF2-40B4-BE49-F238E27FC236}">
                    <a16:creationId xmlns:a16="http://schemas.microsoft.com/office/drawing/2014/main" id="{07AF3F42-017D-4B97-A721-F3DAE0CA3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674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1" name="Line 8">
              <a:extLst>
                <a:ext uri="{FF2B5EF4-FFF2-40B4-BE49-F238E27FC236}">
                  <a16:creationId xmlns:a16="http://schemas.microsoft.com/office/drawing/2014/main" id="{8B9B0055-D67B-4551-844D-45C65D40E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8726" y="305514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Line 11">
              <a:extLst>
                <a:ext uri="{FF2B5EF4-FFF2-40B4-BE49-F238E27FC236}">
                  <a16:creationId xmlns:a16="http://schemas.microsoft.com/office/drawing/2014/main" id="{5E5793D5-5368-40E0-B364-6E62FDC1D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8726" y="369967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0AB87B29-7DD2-4050-A767-2393B168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215" y="3649663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D15B20-C3FF-4A83-99CF-3C5251CBA7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87112" y="1677592"/>
              <a:ext cx="2260204" cy="3327798"/>
              <a:chOff x="735013" y="2066927"/>
              <a:chExt cx="1808163" cy="2662238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F0A995D-4FDF-468B-AE5B-961948B6D15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129" name="Freeform 5">
                  <a:extLst>
                    <a:ext uri="{FF2B5EF4-FFF2-40B4-BE49-F238E27FC236}">
                      <a16:creationId xmlns:a16="http://schemas.microsoft.com/office/drawing/2014/main" id="{F004D13E-8EC6-423B-89BC-32BD2B7FA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30" name="Freeform 6">
                  <a:extLst>
                    <a:ext uri="{FF2B5EF4-FFF2-40B4-BE49-F238E27FC236}">
                      <a16:creationId xmlns:a16="http://schemas.microsoft.com/office/drawing/2014/main" id="{50F17036-665B-4788-B7C8-C3AA2EFC7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6266746B-BF4B-4973-96E3-7A8F4BF3D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Freeform 14">
                    <a:extLst>
                      <a:ext uri="{FF2B5EF4-FFF2-40B4-BE49-F238E27FC236}">
                        <a16:creationId xmlns:a16="http://schemas.microsoft.com/office/drawing/2014/main" id="{B9E2D333-39BD-4E05-A1FF-54AF52E748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23" name="Freeform 14">
                    <a:extLst>
                      <a:ext uri="{FF2B5EF4-FFF2-40B4-BE49-F238E27FC236}">
                        <a16:creationId xmlns:a16="http://schemas.microsoft.com/office/drawing/2014/main" id="{B9E2D333-39BD-4E05-A1FF-54AF52E748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2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D0B68FD9-CDD2-45E2-9F57-B22FE3E62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16">
                <a:extLst>
                  <a:ext uri="{FF2B5EF4-FFF2-40B4-BE49-F238E27FC236}">
                    <a16:creationId xmlns:a16="http://schemas.microsoft.com/office/drawing/2014/main" id="{8D5D2D5D-D193-4D82-8012-67B4E8EA3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C9F99104-886A-481A-B956-266815556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Oval 18">
                    <a:extLst>
                      <a:ext uri="{FF2B5EF4-FFF2-40B4-BE49-F238E27FC236}">
                        <a16:creationId xmlns:a16="http://schemas.microsoft.com/office/drawing/2014/main" id="{BA4EEFDA-B193-4DF9-8112-AFED48CE1B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27" name="Oval 18">
                    <a:extLst>
                      <a:ext uri="{FF2B5EF4-FFF2-40B4-BE49-F238E27FC236}">
                        <a16:creationId xmlns:a16="http://schemas.microsoft.com/office/drawing/2014/main" id="{BA4EEFDA-B193-4DF9-8112-AFED48CE1B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Rectangle 19">
                <a:extLst>
                  <a:ext uri="{FF2B5EF4-FFF2-40B4-BE49-F238E27FC236}">
                    <a16:creationId xmlns:a16="http://schemas.microsoft.com/office/drawing/2014/main" id="{1C7AD019-AC07-4E33-9B2B-A6B76CE88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239" y="3241676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63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0163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6651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FEDEC217-E0DD-48A0-BA51-0BB88373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651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A820F47-D794-4A0D-A648-E9B07AF5EECC}"/>
                </a:ext>
              </a:extLst>
            </p:cNvPr>
            <p:cNvGrpSpPr/>
            <p:nvPr/>
          </p:nvGrpSpPr>
          <p:grpSpPr>
            <a:xfrm>
              <a:off x="735013" y="2066927"/>
              <a:ext cx="1808163" cy="2662238"/>
              <a:chOff x="735013" y="2066927"/>
              <a:chExt cx="1808163" cy="26622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>
                <a:off x="2247901" y="2530477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5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65338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4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4725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" name="Oval 18">
                    <a:extLst>
                      <a:ext uri="{FF2B5EF4-FFF2-40B4-BE49-F238E27FC236}">
                        <a16:creationId xmlns:a16="http://schemas.microsoft.com/office/drawing/2014/main" id="{FBFBDD5B-E9C2-410F-8F01-0BC0A5E50F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35013" y="4251327"/>
                    <a:ext cx="477838" cy="477838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925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700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2700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75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F90871F-DFED-41B9-BCDD-B57F1D6EB9E8}"/>
                </a:ext>
              </a:extLst>
            </p:cNvPr>
            <p:cNvGrpSpPr/>
            <p:nvPr/>
          </p:nvGrpSpPr>
          <p:grpSpPr>
            <a:xfrm>
              <a:off x="2405064" y="3002759"/>
              <a:ext cx="638179" cy="111125"/>
              <a:chOff x="2395542" y="3002759"/>
              <a:chExt cx="647701" cy="111125"/>
            </a:xfrm>
          </p:grpSpPr>
          <p:sp>
            <p:nvSpPr>
              <p:cNvPr id="102" name="Line 8">
                <a:extLst>
                  <a:ext uri="{FF2B5EF4-FFF2-40B4-BE49-F238E27FC236}">
                    <a16:creationId xmlns:a16="http://schemas.microsoft.com/office/drawing/2014/main" id="{C334367A-4D96-455F-BA39-A5B8801F3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5542" y="305038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118" y="30027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74D4ECC-E6FB-455E-BEC7-DFE0FA31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118" y="364728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8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A7E50B-F2DF-469D-BB7C-BBDEB8591B6D}"/>
                </a:ext>
              </a:extLst>
            </p:cNvPr>
            <p:cNvGrpSpPr/>
            <p:nvPr/>
          </p:nvGrpSpPr>
          <p:grpSpPr>
            <a:xfrm>
              <a:off x="3006727" y="2062164"/>
              <a:ext cx="1806576" cy="2660651"/>
              <a:chOff x="3006727" y="2062164"/>
              <a:chExt cx="1806576" cy="2660651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3590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8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902A2A8E-1068-40A0-B3D8-2E645FA5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652" y="2870202"/>
                <a:ext cx="1635126" cy="1068388"/>
              </a:xfrm>
              <a:custGeom>
                <a:avLst/>
                <a:gdLst>
                  <a:gd name="T0" fmla="*/ 363 w 4141"/>
                  <a:gd name="T1" fmla="*/ 0 h 2706"/>
                  <a:gd name="T2" fmla="*/ 3667 w 4141"/>
                  <a:gd name="T3" fmla="*/ 0 h 2706"/>
                  <a:gd name="T4" fmla="*/ 4141 w 4141"/>
                  <a:gd name="T5" fmla="*/ 383 h 2706"/>
                  <a:gd name="T6" fmla="*/ 4141 w 4141"/>
                  <a:gd name="T7" fmla="*/ 2278 h 2706"/>
                  <a:gd name="T8" fmla="*/ 3771 w 4141"/>
                  <a:gd name="T9" fmla="*/ 2704 h 2706"/>
                  <a:gd name="T10" fmla="*/ 363 w 4141"/>
                  <a:gd name="T11" fmla="*/ 2706 h 2706"/>
                  <a:gd name="T12" fmla="*/ 0 w 4141"/>
                  <a:gd name="T13" fmla="*/ 2300 h 2706"/>
                  <a:gd name="T14" fmla="*/ 0 w 4141"/>
                  <a:gd name="T15" fmla="*/ 406 h 2706"/>
                  <a:gd name="T16" fmla="*/ 363 w 4141"/>
                  <a:gd name="T17" fmla="*/ 0 h 2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6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6"/>
                      <a:pt x="4141" y="383"/>
                      <a:pt x="4141" y="383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2"/>
                      <a:pt x="3972" y="2704"/>
                      <a:pt x="3771" y="2704"/>
                    </a:cubicBezTo>
                    <a:cubicBezTo>
                      <a:pt x="363" y="2706"/>
                      <a:pt x="363" y="2706"/>
                      <a:pt x="363" y="2706"/>
                    </a:cubicBezTo>
                    <a:cubicBezTo>
                      <a:pt x="162" y="2706"/>
                      <a:pt x="0" y="2524"/>
                      <a:pt x="0" y="2300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1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46" name="Oval 43">
                    <a:extLst>
                      <a:ext uri="{FF2B5EF4-FFF2-40B4-BE49-F238E27FC236}">
                        <a16:creationId xmlns:a16="http://schemas.microsoft.com/office/drawing/2014/main" id="{1272CC0B-B1A0-4FD0-94D7-68346CAC34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35465" y="2062164"/>
                    <a:ext cx="477838" cy="477838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5E25C0A-FA9D-4878-B722-903353212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  <a:gd name="T6" fmla="*/ 0 w 11"/>
                  <a:gd name="T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  <a:lnTo>
                      <a:pt x="0" y="1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852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752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50" name="Oval 47">
                    <a:extLst>
                      <a:ext uri="{FF2B5EF4-FFF2-40B4-BE49-F238E27FC236}">
                        <a16:creationId xmlns:a16="http://schemas.microsoft.com/office/drawing/2014/main" id="{7C0E1D44-5ADB-4CF3-B8DF-FFF5188F4B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06727" y="4244977"/>
                    <a:ext cx="476250" cy="47783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235820BF-274B-4695-B5C7-BBF04FB64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877" y="3192465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4676778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4676778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717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CA03187-3157-46A3-B59F-B73E36B30CC7}"/>
                </a:ext>
              </a:extLst>
            </p:cNvPr>
            <p:cNvGrpSpPr/>
            <p:nvPr/>
          </p:nvGrpSpPr>
          <p:grpSpPr>
            <a:xfrm>
              <a:off x="5300666" y="2066927"/>
              <a:ext cx="1806576" cy="2662238"/>
              <a:chOff x="5300666" y="2066927"/>
              <a:chExt cx="1806576" cy="26622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solidFill>
                    <a:srgbClr val="D1E8C5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80" name="Oval 77">
                    <a:extLst>
                      <a:ext uri="{FF2B5EF4-FFF2-40B4-BE49-F238E27FC236}">
                        <a16:creationId xmlns:a16="http://schemas.microsoft.com/office/drawing/2014/main" id="{04C5F06F-14FD-43B2-9258-08FA49EFF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0666" y="4251327"/>
                    <a:ext cx="476250" cy="47783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9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967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D45E987D-091D-4DD9-B8E0-39F8DEEEF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5591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76" name="Freeform 73">
                    <a:extLst>
                      <a:ext uri="{FF2B5EF4-FFF2-40B4-BE49-F238E27FC236}">
                        <a16:creationId xmlns:a16="http://schemas.microsoft.com/office/drawing/2014/main" id="{4EB2AC02-FE5C-4225-9455-DBAD06E84B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29404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FBBAEF6C-2E17-470F-B30E-96025EA8E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791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0691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78">
                <a:extLst>
                  <a:ext uri="{FF2B5EF4-FFF2-40B4-BE49-F238E27FC236}">
                    <a16:creationId xmlns:a16="http://schemas.microsoft.com/office/drawing/2014/main" id="{88A97156-AAB5-4BBA-A92B-CE7F4870A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816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D8D64F7F-6B5F-489A-B04E-E8F575BA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2D8506CB-BEF9-4E0A-9053-6373211C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0843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2" name="Slide Zoom 131">
                <a:extLst>
                  <a:ext uri="{FF2B5EF4-FFF2-40B4-BE49-F238E27FC236}">
                    <a16:creationId xmlns:a16="http://schemas.microsoft.com/office/drawing/2014/main" id="{A41F4400-4CA3-4611-A6F8-CE7CE222EB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7366416"/>
                  </p:ext>
                </p:extLst>
              </p:nvPr>
            </p:nvGraphicFramePr>
            <p:xfrm>
              <a:off x="8500943" y="2730696"/>
              <a:ext cx="2251790" cy="1266632"/>
            </p:xfrm>
            <a:graphic>
              <a:graphicData uri="http://schemas.microsoft.com/office/powerpoint/2016/slidezoom">
                <pslz:sldZm>
                  <pslz:sldZmObj sldId="264" cId="1387724379">
                    <pslz:zmPr id="{8A91EB2D-E17F-45D6-BD5B-52DC7F39D56F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1790" cy="126663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2" name="Slide Zoom 131">
                <a:extLst>
                  <a:ext uri="{FF2B5EF4-FFF2-40B4-BE49-F238E27FC236}">
                    <a16:creationId xmlns:a16="http://schemas.microsoft.com/office/drawing/2014/main" id="{A41F4400-4CA3-4611-A6F8-CE7CE222EB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0943" y="2730696"/>
                <a:ext cx="2251790" cy="12666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42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791440D6-4A0D-4A47-85F1-77C7101A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361" y="1317473"/>
            <a:ext cx="7338130" cy="4484673"/>
          </a:xfrm>
          <a:prstGeom prst="rect">
            <a:avLst/>
          </a:prstGeom>
          <a:solidFill>
            <a:srgbClr val="047368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E80C7B4-46BC-4703-9FAF-2C05BF1F1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885" y="2088593"/>
            <a:ext cx="916290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5D2D7AD-5A08-4523-AAA4-E04894BB7AE5}"/>
              </a:ext>
            </a:extLst>
          </p:cNvPr>
          <p:cNvSpPr>
            <a:spLocks/>
          </p:cNvSpPr>
          <p:nvPr/>
        </p:nvSpPr>
        <p:spPr bwMode="auto">
          <a:xfrm>
            <a:off x="9857856" y="5458732"/>
            <a:ext cx="98341" cy="159219"/>
          </a:xfrm>
          <a:custGeom>
            <a:avLst/>
            <a:gdLst>
              <a:gd name="T0" fmla="*/ 1 w 63"/>
              <a:gd name="T1" fmla="*/ 35 h 102"/>
              <a:gd name="T2" fmla="*/ 1 w 63"/>
              <a:gd name="T3" fmla="*/ 0 h 102"/>
              <a:gd name="T4" fmla="*/ 63 w 63"/>
              <a:gd name="T5" fmla="*/ 52 h 102"/>
              <a:gd name="T6" fmla="*/ 0 w 63"/>
              <a:gd name="T7" fmla="*/ 102 h 102"/>
              <a:gd name="T8" fmla="*/ 0 w 63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02">
                <a:moveTo>
                  <a:pt x="1" y="35"/>
                </a:moveTo>
                <a:lnTo>
                  <a:pt x="1" y="0"/>
                </a:lnTo>
                <a:lnTo>
                  <a:pt x="63" y="52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84F2FCB8-EAD8-4113-9D60-27A3D6128BA9}"/>
              </a:ext>
            </a:extLst>
          </p:cNvPr>
          <p:cNvSpPr>
            <a:spLocks/>
          </p:cNvSpPr>
          <p:nvPr/>
        </p:nvSpPr>
        <p:spPr bwMode="auto">
          <a:xfrm>
            <a:off x="5441866" y="1815423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BB64285-5360-4F0C-8574-B9D8B1A08C58}"/>
              </a:ext>
            </a:extLst>
          </p:cNvPr>
          <p:cNvSpPr>
            <a:spLocks/>
          </p:cNvSpPr>
          <p:nvPr/>
        </p:nvSpPr>
        <p:spPr bwMode="auto">
          <a:xfrm>
            <a:off x="4623916" y="5436878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A8B33105-7C5B-4D7B-9475-ED16A8D91644}"/>
              </a:ext>
            </a:extLst>
          </p:cNvPr>
          <p:cNvSpPr>
            <a:spLocks/>
          </p:cNvSpPr>
          <p:nvPr/>
        </p:nvSpPr>
        <p:spPr bwMode="auto">
          <a:xfrm>
            <a:off x="3587431" y="4882733"/>
            <a:ext cx="159219" cy="98341"/>
          </a:xfrm>
          <a:custGeom>
            <a:avLst/>
            <a:gdLst>
              <a:gd name="T0" fmla="*/ 67 w 102"/>
              <a:gd name="T1" fmla="*/ 2 h 63"/>
              <a:gd name="T2" fmla="*/ 102 w 102"/>
              <a:gd name="T3" fmla="*/ 3 h 63"/>
              <a:gd name="T4" fmla="*/ 49 w 102"/>
              <a:gd name="T5" fmla="*/ 63 h 63"/>
              <a:gd name="T6" fmla="*/ 0 w 102"/>
              <a:gd name="T7" fmla="*/ 0 h 63"/>
              <a:gd name="T8" fmla="*/ 35 w 102"/>
              <a:gd name="T9" fmla="*/ 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3">
                <a:moveTo>
                  <a:pt x="67" y="2"/>
                </a:moveTo>
                <a:lnTo>
                  <a:pt x="102" y="3"/>
                </a:lnTo>
                <a:lnTo>
                  <a:pt x="49" y="63"/>
                </a:lnTo>
                <a:lnTo>
                  <a:pt x="0" y="0"/>
                </a:lnTo>
                <a:lnTo>
                  <a:pt x="35" y="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BBA6C455-34ED-48F6-8E06-9BDEA9AD6603}"/>
              </a:ext>
            </a:extLst>
          </p:cNvPr>
          <p:cNvSpPr>
            <a:spLocks/>
          </p:cNvSpPr>
          <p:nvPr/>
        </p:nvSpPr>
        <p:spPr bwMode="auto">
          <a:xfrm>
            <a:off x="4116601" y="3972686"/>
            <a:ext cx="157658" cy="96780"/>
          </a:xfrm>
          <a:custGeom>
            <a:avLst/>
            <a:gdLst>
              <a:gd name="T0" fmla="*/ 67 w 101"/>
              <a:gd name="T1" fmla="*/ 0 h 62"/>
              <a:gd name="T2" fmla="*/ 101 w 101"/>
              <a:gd name="T3" fmla="*/ 0 h 62"/>
              <a:gd name="T4" fmla="*/ 51 w 101"/>
              <a:gd name="T5" fmla="*/ 62 h 62"/>
              <a:gd name="T6" fmla="*/ 0 w 101"/>
              <a:gd name="T7" fmla="*/ 0 h 62"/>
              <a:gd name="T8" fmla="*/ 35 w 101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67" y="0"/>
                </a:moveTo>
                <a:lnTo>
                  <a:pt x="101" y="0"/>
                </a:lnTo>
                <a:lnTo>
                  <a:pt x="51" y="62"/>
                </a:lnTo>
                <a:lnTo>
                  <a:pt x="0" y="0"/>
                </a:lnTo>
                <a:lnTo>
                  <a:pt x="35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0A02EF28-B25A-4161-9417-5A7D65747A3A}"/>
              </a:ext>
            </a:extLst>
          </p:cNvPr>
          <p:cNvSpPr>
            <a:spLocks/>
          </p:cNvSpPr>
          <p:nvPr/>
        </p:nvSpPr>
        <p:spPr bwMode="auto">
          <a:xfrm>
            <a:off x="5747815" y="1511034"/>
            <a:ext cx="1579704" cy="157658"/>
          </a:xfrm>
          <a:custGeom>
            <a:avLst/>
            <a:gdLst>
              <a:gd name="T0" fmla="*/ 0 w 1012"/>
              <a:gd name="T1" fmla="*/ 67 h 101"/>
              <a:gd name="T2" fmla="*/ 0 w 1012"/>
              <a:gd name="T3" fmla="*/ 35 h 101"/>
              <a:gd name="T4" fmla="*/ 508 w 1012"/>
              <a:gd name="T5" fmla="*/ 35 h 101"/>
              <a:gd name="T6" fmla="*/ 950 w 1012"/>
              <a:gd name="T7" fmla="*/ 34 h 101"/>
              <a:gd name="T8" fmla="*/ 950 w 1012"/>
              <a:gd name="T9" fmla="*/ 0 h 101"/>
              <a:gd name="T10" fmla="*/ 1012 w 1012"/>
              <a:gd name="T11" fmla="*/ 50 h 101"/>
              <a:gd name="T12" fmla="*/ 950 w 1012"/>
              <a:gd name="T13" fmla="*/ 101 h 101"/>
              <a:gd name="T14" fmla="*/ 950 w 1012"/>
              <a:gd name="T15" fmla="*/ 67 h 101"/>
              <a:gd name="T16" fmla="*/ 508 w 1012"/>
              <a:gd name="T17" fmla="*/ 67 h 101"/>
              <a:gd name="T18" fmla="*/ 0 w 1012"/>
              <a:gd name="T1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2" h="101">
                <a:moveTo>
                  <a:pt x="0" y="67"/>
                </a:moveTo>
                <a:lnTo>
                  <a:pt x="0" y="35"/>
                </a:lnTo>
                <a:lnTo>
                  <a:pt x="508" y="35"/>
                </a:lnTo>
                <a:lnTo>
                  <a:pt x="950" y="34"/>
                </a:lnTo>
                <a:lnTo>
                  <a:pt x="950" y="0"/>
                </a:lnTo>
                <a:lnTo>
                  <a:pt x="1012" y="50"/>
                </a:lnTo>
                <a:lnTo>
                  <a:pt x="950" y="101"/>
                </a:lnTo>
                <a:lnTo>
                  <a:pt x="950" y="67"/>
                </a:lnTo>
                <a:lnTo>
                  <a:pt x="508" y="67"/>
                </a:lnTo>
                <a:lnTo>
                  <a:pt x="0" y="67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17">
            <a:extLst>
              <a:ext uri="{FF2B5EF4-FFF2-40B4-BE49-F238E27FC236}">
                <a16:creationId xmlns:a16="http://schemas.microsoft.com/office/drawing/2014/main" id="{EC4B2E96-E749-4308-B678-40069EFD2F5D}"/>
              </a:ext>
            </a:extLst>
          </p:cNvPr>
          <p:cNvSpPr>
            <a:spLocks/>
          </p:cNvSpPr>
          <p:nvPr/>
        </p:nvSpPr>
        <p:spPr bwMode="auto">
          <a:xfrm>
            <a:off x="7230740" y="1511034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CE797B91-7D81-4AC0-8634-BB1D11D76517}"/>
              </a:ext>
            </a:extLst>
          </p:cNvPr>
          <p:cNvSpPr>
            <a:spLocks/>
          </p:cNvSpPr>
          <p:nvPr/>
        </p:nvSpPr>
        <p:spPr bwMode="auto">
          <a:xfrm>
            <a:off x="2048313" y="1511034"/>
            <a:ext cx="3232774" cy="159219"/>
          </a:xfrm>
          <a:custGeom>
            <a:avLst/>
            <a:gdLst>
              <a:gd name="T0" fmla="*/ 32 w 2071"/>
              <a:gd name="T1" fmla="*/ 61 h 102"/>
              <a:gd name="T2" fmla="*/ 0 w 2071"/>
              <a:gd name="T3" fmla="*/ 61 h 102"/>
              <a:gd name="T4" fmla="*/ 0 w 2071"/>
              <a:gd name="T5" fmla="*/ 35 h 102"/>
              <a:gd name="T6" fmla="*/ 2009 w 2071"/>
              <a:gd name="T7" fmla="*/ 35 h 102"/>
              <a:gd name="T8" fmla="*/ 2009 w 2071"/>
              <a:gd name="T9" fmla="*/ 0 h 102"/>
              <a:gd name="T10" fmla="*/ 2071 w 2071"/>
              <a:gd name="T11" fmla="*/ 51 h 102"/>
              <a:gd name="T12" fmla="*/ 2009 w 2071"/>
              <a:gd name="T13" fmla="*/ 102 h 102"/>
              <a:gd name="T14" fmla="*/ 2009 w 2071"/>
              <a:gd name="T15" fmla="*/ 67 h 102"/>
              <a:gd name="T16" fmla="*/ 32 w 2071"/>
              <a:gd name="T17" fmla="*/ 67 h 102"/>
              <a:gd name="T18" fmla="*/ 32 w 2071"/>
              <a:gd name="T19" fmla="*/ 6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1" h="102">
                <a:moveTo>
                  <a:pt x="32" y="61"/>
                </a:moveTo>
                <a:lnTo>
                  <a:pt x="0" y="61"/>
                </a:lnTo>
                <a:lnTo>
                  <a:pt x="0" y="35"/>
                </a:lnTo>
                <a:lnTo>
                  <a:pt x="2009" y="35"/>
                </a:lnTo>
                <a:lnTo>
                  <a:pt x="2009" y="0"/>
                </a:lnTo>
                <a:lnTo>
                  <a:pt x="2071" y="51"/>
                </a:lnTo>
                <a:lnTo>
                  <a:pt x="2009" y="102"/>
                </a:lnTo>
                <a:lnTo>
                  <a:pt x="2009" y="67"/>
                </a:lnTo>
                <a:lnTo>
                  <a:pt x="32" y="67"/>
                </a:lnTo>
                <a:lnTo>
                  <a:pt x="32" y="61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B983CD76-7A0B-4B72-800D-395FDC7CBF36}"/>
              </a:ext>
            </a:extLst>
          </p:cNvPr>
          <p:cNvSpPr>
            <a:spLocks/>
          </p:cNvSpPr>
          <p:nvPr/>
        </p:nvSpPr>
        <p:spPr bwMode="auto">
          <a:xfrm>
            <a:off x="5184305" y="1511034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967F5D6F-3510-446F-A896-5A724DD938C0}"/>
              </a:ext>
            </a:extLst>
          </p:cNvPr>
          <p:cNvSpPr>
            <a:spLocks/>
          </p:cNvSpPr>
          <p:nvPr/>
        </p:nvSpPr>
        <p:spPr bwMode="auto">
          <a:xfrm>
            <a:off x="8891614" y="1984009"/>
            <a:ext cx="157658" cy="96780"/>
          </a:xfrm>
          <a:custGeom>
            <a:avLst/>
            <a:gdLst>
              <a:gd name="T0" fmla="*/ 67 w 101"/>
              <a:gd name="T1" fmla="*/ 0 h 62"/>
              <a:gd name="T2" fmla="*/ 101 w 101"/>
              <a:gd name="T3" fmla="*/ 0 h 62"/>
              <a:gd name="T4" fmla="*/ 50 w 101"/>
              <a:gd name="T5" fmla="*/ 62 h 62"/>
              <a:gd name="T6" fmla="*/ 0 w 101"/>
              <a:gd name="T7" fmla="*/ 0 h 62"/>
              <a:gd name="T8" fmla="*/ 34 w 101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67" y="0"/>
                </a:moveTo>
                <a:lnTo>
                  <a:pt x="101" y="0"/>
                </a:lnTo>
                <a:lnTo>
                  <a:pt x="50" y="62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5E178015-86D0-447B-9635-22A02CB7CC2C}"/>
              </a:ext>
            </a:extLst>
          </p:cNvPr>
          <p:cNvSpPr>
            <a:spLocks/>
          </p:cNvSpPr>
          <p:nvPr/>
        </p:nvSpPr>
        <p:spPr bwMode="auto">
          <a:xfrm>
            <a:off x="7547617" y="188566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49 w 101"/>
              <a:gd name="T5" fmla="*/ 0 h 62"/>
              <a:gd name="T6" fmla="*/ 101 w 101"/>
              <a:gd name="T7" fmla="*/ 60 h 62"/>
              <a:gd name="T8" fmla="*/ 66 w 101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49" y="0"/>
                </a:lnTo>
                <a:lnTo>
                  <a:pt x="101" y="60"/>
                </a:lnTo>
                <a:lnTo>
                  <a:pt x="66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B1017AB4-99A1-4DAE-9F26-0A27834212CC}"/>
              </a:ext>
            </a:extLst>
          </p:cNvPr>
          <p:cNvSpPr>
            <a:spLocks/>
          </p:cNvSpPr>
          <p:nvPr/>
        </p:nvSpPr>
        <p:spPr bwMode="auto">
          <a:xfrm>
            <a:off x="6952887" y="2698933"/>
            <a:ext cx="157658" cy="103024"/>
          </a:xfrm>
          <a:custGeom>
            <a:avLst/>
            <a:gdLst>
              <a:gd name="T0" fmla="*/ 34 w 101"/>
              <a:gd name="T1" fmla="*/ 63 h 66"/>
              <a:gd name="T2" fmla="*/ 0 w 101"/>
              <a:gd name="T3" fmla="*/ 66 h 66"/>
              <a:gd name="T4" fmla="*/ 47 w 101"/>
              <a:gd name="T5" fmla="*/ 0 h 66"/>
              <a:gd name="T6" fmla="*/ 101 w 101"/>
              <a:gd name="T7" fmla="*/ 58 h 66"/>
              <a:gd name="T8" fmla="*/ 67 w 101"/>
              <a:gd name="T9" fmla="*/ 6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6">
                <a:moveTo>
                  <a:pt x="34" y="63"/>
                </a:moveTo>
                <a:lnTo>
                  <a:pt x="0" y="66"/>
                </a:lnTo>
                <a:lnTo>
                  <a:pt x="47" y="0"/>
                </a:lnTo>
                <a:lnTo>
                  <a:pt x="101" y="58"/>
                </a:lnTo>
                <a:lnTo>
                  <a:pt x="67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1378D941-442F-4383-9FD3-5F3FF0206EC1}"/>
              </a:ext>
            </a:extLst>
          </p:cNvPr>
          <p:cNvSpPr>
            <a:spLocks/>
          </p:cNvSpPr>
          <p:nvPr/>
        </p:nvSpPr>
        <p:spPr bwMode="auto">
          <a:xfrm>
            <a:off x="6695326" y="2388299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1 h 101"/>
              <a:gd name="T6" fmla="*/ 1 w 62"/>
              <a:gd name="T7" fmla="*/ 101 h 101"/>
              <a:gd name="T8" fmla="*/ 1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1"/>
                </a:lnTo>
                <a:lnTo>
                  <a:pt x="1" y="101"/>
                </a:lnTo>
                <a:lnTo>
                  <a:pt x="1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F713D74F-8E2F-4FC1-93A1-0815069C3527}"/>
              </a:ext>
            </a:extLst>
          </p:cNvPr>
          <p:cNvSpPr>
            <a:spLocks/>
          </p:cNvSpPr>
          <p:nvPr/>
        </p:nvSpPr>
        <p:spPr bwMode="auto">
          <a:xfrm>
            <a:off x="3200309" y="4091321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6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5">
            <a:extLst>
              <a:ext uri="{FF2B5EF4-FFF2-40B4-BE49-F238E27FC236}">
                <a16:creationId xmlns:a16="http://schemas.microsoft.com/office/drawing/2014/main" id="{BD521A51-18B9-4512-9461-5D6B02F28C60}"/>
              </a:ext>
            </a:extLst>
          </p:cNvPr>
          <p:cNvSpPr>
            <a:spLocks/>
          </p:cNvSpPr>
          <p:nvPr/>
        </p:nvSpPr>
        <p:spPr bwMode="auto">
          <a:xfrm>
            <a:off x="3206554" y="4077272"/>
            <a:ext cx="157658" cy="98341"/>
          </a:xfrm>
          <a:custGeom>
            <a:avLst/>
            <a:gdLst>
              <a:gd name="T0" fmla="*/ 34 w 101"/>
              <a:gd name="T1" fmla="*/ 63 h 63"/>
              <a:gd name="T2" fmla="*/ 0 w 101"/>
              <a:gd name="T3" fmla="*/ 63 h 63"/>
              <a:gd name="T4" fmla="*/ 51 w 101"/>
              <a:gd name="T5" fmla="*/ 0 h 63"/>
              <a:gd name="T6" fmla="*/ 101 w 101"/>
              <a:gd name="T7" fmla="*/ 63 h 63"/>
              <a:gd name="T8" fmla="*/ 67 w 101"/>
              <a:gd name="T9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3">
                <a:moveTo>
                  <a:pt x="34" y="63"/>
                </a:moveTo>
                <a:lnTo>
                  <a:pt x="0" y="63"/>
                </a:lnTo>
                <a:lnTo>
                  <a:pt x="51" y="0"/>
                </a:lnTo>
                <a:lnTo>
                  <a:pt x="101" y="63"/>
                </a:lnTo>
                <a:lnTo>
                  <a:pt x="67" y="63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9804FCA1-B103-4C6A-B9C0-8870AC62F338}"/>
              </a:ext>
            </a:extLst>
          </p:cNvPr>
          <p:cNvSpPr>
            <a:spLocks/>
          </p:cNvSpPr>
          <p:nvPr/>
        </p:nvSpPr>
        <p:spPr bwMode="auto">
          <a:xfrm>
            <a:off x="6937276" y="4701661"/>
            <a:ext cx="159219" cy="96780"/>
          </a:xfrm>
          <a:custGeom>
            <a:avLst/>
            <a:gdLst>
              <a:gd name="T0" fmla="*/ 35 w 102"/>
              <a:gd name="T1" fmla="*/ 62 h 62"/>
              <a:gd name="T2" fmla="*/ 0 w 102"/>
              <a:gd name="T3" fmla="*/ 62 h 62"/>
              <a:gd name="T4" fmla="*/ 51 w 102"/>
              <a:gd name="T5" fmla="*/ 0 h 62"/>
              <a:gd name="T6" fmla="*/ 102 w 102"/>
              <a:gd name="T7" fmla="*/ 62 h 62"/>
              <a:gd name="T8" fmla="*/ 67 w 102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2">
                <a:moveTo>
                  <a:pt x="35" y="62"/>
                </a:moveTo>
                <a:lnTo>
                  <a:pt x="0" y="62"/>
                </a:lnTo>
                <a:lnTo>
                  <a:pt x="51" y="0"/>
                </a:lnTo>
                <a:lnTo>
                  <a:pt x="102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CE8B6A98-B06B-4BCF-931F-952A2F7C5E7A}"/>
              </a:ext>
            </a:extLst>
          </p:cNvPr>
          <p:cNvSpPr>
            <a:spLocks/>
          </p:cNvSpPr>
          <p:nvPr/>
        </p:nvSpPr>
        <p:spPr bwMode="auto">
          <a:xfrm>
            <a:off x="5810255" y="5491512"/>
            <a:ext cx="99903" cy="156098"/>
          </a:xfrm>
          <a:custGeom>
            <a:avLst/>
            <a:gdLst>
              <a:gd name="T0" fmla="*/ 1 w 64"/>
              <a:gd name="T1" fmla="*/ 34 h 100"/>
              <a:gd name="T2" fmla="*/ 0 w 64"/>
              <a:gd name="T3" fmla="*/ 0 h 100"/>
              <a:gd name="T4" fmla="*/ 64 w 64"/>
              <a:gd name="T5" fmla="*/ 48 h 100"/>
              <a:gd name="T6" fmla="*/ 3 w 64"/>
              <a:gd name="T7" fmla="*/ 100 h 100"/>
              <a:gd name="T8" fmla="*/ 2 w 64"/>
              <a:gd name="T9" fmla="*/ 6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00">
                <a:moveTo>
                  <a:pt x="1" y="34"/>
                </a:moveTo>
                <a:lnTo>
                  <a:pt x="0" y="0"/>
                </a:lnTo>
                <a:lnTo>
                  <a:pt x="64" y="48"/>
                </a:lnTo>
                <a:lnTo>
                  <a:pt x="3" y="100"/>
                </a:lnTo>
                <a:lnTo>
                  <a:pt x="2" y="66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554F0E4D-75FF-4527-B496-D6522B7E696A}"/>
              </a:ext>
            </a:extLst>
          </p:cNvPr>
          <p:cNvSpPr>
            <a:spLocks/>
          </p:cNvSpPr>
          <p:nvPr/>
        </p:nvSpPr>
        <p:spPr bwMode="auto">
          <a:xfrm>
            <a:off x="8059616" y="475941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507DBAD5-A488-425B-A7ED-BC047A5C1464}"/>
              </a:ext>
            </a:extLst>
          </p:cNvPr>
          <p:cNvSpPr>
            <a:spLocks/>
          </p:cNvSpPr>
          <p:nvPr/>
        </p:nvSpPr>
        <p:spPr bwMode="auto">
          <a:xfrm>
            <a:off x="7817665" y="5486830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32293AB0-5382-4621-9734-320EFA1D33F3}"/>
              </a:ext>
            </a:extLst>
          </p:cNvPr>
          <p:cNvSpPr>
            <a:spLocks/>
          </p:cNvSpPr>
          <p:nvPr/>
        </p:nvSpPr>
        <p:spPr bwMode="auto">
          <a:xfrm>
            <a:off x="4881476" y="406946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95046F7C-6A49-476A-AE2E-1F6A564DA648}"/>
              </a:ext>
            </a:extLst>
          </p:cNvPr>
          <p:cNvSpPr>
            <a:spLocks/>
          </p:cNvSpPr>
          <p:nvPr/>
        </p:nvSpPr>
        <p:spPr bwMode="auto">
          <a:xfrm>
            <a:off x="4881476" y="4675125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1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C806E7D5-5E48-4CD2-8368-5C27C80DBE47}"/>
              </a:ext>
            </a:extLst>
          </p:cNvPr>
          <p:cNvSpPr>
            <a:spLocks/>
          </p:cNvSpPr>
          <p:nvPr/>
        </p:nvSpPr>
        <p:spPr bwMode="auto">
          <a:xfrm>
            <a:off x="6052206" y="4127223"/>
            <a:ext cx="157658" cy="101463"/>
          </a:xfrm>
          <a:custGeom>
            <a:avLst/>
            <a:gdLst>
              <a:gd name="T0" fmla="*/ 34 w 101"/>
              <a:gd name="T1" fmla="*/ 62 h 65"/>
              <a:gd name="T2" fmla="*/ 0 w 101"/>
              <a:gd name="T3" fmla="*/ 65 h 65"/>
              <a:gd name="T4" fmla="*/ 47 w 101"/>
              <a:gd name="T5" fmla="*/ 0 h 65"/>
              <a:gd name="T6" fmla="*/ 101 w 101"/>
              <a:gd name="T7" fmla="*/ 57 h 65"/>
              <a:gd name="T8" fmla="*/ 67 w 101"/>
              <a:gd name="T9" fmla="*/ 6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5">
                <a:moveTo>
                  <a:pt x="34" y="62"/>
                </a:moveTo>
                <a:lnTo>
                  <a:pt x="0" y="65"/>
                </a:lnTo>
                <a:lnTo>
                  <a:pt x="47" y="0"/>
                </a:lnTo>
                <a:lnTo>
                  <a:pt x="101" y="57"/>
                </a:lnTo>
                <a:lnTo>
                  <a:pt x="67" y="6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E90FC589-A54C-476E-B193-B93C9C248FCA}"/>
              </a:ext>
            </a:extLst>
          </p:cNvPr>
          <p:cNvSpPr>
            <a:spLocks/>
          </p:cNvSpPr>
          <p:nvPr/>
        </p:nvSpPr>
        <p:spPr bwMode="auto">
          <a:xfrm>
            <a:off x="6053766" y="4751612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7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5A533002-0E29-4E1A-B2C5-5703CAB59D6E}"/>
              </a:ext>
            </a:extLst>
          </p:cNvPr>
          <p:cNvSpPr>
            <a:spLocks/>
          </p:cNvSpPr>
          <p:nvPr/>
        </p:nvSpPr>
        <p:spPr bwMode="auto">
          <a:xfrm>
            <a:off x="8059616" y="3560590"/>
            <a:ext cx="159219" cy="99903"/>
          </a:xfrm>
          <a:custGeom>
            <a:avLst/>
            <a:gdLst>
              <a:gd name="T0" fmla="*/ 35 w 102"/>
              <a:gd name="T1" fmla="*/ 61 h 64"/>
              <a:gd name="T2" fmla="*/ 0 w 102"/>
              <a:gd name="T3" fmla="*/ 60 h 64"/>
              <a:gd name="T4" fmla="*/ 53 w 102"/>
              <a:gd name="T5" fmla="*/ 0 h 64"/>
              <a:gd name="T6" fmla="*/ 102 w 102"/>
              <a:gd name="T7" fmla="*/ 64 h 64"/>
              <a:gd name="T8" fmla="*/ 67 w 102"/>
              <a:gd name="T9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4">
                <a:moveTo>
                  <a:pt x="35" y="61"/>
                </a:moveTo>
                <a:lnTo>
                  <a:pt x="0" y="60"/>
                </a:lnTo>
                <a:lnTo>
                  <a:pt x="53" y="0"/>
                </a:lnTo>
                <a:lnTo>
                  <a:pt x="102" y="64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475D411F-C791-470A-AE73-8721143A0CF0}"/>
              </a:ext>
            </a:extLst>
          </p:cNvPr>
          <p:cNvSpPr>
            <a:spLocks/>
          </p:cNvSpPr>
          <p:nvPr/>
        </p:nvSpPr>
        <p:spPr bwMode="auto">
          <a:xfrm>
            <a:off x="8059616" y="4133467"/>
            <a:ext cx="157658" cy="99903"/>
          </a:xfrm>
          <a:custGeom>
            <a:avLst/>
            <a:gdLst>
              <a:gd name="T0" fmla="*/ 34 w 101"/>
              <a:gd name="T1" fmla="*/ 62 h 64"/>
              <a:gd name="T2" fmla="*/ 0 w 101"/>
              <a:gd name="T3" fmla="*/ 60 h 64"/>
              <a:gd name="T4" fmla="*/ 53 w 101"/>
              <a:gd name="T5" fmla="*/ 0 h 64"/>
              <a:gd name="T6" fmla="*/ 101 w 101"/>
              <a:gd name="T7" fmla="*/ 64 h 64"/>
              <a:gd name="T8" fmla="*/ 67 w 101"/>
              <a:gd name="T9" fmla="*/ 6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34" y="62"/>
                </a:moveTo>
                <a:lnTo>
                  <a:pt x="0" y="60"/>
                </a:lnTo>
                <a:lnTo>
                  <a:pt x="53" y="0"/>
                </a:lnTo>
                <a:lnTo>
                  <a:pt x="101" y="64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2F6F5C70-42A6-442B-BD31-C87DE2D33DD4}"/>
              </a:ext>
            </a:extLst>
          </p:cNvPr>
          <p:cNvSpPr>
            <a:spLocks/>
          </p:cNvSpPr>
          <p:nvPr/>
        </p:nvSpPr>
        <p:spPr bwMode="auto">
          <a:xfrm>
            <a:off x="3200309" y="2816007"/>
            <a:ext cx="157658" cy="96780"/>
          </a:xfrm>
          <a:custGeom>
            <a:avLst/>
            <a:gdLst>
              <a:gd name="T0" fmla="*/ 34 w 101"/>
              <a:gd name="T1" fmla="*/ 62 h 62"/>
              <a:gd name="T2" fmla="*/ 0 w 101"/>
              <a:gd name="T3" fmla="*/ 62 h 62"/>
              <a:gd name="T4" fmla="*/ 50 w 101"/>
              <a:gd name="T5" fmla="*/ 0 h 62"/>
              <a:gd name="T6" fmla="*/ 101 w 101"/>
              <a:gd name="T7" fmla="*/ 62 h 62"/>
              <a:gd name="T8" fmla="*/ 66 w 101"/>
              <a:gd name="T9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2">
                <a:moveTo>
                  <a:pt x="34" y="62"/>
                </a:move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7BEDDD73-4525-4AAC-A81A-35D4FB4F6534}"/>
              </a:ext>
            </a:extLst>
          </p:cNvPr>
          <p:cNvSpPr>
            <a:spLocks/>
          </p:cNvSpPr>
          <p:nvPr/>
        </p:nvSpPr>
        <p:spPr bwMode="auto">
          <a:xfrm>
            <a:off x="3871528" y="4230247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0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0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38">
            <a:extLst>
              <a:ext uri="{FF2B5EF4-FFF2-40B4-BE49-F238E27FC236}">
                <a16:creationId xmlns:a16="http://schemas.microsoft.com/office/drawing/2014/main" id="{42AFB6EE-7FF1-4673-BBBD-A2A4469DAFF1}"/>
              </a:ext>
            </a:extLst>
          </p:cNvPr>
          <p:cNvSpPr>
            <a:spLocks/>
          </p:cNvSpPr>
          <p:nvPr/>
        </p:nvSpPr>
        <p:spPr bwMode="auto">
          <a:xfrm>
            <a:off x="3712309" y="2703616"/>
            <a:ext cx="157658" cy="99903"/>
          </a:xfrm>
          <a:custGeom>
            <a:avLst/>
            <a:gdLst>
              <a:gd name="T0" fmla="*/ 67 w 101"/>
              <a:gd name="T1" fmla="*/ 1 h 64"/>
              <a:gd name="T2" fmla="*/ 101 w 101"/>
              <a:gd name="T3" fmla="*/ 0 h 64"/>
              <a:gd name="T4" fmla="*/ 54 w 101"/>
              <a:gd name="T5" fmla="*/ 64 h 64"/>
              <a:gd name="T6" fmla="*/ 0 w 101"/>
              <a:gd name="T7" fmla="*/ 5 h 64"/>
              <a:gd name="T8" fmla="*/ 34 w 101"/>
              <a:gd name="T9" fmla="*/ 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67" y="1"/>
                </a:moveTo>
                <a:lnTo>
                  <a:pt x="101" y="0"/>
                </a:lnTo>
                <a:lnTo>
                  <a:pt x="54" y="64"/>
                </a:lnTo>
                <a:lnTo>
                  <a:pt x="0" y="5"/>
                </a:lnTo>
                <a:lnTo>
                  <a:pt x="34" y="3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BAB073B8-6413-4404-BDD2-0920310B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206" y="2099520"/>
            <a:ext cx="1732679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F897C5A6-A8FD-4737-AD14-5C31BE8C1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2179" y="3001173"/>
                <a:ext cx="601385" cy="600002"/>
              </a:xfrm>
              <a:prstGeom prst="ellipse">
                <a:avLst/>
              </a:prstGeom>
              <a:solidFill>
                <a:srgbClr val="D2EAD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F897C5A6-A8FD-4737-AD14-5C31BE8C1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2179" y="3001173"/>
                <a:ext cx="601385" cy="60000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44">
                <a:extLst>
                  <a:ext uri="{FF2B5EF4-FFF2-40B4-BE49-F238E27FC236}">
                    <a16:creationId xmlns:a16="http://schemas.microsoft.com/office/drawing/2014/main" id="{82924C29-8075-4C9D-B154-0EBA6D50E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913" y="3029859"/>
                <a:ext cx="569755" cy="571316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2" name="Oval 44">
                <a:extLst>
                  <a:ext uri="{FF2B5EF4-FFF2-40B4-BE49-F238E27FC236}">
                    <a16:creationId xmlns:a16="http://schemas.microsoft.com/office/drawing/2014/main" id="{82924C29-8075-4C9D-B154-0EBA6D50E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9913" y="3029859"/>
                <a:ext cx="569755" cy="5713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46">
            <a:extLst>
              <a:ext uri="{FF2B5EF4-FFF2-40B4-BE49-F238E27FC236}">
                <a16:creationId xmlns:a16="http://schemas.microsoft.com/office/drawing/2014/main" id="{D847C06C-5C85-4A58-9F62-88C7EE5E9701}"/>
              </a:ext>
            </a:extLst>
          </p:cNvPr>
          <p:cNvSpPr>
            <a:spLocks/>
          </p:cNvSpPr>
          <p:nvPr/>
        </p:nvSpPr>
        <p:spPr bwMode="auto">
          <a:xfrm>
            <a:off x="6937276" y="3599614"/>
            <a:ext cx="159219" cy="98341"/>
          </a:xfrm>
          <a:custGeom>
            <a:avLst/>
            <a:gdLst>
              <a:gd name="T0" fmla="*/ 35 w 102"/>
              <a:gd name="T1" fmla="*/ 62 h 63"/>
              <a:gd name="T2" fmla="*/ 0 w 102"/>
              <a:gd name="T3" fmla="*/ 61 h 63"/>
              <a:gd name="T4" fmla="*/ 53 w 102"/>
              <a:gd name="T5" fmla="*/ 0 h 63"/>
              <a:gd name="T6" fmla="*/ 102 w 102"/>
              <a:gd name="T7" fmla="*/ 63 h 63"/>
              <a:gd name="T8" fmla="*/ 67 w 102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63">
                <a:moveTo>
                  <a:pt x="35" y="62"/>
                </a:moveTo>
                <a:lnTo>
                  <a:pt x="0" y="61"/>
                </a:lnTo>
                <a:lnTo>
                  <a:pt x="53" y="0"/>
                </a:lnTo>
                <a:lnTo>
                  <a:pt x="102" y="63"/>
                </a:lnTo>
                <a:lnTo>
                  <a:pt x="67" y="62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51">
            <a:extLst>
              <a:ext uri="{FF2B5EF4-FFF2-40B4-BE49-F238E27FC236}">
                <a16:creationId xmlns:a16="http://schemas.microsoft.com/office/drawing/2014/main" id="{E7B8DA62-965E-405D-8530-2D9B28C3250E}"/>
              </a:ext>
            </a:extLst>
          </p:cNvPr>
          <p:cNvSpPr>
            <a:spLocks/>
          </p:cNvSpPr>
          <p:nvPr/>
        </p:nvSpPr>
        <p:spPr bwMode="auto">
          <a:xfrm>
            <a:off x="6990350" y="1885667"/>
            <a:ext cx="714925" cy="351219"/>
          </a:xfrm>
          <a:custGeom>
            <a:avLst/>
            <a:gdLst>
              <a:gd name="T0" fmla="*/ 38 w 458"/>
              <a:gd name="T1" fmla="*/ 223 h 225"/>
              <a:gd name="T2" fmla="*/ 6 w 458"/>
              <a:gd name="T3" fmla="*/ 225 h 225"/>
              <a:gd name="T4" fmla="*/ 0 w 458"/>
              <a:gd name="T5" fmla="*/ 100 h 225"/>
              <a:gd name="T6" fmla="*/ 392 w 458"/>
              <a:gd name="T7" fmla="*/ 100 h 225"/>
              <a:gd name="T8" fmla="*/ 391 w 458"/>
              <a:gd name="T9" fmla="*/ 62 h 225"/>
              <a:gd name="T10" fmla="*/ 357 w 458"/>
              <a:gd name="T11" fmla="*/ 62 h 225"/>
              <a:gd name="T12" fmla="*/ 406 w 458"/>
              <a:gd name="T13" fmla="*/ 0 h 225"/>
              <a:gd name="T14" fmla="*/ 458 w 458"/>
              <a:gd name="T15" fmla="*/ 60 h 225"/>
              <a:gd name="T16" fmla="*/ 423 w 458"/>
              <a:gd name="T17" fmla="*/ 61 h 225"/>
              <a:gd name="T18" fmla="*/ 425 w 458"/>
              <a:gd name="T19" fmla="*/ 133 h 225"/>
              <a:gd name="T20" fmla="*/ 34 w 458"/>
              <a:gd name="T21" fmla="*/ 133 h 225"/>
              <a:gd name="T22" fmla="*/ 38 w 458"/>
              <a:gd name="T23" fmla="*/ 22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8" h="225">
                <a:moveTo>
                  <a:pt x="38" y="223"/>
                </a:moveTo>
                <a:lnTo>
                  <a:pt x="6" y="225"/>
                </a:lnTo>
                <a:lnTo>
                  <a:pt x="0" y="100"/>
                </a:lnTo>
                <a:lnTo>
                  <a:pt x="392" y="100"/>
                </a:lnTo>
                <a:lnTo>
                  <a:pt x="391" y="62"/>
                </a:lnTo>
                <a:lnTo>
                  <a:pt x="357" y="62"/>
                </a:lnTo>
                <a:lnTo>
                  <a:pt x="406" y="0"/>
                </a:lnTo>
                <a:lnTo>
                  <a:pt x="458" y="60"/>
                </a:lnTo>
                <a:lnTo>
                  <a:pt x="423" y="61"/>
                </a:lnTo>
                <a:lnTo>
                  <a:pt x="425" y="133"/>
                </a:lnTo>
                <a:lnTo>
                  <a:pt x="34" y="133"/>
                </a:lnTo>
                <a:lnTo>
                  <a:pt x="38" y="223"/>
                </a:lnTo>
                <a:close/>
              </a:path>
            </a:pathLst>
          </a:custGeom>
          <a:solidFill>
            <a:srgbClr val="8F6DB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54">
            <a:extLst>
              <a:ext uri="{FF2B5EF4-FFF2-40B4-BE49-F238E27FC236}">
                <a16:creationId xmlns:a16="http://schemas.microsoft.com/office/drawing/2014/main" id="{FC6BE2DA-C351-4CFE-9EC9-25D2F9F6FD50}"/>
              </a:ext>
            </a:extLst>
          </p:cNvPr>
          <p:cNvSpPr>
            <a:spLocks/>
          </p:cNvSpPr>
          <p:nvPr/>
        </p:nvSpPr>
        <p:spPr bwMode="auto">
          <a:xfrm>
            <a:off x="6099035" y="2388299"/>
            <a:ext cx="693072" cy="641560"/>
          </a:xfrm>
          <a:custGeom>
            <a:avLst/>
            <a:gdLst>
              <a:gd name="T0" fmla="*/ 33 w 444"/>
              <a:gd name="T1" fmla="*/ 411 h 411"/>
              <a:gd name="T2" fmla="*/ 0 w 444"/>
              <a:gd name="T3" fmla="*/ 410 h 411"/>
              <a:gd name="T4" fmla="*/ 6 w 444"/>
              <a:gd name="T5" fmla="*/ 39 h 411"/>
              <a:gd name="T6" fmla="*/ 382 w 444"/>
              <a:gd name="T7" fmla="*/ 34 h 411"/>
              <a:gd name="T8" fmla="*/ 382 w 444"/>
              <a:gd name="T9" fmla="*/ 0 h 411"/>
              <a:gd name="T10" fmla="*/ 444 w 444"/>
              <a:gd name="T11" fmla="*/ 51 h 411"/>
              <a:gd name="T12" fmla="*/ 383 w 444"/>
              <a:gd name="T13" fmla="*/ 101 h 411"/>
              <a:gd name="T14" fmla="*/ 383 w 444"/>
              <a:gd name="T15" fmla="*/ 67 h 411"/>
              <a:gd name="T16" fmla="*/ 38 w 444"/>
              <a:gd name="T17" fmla="*/ 71 h 411"/>
              <a:gd name="T18" fmla="*/ 33 w 444"/>
              <a:gd name="T1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11">
                <a:moveTo>
                  <a:pt x="33" y="411"/>
                </a:moveTo>
                <a:lnTo>
                  <a:pt x="0" y="410"/>
                </a:lnTo>
                <a:lnTo>
                  <a:pt x="6" y="39"/>
                </a:lnTo>
                <a:lnTo>
                  <a:pt x="382" y="34"/>
                </a:lnTo>
                <a:lnTo>
                  <a:pt x="382" y="0"/>
                </a:lnTo>
                <a:lnTo>
                  <a:pt x="444" y="51"/>
                </a:lnTo>
                <a:lnTo>
                  <a:pt x="383" y="101"/>
                </a:lnTo>
                <a:lnTo>
                  <a:pt x="383" y="67"/>
                </a:lnTo>
                <a:lnTo>
                  <a:pt x="38" y="71"/>
                </a:lnTo>
                <a:lnTo>
                  <a:pt x="33" y="411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55">
            <a:extLst>
              <a:ext uri="{FF2B5EF4-FFF2-40B4-BE49-F238E27FC236}">
                <a16:creationId xmlns:a16="http://schemas.microsoft.com/office/drawing/2014/main" id="{B73E5DF7-231A-45D4-9C15-C4CFBC11B896}"/>
              </a:ext>
            </a:extLst>
          </p:cNvPr>
          <p:cNvSpPr>
            <a:spLocks/>
          </p:cNvSpPr>
          <p:nvPr/>
        </p:nvSpPr>
        <p:spPr bwMode="auto">
          <a:xfrm>
            <a:off x="6937276" y="4701661"/>
            <a:ext cx="159219" cy="337169"/>
          </a:xfrm>
          <a:custGeom>
            <a:avLst/>
            <a:gdLst>
              <a:gd name="T0" fmla="*/ 71 w 102"/>
              <a:gd name="T1" fmla="*/ 215 h 216"/>
              <a:gd name="T2" fmla="*/ 39 w 102"/>
              <a:gd name="T3" fmla="*/ 216 h 216"/>
              <a:gd name="T4" fmla="*/ 35 w 102"/>
              <a:gd name="T5" fmla="*/ 108 h 216"/>
              <a:gd name="T6" fmla="*/ 35 w 102"/>
              <a:gd name="T7" fmla="*/ 62 h 216"/>
              <a:gd name="T8" fmla="*/ 0 w 102"/>
              <a:gd name="T9" fmla="*/ 62 h 216"/>
              <a:gd name="T10" fmla="*/ 51 w 102"/>
              <a:gd name="T11" fmla="*/ 0 h 216"/>
              <a:gd name="T12" fmla="*/ 102 w 102"/>
              <a:gd name="T13" fmla="*/ 62 h 216"/>
              <a:gd name="T14" fmla="*/ 67 w 102"/>
              <a:gd name="T15" fmla="*/ 62 h 216"/>
              <a:gd name="T16" fmla="*/ 67 w 102"/>
              <a:gd name="T17" fmla="*/ 107 h 216"/>
              <a:gd name="T18" fmla="*/ 71 w 102"/>
              <a:gd name="T19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216">
                <a:moveTo>
                  <a:pt x="71" y="215"/>
                </a:moveTo>
                <a:lnTo>
                  <a:pt x="39" y="216"/>
                </a:lnTo>
                <a:lnTo>
                  <a:pt x="35" y="108"/>
                </a:lnTo>
                <a:lnTo>
                  <a:pt x="35" y="62"/>
                </a:lnTo>
                <a:lnTo>
                  <a:pt x="0" y="62"/>
                </a:lnTo>
                <a:lnTo>
                  <a:pt x="51" y="0"/>
                </a:lnTo>
                <a:lnTo>
                  <a:pt x="102" y="62"/>
                </a:lnTo>
                <a:lnTo>
                  <a:pt x="67" y="62"/>
                </a:lnTo>
                <a:lnTo>
                  <a:pt x="67" y="107"/>
                </a:lnTo>
                <a:lnTo>
                  <a:pt x="71" y="215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56">
                <a:extLst>
                  <a:ext uri="{FF2B5EF4-FFF2-40B4-BE49-F238E27FC236}">
                    <a16:creationId xmlns:a16="http://schemas.microsoft.com/office/drawing/2014/main" id="{E78C28FA-C9F6-48F1-B3B5-9DC23AEE8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7180" y="5041952"/>
                <a:ext cx="613462" cy="611901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4" name="Oval 56">
                <a:extLst>
                  <a:ext uri="{FF2B5EF4-FFF2-40B4-BE49-F238E27FC236}">
                    <a16:creationId xmlns:a16="http://schemas.microsoft.com/office/drawing/2014/main" id="{E78C28FA-C9F6-48F1-B3B5-9DC23AEE8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7180" y="5041952"/>
                <a:ext cx="613462" cy="611901"/>
              </a:xfrm>
              <a:prstGeom prst="ellipse">
                <a:avLst/>
              </a:prstGeom>
              <a:blipFill>
                <a:blip r:embed="rId4"/>
                <a:stretch>
                  <a:fillRect r="-990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 60">
            <a:extLst>
              <a:ext uri="{FF2B5EF4-FFF2-40B4-BE49-F238E27FC236}">
                <a16:creationId xmlns:a16="http://schemas.microsoft.com/office/drawing/2014/main" id="{08AE3EA4-266A-4048-83BB-F801A4D97288}"/>
              </a:ext>
            </a:extLst>
          </p:cNvPr>
          <p:cNvSpPr>
            <a:spLocks/>
          </p:cNvSpPr>
          <p:nvPr/>
        </p:nvSpPr>
        <p:spPr bwMode="auto">
          <a:xfrm>
            <a:off x="6045962" y="3604297"/>
            <a:ext cx="157658" cy="229463"/>
          </a:xfrm>
          <a:custGeom>
            <a:avLst/>
            <a:gdLst>
              <a:gd name="T0" fmla="*/ 67 w 101"/>
              <a:gd name="T1" fmla="*/ 147 h 147"/>
              <a:gd name="T2" fmla="*/ 34 w 101"/>
              <a:gd name="T3" fmla="*/ 147 h 147"/>
              <a:gd name="T4" fmla="*/ 34 w 101"/>
              <a:gd name="T5" fmla="*/ 62 h 147"/>
              <a:gd name="T6" fmla="*/ 0 w 101"/>
              <a:gd name="T7" fmla="*/ 62 h 147"/>
              <a:gd name="T8" fmla="*/ 51 w 101"/>
              <a:gd name="T9" fmla="*/ 0 h 147"/>
              <a:gd name="T10" fmla="*/ 101 w 101"/>
              <a:gd name="T11" fmla="*/ 62 h 147"/>
              <a:gd name="T12" fmla="*/ 67 w 101"/>
              <a:gd name="T13" fmla="*/ 62 h 147"/>
              <a:gd name="T14" fmla="*/ 67 w 101"/>
              <a:gd name="T1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47">
                <a:moveTo>
                  <a:pt x="67" y="147"/>
                </a:moveTo>
                <a:lnTo>
                  <a:pt x="34" y="147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147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65">
            <a:extLst>
              <a:ext uri="{FF2B5EF4-FFF2-40B4-BE49-F238E27FC236}">
                <a16:creationId xmlns:a16="http://schemas.microsoft.com/office/drawing/2014/main" id="{BE19423B-8BB1-4744-A017-B24E8DDF29F0}"/>
              </a:ext>
            </a:extLst>
          </p:cNvPr>
          <p:cNvSpPr>
            <a:spLocks/>
          </p:cNvSpPr>
          <p:nvPr/>
        </p:nvSpPr>
        <p:spPr bwMode="auto">
          <a:xfrm>
            <a:off x="6053766" y="4673563"/>
            <a:ext cx="159219" cy="362146"/>
          </a:xfrm>
          <a:custGeom>
            <a:avLst/>
            <a:gdLst>
              <a:gd name="T0" fmla="*/ 64 w 101"/>
              <a:gd name="T1" fmla="*/ 182 h 182"/>
              <a:gd name="T2" fmla="*/ 32 w 101"/>
              <a:gd name="T3" fmla="*/ 180 h 182"/>
              <a:gd name="T4" fmla="*/ 34 w 101"/>
              <a:gd name="T5" fmla="*/ 87 h 182"/>
              <a:gd name="T6" fmla="*/ 34 w 101"/>
              <a:gd name="T7" fmla="*/ 62 h 182"/>
              <a:gd name="T8" fmla="*/ 0 w 101"/>
              <a:gd name="T9" fmla="*/ 62 h 182"/>
              <a:gd name="T10" fmla="*/ 50 w 101"/>
              <a:gd name="T11" fmla="*/ 0 h 182"/>
              <a:gd name="T12" fmla="*/ 101 w 101"/>
              <a:gd name="T13" fmla="*/ 62 h 182"/>
              <a:gd name="T14" fmla="*/ 67 w 101"/>
              <a:gd name="T15" fmla="*/ 62 h 182"/>
              <a:gd name="T16" fmla="*/ 67 w 101"/>
              <a:gd name="T17" fmla="*/ 87 h 182"/>
              <a:gd name="T18" fmla="*/ 64 w 101"/>
              <a:gd name="T19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2">
                <a:moveTo>
                  <a:pt x="64" y="182"/>
                </a:moveTo>
                <a:lnTo>
                  <a:pt x="32" y="180"/>
                </a:lnTo>
                <a:lnTo>
                  <a:pt x="34" y="87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7" y="87"/>
                </a:lnTo>
                <a:lnTo>
                  <a:pt x="64" y="182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66">
            <a:extLst>
              <a:ext uri="{FF2B5EF4-FFF2-40B4-BE49-F238E27FC236}">
                <a16:creationId xmlns:a16="http://schemas.microsoft.com/office/drawing/2014/main" id="{B7FBEBAF-9BF3-4F4A-8008-E0BB54E37D46}"/>
              </a:ext>
            </a:extLst>
          </p:cNvPr>
          <p:cNvSpPr>
            <a:spLocks/>
          </p:cNvSpPr>
          <p:nvPr/>
        </p:nvSpPr>
        <p:spPr bwMode="auto">
          <a:xfrm>
            <a:off x="7240106" y="5486830"/>
            <a:ext cx="674340" cy="159219"/>
          </a:xfrm>
          <a:custGeom>
            <a:avLst/>
            <a:gdLst>
              <a:gd name="T0" fmla="*/ 0 w 432"/>
              <a:gd name="T1" fmla="*/ 67 h 102"/>
              <a:gd name="T2" fmla="*/ 0 w 432"/>
              <a:gd name="T3" fmla="*/ 35 h 102"/>
              <a:gd name="T4" fmla="*/ 216 w 432"/>
              <a:gd name="T5" fmla="*/ 35 h 102"/>
              <a:gd name="T6" fmla="*/ 370 w 432"/>
              <a:gd name="T7" fmla="*/ 35 h 102"/>
              <a:gd name="T8" fmla="*/ 370 w 432"/>
              <a:gd name="T9" fmla="*/ 0 h 102"/>
              <a:gd name="T10" fmla="*/ 432 w 432"/>
              <a:gd name="T11" fmla="*/ 51 h 102"/>
              <a:gd name="T12" fmla="*/ 370 w 432"/>
              <a:gd name="T13" fmla="*/ 102 h 102"/>
              <a:gd name="T14" fmla="*/ 370 w 432"/>
              <a:gd name="T15" fmla="*/ 67 h 102"/>
              <a:gd name="T16" fmla="*/ 216 w 432"/>
              <a:gd name="T17" fmla="*/ 67 h 102"/>
              <a:gd name="T18" fmla="*/ 0 w 432"/>
              <a:gd name="T1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" h="102">
                <a:moveTo>
                  <a:pt x="0" y="67"/>
                </a:moveTo>
                <a:lnTo>
                  <a:pt x="0" y="35"/>
                </a:lnTo>
                <a:lnTo>
                  <a:pt x="216" y="35"/>
                </a:lnTo>
                <a:lnTo>
                  <a:pt x="370" y="35"/>
                </a:lnTo>
                <a:lnTo>
                  <a:pt x="370" y="0"/>
                </a:lnTo>
                <a:lnTo>
                  <a:pt x="432" y="51"/>
                </a:lnTo>
                <a:lnTo>
                  <a:pt x="370" y="102"/>
                </a:lnTo>
                <a:lnTo>
                  <a:pt x="370" y="67"/>
                </a:lnTo>
                <a:lnTo>
                  <a:pt x="216" y="67"/>
                </a:lnTo>
                <a:lnTo>
                  <a:pt x="0" y="67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67">
            <a:extLst>
              <a:ext uri="{FF2B5EF4-FFF2-40B4-BE49-F238E27FC236}">
                <a16:creationId xmlns:a16="http://schemas.microsoft.com/office/drawing/2014/main" id="{CBD0DEE0-7422-4696-B436-DAB6689C5BCE}"/>
              </a:ext>
            </a:extLst>
          </p:cNvPr>
          <p:cNvSpPr>
            <a:spLocks/>
          </p:cNvSpPr>
          <p:nvPr/>
        </p:nvSpPr>
        <p:spPr bwMode="auto">
          <a:xfrm>
            <a:off x="6937276" y="3599614"/>
            <a:ext cx="159219" cy="234145"/>
          </a:xfrm>
          <a:custGeom>
            <a:avLst/>
            <a:gdLst>
              <a:gd name="T0" fmla="*/ 69 w 102"/>
              <a:gd name="T1" fmla="*/ 149 h 150"/>
              <a:gd name="T2" fmla="*/ 36 w 102"/>
              <a:gd name="T3" fmla="*/ 150 h 150"/>
              <a:gd name="T4" fmla="*/ 35 w 102"/>
              <a:gd name="T5" fmla="*/ 74 h 150"/>
              <a:gd name="T6" fmla="*/ 35 w 102"/>
              <a:gd name="T7" fmla="*/ 62 h 150"/>
              <a:gd name="T8" fmla="*/ 0 w 102"/>
              <a:gd name="T9" fmla="*/ 61 h 150"/>
              <a:gd name="T10" fmla="*/ 53 w 102"/>
              <a:gd name="T11" fmla="*/ 0 h 150"/>
              <a:gd name="T12" fmla="*/ 102 w 102"/>
              <a:gd name="T13" fmla="*/ 63 h 150"/>
              <a:gd name="T14" fmla="*/ 67 w 102"/>
              <a:gd name="T15" fmla="*/ 62 h 150"/>
              <a:gd name="T16" fmla="*/ 67 w 102"/>
              <a:gd name="T17" fmla="*/ 74 h 150"/>
              <a:gd name="T18" fmla="*/ 69 w 102"/>
              <a:gd name="T19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50">
                <a:moveTo>
                  <a:pt x="69" y="149"/>
                </a:moveTo>
                <a:lnTo>
                  <a:pt x="36" y="150"/>
                </a:lnTo>
                <a:lnTo>
                  <a:pt x="35" y="74"/>
                </a:lnTo>
                <a:lnTo>
                  <a:pt x="35" y="62"/>
                </a:lnTo>
                <a:lnTo>
                  <a:pt x="0" y="61"/>
                </a:lnTo>
                <a:lnTo>
                  <a:pt x="53" y="0"/>
                </a:lnTo>
                <a:lnTo>
                  <a:pt x="102" y="63"/>
                </a:lnTo>
                <a:lnTo>
                  <a:pt x="67" y="62"/>
                </a:lnTo>
                <a:lnTo>
                  <a:pt x="67" y="74"/>
                </a:lnTo>
                <a:lnTo>
                  <a:pt x="69" y="149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68">
            <a:extLst>
              <a:ext uri="{FF2B5EF4-FFF2-40B4-BE49-F238E27FC236}">
                <a16:creationId xmlns:a16="http://schemas.microsoft.com/office/drawing/2014/main" id="{31F33049-19D8-4E69-AE75-6D876B5EABD4}"/>
              </a:ext>
            </a:extLst>
          </p:cNvPr>
          <p:cNvSpPr>
            <a:spLocks/>
          </p:cNvSpPr>
          <p:nvPr/>
        </p:nvSpPr>
        <p:spPr bwMode="auto">
          <a:xfrm>
            <a:off x="6938838" y="4175613"/>
            <a:ext cx="157658" cy="171707"/>
          </a:xfrm>
          <a:custGeom>
            <a:avLst/>
            <a:gdLst>
              <a:gd name="T0" fmla="*/ 68 w 101"/>
              <a:gd name="T1" fmla="*/ 109 h 110"/>
              <a:gd name="T2" fmla="*/ 35 w 101"/>
              <a:gd name="T3" fmla="*/ 110 h 110"/>
              <a:gd name="T4" fmla="*/ 34 w 101"/>
              <a:gd name="T5" fmla="*/ 62 h 110"/>
              <a:gd name="T6" fmla="*/ 0 w 101"/>
              <a:gd name="T7" fmla="*/ 63 h 110"/>
              <a:gd name="T8" fmla="*/ 50 w 101"/>
              <a:gd name="T9" fmla="*/ 0 h 110"/>
              <a:gd name="T10" fmla="*/ 101 w 101"/>
              <a:gd name="T11" fmla="*/ 62 h 110"/>
              <a:gd name="T12" fmla="*/ 67 w 101"/>
              <a:gd name="T13" fmla="*/ 62 h 110"/>
              <a:gd name="T14" fmla="*/ 68 w 101"/>
              <a:gd name="T15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10">
                <a:moveTo>
                  <a:pt x="68" y="109"/>
                </a:moveTo>
                <a:lnTo>
                  <a:pt x="35" y="110"/>
                </a:lnTo>
                <a:lnTo>
                  <a:pt x="34" y="62"/>
                </a:lnTo>
                <a:lnTo>
                  <a:pt x="0" y="63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8" y="109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69">
            <a:extLst>
              <a:ext uri="{FF2B5EF4-FFF2-40B4-BE49-F238E27FC236}">
                <a16:creationId xmlns:a16="http://schemas.microsoft.com/office/drawing/2014/main" id="{08481BBE-6207-4D32-A943-52008B0D2272}"/>
              </a:ext>
            </a:extLst>
          </p:cNvPr>
          <p:cNvSpPr>
            <a:spLocks/>
          </p:cNvSpPr>
          <p:nvPr/>
        </p:nvSpPr>
        <p:spPr bwMode="auto">
          <a:xfrm>
            <a:off x="6952887" y="2698933"/>
            <a:ext cx="157658" cy="310633"/>
          </a:xfrm>
          <a:custGeom>
            <a:avLst/>
            <a:gdLst>
              <a:gd name="T0" fmla="*/ 59 w 101"/>
              <a:gd name="T1" fmla="*/ 140 h 141"/>
              <a:gd name="T2" fmla="*/ 26 w 101"/>
              <a:gd name="T3" fmla="*/ 141 h 141"/>
              <a:gd name="T4" fmla="*/ 24 w 101"/>
              <a:gd name="T5" fmla="*/ 57 h 141"/>
              <a:gd name="T6" fmla="*/ 34 w 101"/>
              <a:gd name="T7" fmla="*/ 57 h 141"/>
              <a:gd name="T8" fmla="*/ 34 w 101"/>
              <a:gd name="T9" fmla="*/ 63 h 141"/>
              <a:gd name="T10" fmla="*/ 0 w 101"/>
              <a:gd name="T11" fmla="*/ 66 h 141"/>
              <a:gd name="T12" fmla="*/ 47 w 101"/>
              <a:gd name="T13" fmla="*/ 0 h 141"/>
              <a:gd name="T14" fmla="*/ 101 w 101"/>
              <a:gd name="T15" fmla="*/ 58 h 141"/>
              <a:gd name="T16" fmla="*/ 67 w 101"/>
              <a:gd name="T17" fmla="*/ 61 h 141"/>
              <a:gd name="T18" fmla="*/ 70 w 101"/>
              <a:gd name="T19" fmla="*/ 90 h 141"/>
              <a:gd name="T20" fmla="*/ 57 w 101"/>
              <a:gd name="T21" fmla="*/ 90 h 141"/>
              <a:gd name="T22" fmla="*/ 59 w 101"/>
              <a:gd name="T23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41">
                <a:moveTo>
                  <a:pt x="59" y="140"/>
                </a:moveTo>
                <a:lnTo>
                  <a:pt x="26" y="141"/>
                </a:lnTo>
                <a:lnTo>
                  <a:pt x="24" y="57"/>
                </a:lnTo>
                <a:lnTo>
                  <a:pt x="34" y="57"/>
                </a:lnTo>
                <a:lnTo>
                  <a:pt x="34" y="63"/>
                </a:lnTo>
                <a:lnTo>
                  <a:pt x="0" y="66"/>
                </a:lnTo>
                <a:lnTo>
                  <a:pt x="47" y="0"/>
                </a:lnTo>
                <a:lnTo>
                  <a:pt x="101" y="58"/>
                </a:lnTo>
                <a:lnTo>
                  <a:pt x="67" y="61"/>
                </a:lnTo>
                <a:lnTo>
                  <a:pt x="70" y="90"/>
                </a:lnTo>
                <a:lnTo>
                  <a:pt x="57" y="90"/>
                </a:lnTo>
                <a:lnTo>
                  <a:pt x="59" y="140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70">
            <a:extLst>
              <a:ext uri="{FF2B5EF4-FFF2-40B4-BE49-F238E27FC236}">
                <a16:creationId xmlns:a16="http://schemas.microsoft.com/office/drawing/2014/main" id="{07430A4E-F6CC-4072-AC04-016E7C27033B}"/>
              </a:ext>
            </a:extLst>
          </p:cNvPr>
          <p:cNvSpPr>
            <a:spLocks/>
          </p:cNvSpPr>
          <p:nvPr/>
        </p:nvSpPr>
        <p:spPr bwMode="auto">
          <a:xfrm>
            <a:off x="6714057" y="5486830"/>
            <a:ext cx="96780" cy="159219"/>
          </a:xfrm>
          <a:custGeom>
            <a:avLst/>
            <a:gdLst>
              <a:gd name="T0" fmla="*/ 0 w 62"/>
              <a:gd name="T1" fmla="*/ 35 h 102"/>
              <a:gd name="T2" fmla="*/ 0 w 62"/>
              <a:gd name="T3" fmla="*/ 0 h 102"/>
              <a:gd name="T4" fmla="*/ 62 w 62"/>
              <a:gd name="T5" fmla="*/ 51 h 102"/>
              <a:gd name="T6" fmla="*/ 0 w 62"/>
              <a:gd name="T7" fmla="*/ 102 h 102"/>
              <a:gd name="T8" fmla="*/ 0 w 62"/>
              <a:gd name="T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2">
                <a:moveTo>
                  <a:pt x="0" y="35"/>
                </a:moveTo>
                <a:lnTo>
                  <a:pt x="0" y="0"/>
                </a:lnTo>
                <a:lnTo>
                  <a:pt x="62" y="51"/>
                </a:lnTo>
                <a:lnTo>
                  <a:pt x="0" y="102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71">
            <a:extLst>
              <a:ext uri="{FF2B5EF4-FFF2-40B4-BE49-F238E27FC236}">
                <a16:creationId xmlns:a16="http://schemas.microsoft.com/office/drawing/2014/main" id="{008527AC-3D7A-4B9A-B42F-3605C07AA78A}"/>
              </a:ext>
            </a:extLst>
          </p:cNvPr>
          <p:cNvSpPr>
            <a:spLocks/>
          </p:cNvSpPr>
          <p:nvPr/>
        </p:nvSpPr>
        <p:spPr bwMode="auto">
          <a:xfrm>
            <a:off x="6052206" y="4127223"/>
            <a:ext cx="157658" cy="220097"/>
          </a:xfrm>
          <a:custGeom>
            <a:avLst/>
            <a:gdLst>
              <a:gd name="T0" fmla="*/ 65 w 101"/>
              <a:gd name="T1" fmla="*/ 141 h 141"/>
              <a:gd name="T2" fmla="*/ 33 w 101"/>
              <a:gd name="T3" fmla="*/ 139 h 141"/>
              <a:gd name="T4" fmla="*/ 35 w 101"/>
              <a:gd name="T5" fmla="*/ 73 h 141"/>
              <a:gd name="T6" fmla="*/ 34 w 101"/>
              <a:gd name="T7" fmla="*/ 62 h 141"/>
              <a:gd name="T8" fmla="*/ 0 w 101"/>
              <a:gd name="T9" fmla="*/ 65 h 141"/>
              <a:gd name="T10" fmla="*/ 47 w 101"/>
              <a:gd name="T11" fmla="*/ 0 h 141"/>
              <a:gd name="T12" fmla="*/ 101 w 101"/>
              <a:gd name="T13" fmla="*/ 57 h 141"/>
              <a:gd name="T14" fmla="*/ 67 w 101"/>
              <a:gd name="T15" fmla="*/ 60 h 141"/>
              <a:gd name="T16" fmla="*/ 68 w 101"/>
              <a:gd name="T17" fmla="*/ 73 h 141"/>
              <a:gd name="T18" fmla="*/ 65 w 101"/>
              <a:gd name="T1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1">
                <a:moveTo>
                  <a:pt x="65" y="141"/>
                </a:moveTo>
                <a:lnTo>
                  <a:pt x="33" y="139"/>
                </a:lnTo>
                <a:lnTo>
                  <a:pt x="35" y="73"/>
                </a:lnTo>
                <a:lnTo>
                  <a:pt x="34" y="62"/>
                </a:lnTo>
                <a:lnTo>
                  <a:pt x="0" y="65"/>
                </a:lnTo>
                <a:lnTo>
                  <a:pt x="47" y="0"/>
                </a:lnTo>
                <a:lnTo>
                  <a:pt x="101" y="57"/>
                </a:lnTo>
                <a:lnTo>
                  <a:pt x="67" y="60"/>
                </a:lnTo>
                <a:lnTo>
                  <a:pt x="68" y="73"/>
                </a:lnTo>
                <a:lnTo>
                  <a:pt x="65" y="141"/>
                </a:lnTo>
                <a:close/>
              </a:path>
            </a:pathLst>
          </a:custGeom>
          <a:solidFill>
            <a:srgbClr val="B89BC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E9B6AE28-3040-4EA4-897D-D046E6BA80A3}"/>
              </a:ext>
            </a:extLst>
          </p:cNvPr>
          <p:cNvSpPr>
            <a:spLocks/>
          </p:cNvSpPr>
          <p:nvPr/>
        </p:nvSpPr>
        <p:spPr bwMode="auto">
          <a:xfrm>
            <a:off x="6356596" y="5486830"/>
            <a:ext cx="454243" cy="159219"/>
          </a:xfrm>
          <a:custGeom>
            <a:avLst/>
            <a:gdLst>
              <a:gd name="T0" fmla="*/ 0 w 291"/>
              <a:gd name="T1" fmla="*/ 67 h 102"/>
              <a:gd name="T2" fmla="*/ 0 w 291"/>
              <a:gd name="T3" fmla="*/ 35 h 102"/>
              <a:gd name="T4" fmla="*/ 140 w 291"/>
              <a:gd name="T5" fmla="*/ 35 h 102"/>
              <a:gd name="T6" fmla="*/ 229 w 291"/>
              <a:gd name="T7" fmla="*/ 35 h 102"/>
              <a:gd name="T8" fmla="*/ 229 w 291"/>
              <a:gd name="T9" fmla="*/ 0 h 102"/>
              <a:gd name="T10" fmla="*/ 291 w 291"/>
              <a:gd name="T11" fmla="*/ 51 h 102"/>
              <a:gd name="T12" fmla="*/ 229 w 291"/>
              <a:gd name="T13" fmla="*/ 102 h 102"/>
              <a:gd name="T14" fmla="*/ 229 w 291"/>
              <a:gd name="T15" fmla="*/ 67 h 102"/>
              <a:gd name="T16" fmla="*/ 140 w 291"/>
              <a:gd name="T17" fmla="*/ 67 h 102"/>
              <a:gd name="T18" fmla="*/ 0 w 291"/>
              <a:gd name="T19" fmla="*/ 6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" h="102">
                <a:moveTo>
                  <a:pt x="0" y="67"/>
                </a:moveTo>
                <a:lnTo>
                  <a:pt x="0" y="35"/>
                </a:lnTo>
                <a:lnTo>
                  <a:pt x="140" y="35"/>
                </a:lnTo>
                <a:lnTo>
                  <a:pt x="229" y="35"/>
                </a:lnTo>
                <a:lnTo>
                  <a:pt x="229" y="0"/>
                </a:lnTo>
                <a:lnTo>
                  <a:pt x="291" y="51"/>
                </a:lnTo>
                <a:lnTo>
                  <a:pt x="229" y="102"/>
                </a:lnTo>
                <a:lnTo>
                  <a:pt x="229" y="67"/>
                </a:lnTo>
                <a:lnTo>
                  <a:pt x="140" y="67"/>
                </a:lnTo>
                <a:lnTo>
                  <a:pt x="0" y="67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Freeform 74">
            <a:extLst>
              <a:ext uri="{FF2B5EF4-FFF2-40B4-BE49-F238E27FC236}">
                <a16:creationId xmlns:a16="http://schemas.microsoft.com/office/drawing/2014/main" id="{DF92DE13-BDD6-408B-A21D-1319481B74F1}"/>
              </a:ext>
            </a:extLst>
          </p:cNvPr>
          <p:cNvSpPr>
            <a:spLocks/>
          </p:cNvSpPr>
          <p:nvPr/>
        </p:nvSpPr>
        <p:spPr bwMode="auto">
          <a:xfrm>
            <a:off x="8891614" y="2552202"/>
            <a:ext cx="157658" cy="98341"/>
          </a:xfrm>
          <a:custGeom>
            <a:avLst/>
            <a:gdLst>
              <a:gd name="T0" fmla="*/ 67 w 101"/>
              <a:gd name="T1" fmla="*/ 1 h 63"/>
              <a:gd name="T2" fmla="*/ 101 w 101"/>
              <a:gd name="T3" fmla="*/ 1 h 63"/>
              <a:gd name="T4" fmla="*/ 49 w 101"/>
              <a:gd name="T5" fmla="*/ 63 h 63"/>
              <a:gd name="T6" fmla="*/ 0 w 101"/>
              <a:gd name="T7" fmla="*/ 0 h 63"/>
              <a:gd name="T8" fmla="*/ 34 w 101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3">
                <a:moveTo>
                  <a:pt x="67" y="1"/>
                </a:moveTo>
                <a:lnTo>
                  <a:pt x="101" y="1"/>
                </a:lnTo>
                <a:lnTo>
                  <a:pt x="49" y="63"/>
                </a:lnTo>
                <a:lnTo>
                  <a:pt x="0" y="0"/>
                </a:lnTo>
                <a:lnTo>
                  <a:pt x="34" y="0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77">
            <a:extLst>
              <a:ext uri="{FF2B5EF4-FFF2-40B4-BE49-F238E27FC236}">
                <a16:creationId xmlns:a16="http://schemas.microsoft.com/office/drawing/2014/main" id="{53475855-D37D-4FA3-9C5F-E0571CB0B49A}"/>
              </a:ext>
            </a:extLst>
          </p:cNvPr>
          <p:cNvSpPr>
            <a:spLocks/>
          </p:cNvSpPr>
          <p:nvPr/>
        </p:nvSpPr>
        <p:spPr bwMode="auto">
          <a:xfrm>
            <a:off x="8891614" y="1820106"/>
            <a:ext cx="1265948" cy="260682"/>
          </a:xfrm>
          <a:custGeom>
            <a:avLst/>
            <a:gdLst>
              <a:gd name="T0" fmla="*/ 753 w 811"/>
              <a:gd name="T1" fmla="*/ 0 h 167"/>
              <a:gd name="T2" fmla="*/ 811 w 811"/>
              <a:gd name="T3" fmla="*/ 28 h 167"/>
              <a:gd name="T4" fmla="*/ 67 w 811"/>
              <a:gd name="T5" fmla="*/ 28 h 167"/>
              <a:gd name="T6" fmla="*/ 67 w 811"/>
              <a:gd name="T7" fmla="*/ 105 h 167"/>
              <a:gd name="T8" fmla="*/ 101 w 811"/>
              <a:gd name="T9" fmla="*/ 105 h 167"/>
              <a:gd name="T10" fmla="*/ 50 w 811"/>
              <a:gd name="T11" fmla="*/ 167 h 167"/>
              <a:gd name="T12" fmla="*/ 0 w 811"/>
              <a:gd name="T13" fmla="*/ 105 h 167"/>
              <a:gd name="T14" fmla="*/ 34 w 811"/>
              <a:gd name="T15" fmla="*/ 105 h 167"/>
              <a:gd name="T16" fmla="*/ 34 w 811"/>
              <a:gd name="T17" fmla="*/ 0 h 167"/>
              <a:gd name="T18" fmla="*/ 753 w 811"/>
              <a:gd name="T19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1" h="167">
                <a:moveTo>
                  <a:pt x="753" y="0"/>
                </a:moveTo>
                <a:lnTo>
                  <a:pt x="811" y="28"/>
                </a:lnTo>
                <a:lnTo>
                  <a:pt x="67" y="28"/>
                </a:lnTo>
                <a:lnTo>
                  <a:pt x="67" y="105"/>
                </a:lnTo>
                <a:lnTo>
                  <a:pt x="101" y="105"/>
                </a:lnTo>
                <a:lnTo>
                  <a:pt x="50" y="167"/>
                </a:lnTo>
                <a:lnTo>
                  <a:pt x="0" y="105"/>
                </a:lnTo>
                <a:lnTo>
                  <a:pt x="34" y="105"/>
                </a:lnTo>
                <a:lnTo>
                  <a:pt x="34" y="0"/>
                </a:lnTo>
                <a:lnTo>
                  <a:pt x="753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6" name="Freeform 78">
            <a:extLst>
              <a:ext uri="{FF2B5EF4-FFF2-40B4-BE49-F238E27FC236}">
                <a16:creationId xmlns:a16="http://schemas.microsoft.com/office/drawing/2014/main" id="{9B72BB76-D531-4F4F-8D57-03ED5F98BE29}"/>
              </a:ext>
            </a:extLst>
          </p:cNvPr>
          <p:cNvSpPr>
            <a:spLocks/>
          </p:cNvSpPr>
          <p:nvPr/>
        </p:nvSpPr>
        <p:spPr bwMode="auto">
          <a:xfrm>
            <a:off x="8059616" y="4686052"/>
            <a:ext cx="129560" cy="360585"/>
          </a:xfrm>
          <a:custGeom>
            <a:avLst/>
            <a:gdLst>
              <a:gd name="T0" fmla="*/ 69 w 101"/>
              <a:gd name="T1" fmla="*/ 183 h 184"/>
              <a:gd name="T2" fmla="*/ 36 w 101"/>
              <a:gd name="T3" fmla="*/ 184 h 184"/>
              <a:gd name="T4" fmla="*/ 34 w 101"/>
              <a:gd name="T5" fmla="*/ 93 h 184"/>
              <a:gd name="T6" fmla="*/ 34 w 101"/>
              <a:gd name="T7" fmla="*/ 62 h 184"/>
              <a:gd name="T8" fmla="*/ 0 w 101"/>
              <a:gd name="T9" fmla="*/ 62 h 184"/>
              <a:gd name="T10" fmla="*/ 50 w 101"/>
              <a:gd name="T11" fmla="*/ 0 h 184"/>
              <a:gd name="T12" fmla="*/ 101 w 101"/>
              <a:gd name="T13" fmla="*/ 62 h 184"/>
              <a:gd name="T14" fmla="*/ 67 w 101"/>
              <a:gd name="T15" fmla="*/ 62 h 184"/>
              <a:gd name="T16" fmla="*/ 67 w 101"/>
              <a:gd name="T17" fmla="*/ 92 h 184"/>
              <a:gd name="T18" fmla="*/ 69 w 101"/>
              <a:gd name="T19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4">
                <a:moveTo>
                  <a:pt x="69" y="183"/>
                </a:moveTo>
                <a:lnTo>
                  <a:pt x="36" y="184"/>
                </a:lnTo>
                <a:lnTo>
                  <a:pt x="34" y="93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7" y="62"/>
                </a:lnTo>
                <a:lnTo>
                  <a:pt x="67" y="92"/>
                </a:lnTo>
                <a:lnTo>
                  <a:pt x="69" y="18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81">
            <a:extLst>
              <a:ext uri="{FF2B5EF4-FFF2-40B4-BE49-F238E27FC236}">
                <a16:creationId xmlns:a16="http://schemas.microsoft.com/office/drawing/2014/main" id="{D792CD10-1C49-46A1-8FCD-7AFE235AE0CD}"/>
              </a:ext>
            </a:extLst>
          </p:cNvPr>
          <p:cNvSpPr>
            <a:spLocks/>
          </p:cNvSpPr>
          <p:nvPr/>
        </p:nvSpPr>
        <p:spPr bwMode="auto">
          <a:xfrm>
            <a:off x="8059616" y="3560590"/>
            <a:ext cx="159219" cy="257560"/>
          </a:xfrm>
          <a:custGeom>
            <a:avLst/>
            <a:gdLst>
              <a:gd name="T0" fmla="*/ 69 w 102"/>
              <a:gd name="T1" fmla="*/ 163 h 165"/>
              <a:gd name="T2" fmla="*/ 36 w 102"/>
              <a:gd name="T3" fmla="*/ 165 h 165"/>
              <a:gd name="T4" fmla="*/ 34 w 102"/>
              <a:gd name="T5" fmla="*/ 88 h 165"/>
              <a:gd name="T6" fmla="*/ 35 w 102"/>
              <a:gd name="T7" fmla="*/ 61 h 165"/>
              <a:gd name="T8" fmla="*/ 0 w 102"/>
              <a:gd name="T9" fmla="*/ 60 h 165"/>
              <a:gd name="T10" fmla="*/ 53 w 102"/>
              <a:gd name="T11" fmla="*/ 0 h 165"/>
              <a:gd name="T12" fmla="*/ 102 w 102"/>
              <a:gd name="T13" fmla="*/ 64 h 165"/>
              <a:gd name="T14" fmla="*/ 67 w 102"/>
              <a:gd name="T15" fmla="*/ 62 h 165"/>
              <a:gd name="T16" fmla="*/ 67 w 102"/>
              <a:gd name="T17" fmla="*/ 87 h 165"/>
              <a:gd name="T18" fmla="*/ 69 w 102"/>
              <a:gd name="T19" fmla="*/ 16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165">
                <a:moveTo>
                  <a:pt x="69" y="163"/>
                </a:moveTo>
                <a:lnTo>
                  <a:pt x="36" y="165"/>
                </a:lnTo>
                <a:lnTo>
                  <a:pt x="34" y="88"/>
                </a:lnTo>
                <a:lnTo>
                  <a:pt x="35" y="61"/>
                </a:lnTo>
                <a:lnTo>
                  <a:pt x="0" y="60"/>
                </a:lnTo>
                <a:lnTo>
                  <a:pt x="53" y="0"/>
                </a:lnTo>
                <a:lnTo>
                  <a:pt x="102" y="64"/>
                </a:lnTo>
                <a:lnTo>
                  <a:pt x="67" y="62"/>
                </a:lnTo>
                <a:lnTo>
                  <a:pt x="67" y="87"/>
                </a:lnTo>
                <a:lnTo>
                  <a:pt x="69" y="16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84">
            <a:extLst>
              <a:ext uri="{FF2B5EF4-FFF2-40B4-BE49-F238E27FC236}">
                <a16:creationId xmlns:a16="http://schemas.microsoft.com/office/drawing/2014/main" id="{E996C3F2-F579-4EF6-A51C-12EA2A184F73}"/>
              </a:ext>
            </a:extLst>
          </p:cNvPr>
          <p:cNvSpPr>
            <a:spLocks/>
          </p:cNvSpPr>
          <p:nvPr/>
        </p:nvSpPr>
        <p:spPr bwMode="auto">
          <a:xfrm>
            <a:off x="8059616" y="4133467"/>
            <a:ext cx="157658" cy="221658"/>
          </a:xfrm>
          <a:custGeom>
            <a:avLst/>
            <a:gdLst>
              <a:gd name="T0" fmla="*/ 69 w 101"/>
              <a:gd name="T1" fmla="*/ 141 h 142"/>
              <a:gd name="T2" fmla="*/ 36 w 101"/>
              <a:gd name="T3" fmla="*/ 142 h 142"/>
              <a:gd name="T4" fmla="*/ 34 w 101"/>
              <a:gd name="T5" fmla="*/ 69 h 142"/>
              <a:gd name="T6" fmla="*/ 34 w 101"/>
              <a:gd name="T7" fmla="*/ 62 h 142"/>
              <a:gd name="T8" fmla="*/ 0 w 101"/>
              <a:gd name="T9" fmla="*/ 60 h 142"/>
              <a:gd name="T10" fmla="*/ 53 w 101"/>
              <a:gd name="T11" fmla="*/ 0 h 142"/>
              <a:gd name="T12" fmla="*/ 101 w 101"/>
              <a:gd name="T13" fmla="*/ 64 h 142"/>
              <a:gd name="T14" fmla="*/ 67 w 101"/>
              <a:gd name="T15" fmla="*/ 62 h 142"/>
              <a:gd name="T16" fmla="*/ 67 w 101"/>
              <a:gd name="T17" fmla="*/ 69 h 142"/>
              <a:gd name="T18" fmla="*/ 69 w 101"/>
              <a:gd name="T1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2">
                <a:moveTo>
                  <a:pt x="69" y="141"/>
                </a:moveTo>
                <a:lnTo>
                  <a:pt x="36" y="142"/>
                </a:lnTo>
                <a:lnTo>
                  <a:pt x="34" y="69"/>
                </a:lnTo>
                <a:lnTo>
                  <a:pt x="34" y="62"/>
                </a:lnTo>
                <a:lnTo>
                  <a:pt x="0" y="60"/>
                </a:lnTo>
                <a:lnTo>
                  <a:pt x="53" y="0"/>
                </a:lnTo>
                <a:lnTo>
                  <a:pt x="101" y="64"/>
                </a:lnTo>
                <a:lnTo>
                  <a:pt x="67" y="62"/>
                </a:lnTo>
                <a:lnTo>
                  <a:pt x="67" y="69"/>
                </a:lnTo>
                <a:lnTo>
                  <a:pt x="69" y="141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Freeform 85">
            <a:extLst>
              <a:ext uri="{FF2B5EF4-FFF2-40B4-BE49-F238E27FC236}">
                <a16:creationId xmlns:a16="http://schemas.microsoft.com/office/drawing/2014/main" id="{8E7AF8C0-E31A-4D89-ABB6-A2AFFEF85A92}"/>
              </a:ext>
            </a:extLst>
          </p:cNvPr>
          <p:cNvSpPr>
            <a:spLocks/>
          </p:cNvSpPr>
          <p:nvPr/>
        </p:nvSpPr>
        <p:spPr bwMode="auto">
          <a:xfrm>
            <a:off x="8640297" y="2803519"/>
            <a:ext cx="96780" cy="157658"/>
          </a:xfrm>
          <a:custGeom>
            <a:avLst/>
            <a:gdLst>
              <a:gd name="T0" fmla="*/ 0 w 62"/>
              <a:gd name="T1" fmla="*/ 34 h 101"/>
              <a:gd name="T2" fmla="*/ 0 w 62"/>
              <a:gd name="T3" fmla="*/ 0 h 101"/>
              <a:gd name="T4" fmla="*/ 62 w 62"/>
              <a:gd name="T5" fmla="*/ 51 h 101"/>
              <a:gd name="T6" fmla="*/ 0 w 62"/>
              <a:gd name="T7" fmla="*/ 101 h 101"/>
              <a:gd name="T8" fmla="*/ 0 w 62"/>
              <a:gd name="T9" fmla="*/ 6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01">
                <a:moveTo>
                  <a:pt x="0" y="34"/>
                </a:moveTo>
                <a:lnTo>
                  <a:pt x="0" y="0"/>
                </a:lnTo>
                <a:lnTo>
                  <a:pt x="62" y="51"/>
                </a:lnTo>
                <a:lnTo>
                  <a:pt x="0" y="101"/>
                </a:lnTo>
                <a:lnTo>
                  <a:pt x="0" y="67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8" name="Freeform 90">
            <a:extLst>
              <a:ext uri="{FF2B5EF4-FFF2-40B4-BE49-F238E27FC236}">
                <a16:creationId xmlns:a16="http://schemas.microsoft.com/office/drawing/2014/main" id="{65E7DFB8-FD71-4981-9F2F-DA21C89D9799}"/>
              </a:ext>
            </a:extLst>
          </p:cNvPr>
          <p:cNvSpPr>
            <a:spLocks/>
          </p:cNvSpPr>
          <p:nvPr/>
        </p:nvSpPr>
        <p:spPr bwMode="auto">
          <a:xfrm>
            <a:off x="8943126" y="3114152"/>
            <a:ext cx="1013071" cy="2503800"/>
          </a:xfrm>
          <a:custGeom>
            <a:avLst/>
            <a:gdLst>
              <a:gd name="T0" fmla="*/ 0 w 649"/>
              <a:gd name="T1" fmla="*/ 0 h 1604"/>
              <a:gd name="T2" fmla="*/ 33 w 649"/>
              <a:gd name="T3" fmla="*/ 0 h 1604"/>
              <a:gd name="T4" fmla="*/ 34 w 649"/>
              <a:gd name="T5" fmla="*/ 1533 h 1604"/>
              <a:gd name="T6" fmla="*/ 587 w 649"/>
              <a:gd name="T7" fmla="*/ 1537 h 1604"/>
              <a:gd name="T8" fmla="*/ 587 w 649"/>
              <a:gd name="T9" fmla="*/ 1502 h 1604"/>
              <a:gd name="T10" fmla="*/ 649 w 649"/>
              <a:gd name="T11" fmla="*/ 1554 h 1604"/>
              <a:gd name="T12" fmla="*/ 586 w 649"/>
              <a:gd name="T13" fmla="*/ 1604 h 1604"/>
              <a:gd name="T14" fmla="*/ 586 w 649"/>
              <a:gd name="T15" fmla="*/ 1569 h 1604"/>
              <a:gd name="T16" fmla="*/ 1 w 649"/>
              <a:gd name="T17" fmla="*/ 1565 h 1604"/>
              <a:gd name="T18" fmla="*/ 0 w 649"/>
              <a:gd name="T19" fmla="*/ 0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9" h="1604">
                <a:moveTo>
                  <a:pt x="0" y="0"/>
                </a:moveTo>
                <a:lnTo>
                  <a:pt x="33" y="0"/>
                </a:lnTo>
                <a:lnTo>
                  <a:pt x="34" y="1533"/>
                </a:lnTo>
                <a:lnTo>
                  <a:pt x="587" y="1537"/>
                </a:lnTo>
                <a:lnTo>
                  <a:pt x="587" y="1502"/>
                </a:lnTo>
                <a:lnTo>
                  <a:pt x="649" y="1554"/>
                </a:lnTo>
                <a:lnTo>
                  <a:pt x="586" y="1604"/>
                </a:lnTo>
                <a:lnTo>
                  <a:pt x="586" y="1569"/>
                </a:lnTo>
                <a:lnTo>
                  <a:pt x="1" y="1565"/>
                </a:lnTo>
                <a:lnTo>
                  <a:pt x="0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9" name="Oval 91">
            <a:extLst>
              <a:ext uri="{FF2B5EF4-FFF2-40B4-BE49-F238E27FC236}">
                <a16:creationId xmlns:a16="http://schemas.microsoft.com/office/drawing/2014/main" id="{5488FE90-3C7F-46A7-9791-21557E37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199" y="2653666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05" name="Freeform 97">
            <a:extLst>
              <a:ext uri="{FF2B5EF4-FFF2-40B4-BE49-F238E27FC236}">
                <a16:creationId xmlns:a16="http://schemas.microsoft.com/office/drawing/2014/main" id="{AF7A0AFF-DE55-47A9-8711-480EC52FF853}"/>
              </a:ext>
            </a:extLst>
          </p:cNvPr>
          <p:cNvSpPr>
            <a:spLocks/>
          </p:cNvSpPr>
          <p:nvPr/>
        </p:nvSpPr>
        <p:spPr bwMode="auto">
          <a:xfrm>
            <a:off x="8891614" y="2433568"/>
            <a:ext cx="157658" cy="216975"/>
          </a:xfrm>
          <a:custGeom>
            <a:avLst/>
            <a:gdLst>
              <a:gd name="T0" fmla="*/ 33 w 101"/>
              <a:gd name="T1" fmla="*/ 0 h 139"/>
              <a:gd name="T2" fmla="*/ 66 w 101"/>
              <a:gd name="T3" fmla="*/ 0 h 139"/>
              <a:gd name="T4" fmla="*/ 67 w 101"/>
              <a:gd name="T5" fmla="*/ 70 h 139"/>
              <a:gd name="T6" fmla="*/ 67 w 101"/>
              <a:gd name="T7" fmla="*/ 77 h 139"/>
              <a:gd name="T8" fmla="*/ 101 w 101"/>
              <a:gd name="T9" fmla="*/ 77 h 139"/>
              <a:gd name="T10" fmla="*/ 49 w 101"/>
              <a:gd name="T11" fmla="*/ 139 h 139"/>
              <a:gd name="T12" fmla="*/ 0 w 101"/>
              <a:gd name="T13" fmla="*/ 76 h 139"/>
              <a:gd name="T14" fmla="*/ 34 w 101"/>
              <a:gd name="T15" fmla="*/ 76 h 139"/>
              <a:gd name="T16" fmla="*/ 34 w 101"/>
              <a:gd name="T17" fmla="*/ 70 h 139"/>
              <a:gd name="T18" fmla="*/ 33 w 101"/>
              <a:gd name="T1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39">
                <a:moveTo>
                  <a:pt x="33" y="0"/>
                </a:moveTo>
                <a:lnTo>
                  <a:pt x="66" y="0"/>
                </a:lnTo>
                <a:lnTo>
                  <a:pt x="67" y="70"/>
                </a:lnTo>
                <a:lnTo>
                  <a:pt x="67" y="77"/>
                </a:lnTo>
                <a:lnTo>
                  <a:pt x="101" y="77"/>
                </a:lnTo>
                <a:lnTo>
                  <a:pt x="49" y="139"/>
                </a:lnTo>
                <a:lnTo>
                  <a:pt x="0" y="76"/>
                </a:lnTo>
                <a:lnTo>
                  <a:pt x="34" y="76"/>
                </a:lnTo>
                <a:lnTo>
                  <a:pt x="34" y="70"/>
                </a:lnTo>
                <a:lnTo>
                  <a:pt x="33" y="0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98">
            <a:extLst>
              <a:ext uri="{FF2B5EF4-FFF2-40B4-BE49-F238E27FC236}">
                <a16:creationId xmlns:a16="http://schemas.microsoft.com/office/drawing/2014/main" id="{7D7BFE36-1692-4838-8656-3A0F914F8F70}"/>
              </a:ext>
            </a:extLst>
          </p:cNvPr>
          <p:cNvSpPr>
            <a:spLocks/>
          </p:cNvSpPr>
          <p:nvPr/>
        </p:nvSpPr>
        <p:spPr bwMode="auto">
          <a:xfrm>
            <a:off x="8111128" y="2803519"/>
            <a:ext cx="625950" cy="184195"/>
          </a:xfrm>
          <a:custGeom>
            <a:avLst/>
            <a:gdLst>
              <a:gd name="T0" fmla="*/ 36 w 401"/>
              <a:gd name="T1" fmla="*/ 117 h 118"/>
              <a:gd name="T2" fmla="*/ 3 w 401"/>
              <a:gd name="T3" fmla="*/ 118 h 118"/>
              <a:gd name="T4" fmla="*/ 0 w 401"/>
              <a:gd name="T5" fmla="*/ 34 h 118"/>
              <a:gd name="T6" fmla="*/ 339 w 401"/>
              <a:gd name="T7" fmla="*/ 34 h 118"/>
              <a:gd name="T8" fmla="*/ 339 w 401"/>
              <a:gd name="T9" fmla="*/ 0 h 118"/>
              <a:gd name="T10" fmla="*/ 401 w 401"/>
              <a:gd name="T11" fmla="*/ 51 h 118"/>
              <a:gd name="T12" fmla="*/ 339 w 401"/>
              <a:gd name="T13" fmla="*/ 101 h 118"/>
              <a:gd name="T14" fmla="*/ 339 w 401"/>
              <a:gd name="T15" fmla="*/ 67 h 118"/>
              <a:gd name="T16" fmla="*/ 34 w 401"/>
              <a:gd name="T17" fmla="*/ 67 h 118"/>
              <a:gd name="T18" fmla="*/ 36 w 401"/>
              <a:gd name="T1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118">
                <a:moveTo>
                  <a:pt x="36" y="117"/>
                </a:moveTo>
                <a:lnTo>
                  <a:pt x="3" y="118"/>
                </a:lnTo>
                <a:lnTo>
                  <a:pt x="0" y="34"/>
                </a:lnTo>
                <a:lnTo>
                  <a:pt x="339" y="34"/>
                </a:lnTo>
                <a:lnTo>
                  <a:pt x="339" y="0"/>
                </a:lnTo>
                <a:lnTo>
                  <a:pt x="401" y="51"/>
                </a:lnTo>
                <a:lnTo>
                  <a:pt x="339" y="101"/>
                </a:lnTo>
                <a:lnTo>
                  <a:pt x="339" y="67"/>
                </a:lnTo>
                <a:lnTo>
                  <a:pt x="34" y="67"/>
                </a:lnTo>
                <a:lnTo>
                  <a:pt x="36" y="117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Oval 99">
                <a:extLst>
                  <a:ext uri="{FF2B5EF4-FFF2-40B4-BE49-F238E27FC236}">
                    <a16:creationId xmlns:a16="http://schemas.microsoft.com/office/drawing/2014/main" id="{3866B923-9A80-4A62-9E26-2BC1FD12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4638" y="81183"/>
                <a:ext cx="931901" cy="930339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/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7" name="Oval 99">
                <a:extLst>
                  <a:ext uri="{FF2B5EF4-FFF2-40B4-BE49-F238E27FC236}">
                    <a16:creationId xmlns:a16="http://schemas.microsoft.com/office/drawing/2014/main" id="{3866B923-9A80-4A62-9E26-2BC1FD129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4638" y="81183"/>
                <a:ext cx="931901" cy="9303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Freeform 102">
            <a:extLst>
              <a:ext uri="{FF2B5EF4-FFF2-40B4-BE49-F238E27FC236}">
                <a16:creationId xmlns:a16="http://schemas.microsoft.com/office/drawing/2014/main" id="{8450F575-D92F-433A-B372-63829D63D6DD}"/>
              </a:ext>
            </a:extLst>
          </p:cNvPr>
          <p:cNvSpPr>
            <a:spLocks/>
          </p:cNvSpPr>
          <p:nvPr/>
        </p:nvSpPr>
        <p:spPr bwMode="auto">
          <a:xfrm>
            <a:off x="8944687" y="1005279"/>
            <a:ext cx="597853" cy="3805650"/>
          </a:xfrm>
          <a:custGeom>
            <a:avLst/>
            <a:gdLst>
              <a:gd name="T0" fmla="*/ 0 w 383"/>
              <a:gd name="T1" fmla="*/ 1413 h 2438"/>
              <a:gd name="T2" fmla="*/ 33 w 383"/>
              <a:gd name="T3" fmla="*/ 1413 h 2438"/>
              <a:gd name="T4" fmla="*/ 33 w 383"/>
              <a:gd name="T5" fmla="*/ 2407 h 2438"/>
              <a:gd name="T6" fmla="*/ 316 w 383"/>
              <a:gd name="T7" fmla="*/ 2407 h 2438"/>
              <a:gd name="T8" fmla="*/ 316 w 383"/>
              <a:gd name="T9" fmla="*/ 58 h 2438"/>
              <a:gd name="T10" fmla="*/ 282 w 383"/>
              <a:gd name="T11" fmla="*/ 58 h 2438"/>
              <a:gd name="T12" fmla="*/ 332 w 383"/>
              <a:gd name="T13" fmla="*/ 0 h 2438"/>
              <a:gd name="T14" fmla="*/ 383 w 383"/>
              <a:gd name="T15" fmla="*/ 58 h 2438"/>
              <a:gd name="T16" fmla="*/ 349 w 383"/>
              <a:gd name="T17" fmla="*/ 58 h 2438"/>
              <a:gd name="T18" fmla="*/ 349 w 383"/>
              <a:gd name="T19" fmla="*/ 2438 h 2438"/>
              <a:gd name="T20" fmla="*/ 0 w 383"/>
              <a:gd name="T21" fmla="*/ 2438 h 2438"/>
              <a:gd name="T22" fmla="*/ 0 w 383"/>
              <a:gd name="T23" fmla="*/ 1413 h 2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" h="2438">
                <a:moveTo>
                  <a:pt x="0" y="1413"/>
                </a:moveTo>
                <a:lnTo>
                  <a:pt x="33" y="1413"/>
                </a:lnTo>
                <a:lnTo>
                  <a:pt x="33" y="2407"/>
                </a:lnTo>
                <a:lnTo>
                  <a:pt x="316" y="2407"/>
                </a:lnTo>
                <a:lnTo>
                  <a:pt x="316" y="58"/>
                </a:lnTo>
                <a:lnTo>
                  <a:pt x="282" y="58"/>
                </a:lnTo>
                <a:lnTo>
                  <a:pt x="332" y="0"/>
                </a:lnTo>
                <a:lnTo>
                  <a:pt x="383" y="58"/>
                </a:lnTo>
                <a:lnTo>
                  <a:pt x="349" y="58"/>
                </a:lnTo>
                <a:lnTo>
                  <a:pt x="349" y="2438"/>
                </a:lnTo>
                <a:lnTo>
                  <a:pt x="0" y="2438"/>
                </a:lnTo>
                <a:lnTo>
                  <a:pt x="0" y="1413"/>
                </a:lnTo>
                <a:close/>
              </a:path>
            </a:pathLst>
          </a:custGeom>
          <a:solidFill>
            <a:srgbClr val="8AC65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5" name="Oval 107">
            <a:extLst>
              <a:ext uri="{FF2B5EF4-FFF2-40B4-BE49-F238E27FC236}">
                <a16:creationId xmlns:a16="http://schemas.microsoft.com/office/drawing/2014/main" id="{96DB4A40-67C5-4619-96AA-A545DA4C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824" y="5969170"/>
            <a:ext cx="352780" cy="352780"/>
          </a:xfrm>
          <a:prstGeom prst="ellipse">
            <a:avLst/>
          </a:pr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W</a:t>
            </a:r>
            <a:endParaRPr lang="id-ID" i="1" dirty="0"/>
          </a:p>
        </p:txBody>
      </p:sp>
      <p:sp>
        <p:nvSpPr>
          <p:cNvPr id="117" name="Freeform 109">
            <a:extLst>
              <a:ext uri="{FF2B5EF4-FFF2-40B4-BE49-F238E27FC236}">
                <a16:creationId xmlns:a16="http://schemas.microsoft.com/office/drawing/2014/main" id="{67783111-C2C5-4DBE-A0F0-9F910EB1F96D}"/>
              </a:ext>
            </a:extLst>
          </p:cNvPr>
          <p:cNvSpPr>
            <a:spLocks/>
          </p:cNvSpPr>
          <p:nvPr/>
        </p:nvSpPr>
        <p:spPr bwMode="auto">
          <a:xfrm>
            <a:off x="3587431" y="4540881"/>
            <a:ext cx="638437" cy="440194"/>
          </a:xfrm>
          <a:custGeom>
            <a:avLst/>
            <a:gdLst>
              <a:gd name="T0" fmla="*/ 376 w 409"/>
              <a:gd name="T1" fmla="*/ 0 h 282"/>
              <a:gd name="T2" fmla="*/ 409 w 409"/>
              <a:gd name="T3" fmla="*/ 0 h 282"/>
              <a:gd name="T4" fmla="*/ 406 w 409"/>
              <a:gd name="T5" fmla="*/ 162 h 282"/>
              <a:gd name="T6" fmla="*/ 69 w 409"/>
              <a:gd name="T7" fmla="*/ 162 h 282"/>
              <a:gd name="T8" fmla="*/ 67 w 409"/>
              <a:gd name="T9" fmla="*/ 221 h 282"/>
              <a:gd name="T10" fmla="*/ 102 w 409"/>
              <a:gd name="T11" fmla="*/ 222 h 282"/>
              <a:gd name="T12" fmla="*/ 49 w 409"/>
              <a:gd name="T13" fmla="*/ 282 h 282"/>
              <a:gd name="T14" fmla="*/ 0 w 409"/>
              <a:gd name="T15" fmla="*/ 219 h 282"/>
              <a:gd name="T16" fmla="*/ 35 w 409"/>
              <a:gd name="T17" fmla="*/ 220 h 282"/>
              <a:gd name="T18" fmla="*/ 37 w 409"/>
              <a:gd name="T19" fmla="*/ 130 h 282"/>
              <a:gd name="T20" fmla="*/ 374 w 409"/>
              <a:gd name="T21" fmla="*/ 130 h 282"/>
              <a:gd name="T22" fmla="*/ 376 w 409"/>
              <a:gd name="T23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9" h="282">
                <a:moveTo>
                  <a:pt x="376" y="0"/>
                </a:moveTo>
                <a:lnTo>
                  <a:pt x="409" y="0"/>
                </a:lnTo>
                <a:lnTo>
                  <a:pt x="406" y="162"/>
                </a:lnTo>
                <a:lnTo>
                  <a:pt x="69" y="162"/>
                </a:lnTo>
                <a:lnTo>
                  <a:pt x="67" y="221"/>
                </a:lnTo>
                <a:lnTo>
                  <a:pt x="102" y="222"/>
                </a:lnTo>
                <a:lnTo>
                  <a:pt x="49" y="282"/>
                </a:lnTo>
                <a:lnTo>
                  <a:pt x="0" y="219"/>
                </a:lnTo>
                <a:lnTo>
                  <a:pt x="35" y="220"/>
                </a:lnTo>
                <a:lnTo>
                  <a:pt x="37" y="130"/>
                </a:lnTo>
                <a:lnTo>
                  <a:pt x="374" y="130"/>
                </a:lnTo>
                <a:lnTo>
                  <a:pt x="376" y="0"/>
                </a:lnTo>
                <a:close/>
              </a:path>
            </a:pathLst>
          </a:custGeom>
          <a:solidFill>
            <a:srgbClr val="C0A7D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FE2181AF-9DE7-448F-869F-61C2106B30CF}"/>
              </a:ext>
            </a:extLst>
          </p:cNvPr>
          <p:cNvSpPr>
            <a:spLocks/>
          </p:cNvSpPr>
          <p:nvPr/>
        </p:nvSpPr>
        <p:spPr bwMode="auto">
          <a:xfrm>
            <a:off x="2574360" y="2328983"/>
            <a:ext cx="1699899" cy="3643309"/>
          </a:xfrm>
          <a:custGeom>
            <a:avLst/>
            <a:gdLst>
              <a:gd name="T0" fmla="*/ 32 w 1089"/>
              <a:gd name="T1" fmla="*/ 2334 h 2334"/>
              <a:gd name="T2" fmla="*/ 0 w 1089"/>
              <a:gd name="T3" fmla="*/ 2334 h 2334"/>
              <a:gd name="T4" fmla="*/ 0 w 1089"/>
              <a:gd name="T5" fmla="*/ 0 h 2334"/>
              <a:gd name="T6" fmla="*/ 49 w 1089"/>
              <a:gd name="T7" fmla="*/ 0 h 2334"/>
              <a:gd name="T8" fmla="*/ 1055 w 1089"/>
              <a:gd name="T9" fmla="*/ 0 h 2334"/>
              <a:gd name="T10" fmla="*/ 1055 w 1089"/>
              <a:gd name="T11" fmla="*/ 1053 h 2334"/>
              <a:gd name="T12" fmla="*/ 1089 w 1089"/>
              <a:gd name="T13" fmla="*/ 1053 h 2334"/>
              <a:gd name="T14" fmla="*/ 1039 w 1089"/>
              <a:gd name="T15" fmla="*/ 1115 h 2334"/>
              <a:gd name="T16" fmla="*/ 988 w 1089"/>
              <a:gd name="T17" fmla="*/ 1053 h 2334"/>
              <a:gd name="T18" fmla="*/ 1023 w 1089"/>
              <a:gd name="T19" fmla="*/ 1053 h 2334"/>
              <a:gd name="T20" fmla="*/ 1023 w 1089"/>
              <a:gd name="T21" fmla="*/ 33 h 2334"/>
              <a:gd name="T22" fmla="*/ 49 w 1089"/>
              <a:gd name="T23" fmla="*/ 33 h 2334"/>
              <a:gd name="T24" fmla="*/ 32 w 1089"/>
              <a:gd name="T25" fmla="*/ 33 h 2334"/>
              <a:gd name="T26" fmla="*/ 32 w 1089"/>
              <a:gd name="T27" fmla="*/ 2334 h 2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9" h="2334">
                <a:moveTo>
                  <a:pt x="32" y="2334"/>
                </a:moveTo>
                <a:lnTo>
                  <a:pt x="0" y="2334"/>
                </a:lnTo>
                <a:lnTo>
                  <a:pt x="0" y="0"/>
                </a:lnTo>
                <a:lnTo>
                  <a:pt x="49" y="0"/>
                </a:lnTo>
                <a:lnTo>
                  <a:pt x="1055" y="0"/>
                </a:lnTo>
                <a:lnTo>
                  <a:pt x="1055" y="1053"/>
                </a:lnTo>
                <a:lnTo>
                  <a:pt x="1089" y="1053"/>
                </a:lnTo>
                <a:lnTo>
                  <a:pt x="1039" y="1115"/>
                </a:lnTo>
                <a:lnTo>
                  <a:pt x="988" y="1053"/>
                </a:lnTo>
                <a:lnTo>
                  <a:pt x="1023" y="1053"/>
                </a:lnTo>
                <a:lnTo>
                  <a:pt x="1023" y="33"/>
                </a:lnTo>
                <a:lnTo>
                  <a:pt x="49" y="33"/>
                </a:lnTo>
                <a:lnTo>
                  <a:pt x="32" y="33"/>
                </a:lnTo>
                <a:lnTo>
                  <a:pt x="32" y="2334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1" name="Freeform 113">
            <a:extLst>
              <a:ext uri="{FF2B5EF4-FFF2-40B4-BE49-F238E27FC236}">
                <a16:creationId xmlns:a16="http://schemas.microsoft.com/office/drawing/2014/main" id="{A5764D8C-EBB1-4710-BE4D-3A65BE94252C}"/>
              </a:ext>
            </a:extLst>
          </p:cNvPr>
          <p:cNvSpPr>
            <a:spLocks/>
          </p:cNvSpPr>
          <p:nvPr/>
        </p:nvSpPr>
        <p:spPr bwMode="auto">
          <a:xfrm>
            <a:off x="3200309" y="4014053"/>
            <a:ext cx="120607" cy="2365653"/>
          </a:xfrm>
          <a:custGeom>
            <a:avLst/>
            <a:gdLst>
              <a:gd name="T0" fmla="*/ 66 w 101"/>
              <a:gd name="T1" fmla="*/ 1466 h 1466"/>
              <a:gd name="T2" fmla="*/ 34 w 101"/>
              <a:gd name="T3" fmla="*/ 1466 h 1466"/>
              <a:gd name="T4" fmla="*/ 34 w 101"/>
              <a:gd name="T5" fmla="*/ 194 h 1466"/>
              <a:gd name="T6" fmla="*/ 34 w 101"/>
              <a:gd name="T7" fmla="*/ 62 h 1466"/>
              <a:gd name="T8" fmla="*/ 0 w 101"/>
              <a:gd name="T9" fmla="*/ 62 h 1466"/>
              <a:gd name="T10" fmla="*/ 50 w 101"/>
              <a:gd name="T11" fmla="*/ 0 h 1466"/>
              <a:gd name="T12" fmla="*/ 101 w 101"/>
              <a:gd name="T13" fmla="*/ 62 h 1466"/>
              <a:gd name="T14" fmla="*/ 66 w 101"/>
              <a:gd name="T15" fmla="*/ 62 h 1466"/>
              <a:gd name="T16" fmla="*/ 66 w 101"/>
              <a:gd name="T17" fmla="*/ 194 h 1466"/>
              <a:gd name="T18" fmla="*/ 66 w 101"/>
              <a:gd name="T19" fmla="*/ 1466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466">
                <a:moveTo>
                  <a:pt x="66" y="1466"/>
                </a:moveTo>
                <a:lnTo>
                  <a:pt x="34" y="1466"/>
                </a:lnTo>
                <a:lnTo>
                  <a:pt x="34" y="194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  <a:lnTo>
                  <a:pt x="66" y="194"/>
                </a:lnTo>
                <a:lnTo>
                  <a:pt x="66" y="1466"/>
                </a:lnTo>
                <a:close/>
              </a:path>
            </a:pathLst>
          </a:custGeom>
          <a:solidFill>
            <a:srgbClr val="F5802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2" name="Freeform 114">
            <a:extLst>
              <a:ext uri="{FF2B5EF4-FFF2-40B4-BE49-F238E27FC236}">
                <a16:creationId xmlns:a16="http://schemas.microsoft.com/office/drawing/2014/main" id="{AEDF1681-E836-41F8-B0B9-7DCFF282C18D}"/>
              </a:ext>
            </a:extLst>
          </p:cNvPr>
          <p:cNvSpPr>
            <a:spLocks/>
          </p:cNvSpPr>
          <p:nvPr/>
        </p:nvSpPr>
        <p:spPr bwMode="auto">
          <a:xfrm>
            <a:off x="2037385" y="4014054"/>
            <a:ext cx="1314340" cy="1561752"/>
          </a:xfrm>
          <a:custGeom>
            <a:avLst/>
            <a:gdLst>
              <a:gd name="T0" fmla="*/ 0 w 850"/>
              <a:gd name="T1" fmla="*/ 958 h 960"/>
              <a:gd name="T2" fmla="*/ 0 w 850"/>
              <a:gd name="T3" fmla="*/ 925 h 960"/>
              <a:gd name="T4" fmla="*/ 779 w 850"/>
              <a:gd name="T5" fmla="*/ 927 h 960"/>
              <a:gd name="T6" fmla="*/ 783 w 850"/>
              <a:gd name="T7" fmla="*/ 63 h 960"/>
              <a:gd name="T8" fmla="*/ 749 w 850"/>
              <a:gd name="T9" fmla="*/ 63 h 960"/>
              <a:gd name="T10" fmla="*/ 800 w 850"/>
              <a:gd name="T11" fmla="*/ 0 h 960"/>
              <a:gd name="T12" fmla="*/ 850 w 850"/>
              <a:gd name="T13" fmla="*/ 63 h 960"/>
              <a:gd name="T14" fmla="*/ 816 w 850"/>
              <a:gd name="T15" fmla="*/ 63 h 960"/>
              <a:gd name="T16" fmla="*/ 811 w 850"/>
              <a:gd name="T17" fmla="*/ 960 h 960"/>
              <a:gd name="T18" fmla="*/ 0 w 850"/>
              <a:gd name="T19" fmla="*/ 958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0" h="960">
                <a:moveTo>
                  <a:pt x="0" y="958"/>
                </a:moveTo>
                <a:lnTo>
                  <a:pt x="0" y="925"/>
                </a:lnTo>
                <a:lnTo>
                  <a:pt x="779" y="927"/>
                </a:lnTo>
                <a:lnTo>
                  <a:pt x="783" y="63"/>
                </a:lnTo>
                <a:lnTo>
                  <a:pt x="749" y="63"/>
                </a:lnTo>
                <a:lnTo>
                  <a:pt x="800" y="0"/>
                </a:lnTo>
                <a:lnTo>
                  <a:pt x="850" y="63"/>
                </a:lnTo>
                <a:lnTo>
                  <a:pt x="816" y="63"/>
                </a:lnTo>
                <a:lnTo>
                  <a:pt x="811" y="960"/>
                </a:lnTo>
                <a:lnTo>
                  <a:pt x="0" y="958"/>
                </a:lnTo>
                <a:close/>
              </a:path>
            </a:pathLst>
          </a:cu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3" name="Oval 115">
            <a:extLst>
              <a:ext uri="{FF2B5EF4-FFF2-40B4-BE49-F238E27FC236}">
                <a16:creationId xmlns:a16="http://schemas.microsoft.com/office/drawing/2014/main" id="{9A9E15F8-2596-4985-9886-650A90B5C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188" y="2500690"/>
            <a:ext cx="305951" cy="305951"/>
          </a:xfrm>
          <a:prstGeom prst="ellipse">
            <a:avLst/>
          </a:prstGeom>
          <a:solidFill>
            <a:srgbClr val="FBCCC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T</a:t>
            </a:r>
            <a:endParaRPr lang="id-ID" dirty="0"/>
          </a:p>
        </p:txBody>
      </p:sp>
      <p:sp>
        <p:nvSpPr>
          <p:cNvPr id="128" name="Freeform 120">
            <a:extLst>
              <a:ext uri="{FF2B5EF4-FFF2-40B4-BE49-F238E27FC236}">
                <a16:creationId xmlns:a16="http://schemas.microsoft.com/office/drawing/2014/main" id="{AC8E8128-4662-4DC9-AD1C-326F10FEC7E9}"/>
              </a:ext>
            </a:extLst>
          </p:cNvPr>
          <p:cNvSpPr>
            <a:spLocks/>
          </p:cNvSpPr>
          <p:nvPr/>
        </p:nvSpPr>
        <p:spPr bwMode="auto">
          <a:xfrm>
            <a:off x="3772641" y="3314616"/>
            <a:ext cx="195665" cy="1073289"/>
          </a:xfrm>
          <a:custGeom>
            <a:avLst/>
            <a:gdLst>
              <a:gd name="T0" fmla="*/ 5 w 132"/>
              <a:gd name="T1" fmla="*/ 0 h 620"/>
              <a:gd name="T2" fmla="*/ 38 w 132"/>
              <a:gd name="T3" fmla="*/ 0 h 620"/>
              <a:gd name="T4" fmla="*/ 34 w 132"/>
              <a:gd name="T5" fmla="*/ 553 h 620"/>
              <a:gd name="T6" fmla="*/ 70 w 132"/>
              <a:gd name="T7" fmla="*/ 553 h 620"/>
              <a:gd name="T8" fmla="*/ 70 w 132"/>
              <a:gd name="T9" fmla="*/ 519 h 620"/>
              <a:gd name="T10" fmla="*/ 132 w 132"/>
              <a:gd name="T11" fmla="*/ 569 h 620"/>
              <a:gd name="T12" fmla="*/ 70 w 132"/>
              <a:gd name="T13" fmla="*/ 620 h 620"/>
              <a:gd name="T14" fmla="*/ 70 w 132"/>
              <a:gd name="T15" fmla="*/ 586 h 620"/>
              <a:gd name="T16" fmla="*/ 0 w 132"/>
              <a:gd name="T17" fmla="*/ 586 h 620"/>
              <a:gd name="T18" fmla="*/ 5 w 132"/>
              <a:gd name="T19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620">
                <a:moveTo>
                  <a:pt x="5" y="0"/>
                </a:moveTo>
                <a:lnTo>
                  <a:pt x="38" y="0"/>
                </a:lnTo>
                <a:lnTo>
                  <a:pt x="34" y="553"/>
                </a:lnTo>
                <a:lnTo>
                  <a:pt x="70" y="553"/>
                </a:lnTo>
                <a:lnTo>
                  <a:pt x="70" y="519"/>
                </a:lnTo>
                <a:lnTo>
                  <a:pt x="132" y="569"/>
                </a:lnTo>
                <a:lnTo>
                  <a:pt x="70" y="620"/>
                </a:lnTo>
                <a:lnTo>
                  <a:pt x="70" y="586"/>
                </a:lnTo>
                <a:lnTo>
                  <a:pt x="0" y="586"/>
                </a:lnTo>
                <a:lnTo>
                  <a:pt x="5" y="0"/>
                </a:lnTo>
                <a:close/>
              </a:path>
            </a:pathLst>
          </a:custGeom>
          <a:solidFill>
            <a:srgbClr val="B9539F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121">
            <a:extLst>
              <a:ext uri="{FF2B5EF4-FFF2-40B4-BE49-F238E27FC236}">
                <a16:creationId xmlns:a16="http://schemas.microsoft.com/office/drawing/2014/main" id="{B102866C-18F2-4144-9B25-24452955B991}"/>
              </a:ext>
            </a:extLst>
          </p:cNvPr>
          <p:cNvSpPr>
            <a:spLocks/>
          </p:cNvSpPr>
          <p:nvPr/>
        </p:nvSpPr>
        <p:spPr bwMode="auto">
          <a:xfrm>
            <a:off x="3440699" y="2628689"/>
            <a:ext cx="429267" cy="174829"/>
          </a:xfrm>
          <a:custGeom>
            <a:avLst/>
            <a:gdLst>
              <a:gd name="T0" fmla="*/ 0 w 275"/>
              <a:gd name="T1" fmla="*/ 32 h 112"/>
              <a:gd name="T2" fmla="*/ 1 w 275"/>
              <a:gd name="T3" fmla="*/ 0 h 112"/>
              <a:gd name="T4" fmla="*/ 238 w 275"/>
              <a:gd name="T5" fmla="*/ 5 h 112"/>
              <a:gd name="T6" fmla="*/ 241 w 275"/>
              <a:gd name="T7" fmla="*/ 49 h 112"/>
              <a:gd name="T8" fmla="*/ 275 w 275"/>
              <a:gd name="T9" fmla="*/ 48 h 112"/>
              <a:gd name="T10" fmla="*/ 228 w 275"/>
              <a:gd name="T11" fmla="*/ 112 h 112"/>
              <a:gd name="T12" fmla="*/ 174 w 275"/>
              <a:gd name="T13" fmla="*/ 53 h 112"/>
              <a:gd name="T14" fmla="*/ 208 w 275"/>
              <a:gd name="T15" fmla="*/ 51 h 112"/>
              <a:gd name="T16" fmla="*/ 207 w 275"/>
              <a:gd name="T17" fmla="*/ 37 h 112"/>
              <a:gd name="T18" fmla="*/ 0 w 275"/>
              <a:gd name="T19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" h="112">
                <a:moveTo>
                  <a:pt x="0" y="32"/>
                </a:moveTo>
                <a:lnTo>
                  <a:pt x="1" y="0"/>
                </a:lnTo>
                <a:lnTo>
                  <a:pt x="238" y="5"/>
                </a:lnTo>
                <a:lnTo>
                  <a:pt x="241" y="49"/>
                </a:lnTo>
                <a:lnTo>
                  <a:pt x="275" y="48"/>
                </a:lnTo>
                <a:lnTo>
                  <a:pt x="228" y="112"/>
                </a:lnTo>
                <a:lnTo>
                  <a:pt x="174" y="53"/>
                </a:lnTo>
                <a:lnTo>
                  <a:pt x="208" y="51"/>
                </a:lnTo>
                <a:lnTo>
                  <a:pt x="207" y="37"/>
                </a:lnTo>
                <a:lnTo>
                  <a:pt x="0" y="32"/>
                </a:lnTo>
                <a:close/>
              </a:path>
            </a:pathLst>
          </a:custGeom>
          <a:solidFill>
            <a:srgbClr val="EF3D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Oval 122">
                <a:extLst>
                  <a:ext uri="{FF2B5EF4-FFF2-40B4-BE49-F238E27FC236}">
                    <a16:creationId xmlns:a16="http://schemas.microsoft.com/office/drawing/2014/main" id="{A7CFD4FB-97D6-437C-B5F8-16862B0DE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40" y="6263778"/>
                <a:ext cx="593170" cy="594222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0" name="Oval 122">
                <a:extLst>
                  <a:ext uri="{FF2B5EF4-FFF2-40B4-BE49-F238E27FC236}">
                    <a16:creationId xmlns:a16="http://schemas.microsoft.com/office/drawing/2014/main" id="{A7CFD4FB-97D6-437C-B5F8-16862B0DE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3740" y="6263778"/>
                <a:ext cx="593170" cy="59422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125">
            <a:extLst>
              <a:ext uri="{FF2B5EF4-FFF2-40B4-BE49-F238E27FC236}">
                <a16:creationId xmlns:a16="http://schemas.microsoft.com/office/drawing/2014/main" id="{5DC1D045-8DB6-441B-B781-CFB788DA3282}"/>
              </a:ext>
            </a:extLst>
          </p:cNvPr>
          <p:cNvSpPr>
            <a:spLocks/>
          </p:cNvSpPr>
          <p:nvPr/>
        </p:nvSpPr>
        <p:spPr bwMode="auto">
          <a:xfrm>
            <a:off x="3200309" y="2816007"/>
            <a:ext cx="157658" cy="693852"/>
          </a:xfrm>
          <a:custGeom>
            <a:avLst/>
            <a:gdLst>
              <a:gd name="T0" fmla="*/ 66 w 101"/>
              <a:gd name="T1" fmla="*/ 411 h 411"/>
              <a:gd name="T2" fmla="*/ 34 w 101"/>
              <a:gd name="T3" fmla="*/ 411 h 411"/>
              <a:gd name="T4" fmla="*/ 34 w 101"/>
              <a:gd name="T5" fmla="*/ 97 h 411"/>
              <a:gd name="T6" fmla="*/ 34 w 101"/>
              <a:gd name="T7" fmla="*/ 62 h 411"/>
              <a:gd name="T8" fmla="*/ 0 w 101"/>
              <a:gd name="T9" fmla="*/ 62 h 411"/>
              <a:gd name="T10" fmla="*/ 50 w 101"/>
              <a:gd name="T11" fmla="*/ 0 h 411"/>
              <a:gd name="T12" fmla="*/ 101 w 101"/>
              <a:gd name="T13" fmla="*/ 62 h 411"/>
              <a:gd name="T14" fmla="*/ 66 w 101"/>
              <a:gd name="T15" fmla="*/ 62 h 411"/>
              <a:gd name="T16" fmla="*/ 66 w 101"/>
              <a:gd name="T17" fmla="*/ 97 h 411"/>
              <a:gd name="T18" fmla="*/ 66 w 101"/>
              <a:gd name="T19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11">
                <a:moveTo>
                  <a:pt x="66" y="411"/>
                </a:moveTo>
                <a:lnTo>
                  <a:pt x="34" y="411"/>
                </a:lnTo>
                <a:lnTo>
                  <a:pt x="34" y="97"/>
                </a:lnTo>
                <a:lnTo>
                  <a:pt x="34" y="62"/>
                </a:lnTo>
                <a:lnTo>
                  <a:pt x="0" y="62"/>
                </a:lnTo>
                <a:lnTo>
                  <a:pt x="50" y="0"/>
                </a:lnTo>
                <a:lnTo>
                  <a:pt x="101" y="62"/>
                </a:lnTo>
                <a:lnTo>
                  <a:pt x="66" y="62"/>
                </a:lnTo>
                <a:lnTo>
                  <a:pt x="66" y="97"/>
                </a:lnTo>
                <a:lnTo>
                  <a:pt x="66" y="411"/>
                </a:lnTo>
                <a:close/>
              </a:path>
            </a:pathLst>
          </a:custGeom>
          <a:solidFill>
            <a:srgbClr val="EF3D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4" name="Freeform 126">
            <a:extLst>
              <a:ext uri="{FF2B5EF4-FFF2-40B4-BE49-F238E27FC236}">
                <a16:creationId xmlns:a16="http://schemas.microsoft.com/office/drawing/2014/main" id="{948EA56D-2313-45AB-8D07-94655A54E075}"/>
              </a:ext>
            </a:extLst>
          </p:cNvPr>
          <p:cNvSpPr>
            <a:spLocks/>
          </p:cNvSpPr>
          <p:nvPr/>
        </p:nvSpPr>
        <p:spPr bwMode="auto">
          <a:xfrm>
            <a:off x="7909763" y="1507912"/>
            <a:ext cx="2066727" cy="157658"/>
          </a:xfrm>
          <a:custGeom>
            <a:avLst/>
            <a:gdLst>
              <a:gd name="T0" fmla="*/ 0 w 1324"/>
              <a:gd name="T1" fmla="*/ 64 h 101"/>
              <a:gd name="T2" fmla="*/ 0 w 1324"/>
              <a:gd name="T3" fmla="*/ 31 h 101"/>
              <a:gd name="T4" fmla="*/ 820 w 1324"/>
              <a:gd name="T5" fmla="*/ 35 h 101"/>
              <a:gd name="T6" fmla="*/ 1262 w 1324"/>
              <a:gd name="T7" fmla="*/ 34 h 101"/>
              <a:gd name="T8" fmla="*/ 1262 w 1324"/>
              <a:gd name="T9" fmla="*/ 0 h 101"/>
              <a:gd name="T10" fmla="*/ 1324 w 1324"/>
              <a:gd name="T11" fmla="*/ 51 h 101"/>
              <a:gd name="T12" fmla="*/ 1262 w 1324"/>
              <a:gd name="T13" fmla="*/ 101 h 101"/>
              <a:gd name="T14" fmla="*/ 1262 w 1324"/>
              <a:gd name="T15" fmla="*/ 67 h 101"/>
              <a:gd name="T16" fmla="*/ 820 w 1324"/>
              <a:gd name="T17" fmla="*/ 68 h 101"/>
              <a:gd name="T18" fmla="*/ 0 w 1324"/>
              <a:gd name="T19" fmla="*/ 6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4" h="101">
                <a:moveTo>
                  <a:pt x="0" y="64"/>
                </a:moveTo>
                <a:lnTo>
                  <a:pt x="0" y="31"/>
                </a:lnTo>
                <a:lnTo>
                  <a:pt x="820" y="35"/>
                </a:lnTo>
                <a:lnTo>
                  <a:pt x="1262" y="34"/>
                </a:lnTo>
                <a:lnTo>
                  <a:pt x="1262" y="0"/>
                </a:lnTo>
                <a:lnTo>
                  <a:pt x="1324" y="51"/>
                </a:lnTo>
                <a:lnTo>
                  <a:pt x="1262" y="101"/>
                </a:lnTo>
                <a:lnTo>
                  <a:pt x="1262" y="67"/>
                </a:lnTo>
                <a:lnTo>
                  <a:pt x="820" y="68"/>
                </a:lnTo>
                <a:lnTo>
                  <a:pt x="0" y="64"/>
                </a:lnTo>
                <a:close/>
              </a:path>
            </a:pathLst>
          </a:custGeom>
          <a:solidFill>
            <a:srgbClr val="ED222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Oval 128">
                <a:extLst>
                  <a:ext uri="{FF2B5EF4-FFF2-40B4-BE49-F238E27FC236}">
                    <a16:creationId xmlns:a16="http://schemas.microsoft.com/office/drawing/2014/main" id="{7A9BF719-5754-4867-A2F1-DD62D5C99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606" y="1234741"/>
                <a:ext cx="675902" cy="675902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6" name="Oval 128">
                <a:extLst>
                  <a:ext uri="{FF2B5EF4-FFF2-40B4-BE49-F238E27FC236}">
                    <a16:creationId xmlns:a16="http://schemas.microsoft.com/office/drawing/2014/main" id="{7A9BF719-5754-4867-A2F1-DD62D5C99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2606" y="1234741"/>
                <a:ext cx="675902" cy="67590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Oval 135">
                <a:extLst>
                  <a:ext uri="{FF2B5EF4-FFF2-40B4-BE49-F238E27FC236}">
                    <a16:creationId xmlns:a16="http://schemas.microsoft.com/office/drawing/2014/main" id="{6C6424C6-149C-44DE-898E-03E5F6DCC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88" y="5261664"/>
                <a:ext cx="594730" cy="594730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3" name="Oval 135">
                <a:extLst>
                  <a:ext uri="{FF2B5EF4-FFF2-40B4-BE49-F238E27FC236}">
                    <a16:creationId xmlns:a16="http://schemas.microsoft.com/office/drawing/2014/main" id="{6C6424C6-149C-44DE-898E-03E5F6DCC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88" y="5261664"/>
                <a:ext cx="594730" cy="594730"/>
              </a:xfrm>
              <a:prstGeom prst="ellipse">
                <a:avLst/>
              </a:prstGeom>
              <a:blipFill>
                <a:blip r:embed="rId8"/>
                <a:stretch>
                  <a:fillRect r="-1122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Oval 137">
                <a:extLst>
                  <a:ext uri="{FF2B5EF4-FFF2-40B4-BE49-F238E27FC236}">
                    <a16:creationId xmlns:a16="http://schemas.microsoft.com/office/drawing/2014/main" id="{C9C7FFAC-F03B-4CBB-A55B-08EFF226B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9377" y="1275326"/>
                <a:ext cx="675902" cy="679023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5" name="Oval 137">
                <a:extLst>
                  <a:ext uri="{FF2B5EF4-FFF2-40B4-BE49-F238E27FC236}">
                    <a16:creationId xmlns:a16="http://schemas.microsoft.com/office/drawing/2014/main" id="{C9C7FFAC-F03B-4CBB-A55B-08EFF226B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377" y="1275326"/>
                <a:ext cx="675902" cy="67902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Oval 138">
                <a:extLst>
                  <a:ext uri="{FF2B5EF4-FFF2-40B4-BE49-F238E27FC236}">
                    <a16:creationId xmlns:a16="http://schemas.microsoft.com/office/drawing/2014/main" id="{6E1CFAE6-F230-4C6D-8243-1FE1B3395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4173" y="5223806"/>
                <a:ext cx="685266" cy="685266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/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6" name="Oval 138">
                <a:extLst>
                  <a:ext uri="{FF2B5EF4-FFF2-40B4-BE49-F238E27FC236}">
                    <a16:creationId xmlns:a16="http://schemas.microsoft.com/office/drawing/2014/main" id="{6E1CFAE6-F230-4C6D-8243-1FE1B3395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44173" y="5223806"/>
                <a:ext cx="685266" cy="68526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Rectangle 143">
            <a:extLst>
              <a:ext uri="{FF2B5EF4-FFF2-40B4-BE49-F238E27FC236}">
                <a16:creationId xmlns:a16="http://schemas.microsoft.com/office/drawing/2014/main" id="{6FA03690-E5BB-49C1-95C2-FD3767C1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965" y="2099520"/>
            <a:ext cx="916290" cy="3593358"/>
          </a:xfrm>
          <a:prstGeom prst="rect">
            <a:avLst/>
          </a:prstGeom>
          <a:solidFill>
            <a:srgbClr val="049684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52" name="Freeform 144">
            <a:extLst>
              <a:ext uri="{FF2B5EF4-FFF2-40B4-BE49-F238E27FC236}">
                <a16:creationId xmlns:a16="http://schemas.microsoft.com/office/drawing/2014/main" id="{30274928-BE98-4819-9C63-C3A52F0FB13F}"/>
              </a:ext>
            </a:extLst>
          </p:cNvPr>
          <p:cNvSpPr>
            <a:spLocks/>
          </p:cNvSpPr>
          <p:nvPr/>
        </p:nvSpPr>
        <p:spPr bwMode="auto">
          <a:xfrm>
            <a:off x="4934550" y="1815423"/>
            <a:ext cx="664974" cy="1081754"/>
          </a:xfrm>
          <a:custGeom>
            <a:avLst/>
            <a:gdLst>
              <a:gd name="T0" fmla="*/ 33 w 426"/>
              <a:gd name="T1" fmla="*/ 693 h 693"/>
              <a:gd name="T2" fmla="*/ 0 w 426"/>
              <a:gd name="T3" fmla="*/ 693 h 693"/>
              <a:gd name="T4" fmla="*/ 0 w 426"/>
              <a:gd name="T5" fmla="*/ 449 h 693"/>
              <a:gd name="T6" fmla="*/ 359 w 426"/>
              <a:gd name="T7" fmla="*/ 449 h 693"/>
              <a:gd name="T8" fmla="*/ 359 w 426"/>
              <a:gd name="T9" fmla="*/ 62 h 693"/>
              <a:gd name="T10" fmla="*/ 325 w 426"/>
              <a:gd name="T11" fmla="*/ 62 h 693"/>
              <a:gd name="T12" fmla="*/ 376 w 426"/>
              <a:gd name="T13" fmla="*/ 0 h 693"/>
              <a:gd name="T14" fmla="*/ 426 w 426"/>
              <a:gd name="T15" fmla="*/ 62 h 693"/>
              <a:gd name="T16" fmla="*/ 392 w 426"/>
              <a:gd name="T17" fmla="*/ 62 h 693"/>
              <a:gd name="T18" fmla="*/ 392 w 426"/>
              <a:gd name="T19" fmla="*/ 482 h 693"/>
              <a:gd name="T20" fmla="*/ 33 w 426"/>
              <a:gd name="T21" fmla="*/ 482 h 693"/>
              <a:gd name="T22" fmla="*/ 33 w 426"/>
              <a:gd name="T23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693">
                <a:moveTo>
                  <a:pt x="33" y="693"/>
                </a:moveTo>
                <a:lnTo>
                  <a:pt x="0" y="693"/>
                </a:lnTo>
                <a:lnTo>
                  <a:pt x="0" y="449"/>
                </a:lnTo>
                <a:lnTo>
                  <a:pt x="359" y="449"/>
                </a:lnTo>
                <a:lnTo>
                  <a:pt x="359" y="62"/>
                </a:lnTo>
                <a:lnTo>
                  <a:pt x="325" y="62"/>
                </a:lnTo>
                <a:lnTo>
                  <a:pt x="376" y="0"/>
                </a:lnTo>
                <a:lnTo>
                  <a:pt x="426" y="62"/>
                </a:lnTo>
                <a:lnTo>
                  <a:pt x="392" y="62"/>
                </a:lnTo>
                <a:lnTo>
                  <a:pt x="392" y="482"/>
                </a:lnTo>
                <a:lnTo>
                  <a:pt x="33" y="482"/>
                </a:lnTo>
                <a:lnTo>
                  <a:pt x="33" y="693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9" name="Freeform 151">
            <a:extLst>
              <a:ext uri="{FF2B5EF4-FFF2-40B4-BE49-F238E27FC236}">
                <a16:creationId xmlns:a16="http://schemas.microsoft.com/office/drawing/2014/main" id="{614E0456-424D-4A57-8F93-CEE350601B29}"/>
              </a:ext>
            </a:extLst>
          </p:cNvPr>
          <p:cNvSpPr>
            <a:spLocks/>
          </p:cNvSpPr>
          <p:nvPr/>
        </p:nvSpPr>
        <p:spPr bwMode="auto">
          <a:xfrm>
            <a:off x="4879916" y="3502834"/>
            <a:ext cx="157658" cy="99903"/>
          </a:xfrm>
          <a:custGeom>
            <a:avLst/>
            <a:gdLst>
              <a:gd name="T0" fmla="*/ 34 w 101"/>
              <a:gd name="T1" fmla="*/ 62 h 64"/>
              <a:gd name="T2" fmla="*/ 0 w 101"/>
              <a:gd name="T3" fmla="*/ 64 h 64"/>
              <a:gd name="T4" fmla="*/ 47 w 101"/>
              <a:gd name="T5" fmla="*/ 0 h 64"/>
              <a:gd name="T6" fmla="*/ 101 w 101"/>
              <a:gd name="T7" fmla="*/ 59 h 64"/>
              <a:gd name="T8" fmla="*/ 67 w 101"/>
              <a:gd name="T9" fmla="*/ 6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64">
                <a:moveTo>
                  <a:pt x="34" y="62"/>
                </a:moveTo>
                <a:lnTo>
                  <a:pt x="0" y="64"/>
                </a:lnTo>
                <a:lnTo>
                  <a:pt x="47" y="0"/>
                </a:lnTo>
                <a:lnTo>
                  <a:pt x="101" y="59"/>
                </a:lnTo>
                <a:lnTo>
                  <a:pt x="67" y="61"/>
                </a:lnTo>
              </a:path>
            </a:pathLst>
          </a:custGeom>
          <a:noFill/>
          <a:ln w="6350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0" name="Freeform 152">
            <a:extLst>
              <a:ext uri="{FF2B5EF4-FFF2-40B4-BE49-F238E27FC236}">
                <a16:creationId xmlns:a16="http://schemas.microsoft.com/office/drawing/2014/main" id="{544EF231-5B8D-4100-A822-BB37883C684C}"/>
              </a:ext>
            </a:extLst>
          </p:cNvPr>
          <p:cNvSpPr>
            <a:spLocks/>
          </p:cNvSpPr>
          <p:nvPr/>
        </p:nvSpPr>
        <p:spPr bwMode="auto">
          <a:xfrm>
            <a:off x="3848113" y="5436878"/>
            <a:ext cx="872584" cy="157658"/>
          </a:xfrm>
          <a:custGeom>
            <a:avLst/>
            <a:gdLst>
              <a:gd name="T0" fmla="*/ 0 w 559"/>
              <a:gd name="T1" fmla="*/ 41 h 101"/>
              <a:gd name="T2" fmla="*/ 33 w 559"/>
              <a:gd name="T3" fmla="*/ 41 h 101"/>
              <a:gd name="T4" fmla="*/ 33 w 559"/>
              <a:gd name="T5" fmla="*/ 34 h 101"/>
              <a:gd name="T6" fmla="*/ 27 w 559"/>
              <a:gd name="T7" fmla="*/ 34 h 101"/>
              <a:gd name="T8" fmla="*/ 497 w 559"/>
              <a:gd name="T9" fmla="*/ 34 h 101"/>
              <a:gd name="T10" fmla="*/ 497 w 559"/>
              <a:gd name="T11" fmla="*/ 0 h 101"/>
              <a:gd name="T12" fmla="*/ 559 w 559"/>
              <a:gd name="T13" fmla="*/ 50 h 101"/>
              <a:gd name="T14" fmla="*/ 497 w 559"/>
              <a:gd name="T15" fmla="*/ 101 h 101"/>
              <a:gd name="T16" fmla="*/ 497 w 559"/>
              <a:gd name="T17" fmla="*/ 67 h 101"/>
              <a:gd name="T18" fmla="*/ 27 w 559"/>
              <a:gd name="T19" fmla="*/ 67 h 101"/>
              <a:gd name="T20" fmla="*/ 0 w 559"/>
              <a:gd name="T21" fmla="*/ 67 h 101"/>
              <a:gd name="T22" fmla="*/ 0 w 559"/>
              <a:gd name="T23" fmla="*/ 4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9" h="101">
                <a:moveTo>
                  <a:pt x="0" y="41"/>
                </a:moveTo>
                <a:lnTo>
                  <a:pt x="33" y="41"/>
                </a:lnTo>
                <a:lnTo>
                  <a:pt x="33" y="34"/>
                </a:lnTo>
                <a:lnTo>
                  <a:pt x="27" y="34"/>
                </a:lnTo>
                <a:lnTo>
                  <a:pt x="497" y="34"/>
                </a:lnTo>
                <a:lnTo>
                  <a:pt x="497" y="0"/>
                </a:lnTo>
                <a:lnTo>
                  <a:pt x="559" y="50"/>
                </a:lnTo>
                <a:lnTo>
                  <a:pt x="497" y="101"/>
                </a:lnTo>
                <a:lnTo>
                  <a:pt x="497" y="67"/>
                </a:lnTo>
                <a:lnTo>
                  <a:pt x="27" y="67"/>
                </a:lnTo>
                <a:lnTo>
                  <a:pt x="0" y="67"/>
                </a:lnTo>
                <a:lnTo>
                  <a:pt x="0" y="41"/>
                </a:lnTo>
                <a:close/>
              </a:path>
            </a:pathLst>
          </a:custGeom>
          <a:solidFill>
            <a:srgbClr val="C0A7D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1" name="Freeform 153">
            <a:extLst>
              <a:ext uri="{FF2B5EF4-FFF2-40B4-BE49-F238E27FC236}">
                <a16:creationId xmlns:a16="http://schemas.microsoft.com/office/drawing/2014/main" id="{23424EE5-B7F7-44AE-A5CF-C754A98FDDFE}"/>
              </a:ext>
            </a:extLst>
          </p:cNvPr>
          <p:cNvSpPr>
            <a:spLocks/>
          </p:cNvSpPr>
          <p:nvPr/>
        </p:nvSpPr>
        <p:spPr bwMode="auto">
          <a:xfrm>
            <a:off x="4879916" y="3502834"/>
            <a:ext cx="157658" cy="255999"/>
          </a:xfrm>
          <a:custGeom>
            <a:avLst/>
            <a:gdLst>
              <a:gd name="T0" fmla="*/ 69 w 101"/>
              <a:gd name="T1" fmla="*/ 164 h 164"/>
              <a:gd name="T2" fmla="*/ 36 w 101"/>
              <a:gd name="T3" fmla="*/ 164 h 164"/>
              <a:gd name="T4" fmla="*/ 35 w 101"/>
              <a:gd name="T5" fmla="*/ 82 h 164"/>
              <a:gd name="T6" fmla="*/ 34 w 101"/>
              <a:gd name="T7" fmla="*/ 62 h 164"/>
              <a:gd name="T8" fmla="*/ 0 w 101"/>
              <a:gd name="T9" fmla="*/ 64 h 164"/>
              <a:gd name="T10" fmla="*/ 47 w 101"/>
              <a:gd name="T11" fmla="*/ 0 h 164"/>
              <a:gd name="T12" fmla="*/ 101 w 101"/>
              <a:gd name="T13" fmla="*/ 59 h 164"/>
              <a:gd name="T14" fmla="*/ 67 w 101"/>
              <a:gd name="T15" fmla="*/ 61 h 164"/>
              <a:gd name="T16" fmla="*/ 68 w 101"/>
              <a:gd name="T17" fmla="*/ 81 h 164"/>
              <a:gd name="T18" fmla="*/ 69 w 101"/>
              <a:gd name="T19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64">
                <a:moveTo>
                  <a:pt x="69" y="164"/>
                </a:moveTo>
                <a:lnTo>
                  <a:pt x="36" y="164"/>
                </a:lnTo>
                <a:lnTo>
                  <a:pt x="35" y="82"/>
                </a:lnTo>
                <a:lnTo>
                  <a:pt x="34" y="62"/>
                </a:lnTo>
                <a:lnTo>
                  <a:pt x="0" y="64"/>
                </a:lnTo>
                <a:lnTo>
                  <a:pt x="47" y="0"/>
                </a:lnTo>
                <a:lnTo>
                  <a:pt x="101" y="59"/>
                </a:lnTo>
                <a:lnTo>
                  <a:pt x="67" y="61"/>
                </a:lnTo>
                <a:lnTo>
                  <a:pt x="68" y="81"/>
                </a:lnTo>
                <a:lnTo>
                  <a:pt x="69" y="164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154">
            <a:extLst>
              <a:ext uri="{FF2B5EF4-FFF2-40B4-BE49-F238E27FC236}">
                <a16:creationId xmlns:a16="http://schemas.microsoft.com/office/drawing/2014/main" id="{BA8DA1F9-78E9-473F-AB00-0008B469E691}"/>
              </a:ext>
            </a:extLst>
          </p:cNvPr>
          <p:cNvSpPr>
            <a:spLocks/>
          </p:cNvSpPr>
          <p:nvPr/>
        </p:nvSpPr>
        <p:spPr bwMode="auto">
          <a:xfrm>
            <a:off x="4881476" y="4069467"/>
            <a:ext cx="157658" cy="251316"/>
          </a:xfrm>
          <a:custGeom>
            <a:avLst/>
            <a:gdLst>
              <a:gd name="T0" fmla="*/ 68 w 101"/>
              <a:gd name="T1" fmla="*/ 161 h 161"/>
              <a:gd name="T2" fmla="*/ 35 w 101"/>
              <a:gd name="T3" fmla="*/ 161 h 161"/>
              <a:gd name="T4" fmla="*/ 34 w 101"/>
              <a:gd name="T5" fmla="*/ 77 h 161"/>
              <a:gd name="T6" fmla="*/ 34 w 101"/>
              <a:gd name="T7" fmla="*/ 62 h 161"/>
              <a:gd name="T8" fmla="*/ 0 w 101"/>
              <a:gd name="T9" fmla="*/ 62 h 161"/>
              <a:gd name="T10" fmla="*/ 51 w 101"/>
              <a:gd name="T11" fmla="*/ 0 h 161"/>
              <a:gd name="T12" fmla="*/ 101 w 101"/>
              <a:gd name="T13" fmla="*/ 62 h 161"/>
              <a:gd name="T14" fmla="*/ 67 w 101"/>
              <a:gd name="T15" fmla="*/ 62 h 161"/>
              <a:gd name="T16" fmla="*/ 67 w 101"/>
              <a:gd name="T17" fmla="*/ 77 h 161"/>
              <a:gd name="T18" fmla="*/ 68 w 101"/>
              <a:gd name="T1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61">
                <a:moveTo>
                  <a:pt x="68" y="161"/>
                </a:moveTo>
                <a:lnTo>
                  <a:pt x="35" y="161"/>
                </a:lnTo>
                <a:lnTo>
                  <a:pt x="34" y="77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77"/>
                </a:lnTo>
                <a:lnTo>
                  <a:pt x="68" y="161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5" name="Freeform 157">
            <a:extLst>
              <a:ext uri="{FF2B5EF4-FFF2-40B4-BE49-F238E27FC236}">
                <a16:creationId xmlns:a16="http://schemas.microsoft.com/office/drawing/2014/main" id="{02D1C741-B0A4-4739-BB64-9CDFDD35553C}"/>
              </a:ext>
            </a:extLst>
          </p:cNvPr>
          <p:cNvSpPr>
            <a:spLocks/>
          </p:cNvSpPr>
          <p:nvPr/>
        </p:nvSpPr>
        <p:spPr bwMode="auto">
          <a:xfrm>
            <a:off x="4881476" y="4675125"/>
            <a:ext cx="157658" cy="290340"/>
          </a:xfrm>
          <a:custGeom>
            <a:avLst/>
            <a:gdLst>
              <a:gd name="T0" fmla="*/ 65 w 101"/>
              <a:gd name="T1" fmla="*/ 186 h 186"/>
              <a:gd name="T2" fmla="*/ 33 w 101"/>
              <a:gd name="T3" fmla="*/ 185 h 186"/>
              <a:gd name="T4" fmla="*/ 34 w 101"/>
              <a:gd name="T5" fmla="*/ 92 h 186"/>
              <a:gd name="T6" fmla="*/ 34 w 101"/>
              <a:gd name="T7" fmla="*/ 62 h 186"/>
              <a:gd name="T8" fmla="*/ 0 w 101"/>
              <a:gd name="T9" fmla="*/ 62 h 186"/>
              <a:gd name="T10" fmla="*/ 51 w 101"/>
              <a:gd name="T11" fmla="*/ 0 h 186"/>
              <a:gd name="T12" fmla="*/ 101 w 101"/>
              <a:gd name="T13" fmla="*/ 62 h 186"/>
              <a:gd name="T14" fmla="*/ 67 w 101"/>
              <a:gd name="T15" fmla="*/ 62 h 186"/>
              <a:gd name="T16" fmla="*/ 67 w 101"/>
              <a:gd name="T17" fmla="*/ 93 h 186"/>
              <a:gd name="T18" fmla="*/ 65 w 101"/>
              <a:gd name="T1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186">
                <a:moveTo>
                  <a:pt x="65" y="186"/>
                </a:moveTo>
                <a:lnTo>
                  <a:pt x="33" y="185"/>
                </a:lnTo>
                <a:lnTo>
                  <a:pt x="34" y="92"/>
                </a:lnTo>
                <a:lnTo>
                  <a:pt x="34" y="62"/>
                </a:lnTo>
                <a:lnTo>
                  <a:pt x="0" y="62"/>
                </a:lnTo>
                <a:lnTo>
                  <a:pt x="51" y="0"/>
                </a:lnTo>
                <a:lnTo>
                  <a:pt x="101" y="62"/>
                </a:lnTo>
                <a:lnTo>
                  <a:pt x="67" y="62"/>
                </a:lnTo>
                <a:lnTo>
                  <a:pt x="67" y="93"/>
                </a:lnTo>
                <a:lnTo>
                  <a:pt x="65" y="186"/>
                </a:lnTo>
                <a:close/>
              </a:path>
            </a:pathLst>
          </a:custGeom>
          <a:solidFill>
            <a:srgbClr val="F499C1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Oval 149">
                <a:extLst>
                  <a:ext uri="{FF2B5EF4-FFF2-40B4-BE49-F238E27FC236}">
                    <a16:creationId xmlns:a16="http://schemas.microsoft.com/office/drawing/2014/main" id="{D635AFCF-EB7F-4DDC-9B82-AAABDC6A9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697" y="2904982"/>
                <a:ext cx="594730" cy="594730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7" name="Oval 149">
                <a:extLst>
                  <a:ext uri="{FF2B5EF4-FFF2-40B4-BE49-F238E27FC236}">
                    <a16:creationId xmlns:a16="http://schemas.microsoft.com/office/drawing/2014/main" id="{D635AFCF-EB7F-4DDC-9B82-AAABDC6A9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6697" y="2904982"/>
                <a:ext cx="594730" cy="59473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Oval 145">
                <a:extLst>
                  <a:ext uri="{FF2B5EF4-FFF2-40B4-BE49-F238E27FC236}">
                    <a16:creationId xmlns:a16="http://schemas.microsoft.com/office/drawing/2014/main" id="{D47ADCB7-AAAF-4188-9D53-1F67344FD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843" y="4967026"/>
                <a:ext cx="646242" cy="646242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3" name="Oval 145">
                <a:extLst>
                  <a:ext uri="{FF2B5EF4-FFF2-40B4-BE49-F238E27FC236}">
                    <a16:creationId xmlns:a16="http://schemas.microsoft.com/office/drawing/2014/main" id="{D47ADCB7-AAAF-4188-9D53-1F67344FD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843" y="4967026"/>
                <a:ext cx="646242" cy="64624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Oval 58">
                <a:extLst>
                  <a:ext uri="{FF2B5EF4-FFF2-40B4-BE49-F238E27FC236}">
                    <a16:creationId xmlns:a16="http://schemas.microsoft.com/office/drawing/2014/main" id="{1C753C4D-7714-43BC-BE02-ED8B5E26A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377" y="5035709"/>
                <a:ext cx="629071" cy="629071"/>
              </a:xfrm>
              <a:prstGeom prst="ellipse">
                <a:avLst/>
              </a:prstGeom>
              <a:solidFill>
                <a:srgbClr val="75C044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6" name="Oval 58">
                <a:extLst>
                  <a:ext uri="{FF2B5EF4-FFF2-40B4-BE49-F238E27FC236}">
                    <a16:creationId xmlns:a16="http://schemas.microsoft.com/office/drawing/2014/main" id="{1C753C4D-7714-43BC-BE02-ED8B5E26A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3377" y="5035709"/>
                <a:ext cx="629071" cy="62907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C2FAEFD-E912-4B93-A2B6-A1FD8EB39A81}"/>
              </a:ext>
            </a:extLst>
          </p:cNvPr>
          <p:cNvGrpSpPr/>
          <p:nvPr/>
        </p:nvGrpSpPr>
        <p:grpSpPr>
          <a:xfrm>
            <a:off x="7836397" y="5049757"/>
            <a:ext cx="611901" cy="611901"/>
            <a:chOff x="5721461" y="4434792"/>
            <a:chExt cx="489857" cy="4898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Oval 79">
                  <a:extLst>
                    <a:ext uri="{FF2B5EF4-FFF2-40B4-BE49-F238E27FC236}">
                      <a16:creationId xmlns:a16="http://schemas.microsoft.com/office/drawing/2014/main" id="{40C0C2C4-E2AE-4832-8951-F6BA5A857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1461" y="4434792"/>
                  <a:ext cx="489857" cy="489857"/>
                </a:xfrm>
                <a:prstGeom prst="ellipse">
                  <a:avLst/>
                </a:prstGeom>
                <a:solidFill>
                  <a:srgbClr val="75C044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id-ID" i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p>
                        </m:sSubSup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87" name="Oval 79">
                  <a:extLst>
                    <a:ext uri="{FF2B5EF4-FFF2-40B4-BE49-F238E27FC236}">
                      <a16:creationId xmlns:a16="http://schemas.microsoft.com/office/drawing/2014/main" id="{40C0C2C4-E2AE-4832-8951-F6BA5A857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21461" y="4434792"/>
                  <a:ext cx="489857" cy="48985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4AA2F25-28C9-45F4-B2BB-62053E71DE76}"/>
                </a:ext>
              </a:extLst>
            </p:cNvPr>
            <p:cNvSpPr/>
            <p:nvPr/>
          </p:nvSpPr>
          <p:spPr>
            <a:xfrm>
              <a:off x="5753081" y="44847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id-ID" dirty="0"/>
            </a:p>
          </p:txBody>
        </p:sp>
      </p:grpSp>
      <p:sp>
        <p:nvSpPr>
          <p:cNvPr id="190" name="Oval 91">
            <a:extLst>
              <a:ext uri="{FF2B5EF4-FFF2-40B4-BE49-F238E27FC236}">
                <a16:creationId xmlns:a16="http://schemas.microsoft.com/office/drawing/2014/main" id="{37A17BBE-F461-49D8-9D7A-248EA10C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741" y="2247360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91" name="Oval 91">
            <a:extLst>
              <a:ext uri="{FF2B5EF4-FFF2-40B4-BE49-F238E27FC236}">
                <a16:creationId xmlns:a16="http://schemas.microsoft.com/office/drawing/2014/main" id="{560127BB-7CFB-4BD2-9C2B-5D6778D5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436" y="1358059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Freeform 47">
                <a:extLst>
                  <a:ext uri="{FF2B5EF4-FFF2-40B4-BE49-F238E27FC236}">
                    <a16:creationId xmlns:a16="http://schemas.microsoft.com/office/drawing/2014/main" id="{8BACB28F-1332-4D57-A4A7-9E553AB7C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1355" y="2070438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t</m:t>
                      </m:r>
                      <m:r>
                        <m:rPr>
                          <m:nor/>
                        </m:rPr>
                        <a:rPr lang="en-US" i="1"/>
                        <m:t>anh</m:t>
                      </m:r>
                    </m:oMath>
                  </m:oMathPara>
                </a14:m>
                <a:endParaRPr lang="id-ID" i="1" dirty="0"/>
              </a:p>
            </p:txBody>
          </p:sp>
        </mc:Choice>
        <mc:Fallback>
          <p:sp>
            <p:nvSpPr>
              <p:cNvPr id="192" name="Freeform 47">
                <a:extLst>
                  <a:ext uri="{FF2B5EF4-FFF2-40B4-BE49-F238E27FC236}">
                    <a16:creationId xmlns:a16="http://schemas.microsoft.com/office/drawing/2014/main" id="{8BACB28F-1332-4D57-A4A7-9E553AB7C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1355" y="2070438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91">
            <a:extLst>
              <a:ext uri="{FF2B5EF4-FFF2-40B4-BE49-F238E27FC236}">
                <a16:creationId xmlns:a16="http://schemas.microsoft.com/office/drawing/2014/main" id="{BFD1C0B5-E25A-4E7E-883B-3EDEEE41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715" y="4055417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81" name="Freeform 73">
            <a:extLst>
              <a:ext uri="{FF2B5EF4-FFF2-40B4-BE49-F238E27FC236}">
                <a16:creationId xmlns:a16="http://schemas.microsoft.com/office/drawing/2014/main" id="{A8AB8BCB-21C9-4B26-98A7-E66705A1C40A}"/>
              </a:ext>
            </a:extLst>
          </p:cNvPr>
          <p:cNvSpPr>
            <a:spLocks/>
          </p:cNvSpPr>
          <p:nvPr/>
        </p:nvSpPr>
        <p:spPr bwMode="auto">
          <a:xfrm>
            <a:off x="5096890" y="5491512"/>
            <a:ext cx="813266" cy="156098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502D8D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9" name="Freeform 73">
            <a:extLst>
              <a:ext uri="{FF2B5EF4-FFF2-40B4-BE49-F238E27FC236}">
                <a16:creationId xmlns:a16="http://schemas.microsoft.com/office/drawing/2014/main" id="{1ADBBBFB-46BC-4B7B-8247-1B679D7D70BC}"/>
              </a:ext>
            </a:extLst>
          </p:cNvPr>
          <p:cNvSpPr>
            <a:spLocks/>
          </p:cNvSpPr>
          <p:nvPr/>
        </p:nvSpPr>
        <p:spPr bwMode="auto">
          <a:xfrm>
            <a:off x="190500" y="1490047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0" name="Freeform 73">
            <a:extLst>
              <a:ext uri="{FF2B5EF4-FFF2-40B4-BE49-F238E27FC236}">
                <a16:creationId xmlns:a16="http://schemas.microsoft.com/office/drawing/2014/main" id="{D6A77A30-4D81-41B9-8CE4-A555B66BABF1}"/>
              </a:ext>
            </a:extLst>
          </p:cNvPr>
          <p:cNvSpPr>
            <a:spLocks/>
          </p:cNvSpPr>
          <p:nvPr/>
        </p:nvSpPr>
        <p:spPr bwMode="auto">
          <a:xfrm>
            <a:off x="164226" y="5491609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D7AF07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1" name="Freeform 73">
            <a:extLst>
              <a:ext uri="{FF2B5EF4-FFF2-40B4-BE49-F238E27FC236}">
                <a16:creationId xmlns:a16="http://schemas.microsoft.com/office/drawing/2014/main" id="{1FAD0D18-014A-4E9A-9A98-B19B10A85857}"/>
              </a:ext>
            </a:extLst>
          </p:cNvPr>
          <p:cNvSpPr>
            <a:spLocks/>
          </p:cNvSpPr>
          <p:nvPr/>
        </p:nvSpPr>
        <p:spPr bwMode="auto">
          <a:xfrm>
            <a:off x="10655713" y="1477858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FF0000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2" name="Freeform 73">
            <a:extLst>
              <a:ext uri="{FF2B5EF4-FFF2-40B4-BE49-F238E27FC236}">
                <a16:creationId xmlns:a16="http://schemas.microsoft.com/office/drawing/2014/main" id="{4FA69B0D-21F8-46F6-A1CF-72D6A5658B60}"/>
              </a:ext>
            </a:extLst>
          </p:cNvPr>
          <p:cNvSpPr>
            <a:spLocks/>
          </p:cNvSpPr>
          <p:nvPr/>
        </p:nvSpPr>
        <p:spPr bwMode="auto">
          <a:xfrm>
            <a:off x="10629439" y="5479420"/>
            <a:ext cx="1310692" cy="159219"/>
          </a:xfrm>
          <a:custGeom>
            <a:avLst/>
            <a:gdLst>
              <a:gd name="T0" fmla="*/ 0 w 521"/>
              <a:gd name="T1" fmla="*/ 76 h 100"/>
              <a:gd name="T2" fmla="*/ 0 w 521"/>
              <a:gd name="T3" fmla="*/ 43 h 100"/>
              <a:gd name="T4" fmla="*/ 152 w 521"/>
              <a:gd name="T5" fmla="*/ 43 h 100"/>
              <a:gd name="T6" fmla="*/ 458 w 521"/>
              <a:gd name="T7" fmla="*/ 34 h 100"/>
              <a:gd name="T8" fmla="*/ 457 w 521"/>
              <a:gd name="T9" fmla="*/ 0 h 100"/>
              <a:gd name="T10" fmla="*/ 521 w 521"/>
              <a:gd name="T11" fmla="*/ 48 h 100"/>
              <a:gd name="T12" fmla="*/ 460 w 521"/>
              <a:gd name="T13" fmla="*/ 100 h 100"/>
              <a:gd name="T14" fmla="*/ 459 w 521"/>
              <a:gd name="T15" fmla="*/ 66 h 100"/>
              <a:gd name="T16" fmla="*/ 153 w 521"/>
              <a:gd name="T17" fmla="*/ 76 h 100"/>
              <a:gd name="T18" fmla="*/ 0 w 521"/>
              <a:gd name="T19" fmla="*/ 7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1" h="100">
                <a:moveTo>
                  <a:pt x="0" y="76"/>
                </a:moveTo>
                <a:lnTo>
                  <a:pt x="0" y="43"/>
                </a:lnTo>
                <a:lnTo>
                  <a:pt x="152" y="43"/>
                </a:lnTo>
                <a:lnTo>
                  <a:pt x="458" y="34"/>
                </a:lnTo>
                <a:lnTo>
                  <a:pt x="457" y="0"/>
                </a:lnTo>
                <a:lnTo>
                  <a:pt x="521" y="48"/>
                </a:lnTo>
                <a:lnTo>
                  <a:pt x="460" y="100"/>
                </a:lnTo>
                <a:lnTo>
                  <a:pt x="459" y="66"/>
                </a:lnTo>
                <a:lnTo>
                  <a:pt x="153" y="76"/>
                </a:lnTo>
                <a:lnTo>
                  <a:pt x="0" y="76"/>
                </a:lnTo>
                <a:close/>
              </a:path>
            </a:pathLst>
          </a:custGeom>
          <a:solidFill>
            <a:srgbClr val="D7AF07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4" name="Oval 107">
            <a:extLst>
              <a:ext uri="{FF2B5EF4-FFF2-40B4-BE49-F238E27FC236}">
                <a16:creationId xmlns:a16="http://schemas.microsoft.com/office/drawing/2014/main" id="{C0525292-032B-4823-A14A-3F562788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824" y="5969170"/>
            <a:ext cx="352780" cy="352780"/>
          </a:xfrm>
          <a:prstGeom prst="ellipse">
            <a:avLst/>
          </a:prstGeom>
          <a:solidFill>
            <a:srgbClr val="F8993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i="1" dirty="0"/>
              <a:t>W</a:t>
            </a:r>
            <a:endParaRPr lang="id-ID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10ED521-5F0D-4208-B926-4AB71107C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493" y="3470765"/>
                <a:ext cx="567873" cy="567873"/>
              </a:xfrm>
              <a:prstGeom prst="ellipse">
                <a:avLst/>
              </a:prstGeom>
              <a:solidFill>
                <a:srgbClr val="D5E7D3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𝐼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7" name="Oval 105">
                <a:extLst>
                  <a:ext uri="{FF2B5EF4-FFF2-40B4-BE49-F238E27FC236}">
                    <a16:creationId xmlns:a16="http://schemas.microsoft.com/office/drawing/2014/main" id="{310ED521-5F0D-4208-B926-4AB71107C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4493" y="3470765"/>
                <a:ext cx="567873" cy="5678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0A069FE5-B6E6-4A18-8192-D1AA4A152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530" y="2798180"/>
                <a:ext cx="515119" cy="516436"/>
              </a:xfrm>
              <a:prstGeom prst="ellipse">
                <a:avLst/>
              </a:prstGeom>
              <a:solidFill>
                <a:srgbClr val="D5E7D3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0A069FE5-B6E6-4A18-8192-D1AA4A152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530" y="2798180"/>
                <a:ext cx="515119" cy="51643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Oval 103">
                <a:extLst>
                  <a:ext uri="{FF2B5EF4-FFF2-40B4-BE49-F238E27FC236}">
                    <a16:creationId xmlns:a16="http://schemas.microsoft.com/office/drawing/2014/main" id="{ED06221B-DAFA-45D1-A7E5-D8808BD82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37" y="4985998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2" name="Oval 103">
                <a:extLst>
                  <a:ext uri="{FF2B5EF4-FFF2-40B4-BE49-F238E27FC236}">
                    <a16:creationId xmlns:a16="http://schemas.microsoft.com/office/drawing/2014/main" id="{ED06221B-DAFA-45D1-A7E5-D8808BD82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537" y="4985998"/>
                <a:ext cx="610340" cy="61190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Oval 103">
                <a:extLst>
                  <a:ext uri="{FF2B5EF4-FFF2-40B4-BE49-F238E27FC236}">
                    <a16:creationId xmlns:a16="http://schemas.microsoft.com/office/drawing/2014/main" id="{42BA04F2-B708-4610-AB45-CD16A79DE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006" y="4982800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5" name="Oval 103">
                <a:extLst>
                  <a:ext uri="{FF2B5EF4-FFF2-40B4-BE49-F238E27FC236}">
                    <a16:creationId xmlns:a16="http://schemas.microsoft.com/office/drawing/2014/main" id="{42BA04F2-B708-4610-AB45-CD16A79DE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006" y="4982800"/>
                <a:ext cx="610340" cy="61190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Oval 103">
                <a:extLst>
                  <a:ext uri="{FF2B5EF4-FFF2-40B4-BE49-F238E27FC236}">
                    <a16:creationId xmlns:a16="http://schemas.microsoft.com/office/drawing/2014/main" id="{2D04E8B3-C2D9-4B02-8403-40608592A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969" y="4992935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9" name="Oval 103">
                <a:extLst>
                  <a:ext uri="{FF2B5EF4-FFF2-40B4-BE49-F238E27FC236}">
                    <a16:creationId xmlns:a16="http://schemas.microsoft.com/office/drawing/2014/main" id="{2D04E8B3-C2D9-4B02-8403-40608592A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969" y="4992935"/>
                <a:ext cx="610340" cy="61190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03">
                <a:extLst>
                  <a:ext uri="{FF2B5EF4-FFF2-40B4-BE49-F238E27FC236}">
                    <a16:creationId xmlns:a16="http://schemas.microsoft.com/office/drawing/2014/main" id="{3095C946-1819-4922-BDF8-79F5840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529" y="4984197"/>
                <a:ext cx="610340" cy="611901"/>
              </a:xfrm>
              <a:prstGeom prst="ellipse">
                <a:avLst/>
              </a:prstGeom>
              <a:solidFill>
                <a:srgbClr val="D1E8C5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𝑧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11" name="Oval 103">
                <a:extLst>
                  <a:ext uri="{FF2B5EF4-FFF2-40B4-BE49-F238E27FC236}">
                    <a16:creationId xmlns:a16="http://schemas.microsoft.com/office/drawing/2014/main" id="{3095C946-1819-4922-BDF8-79F58403E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529" y="4984197"/>
                <a:ext cx="610340" cy="61190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A4D7A4DB-C0C3-4FA1-AF13-73D2E5E70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439" y="3835862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smtClean="0"/>
                        <m:t>t</m:t>
                      </m:r>
                      <m:r>
                        <m:rPr>
                          <m:nor/>
                        </m:rPr>
                        <a:rPr lang="en-US" i="1"/>
                        <m:t>anh</m:t>
                      </m:r>
                    </m:oMath>
                  </m:oMathPara>
                </a14:m>
                <a:endParaRPr lang="id-ID" i="1" dirty="0"/>
              </a:p>
            </p:txBody>
          </p:sp>
        </mc:Choice>
        <mc:Fallback>
          <p:sp>
            <p:nvSpPr>
              <p:cNvPr id="55" name="Freeform 47">
                <a:extLst>
                  <a:ext uri="{FF2B5EF4-FFF2-40B4-BE49-F238E27FC236}">
                    <a16:creationId xmlns:a16="http://schemas.microsoft.com/office/drawing/2014/main" id="{A4D7A4DB-C0C3-4FA1-AF13-73D2E5E70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7439" y="3835862"/>
                <a:ext cx="776569" cy="340292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2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Freeform 155">
            <a:extLst>
              <a:ext uri="{FF2B5EF4-FFF2-40B4-BE49-F238E27FC236}">
                <a16:creationId xmlns:a16="http://schemas.microsoft.com/office/drawing/2014/main" id="{531337F2-DF40-4DDD-B1B1-C3D115CC051A}"/>
              </a:ext>
            </a:extLst>
          </p:cNvPr>
          <p:cNvSpPr>
            <a:spLocks/>
          </p:cNvSpPr>
          <p:nvPr/>
        </p:nvSpPr>
        <p:spPr bwMode="auto">
          <a:xfrm>
            <a:off x="4700404" y="4322345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Freeform 147">
                <a:extLst>
                  <a:ext uri="{FF2B5EF4-FFF2-40B4-BE49-F238E27FC236}">
                    <a16:creationId xmlns:a16="http://schemas.microsoft.com/office/drawing/2014/main" id="{E44E0A74-1D5D-4A63-AE1D-85C51A10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6745" y="3760395"/>
                <a:ext cx="707120" cy="305951"/>
              </a:xfrm>
              <a:custGeom>
                <a:avLst/>
                <a:gdLst>
                  <a:gd name="T0" fmla="*/ 36 w 555"/>
                  <a:gd name="T1" fmla="*/ 0 h 240"/>
                  <a:gd name="T2" fmla="*/ 519 w 555"/>
                  <a:gd name="T3" fmla="*/ 0 h 240"/>
                  <a:gd name="T4" fmla="*/ 555 w 555"/>
                  <a:gd name="T5" fmla="*/ 36 h 240"/>
                  <a:gd name="T6" fmla="*/ 555 w 555"/>
                  <a:gd name="T7" fmla="*/ 204 h 240"/>
                  <a:gd name="T8" fmla="*/ 519 w 555"/>
                  <a:gd name="T9" fmla="*/ 240 h 240"/>
                  <a:gd name="T10" fmla="*/ 36 w 555"/>
                  <a:gd name="T11" fmla="*/ 240 h 240"/>
                  <a:gd name="T12" fmla="*/ 0 w 555"/>
                  <a:gd name="T13" fmla="*/ 204 h 240"/>
                  <a:gd name="T14" fmla="*/ 0 w 555"/>
                  <a:gd name="T15" fmla="*/ 36 h 240"/>
                  <a:gd name="T16" fmla="*/ 36 w 555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240">
                    <a:moveTo>
                      <a:pt x="36" y="0"/>
                    </a:moveTo>
                    <a:cubicBezTo>
                      <a:pt x="519" y="0"/>
                      <a:pt x="519" y="0"/>
                      <a:pt x="519" y="0"/>
                    </a:cubicBezTo>
                    <a:cubicBezTo>
                      <a:pt x="539" y="0"/>
                      <a:pt x="555" y="16"/>
                      <a:pt x="555" y="36"/>
                    </a:cubicBezTo>
                    <a:cubicBezTo>
                      <a:pt x="555" y="204"/>
                      <a:pt x="555" y="204"/>
                      <a:pt x="555" y="204"/>
                    </a:cubicBezTo>
                    <a:cubicBezTo>
                      <a:pt x="555" y="224"/>
                      <a:pt x="539" y="240"/>
                      <a:pt x="519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17" y="240"/>
                      <a:pt x="0" y="224"/>
                      <a:pt x="0" y="20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55" name="Freeform 147">
                <a:extLst>
                  <a:ext uri="{FF2B5EF4-FFF2-40B4-BE49-F238E27FC236}">
                    <a16:creationId xmlns:a16="http://schemas.microsoft.com/office/drawing/2014/main" id="{E44E0A74-1D5D-4A63-AE1D-85C51A105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6745" y="3760395"/>
                <a:ext cx="707120" cy="305951"/>
              </a:xfrm>
              <a:custGeom>
                <a:avLst/>
                <a:gdLst>
                  <a:gd name="T0" fmla="*/ 36 w 555"/>
                  <a:gd name="T1" fmla="*/ 0 h 240"/>
                  <a:gd name="T2" fmla="*/ 519 w 555"/>
                  <a:gd name="T3" fmla="*/ 0 h 240"/>
                  <a:gd name="T4" fmla="*/ 555 w 555"/>
                  <a:gd name="T5" fmla="*/ 36 h 240"/>
                  <a:gd name="T6" fmla="*/ 555 w 555"/>
                  <a:gd name="T7" fmla="*/ 204 h 240"/>
                  <a:gd name="T8" fmla="*/ 519 w 555"/>
                  <a:gd name="T9" fmla="*/ 240 h 240"/>
                  <a:gd name="T10" fmla="*/ 36 w 555"/>
                  <a:gd name="T11" fmla="*/ 240 h 240"/>
                  <a:gd name="T12" fmla="*/ 0 w 555"/>
                  <a:gd name="T13" fmla="*/ 204 h 240"/>
                  <a:gd name="T14" fmla="*/ 0 w 555"/>
                  <a:gd name="T15" fmla="*/ 36 h 240"/>
                  <a:gd name="T16" fmla="*/ 36 w 555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240">
                    <a:moveTo>
                      <a:pt x="36" y="0"/>
                    </a:moveTo>
                    <a:cubicBezTo>
                      <a:pt x="519" y="0"/>
                      <a:pt x="519" y="0"/>
                      <a:pt x="519" y="0"/>
                    </a:cubicBezTo>
                    <a:cubicBezTo>
                      <a:pt x="539" y="0"/>
                      <a:pt x="555" y="16"/>
                      <a:pt x="555" y="36"/>
                    </a:cubicBezTo>
                    <a:cubicBezTo>
                      <a:pt x="555" y="204"/>
                      <a:pt x="555" y="204"/>
                      <a:pt x="555" y="204"/>
                    </a:cubicBezTo>
                    <a:cubicBezTo>
                      <a:pt x="555" y="224"/>
                      <a:pt x="539" y="240"/>
                      <a:pt x="519" y="240"/>
                    </a:cubicBezTo>
                    <a:cubicBezTo>
                      <a:pt x="36" y="240"/>
                      <a:pt x="36" y="240"/>
                      <a:pt x="36" y="240"/>
                    </a:cubicBezTo>
                    <a:cubicBezTo>
                      <a:pt x="17" y="240"/>
                      <a:pt x="0" y="224"/>
                      <a:pt x="0" y="20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7" y="0"/>
                      <a:pt x="36" y="0"/>
                    </a:cubicBezTo>
                    <a:close/>
                  </a:path>
                </a:pathLst>
              </a:custGeom>
              <a:blipFill>
                <a:blip r:embed="rId23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Freeform 82">
                <a:extLst>
                  <a:ext uri="{FF2B5EF4-FFF2-40B4-BE49-F238E27FC236}">
                    <a16:creationId xmlns:a16="http://schemas.microsoft.com/office/drawing/2014/main" id="{830D0CF1-6A2C-4570-8E25-8209A742A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323" y="3819711"/>
                <a:ext cx="719608" cy="312194"/>
              </a:xfrm>
              <a:custGeom>
                <a:avLst/>
                <a:gdLst>
                  <a:gd name="T0" fmla="*/ 36 w 565"/>
                  <a:gd name="T1" fmla="*/ 0 h 245"/>
                  <a:gd name="T2" fmla="*/ 528 w 565"/>
                  <a:gd name="T3" fmla="*/ 0 h 245"/>
                  <a:gd name="T4" fmla="*/ 565 w 565"/>
                  <a:gd name="T5" fmla="*/ 37 h 245"/>
                  <a:gd name="T6" fmla="*/ 565 w 565"/>
                  <a:gd name="T7" fmla="*/ 208 h 245"/>
                  <a:gd name="T8" fmla="*/ 528 w 565"/>
                  <a:gd name="T9" fmla="*/ 245 h 245"/>
                  <a:gd name="T10" fmla="*/ 36 w 565"/>
                  <a:gd name="T11" fmla="*/ 245 h 245"/>
                  <a:gd name="T12" fmla="*/ 0 w 565"/>
                  <a:gd name="T13" fmla="*/ 208 h 245"/>
                  <a:gd name="T14" fmla="*/ 0 w 565"/>
                  <a:gd name="T15" fmla="*/ 37 h 245"/>
                  <a:gd name="T16" fmla="*/ 36 w 565"/>
                  <a:gd name="T1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5" h="245">
                    <a:moveTo>
                      <a:pt x="36" y="0"/>
                    </a:moveTo>
                    <a:cubicBezTo>
                      <a:pt x="528" y="0"/>
                      <a:pt x="528" y="0"/>
                      <a:pt x="528" y="0"/>
                    </a:cubicBezTo>
                    <a:cubicBezTo>
                      <a:pt x="548" y="0"/>
                      <a:pt x="565" y="16"/>
                      <a:pt x="565" y="37"/>
                    </a:cubicBezTo>
                    <a:cubicBezTo>
                      <a:pt x="565" y="208"/>
                      <a:pt x="565" y="208"/>
                      <a:pt x="565" y="208"/>
                    </a:cubicBezTo>
                    <a:cubicBezTo>
                      <a:pt x="565" y="228"/>
                      <a:pt x="548" y="245"/>
                      <a:pt x="528" y="245"/>
                    </a:cubicBezTo>
                    <a:cubicBezTo>
                      <a:pt x="36" y="245"/>
                      <a:pt x="36" y="245"/>
                      <a:pt x="36" y="245"/>
                    </a:cubicBezTo>
                    <a:cubicBezTo>
                      <a:pt x="16" y="245"/>
                      <a:pt x="0" y="228"/>
                      <a:pt x="0" y="20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90" name="Freeform 82">
                <a:extLst>
                  <a:ext uri="{FF2B5EF4-FFF2-40B4-BE49-F238E27FC236}">
                    <a16:creationId xmlns:a16="http://schemas.microsoft.com/office/drawing/2014/main" id="{830D0CF1-6A2C-4570-8E25-8209A742A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3323" y="3819711"/>
                <a:ext cx="719608" cy="312194"/>
              </a:xfrm>
              <a:custGeom>
                <a:avLst/>
                <a:gdLst>
                  <a:gd name="T0" fmla="*/ 36 w 565"/>
                  <a:gd name="T1" fmla="*/ 0 h 245"/>
                  <a:gd name="T2" fmla="*/ 528 w 565"/>
                  <a:gd name="T3" fmla="*/ 0 h 245"/>
                  <a:gd name="T4" fmla="*/ 565 w 565"/>
                  <a:gd name="T5" fmla="*/ 37 h 245"/>
                  <a:gd name="T6" fmla="*/ 565 w 565"/>
                  <a:gd name="T7" fmla="*/ 208 h 245"/>
                  <a:gd name="T8" fmla="*/ 528 w 565"/>
                  <a:gd name="T9" fmla="*/ 245 h 245"/>
                  <a:gd name="T10" fmla="*/ 36 w 565"/>
                  <a:gd name="T11" fmla="*/ 245 h 245"/>
                  <a:gd name="T12" fmla="*/ 0 w 565"/>
                  <a:gd name="T13" fmla="*/ 208 h 245"/>
                  <a:gd name="T14" fmla="*/ 0 w 565"/>
                  <a:gd name="T15" fmla="*/ 37 h 245"/>
                  <a:gd name="T16" fmla="*/ 36 w 565"/>
                  <a:gd name="T17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5" h="245">
                    <a:moveTo>
                      <a:pt x="36" y="0"/>
                    </a:moveTo>
                    <a:cubicBezTo>
                      <a:pt x="528" y="0"/>
                      <a:pt x="528" y="0"/>
                      <a:pt x="528" y="0"/>
                    </a:cubicBezTo>
                    <a:cubicBezTo>
                      <a:pt x="548" y="0"/>
                      <a:pt x="565" y="16"/>
                      <a:pt x="565" y="37"/>
                    </a:cubicBezTo>
                    <a:cubicBezTo>
                      <a:pt x="565" y="208"/>
                      <a:pt x="565" y="208"/>
                      <a:pt x="565" y="208"/>
                    </a:cubicBezTo>
                    <a:cubicBezTo>
                      <a:pt x="565" y="228"/>
                      <a:pt x="548" y="245"/>
                      <a:pt x="528" y="245"/>
                    </a:cubicBezTo>
                    <a:cubicBezTo>
                      <a:pt x="36" y="245"/>
                      <a:pt x="36" y="245"/>
                      <a:pt x="36" y="245"/>
                    </a:cubicBezTo>
                    <a:cubicBezTo>
                      <a:pt x="16" y="245"/>
                      <a:pt x="0" y="228"/>
                      <a:pt x="0" y="208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6"/>
                      <a:pt x="16" y="0"/>
                      <a:pt x="36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Freeform 61">
                <a:extLst>
                  <a:ext uri="{FF2B5EF4-FFF2-40B4-BE49-F238E27FC236}">
                    <a16:creationId xmlns:a16="http://schemas.microsoft.com/office/drawing/2014/main" id="{E9FA51A0-39E1-4120-9C65-6B2CCF124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3084" y="3835321"/>
                <a:ext cx="664974" cy="288780"/>
              </a:xfrm>
              <a:custGeom>
                <a:avLst/>
                <a:gdLst>
                  <a:gd name="T0" fmla="*/ 34 w 522"/>
                  <a:gd name="T1" fmla="*/ 0 h 226"/>
                  <a:gd name="T2" fmla="*/ 488 w 522"/>
                  <a:gd name="T3" fmla="*/ 0 h 226"/>
                  <a:gd name="T4" fmla="*/ 522 w 522"/>
                  <a:gd name="T5" fmla="*/ 33 h 226"/>
                  <a:gd name="T6" fmla="*/ 522 w 522"/>
                  <a:gd name="T7" fmla="*/ 192 h 226"/>
                  <a:gd name="T8" fmla="*/ 488 w 522"/>
                  <a:gd name="T9" fmla="*/ 226 h 226"/>
                  <a:gd name="T10" fmla="*/ 34 w 522"/>
                  <a:gd name="T11" fmla="*/ 226 h 226"/>
                  <a:gd name="T12" fmla="*/ 0 w 522"/>
                  <a:gd name="T13" fmla="*/ 192 h 226"/>
                  <a:gd name="T14" fmla="*/ 0 w 522"/>
                  <a:gd name="T15" fmla="*/ 33 h 226"/>
                  <a:gd name="T16" fmla="*/ 34 w 522"/>
                  <a:gd name="T1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226">
                    <a:moveTo>
                      <a:pt x="34" y="0"/>
                    </a:moveTo>
                    <a:cubicBezTo>
                      <a:pt x="488" y="0"/>
                      <a:pt x="488" y="0"/>
                      <a:pt x="488" y="0"/>
                    </a:cubicBezTo>
                    <a:cubicBezTo>
                      <a:pt x="507" y="0"/>
                      <a:pt x="522" y="15"/>
                      <a:pt x="522" y="33"/>
                    </a:cubicBezTo>
                    <a:cubicBezTo>
                      <a:pt x="522" y="192"/>
                      <a:pt x="522" y="192"/>
                      <a:pt x="522" y="192"/>
                    </a:cubicBezTo>
                    <a:cubicBezTo>
                      <a:pt x="522" y="210"/>
                      <a:pt x="507" y="226"/>
                      <a:pt x="488" y="226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15" y="226"/>
                      <a:pt x="0" y="210"/>
                      <a:pt x="0" y="19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69" name="Freeform 61">
                <a:extLst>
                  <a:ext uri="{FF2B5EF4-FFF2-40B4-BE49-F238E27FC236}">
                    <a16:creationId xmlns:a16="http://schemas.microsoft.com/office/drawing/2014/main" id="{E9FA51A0-39E1-4120-9C65-6B2CCF124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084" y="3835321"/>
                <a:ext cx="664974" cy="288780"/>
              </a:xfrm>
              <a:custGeom>
                <a:avLst/>
                <a:gdLst>
                  <a:gd name="T0" fmla="*/ 34 w 522"/>
                  <a:gd name="T1" fmla="*/ 0 h 226"/>
                  <a:gd name="T2" fmla="*/ 488 w 522"/>
                  <a:gd name="T3" fmla="*/ 0 h 226"/>
                  <a:gd name="T4" fmla="*/ 522 w 522"/>
                  <a:gd name="T5" fmla="*/ 33 h 226"/>
                  <a:gd name="T6" fmla="*/ 522 w 522"/>
                  <a:gd name="T7" fmla="*/ 192 h 226"/>
                  <a:gd name="T8" fmla="*/ 488 w 522"/>
                  <a:gd name="T9" fmla="*/ 226 h 226"/>
                  <a:gd name="T10" fmla="*/ 34 w 522"/>
                  <a:gd name="T11" fmla="*/ 226 h 226"/>
                  <a:gd name="T12" fmla="*/ 0 w 522"/>
                  <a:gd name="T13" fmla="*/ 192 h 226"/>
                  <a:gd name="T14" fmla="*/ 0 w 522"/>
                  <a:gd name="T15" fmla="*/ 33 h 226"/>
                  <a:gd name="T16" fmla="*/ 34 w 522"/>
                  <a:gd name="T17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2" h="226">
                    <a:moveTo>
                      <a:pt x="34" y="0"/>
                    </a:moveTo>
                    <a:cubicBezTo>
                      <a:pt x="488" y="0"/>
                      <a:pt x="488" y="0"/>
                      <a:pt x="488" y="0"/>
                    </a:cubicBezTo>
                    <a:cubicBezTo>
                      <a:pt x="507" y="0"/>
                      <a:pt x="522" y="15"/>
                      <a:pt x="522" y="33"/>
                    </a:cubicBezTo>
                    <a:cubicBezTo>
                      <a:pt x="522" y="192"/>
                      <a:pt x="522" y="192"/>
                      <a:pt x="522" y="192"/>
                    </a:cubicBezTo>
                    <a:cubicBezTo>
                      <a:pt x="522" y="210"/>
                      <a:pt x="507" y="226"/>
                      <a:pt x="488" y="226"/>
                    </a:cubicBezTo>
                    <a:cubicBezTo>
                      <a:pt x="34" y="226"/>
                      <a:pt x="34" y="226"/>
                      <a:pt x="34" y="226"/>
                    </a:cubicBezTo>
                    <a:cubicBezTo>
                      <a:pt x="15" y="226"/>
                      <a:pt x="0" y="210"/>
                      <a:pt x="0" y="19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Freeform 155">
            <a:extLst>
              <a:ext uri="{FF2B5EF4-FFF2-40B4-BE49-F238E27FC236}">
                <a16:creationId xmlns:a16="http://schemas.microsoft.com/office/drawing/2014/main" id="{79838AC8-C2A3-4F5F-BDC2-76D61927455A}"/>
              </a:ext>
            </a:extLst>
          </p:cNvPr>
          <p:cNvSpPr>
            <a:spLocks/>
          </p:cNvSpPr>
          <p:nvPr/>
        </p:nvSpPr>
        <p:spPr bwMode="auto">
          <a:xfrm>
            <a:off x="6758176" y="4345896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174" name="Freeform 155">
            <a:extLst>
              <a:ext uri="{FF2B5EF4-FFF2-40B4-BE49-F238E27FC236}">
                <a16:creationId xmlns:a16="http://schemas.microsoft.com/office/drawing/2014/main" id="{C12C33D3-9AC7-478F-8E82-7AD3DCA97989}"/>
              </a:ext>
            </a:extLst>
          </p:cNvPr>
          <p:cNvSpPr>
            <a:spLocks/>
          </p:cNvSpPr>
          <p:nvPr/>
        </p:nvSpPr>
        <p:spPr bwMode="auto">
          <a:xfrm>
            <a:off x="5873474" y="4346986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175" name="Freeform 155">
            <a:extLst>
              <a:ext uri="{FF2B5EF4-FFF2-40B4-BE49-F238E27FC236}">
                <a16:creationId xmlns:a16="http://schemas.microsoft.com/office/drawing/2014/main" id="{E2281169-0836-41D4-BC96-3215E345A53E}"/>
              </a:ext>
            </a:extLst>
          </p:cNvPr>
          <p:cNvSpPr>
            <a:spLocks/>
          </p:cNvSpPr>
          <p:nvPr/>
        </p:nvSpPr>
        <p:spPr bwMode="auto">
          <a:xfrm>
            <a:off x="7885065" y="4342638"/>
            <a:ext cx="522925" cy="351219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1+</a:t>
            </a:r>
            <a:endParaRPr lang="id-ID" dirty="0"/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EA2B2015-8301-4C22-B9AF-3CBB62D4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642" y="1297181"/>
            <a:ext cx="585365" cy="585365"/>
          </a:xfrm>
          <a:prstGeom prst="ellipse">
            <a:avLst/>
          </a:prstGeom>
          <a:solidFill>
            <a:srgbClr val="FBF49C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+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Oval 137">
                <a:extLst>
                  <a:ext uri="{FF2B5EF4-FFF2-40B4-BE49-F238E27FC236}">
                    <a16:creationId xmlns:a16="http://schemas.microsoft.com/office/drawing/2014/main" id="{F2A897AD-0276-4308-AF88-5BE44BECD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0244" y="1294134"/>
                <a:ext cx="675902" cy="679023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40" name="Oval 137">
                <a:extLst>
                  <a:ext uri="{FF2B5EF4-FFF2-40B4-BE49-F238E27FC236}">
                    <a16:creationId xmlns:a16="http://schemas.microsoft.com/office/drawing/2014/main" id="{F2A897AD-0276-4308-AF88-5BE44BECD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70244" y="1294134"/>
                <a:ext cx="675902" cy="679023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Oval 93">
                <a:extLst>
                  <a:ext uri="{FF2B5EF4-FFF2-40B4-BE49-F238E27FC236}">
                    <a16:creationId xmlns:a16="http://schemas.microsoft.com/office/drawing/2014/main" id="{8064B3A4-5B0C-4668-9DFC-56AC09179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251" y="2989274"/>
                <a:ext cx="568194" cy="568194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1" name="Oval 93">
                <a:extLst>
                  <a:ext uri="{FF2B5EF4-FFF2-40B4-BE49-F238E27FC236}">
                    <a16:creationId xmlns:a16="http://schemas.microsoft.com/office/drawing/2014/main" id="{8064B3A4-5B0C-4668-9DFC-56AC09179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251" y="2989274"/>
                <a:ext cx="568194" cy="56819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91">
            <a:extLst>
              <a:ext uri="{FF2B5EF4-FFF2-40B4-BE49-F238E27FC236}">
                <a16:creationId xmlns:a16="http://schemas.microsoft.com/office/drawing/2014/main" id="{EF8C1027-7B32-4E3A-BF90-50DE9436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199" y="2636720"/>
            <a:ext cx="457364" cy="458926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5D276-28CC-4EDC-B436-0D629A829C61}"/>
              </a:ext>
            </a:extLst>
          </p:cNvPr>
          <p:cNvGrpSpPr/>
          <p:nvPr/>
        </p:nvGrpSpPr>
        <p:grpSpPr>
          <a:xfrm>
            <a:off x="-9068144" y="81183"/>
            <a:ext cx="9180858" cy="6776817"/>
            <a:chOff x="1470072" y="82356"/>
            <a:chExt cx="9180858" cy="67768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57BCB2-BCF2-48CA-BA42-E5DE896FE19D}"/>
                </a:ext>
              </a:extLst>
            </p:cNvPr>
            <p:cNvGrpSpPr/>
            <p:nvPr/>
          </p:nvGrpSpPr>
          <p:grpSpPr>
            <a:xfrm>
              <a:off x="1470072" y="82356"/>
              <a:ext cx="9180858" cy="6776817"/>
              <a:chOff x="-9129022" y="109281"/>
              <a:chExt cx="9180858" cy="67768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8" name="Oval 42">
                    <a:extLst>
                      <a:ext uri="{FF2B5EF4-FFF2-40B4-BE49-F238E27FC236}">
                        <a16:creationId xmlns:a16="http://schemas.microsoft.com/office/drawing/2014/main" id="{A7268F18-2177-41AB-B24C-38F06D2FDA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82131" y="3029271"/>
                    <a:ext cx="601385" cy="600002"/>
                  </a:xfrm>
                  <a:prstGeom prst="ellipse">
                    <a:avLst/>
                  </a:prstGeom>
                  <a:solidFill>
                    <a:srgbClr val="D2EADC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̌"/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88" name="Oval 42">
                    <a:extLst>
                      <a:ext uri="{FF2B5EF4-FFF2-40B4-BE49-F238E27FC236}">
                        <a16:creationId xmlns:a16="http://schemas.microsoft.com/office/drawing/2014/main" id="{A7268F18-2177-41AB-B24C-38F06D2FDA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82131" y="3029271"/>
                    <a:ext cx="601385" cy="600002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Oval 44">
                    <a:extLst>
                      <a:ext uri="{FF2B5EF4-FFF2-40B4-BE49-F238E27FC236}">
                        <a16:creationId xmlns:a16="http://schemas.microsoft.com/office/drawing/2014/main" id="{B2887800-6C47-47F5-BBFC-47C8F09A1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754397" y="3057957"/>
                    <a:ext cx="569755" cy="571316"/>
                  </a:xfrm>
                  <a:prstGeom prst="ellipse">
                    <a:avLst/>
                  </a:prstGeom>
                  <a:solidFill>
                    <a:srgbClr val="E7F0C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89" name="Oval 44">
                    <a:extLst>
                      <a:ext uri="{FF2B5EF4-FFF2-40B4-BE49-F238E27FC236}">
                        <a16:creationId xmlns:a16="http://schemas.microsoft.com/office/drawing/2014/main" id="{B2887800-6C47-47F5-BBFC-47C8F09A12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4754397" y="3057957"/>
                    <a:ext cx="569755" cy="571316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Oval 56">
                    <a:extLst>
                      <a:ext uri="{FF2B5EF4-FFF2-40B4-BE49-F238E27FC236}">
                        <a16:creationId xmlns:a16="http://schemas.microsoft.com/office/drawing/2014/main" id="{20E1F194-0BE6-4DE8-BDAF-A72F64B87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877130" y="5070050"/>
                    <a:ext cx="613462" cy="611901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d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id-ID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4" name="Oval 56">
                    <a:extLst>
                      <a:ext uri="{FF2B5EF4-FFF2-40B4-BE49-F238E27FC236}">
                        <a16:creationId xmlns:a16="http://schemas.microsoft.com/office/drawing/2014/main" id="{20E1F194-0BE6-4DE8-BDAF-A72F64B879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3877130" y="5070050"/>
                    <a:ext cx="613462" cy="611901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 r="-990"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Oval 99">
                    <a:extLst>
                      <a:ext uri="{FF2B5EF4-FFF2-40B4-BE49-F238E27FC236}">
                        <a16:creationId xmlns:a16="http://schemas.microsoft.com/office/drawing/2014/main" id="{C1CEB5B8-90B6-477C-8866-4E4CC083EE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1599672" y="109281"/>
                    <a:ext cx="931901" cy="930339"/>
                  </a:xfrm>
                  <a:prstGeom prst="ellipse">
                    <a:avLst/>
                  </a:prstGeom>
                  <a:solidFill>
                    <a:srgbClr val="FBF49C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/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6" name="Oval 99">
                    <a:extLst>
                      <a:ext uri="{FF2B5EF4-FFF2-40B4-BE49-F238E27FC236}">
                        <a16:creationId xmlns:a16="http://schemas.microsoft.com/office/drawing/2014/main" id="{C1CEB5B8-90B6-477C-8866-4E4CC083EE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599672" y="109281"/>
                    <a:ext cx="931901" cy="930339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7" name="Oval 122">
                    <a:extLst>
                      <a:ext uri="{FF2B5EF4-FFF2-40B4-BE49-F238E27FC236}">
                        <a16:creationId xmlns:a16="http://schemas.microsoft.com/office/drawing/2014/main" id="{C6780F26-57E0-4EEE-BA2B-322EA73657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660570" y="6291876"/>
                    <a:ext cx="593170" cy="594222"/>
                  </a:xfrm>
                  <a:prstGeom prst="ellipse">
                    <a:avLst/>
                  </a:prstGeom>
                  <a:solidFill>
                    <a:srgbClr val="D1E8C5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7" name="Oval 122">
                    <a:extLst>
                      <a:ext uri="{FF2B5EF4-FFF2-40B4-BE49-F238E27FC236}">
                        <a16:creationId xmlns:a16="http://schemas.microsoft.com/office/drawing/2014/main" id="{C6780F26-57E0-4EEE-BA2B-322EA7365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660570" y="6291876"/>
                    <a:ext cx="593170" cy="59422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Oval 128">
                    <a:extLst>
                      <a:ext uri="{FF2B5EF4-FFF2-40B4-BE49-F238E27FC236}">
                        <a16:creationId xmlns:a16="http://schemas.microsoft.com/office/drawing/2014/main" id="{06C256CF-18AF-4F6B-88E6-DFE5E7EB98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101704" y="1262839"/>
                    <a:ext cx="675902" cy="675902"/>
                  </a:xfrm>
                  <a:prstGeom prst="ellipse">
                    <a:avLst/>
                  </a:prstGeom>
                  <a:solidFill>
                    <a:srgbClr val="F6EB16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98" name="Oval 128">
                    <a:extLst>
                      <a:ext uri="{FF2B5EF4-FFF2-40B4-BE49-F238E27FC236}">
                        <a16:creationId xmlns:a16="http://schemas.microsoft.com/office/drawing/2014/main" id="{06C256CF-18AF-4F6B-88E6-DFE5E7EB98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9101704" y="1262839"/>
                    <a:ext cx="675902" cy="675902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Oval 135">
                    <a:extLst>
                      <a:ext uri="{FF2B5EF4-FFF2-40B4-BE49-F238E27FC236}">
                        <a16:creationId xmlns:a16="http://schemas.microsoft.com/office/drawing/2014/main" id="{633502EA-F0C5-4FDB-8E95-527427F57A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9129022" y="5289762"/>
                    <a:ext cx="594730" cy="594730"/>
                  </a:xfrm>
                  <a:prstGeom prst="ellipse">
                    <a:avLst/>
                  </a:prstGeom>
                  <a:solidFill>
                    <a:srgbClr val="F8993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3" name="Oval 135">
                    <a:extLst>
                      <a:ext uri="{FF2B5EF4-FFF2-40B4-BE49-F238E27FC236}">
                        <a16:creationId xmlns:a16="http://schemas.microsoft.com/office/drawing/2014/main" id="{633502EA-F0C5-4FDB-8E95-527427F57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9129022" y="5289762"/>
                    <a:ext cx="594730" cy="59473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r="-11224"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Oval 138">
                    <a:extLst>
                      <a:ext uri="{FF2B5EF4-FFF2-40B4-BE49-F238E27FC236}">
                        <a16:creationId xmlns:a16="http://schemas.microsoft.com/office/drawing/2014/main" id="{AC879105-C1BD-4ED4-B324-174B62178E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633430" y="5235514"/>
                    <a:ext cx="685266" cy="685266"/>
                  </a:xfrm>
                  <a:prstGeom prst="ellipse">
                    <a:avLst/>
                  </a:prstGeom>
                  <a:solidFill>
                    <a:srgbClr val="F8993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/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4" name="Oval 138">
                    <a:extLst>
                      <a:ext uri="{FF2B5EF4-FFF2-40B4-BE49-F238E27FC236}">
                        <a16:creationId xmlns:a16="http://schemas.microsoft.com/office/drawing/2014/main" id="{AC879105-C1BD-4ED4-B324-174B62178E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633430" y="5235514"/>
                    <a:ext cx="685266" cy="685266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Oval 149">
                    <a:extLst>
                      <a:ext uri="{FF2B5EF4-FFF2-40B4-BE49-F238E27FC236}">
                        <a16:creationId xmlns:a16="http://schemas.microsoft.com/office/drawing/2014/main" id="{43FC8C9C-A472-476D-806B-1E94BA6CDC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5937613" y="2933080"/>
                    <a:ext cx="594730" cy="594730"/>
                  </a:xfrm>
                  <a:prstGeom prst="ellipse">
                    <a:avLst/>
                  </a:prstGeom>
                  <a:solidFill>
                    <a:srgbClr val="ABDFE9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5" name="Oval 149">
                    <a:extLst>
                      <a:ext uri="{FF2B5EF4-FFF2-40B4-BE49-F238E27FC236}">
                        <a16:creationId xmlns:a16="http://schemas.microsoft.com/office/drawing/2014/main" id="{43FC8C9C-A472-476D-806B-1E94BA6CDC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937613" y="2933080"/>
                    <a:ext cx="594730" cy="594730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6" name="Oval 145">
                    <a:extLst>
                      <a:ext uri="{FF2B5EF4-FFF2-40B4-BE49-F238E27FC236}">
                        <a16:creationId xmlns:a16="http://schemas.microsoft.com/office/drawing/2014/main" id="{3E930F2F-D201-489A-8B15-D68D1798F6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5959467" y="4995124"/>
                    <a:ext cx="646242" cy="646242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6" name="Oval 145">
                    <a:extLst>
                      <a:ext uri="{FF2B5EF4-FFF2-40B4-BE49-F238E27FC236}">
                        <a16:creationId xmlns:a16="http://schemas.microsoft.com/office/drawing/2014/main" id="{3E930F2F-D201-489A-8B15-D68D1798F6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5959467" y="4995124"/>
                    <a:ext cx="646242" cy="646242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7" name="Oval 58">
                    <a:extLst>
                      <a:ext uri="{FF2B5EF4-FFF2-40B4-BE49-F238E27FC236}">
                        <a16:creationId xmlns:a16="http://schemas.microsoft.com/office/drawing/2014/main" id="{5B370BD9-8970-486C-BB27-3AC6305151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780933" y="5063807"/>
                    <a:ext cx="629071" cy="629071"/>
                  </a:xfrm>
                  <a:prstGeom prst="ellipse">
                    <a:avLst/>
                  </a:prstGeom>
                  <a:solidFill>
                    <a:srgbClr val="75C044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07" name="Oval 58">
                    <a:extLst>
                      <a:ext uri="{FF2B5EF4-FFF2-40B4-BE49-F238E27FC236}">
                        <a16:creationId xmlns:a16="http://schemas.microsoft.com/office/drawing/2014/main" id="{5B370BD9-8970-486C-BB27-3AC6305151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4780933" y="5063807"/>
                    <a:ext cx="629071" cy="629071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BAA22C7B-5EEE-494A-A473-B1A52F344829}"/>
                  </a:ext>
                </a:extLst>
              </p:cNvPr>
              <p:cNvGrpSpPr/>
              <p:nvPr/>
            </p:nvGrpSpPr>
            <p:grpSpPr>
              <a:xfrm>
                <a:off x="-2757913" y="5077855"/>
                <a:ext cx="611901" cy="611901"/>
                <a:chOff x="5721461" y="4434792"/>
                <a:chExt cx="489857" cy="48985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9" name="Oval 79">
                      <a:extLst>
                        <a:ext uri="{FF2B5EF4-FFF2-40B4-BE49-F238E27FC236}">
                          <a16:creationId xmlns:a16="http://schemas.microsoft.com/office/drawing/2014/main" id="{C1B6E73D-CD1E-40FD-9EBE-FF5538590A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21461" y="4434792"/>
                      <a:ext cx="489857" cy="489857"/>
                    </a:xfrm>
                    <a:prstGeom prst="ellipse">
                      <a:avLst/>
                    </a:prstGeom>
                    <a:solidFill>
                      <a:srgbClr val="75C044"/>
                    </a:solid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id-ID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id-ID" i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p>
                            </m:sSubSup>
                          </m:oMath>
                        </m:oMathPara>
                      </a14:m>
                      <a:endParaRPr lang="id-ID" dirty="0"/>
                    </a:p>
                  </p:txBody>
                </p:sp>
              </mc:Choice>
              <mc:Fallback>
                <p:sp>
                  <p:nvSpPr>
                    <p:cNvPr id="209" name="Oval 79">
                      <a:extLst>
                        <a:ext uri="{FF2B5EF4-FFF2-40B4-BE49-F238E27FC236}">
                          <a16:creationId xmlns:a16="http://schemas.microsoft.com/office/drawing/2014/main" id="{C1B6E73D-CD1E-40FD-9EBE-FF5538590A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721461" y="4434792"/>
                      <a:ext cx="489857" cy="489857"/>
                    </a:xfrm>
                    <a:prstGeom prst="ellipse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  <a:ln w="6350" cap="flat">
                      <a:noFill/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id-ID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3333789F-C3AF-4B0B-A62D-652F04C1AF39}"/>
                    </a:ext>
                  </a:extLst>
                </p:cNvPr>
                <p:cNvSpPr/>
                <p:nvPr/>
              </p:nvSpPr>
              <p:spPr>
                <a:xfrm>
                  <a:off x="5753081" y="4484778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id-ID" dirty="0"/>
                </a:p>
              </p:txBody>
            </p:sp>
          </p:grpSp>
          <p:sp>
            <p:nvSpPr>
              <p:cNvPr id="211" name="Oval 91">
                <a:extLst>
                  <a:ext uri="{FF2B5EF4-FFF2-40B4-BE49-F238E27FC236}">
                    <a16:creationId xmlns:a16="http://schemas.microsoft.com/office/drawing/2014/main" id="{36A454BF-FF90-4EF5-A28F-36186BF9C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811569" y="2275458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endParaRPr lang="id-ID" dirty="0"/>
              </a:p>
            </p:txBody>
          </p:sp>
          <p:sp>
            <p:nvSpPr>
              <p:cNvPr id="212" name="Oval 91">
                <a:extLst>
                  <a:ext uri="{FF2B5EF4-FFF2-40B4-BE49-F238E27FC236}">
                    <a16:creationId xmlns:a16="http://schemas.microsoft.com/office/drawing/2014/main" id="{1B6F8DB3-340B-4D88-A3CC-16007072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5316874" y="1386157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/>
                  <a:t>x</a:t>
                </a:r>
                <a:endParaRPr lang="id-ID" dirty="0"/>
              </a:p>
            </p:txBody>
          </p:sp>
          <p:sp>
            <p:nvSpPr>
              <p:cNvPr id="213" name="Oval 107">
                <a:extLst>
                  <a:ext uri="{FF2B5EF4-FFF2-40B4-BE49-F238E27FC236}">
                    <a16:creationId xmlns:a16="http://schemas.microsoft.com/office/drawing/2014/main" id="{90475301-CC5C-4A89-8965-EA2C45EBB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174486" y="5997268"/>
                <a:ext cx="352780" cy="352780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i="1" dirty="0"/>
                  <a:t>W</a:t>
                </a:r>
                <a:endParaRPr lang="id-ID" i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4" name="Oval 105">
                    <a:extLst>
                      <a:ext uri="{FF2B5EF4-FFF2-40B4-BE49-F238E27FC236}">
                        <a16:creationId xmlns:a16="http://schemas.microsoft.com/office/drawing/2014/main" id="{41B1D297-F96A-4228-BAEF-DDBAC0C944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599817" y="3498863"/>
                    <a:ext cx="567873" cy="567873"/>
                  </a:xfrm>
                  <a:prstGeom prst="ellipse">
                    <a:avLst/>
                  </a:prstGeom>
                  <a:solidFill>
                    <a:srgbClr val="D5E7D3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4" name="Oval 105">
                    <a:extLst>
                      <a:ext uri="{FF2B5EF4-FFF2-40B4-BE49-F238E27FC236}">
                        <a16:creationId xmlns:a16="http://schemas.microsoft.com/office/drawing/2014/main" id="{41B1D297-F96A-4228-BAEF-DDBAC0C944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599817" y="3498863"/>
                    <a:ext cx="567873" cy="567873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5" name="Oval 117">
                    <a:extLst>
                      <a:ext uri="{FF2B5EF4-FFF2-40B4-BE49-F238E27FC236}">
                        <a16:creationId xmlns:a16="http://schemas.microsoft.com/office/drawing/2014/main" id="{83C06D5F-0F45-40EA-9C21-551E1843F4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074780" y="2826278"/>
                    <a:ext cx="515119" cy="516436"/>
                  </a:xfrm>
                  <a:prstGeom prst="ellipse">
                    <a:avLst/>
                  </a:prstGeom>
                  <a:solidFill>
                    <a:srgbClr val="D5E7D3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5" name="Oval 117">
                    <a:extLst>
                      <a:ext uri="{FF2B5EF4-FFF2-40B4-BE49-F238E27FC236}">
                        <a16:creationId xmlns:a16="http://schemas.microsoft.com/office/drawing/2014/main" id="{83C06D5F-0F45-40EA-9C21-551E1843F4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074780" y="2826278"/>
                    <a:ext cx="515119" cy="516436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" name="Oval 103">
                    <a:extLst>
                      <a:ext uri="{FF2B5EF4-FFF2-40B4-BE49-F238E27FC236}">
                        <a16:creationId xmlns:a16="http://schemas.microsoft.com/office/drawing/2014/main" id="{843DE82E-1FC1-4F60-99E7-18658BED1D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7234781" y="5012295"/>
                    <a:ext cx="610340" cy="611901"/>
                  </a:xfrm>
                  <a:prstGeom prst="ellipse">
                    <a:avLst/>
                  </a:prstGeom>
                  <a:solidFill>
                    <a:srgbClr val="D1E8C5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/>
                              </m:ctrlPr>
                            </m:sSubPr>
                            <m:e>
                              <m:r>
                                <a:rPr lang="en-US" i="1"/>
                                <m:t>𝑧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6" name="Oval 103">
                    <a:extLst>
                      <a:ext uri="{FF2B5EF4-FFF2-40B4-BE49-F238E27FC236}">
                        <a16:creationId xmlns:a16="http://schemas.microsoft.com/office/drawing/2014/main" id="{843DE82E-1FC1-4F60-99E7-18658BED1D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7234781" y="5012295"/>
                    <a:ext cx="610340" cy="611901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Oval 14">
                <a:extLst>
                  <a:ext uri="{FF2B5EF4-FFF2-40B4-BE49-F238E27FC236}">
                    <a16:creationId xmlns:a16="http://schemas.microsoft.com/office/drawing/2014/main" id="{DCA18F3E-5C44-4482-B544-FB5AE7B3E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63668" y="1325279"/>
                <a:ext cx="585365" cy="585365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+</a:t>
                </a:r>
                <a:endParaRPr lang="id-ID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3977079E-110A-476B-8E90-3D7EFAD09C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624066" y="1275327"/>
                    <a:ext cx="675902" cy="679023"/>
                  </a:xfrm>
                  <a:prstGeom prst="ellipse">
                    <a:avLst/>
                  </a:prstGeom>
                  <a:solidFill>
                    <a:srgbClr val="F6EB16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/>
                              </m:ctrlPr>
                            </m:sSubPr>
                            <m:e>
                              <m:r>
                                <a:rPr lang="en-US" i="1"/>
                                <m:t>𝑐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3977079E-110A-476B-8E90-3D7EFAD09C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624066" y="1275327"/>
                    <a:ext cx="675902" cy="679023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9" name="Oval 93">
                    <a:extLst>
                      <a:ext uri="{FF2B5EF4-FFF2-40B4-BE49-F238E27FC236}">
                        <a16:creationId xmlns:a16="http://schemas.microsoft.com/office/drawing/2014/main" id="{07C99E5F-E7E2-4940-BFAE-7ADCD5371F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2736059" y="3017372"/>
                    <a:ext cx="568194" cy="568194"/>
                  </a:xfrm>
                  <a:prstGeom prst="ellipse">
                    <a:avLst/>
                  </a:prstGeom>
                  <a:solidFill>
                    <a:srgbClr val="A7CF38"/>
                  </a:solid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219" name="Oval 93">
                    <a:extLst>
                      <a:ext uri="{FF2B5EF4-FFF2-40B4-BE49-F238E27FC236}">
                        <a16:creationId xmlns:a16="http://schemas.microsoft.com/office/drawing/2014/main" id="{07C99E5F-E7E2-4940-BFAE-7ADCD5371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2736059" y="3017372"/>
                    <a:ext cx="568194" cy="568194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6350" cap="flat">
                    <a:noFill/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0" name="Oval 91">
                <a:extLst>
                  <a:ext uri="{FF2B5EF4-FFF2-40B4-BE49-F238E27FC236}">
                    <a16:creationId xmlns:a16="http://schemas.microsoft.com/office/drawing/2014/main" id="{D5482E64-9B7C-4086-BF2A-E32034A89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54111" y="2664818"/>
                <a:ext cx="457364" cy="458926"/>
              </a:xfrm>
              <a:prstGeom prst="ellipse">
                <a:avLst/>
              </a:prstGeom>
              <a:solidFill>
                <a:srgbClr val="77ADDE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x</a:t>
                </a:r>
                <a:endParaRPr lang="id-ID" dirty="0"/>
              </a:p>
            </p:txBody>
          </p:sp>
        </p:grpSp>
        <p:sp>
          <p:nvSpPr>
            <p:cNvPr id="221" name="Oval 91">
              <a:extLst>
                <a:ext uri="{FF2B5EF4-FFF2-40B4-BE49-F238E27FC236}">
                  <a16:creationId xmlns:a16="http://schemas.microsoft.com/office/drawing/2014/main" id="{38787D09-5AC4-4438-B6F1-A87899BF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335" y="4055936"/>
              <a:ext cx="457364" cy="458926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72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7 L 0.12344 -0.00209 L 0.12266 -0.2632 L 0.12422 -0.260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949 L 0.00378 -0.40532 L 0.00456 -0.40532 " pathEditMode="relative" ptsTypes="AAA">
                                      <p:cBhvr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857 L -0.00091 -0.16088 L 0.04128 -0.16088 L 0.04128 -0.10393 L 0.04206 -0.1039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84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62 L 0.00195 0.18079 L 0.0332 0.18218 L 0.0332 0.1821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16 L 0.00039 -0.55439 L 0.13086 -0.55439 L 0.13164 -0.27662 L 0.13164 -0.27662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1273 L 0.00143 0.07106 L -0.04232 0.07106 L -0.04076 0.14884 " pathEditMode="relative" ptsTypes="AAAA">
                                      <p:cBhvr>
                                        <p:cTn id="2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208 L 0.36823 0.0118 L 0.36823 0.01203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8" y="4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16 L 0.27604 0.0081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20261 0.00208 L 0.20261 0.00231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231 L 0.10651 0.00092 " pathEditMode="relative" ptsTypes="AA">
                                      <p:cBhvr>
                                        <p:cTn id="3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37 L 0.00013 -0.3173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0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037 L -0.00104 -0.29537 " pathEditMode="relative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46 L -0.00182 -0.29213 " pathEditMode="relative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0115 L -0.00143 -0.30301 L -0.00143 -0.30301 " pathEditMode="relative" ptsTypes="AAA">
                                      <p:cBhvr>
                                        <p:cTn id="48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23 L 0 -0.09468 L 0.04688 -0.09607 L 0.04609 -0.23634 L 0.04609 -0.23634 " pathEditMode="relative" ptsTypes="AAAAA">
                                      <p:cBhvr>
                                        <p:cTn id="52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254 L 0.303 0.00254 " pathEditMode="relative" ptsTypes="AA">
                                      <p:cBhvr>
                                        <p:cTn id="5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695 L -3.75E-6 -0.12222 L 0.07188 -0.12361 L 0.07266 -0.12361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764 L -0.00091 -0.11875 " pathEditMode="relative" ptsTypes="AA">
                                      <p:cBhvr>
                                        <p:cTn id="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417 L 0.00143 -0.05972 L 0.05065 -0.06111 L 0.05065 -0.12778 " pathEditMode="relative" ptsTypes="AAAA">
                                      <p:cBhvr>
                                        <p:cTn id="6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2 L 0.17344 0.00046 " pathEditMode="relative" ptsTypes="AA">
                                      <p:cBhvr>
                                        <p:cTn id="6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62 L 0.22318 -0.00115 " pathEditMode="relative" ptsTypes="AA"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25 L 0.00091 -0.05925 L 0.0681 -0.05787 " pathEditMode="relative" ptsTypes="AAA"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393 L 0.00196 0.02871 L -0.10989 0.03102 L -0.11106 0.18403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939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85 L 0.00091 0.27986 L 0.04062 0.27986 L 0.03971 -0.29004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44 L -0.00052 0.39329 L 0.10807 0.3919 " pathEditMode="relative" rAng="0" ptsTypes="AAA">
                                      <p:cBhvr>
                                        <p:cTn id="8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194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-0.00046 L 0.20612 -0.0004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602 L 0.19154 -0.0125 C 0.20547 -0.01042 0.20052 -0.01042 0.20638 -0.01042 L 0.20508 -0.01042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32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01527 L 0.86315 -0.0002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98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64" grpId="0" animBg="1"/>
      <p:bldP spid="99" grpId="0" animBg="1"/>
      <p:bldP spid="130" grpId="0" animBg="1"/>
      <p:bldP spid="136" grpId="0" animBg="1"/>
      <p:bldP spid="143" grpId="0" animBg="1"/>
      <p:bldP spid="145" grpId="0" animBg="1"/>
      <p:bldP spid="146" grpId="0" animBg="1"/>
      <p:bldP spid="157" grpId="0" animBg="1"/>
      <p:bldP spid="153" grpId="0" animBg="1"/>
      <p:bldP spid="66" grpId="0" animBg="1"/>
      <p:bldP spid="190" grpId="0" animBg="1"/>
      <p:bldP spid="191" grpId="0" animBg="1"/>
      <p:bldP spid="193" grpId="0" animBg="1"/>
      <p:bldP spid="124" grpId="0" animBg="1"/>
      <p:bldP spid="127" grpId="0" animBg="1"/>
      <p:bldP spid="125" grpId="0" animBg="1"/>
      <p:bldP spid="132" grpId="0" animBg="1"/>
      <p:bldP spid="135" grpId="0" animBg="1"/>
      <p:bldP spid="139" grpId="0" animBg="1"/>
      <p:bldP spid="111" grpId="0" animBg="1"/>
      <p:bldP spid="22" grpId="0" animBg="1"/>
      <p:bldP spid="140" grpId="0" animBg="1"/>
      <p:bldP spid="101" grpId="0" animBg="1"/>
      <p:bldP spid="1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1ED1B77-B902-4C07-B177-2FB39B7459A3}"/>
              </a:ext>
            </a:extLst>
          </p:cNvPr>
          <p:cNvGrpSpPr/>
          <p:nvPr/>
        </p:nvGrpSpPr>
        <p:grpSpPr>
          <a:xfrm>
            <a:off x="1116000" y="2051052"/>
            <a:ext cx="9920291" cy="2678113"/>
            <a:chOff x="1116000" y="2051052"/>
            <a:chExt cx="9920291" cy="2678113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446DB724-60BA-42C3-A4D1-995AFF75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00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1615478-8D97-4E7A-BC1D-CD038023D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004B7BD-6306-473E-B517-F3E4556BC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0345194-4C7E-4BAC-BCDF-37CCDD64B1D9}"/>
                </a:ext>
              </a:extLst>
            </p:cNvPr>
            <p:cNvGrpSpPr/>
            <p:nvPr/>
          </p:nvGrpSpPr>
          <p:grpSpPr>
            <a:xfrm flipH="1" flipV="1">
              <a:off x="3365489" y="2425702"/>
              <a:ext cx="134938" cy="460375"/>
              <a:chOff x="2247901" y="2530477"/>
              <a:chExt cx="134938" cy="460375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FECEE12F-6757-4F08-9481-87AC3942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3464" y="2614614"/>
                <a:ext cx="79375" cy="376238"/>
              </a:xfrm>
              <a:custGeom>
                <a:avLst/>
                <a:gdLst>
                  <a:gd name="T0" fmla="*/ 50 w 50"/>
                  <a:gd name="T1" fmla="*/ 237 h 237"/>
                  <a:gd name="T2" fmla="*/ 0 w 50"/>
                  <a:gd name="T3" fmla="*/ 237 h 237"/>
                  <a:gd name="T4" fmla="*/ 0 w 50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7">
                    <a:moveTo>
                      <a:pt x="50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854D05-6D85-4C2F-8EBE-1EBB2223F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7901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BB3784-AD70-454D-846A-5D9967113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688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E103FC71-91B8-43AB-BCB1-E8FCD94A4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1501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7" name="Freeform 14">
                  <a:extLst>
                    <a:ext uri="{FF2B5EF4-FFF2-40B4-BE49-F238E27FC236}">
                      <a16:creationId xmlns:a16="http://schemas.microsoft.com/office/drawing/2014/main" id="{E103FC71-91B8-43AB-BCB1-E8FCD94A4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1501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2AAE153D-4C2A-4A9A-A136-54D555110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E98C220-A57E-4985-997D-B63F8E010372}"/>
                </a:ext>
              </a:extLst>
            </p:cNvPr>
            <p:cNvGrpSpPr/>
            <p:nvPr/>
          </p:nvGrpSpPr>
          <p:grpSpPr>
            <a:xfrm flipV="1">
              <a:off x="2082788" y="3944940"/>
              <a:ext cx="111125" cy="288925"/>
              <a:chOff x="2082788" y="3944940"/>
              <a:chExt cx="111125" cy="288925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45A7AB20-9163-4315-A57A-2F41271AF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888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79471145-41DC-4BB4-80A0-5EF28EA6E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788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18">
                  <a:extLst>
                    <a:ext uri="{FF2B5EF4-FFF2-40B4-BE49-F238E27FC236}">
                      <a16:creationId xmlns:a16="http://schemas.microsoft.com/office/drawing/2014/main" id="{FBFBDD5B-E9C2-410F-8F01-0BC0A5E50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1" name="Oval 18">
                  <a:extLst>
                    <a:ext uri="{FF2B5EF4-FFF2-40B4-BE49-F238E27FC236}">
                      <a16:creationId xmlns:a16="http://schemas.microsoft.com/office/drawing/2014/main" id="{FBFBDD5B-E9C2-410F-8F01-0BC0A5E50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701530E-50D5-44D8-AD85-0D88A4DD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088" y="3197227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A0A414DA-D956-49C6-86AC-8EFB094D0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463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0BA770-FAB2-4B0B-82DD-4718ABCE6AC2}"/>
                </a:ext>
              </a:extLst>
            </p:cNvPr>
            <p:cNvGrpSpPr/>
            <p:nvPr/>
          </p:nvGrpSpPr>
          <p:grpSpPr>
            <a:xfrm flipH="1">
              <a:off x="1116000" y="2995614"/>
              <a:ext cx="819151" cy="765176"/>
              <a:chOff x="1116000" y="2995614"/>
              <a:chExt cx="819151" cy="765176"/>
            </a:xfrm>
          </p:grpSpPr>
          <p:sp>
            <p:nvSpPr>
              <p:cNvPr id="35" name="Line 32">
                <a:extLst>
                  <a:ext uri="{FF2B5EF4-FFF2-40B4-BE49-F238E27FC236}">
                    <a16:creationId xmlns:a16="http://schemas.microsoft.com/office/drawing/2014/main" id="{7692F278-475D-4688-BDA4-D37A5E849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6000" y="3705227"/>
                <a:ext cx="717550" cy="0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Line 29">
                <a:extLst>
                  <a:ext uri="{FF2B5EF4-FFF2-40B4-BE49-F238E27FC236}">
                    <a16:creationId xmlns:a16="http://schemas.microsoft.com/office/drawing/2014/main" id="{0B78208C-370A-4410-AC39-651F1253A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463" y="3052764"/>
                <a:ext cx="717550" cy="0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52778F4B-C3BA-41E6-89FD-245E9B0DA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38" y="2995614"/>
                <a:ext cx="112713" cy="112713"/>
              </a:xfrm>
              <a:custGeom>
                <a:avLst/>
                <a:gdLst>
                  <a:gd name="T0" fmla="*/ 71 w 71"/>
                  <a:gd name="T1" fmla="*/ 36 h 71"/>
                  <a:gd name="T2" fmla="*/ 0 w 71"/>
                  <a:gd name="T3" fmla="*/ 71 h 71"/>
                  <a:gd name="T4" fmla="*/ 18 w 71"/>
                  <a:gd name="T5" fmla="*/ 36 h 71"/>
                  <a:gd name="T6" fmla="*/ 0 w 71"/>
                  <a:gd name="T7" fmla="*/ 0 h 71"/>
                  <a:gd name="T8" fmla="*/ 71 w 71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71" y="36"/>
                    </a:moveTo>
                    <a:lnTo>
                      <a:pt x="0" y="71"/>
                    </a:lnTo>
                    <a:lnTo>
                      <a:pt x="18" y="36"/>
                    </a:lnTo>
                    <a:lnTo>
                      <a:pt x="0" y="0"/>
                    </a:lnTo>
                    <a:lnTo>
                      <a:pt x="71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C94A4D05-D53D-462E-8CC2-9E212DA26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563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7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7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97ECC91-97ED-420C-8ED3-8C1745B8FC65}"/>
                </a:ext>
              </a:extLst>
            </p:cNvPr>
            <p:cNvGrpSpPr/>
            <p:nvPr/>
          </p:nvGrpSpPr>
          <p:grpSpPr>
            <a:xfrm flipH="1"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A787BE6A-3F50-477D-B1CD-B6287C22C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25F636A-7813-45DC-B704-39155C0E8D4C}"/>
                  </a:ext>
                </a:extLst>
              </p:cNvPr>
              <p:cNvGrpSpPr/>
              <p:nvPr/>
            </p:nvGrpSpPr>
            <p:grpSpPr>
              <a:xfrm>
                <a:off x="3552814" y="3002759"/>
                <a:ext cx="636592" cy="755651"/>
                <a:chOff x="3552814" y="3002759"/>
                <a:chExt cx="636592" cy="755651"/>
              </a:xfrm>
            </p:grpSpPr>
            <p:sp>
              <p:nvSpPr>
                <p:cNvPr id="14" name="Line 11">
                  <a:extLst>
                    <a:ext uri="{FF2B5EF4-FFF2-40B4-BE49-F238E27FC236}">
                      <a16:creationId xmlns:a16="http://schemas.microsoft.com/office/drawing/2014/main" id="{FEDEC217-E0DD-48A0-BA51-0BB88373C1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814" y="3697290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3" name="Freeform 9">
                  <a:extLst>
                    <a:ext uri="{FF2B5EF4-FFF2-40B4-BE49-F238E27FC236}">
                      <a16:creationId xmlns:a16="http://schemas.microsoft.com/office/drawing/2014/main" id="{A588CB95-040C-46CF-85E6-2ACBB6EC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915" y="3002759"/>
                  <a:ext cx="109491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5" name="Freeform 12">
                  <a:extLst>
                    <a:ext uri="{FF2B5EF4-FFF2-40B4-BE49-F238E27FC236}">
                      <a16:creationId xmlns:a16="http://schemas.microsoft.com/office/drawing/2014/main" id="{974D4ECC-E6FB-455E-BEC7-DFE0FA31C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8281" y="3647285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19498FC0-0134-4EDB-A6B4-A7E1F29E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AF208CF-2609-47D3-9EA2-EAF969589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BFF757-B6D3-40C9-911A-6AD5BEF6BE61}"/>
                </a:ext>
              </a:extLst>
            </p:cNvPr>
            <p:cNvGrpSpPr/>
            <p:nvPr/>
          </p:nvGrpSpPr>
          <p:grpSpPr>
            <a:xfrm flipH="1" flipV="1">
              <a:off x="5635616" y="2420939"/>
              <a:ext cx="136525" cy="458788"/>
              <a:chOff x="5664191" y="2525714"/>
              <a:chExt cx="136525" cy="458788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53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191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02A2A8E-1068-40A0-B3D8-2E645FA52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15" y="2870202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4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Oval 43">
                  <a:extLst>
                    <a:ext uri="{FF2B5EF4-FFF2-40B4-BE49-F238E27FC236}">
                      <a16:creationId xmlns:a16="http://schemas.microsoft.com/office/drawing/2014/main" id="{1272CC0B-B1A0-4FD0-94D7-68346CAC3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46" name="Oval 43">
                  <a:extLst>
                    <a:ext uri="{FF2B5EF4-FFF2-40B4-BE49-F238E27FC236}">
                      <a16:creationId xmlns:a16="http://schemas.microsoft.com/office/drawing/2014/main" id="{1272CC0B-B1A0-4FD0-94D7-68346CAC3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F5E25C0A-FA9D-4878-B722-903353212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  <a:gd name="T6" fmla="*/ 0 w 11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ACDB292-AF12-4CED-88AD-5889119E4DCF}"/>
                </a:ext>
              </a:extLst>
            </p:cNvPr>
            <p:cNvGrpSpPr/>
            <p:nvPr/>
          </p:nvGrpSpPr>
          <p:grpSpPr>
            <a:xfrm flipV="1">
              <a:off x="4352915" y="3938590"/>
              <a:ext cx="111125" cy="288925"/>
              <a:chOff x="4352915" y="3938590"/>
              <a:chExt cx="111125" cy="288925"/>
            </a:xfrm>
          </p:grpSpPr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015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15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7C0E1D44-5ADB-4CF3-B8DF-FFF5188F4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7C0E1D44-5ADB-4CF3-B8DF-FFF5188F4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235820BF-274B-4695-B5C7-BBF04FB6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40" y="3192465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907D34-C77B-48B3-84D2-1A886D2C4B93}"/>
                </a:ext>
              </a:extLst>
            </p:cNvPr>
            <p:cNvGrpSpPr/>
            <p:nvPr/>
          </p:nvGrpSpPr>
          <p:grpSpPr>
            <a:xfrm flipH="1">
              <a:off x="5822941" y="3002733"/>
              <a:ext cx="658464" cy="755651"/>
              <a:chOff x="5822941" y="3002733"/>
              <a:chExt cx="658464" cy="755651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C604E9B8-D69A-465D-A50E-91886E02FC07}"/>
                  </a:ext>
                </a:extLst>
              </p:cNvPr>
              <p:cNvGrpSpPr/>
              <p:nvPr/>
            </p:nvGrpSpPr>
            <p:grpSpPr>
              <a:xfrm>
                <a:off x="5822941" y="3002733"/>
                <a:ext cx="658464" cy="111125"/>
                <a:chOff x="4676778" y="3002733"/>
                <a:chExt cx="658464" cy="111125"/>
              </a:xfrm>
            </p:grpSpPr>
            <p:sp>
              <p:nvSpPr>
                <p:cNvPr id="40" name="Line 37">
                  <a:extLst>
                    <a:ext uri="{FF2B5EF4-FFF2-40B4-BE49-F238E27FC236}">
                      <a16:creationId xmlns:a16="http://schemas.microsoft.com/office/drawing/2014/main" id="{416BFC77-F838-44AA-82BC-CF58D33B9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046414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7" name="Freeform 9">
                  <a:extLst>
                    <a:ext uri="{FF2B5EF4-FFF2-40B4-BE49-F238E27FC236}">
                      <a16:creationId xmlns:a16="http://schemas.microsoft.com/office/drawing/2014/main" id="{C22BA9DE-F1C2-40E1-B3BA-58695B84E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002733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8E40870D-A33B-469F-AE42-9091757BF2BD}"/>
                  </a:ext>
                </a:extLst>
              </p:cNvPr>
              <p:cNvGrpSpPr/>
              <p:nvPr/>
            </p:nvGrpSpPr>
            <p:grpSpPr>
              <a:xfrm>
                <a:off x="5822941" y="3647259"/>
                <a:ext cx="658464" cy="111125"/>
                <a:chOff x="4676778" y="3647259"/>
                <a:chExt cx="658464" cy="111125"/>
              </a:xfrm>
            </p:grpSpPr>
            <p:sp>
              <p:nvSpPr>
                <p:cNvPr id="43" name="Line 40">
                  <a:extLst>
                    <a:ext uri="{FF2B5EF4-FFF2-40B4-BE49-F238E27FC236}">
                      <a16:creationId xmlns:a16="http://schemas.microsoft.com/office/drawing/2014/main" id="{9A7E8BEC-4955-414B-83B8-CCB75CC17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692527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09" name="Freeform 12">
                  <a:extLst>
                    <a:ext uri="{FF2B5EF4-FFF2-40B4-BE49-F238E27FC236}">
                      <a16:creationId xmlns:a16="http://schemas.microsoft.com/office/drawing/2014/main" id="{25926D74-585E-4E54-BB01-04AEE3CA67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647259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B0812133-922B-4762-B91F-6A9896BC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2B538D10-1B2E-44AC-A8D7-B8E20EB3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7">
                  <a:extLst>
                    <a:ext uri="{FF2B5EF4-FFF2-40B4-BE49-F238E27FC236}">
                      <a16:creationId xmlns:a16="http://schemas.microsoft.com/office/drawing/2014/main" id="{04C5F06F-14FD-43B2-9258-08FA49EFF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80" name="Oval 77">
                  <a:extLst>
                    <a:ext uri="{FF2B5EF4-FFF2-40B4-BE49-F238E27FC236}">
                      <a16:creationId xmlns:a16="http://schemas.microsoft.com/office/drawing/2014/main" id="{04C5F06F-14FD-43B2-9258-08FA49EFF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E16E0D8-5F58-4286-B806-D1A0BC67B4CA}"/>
                </a:ext>
              </a:extLst>
            </p:cNvPr>
            <p:cNvGrpSpPr/>
            <p:nvPr/>
          </p:nvGrpSpPr>
          <p:grpSpPr>
            <a:xfrm flipH="1" flipV="1">
              <a:off x="7929555" y="2425702"/>
              <a:ext cx="136525" cy="460375"/>
              <a:chOff x="7958130" y="2530477"/>
              <a:chExt cx="136525" cy="460375"/>
            </a:xfrm>
          </p:grpSpPr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3692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8130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D45E987D-091D-4DD9-B8E0-39F8DEEE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54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Freeform 73">
                  <a:extLst>
                    <a:ext uri="{FF2B5EF4-FFF2-40B4-BE49-F238E27FC236}">
                      <a16:creationId xmlns:a16="http://schemas.microsoft.com/office/drawing/2014/main" id="{4EB2AC02-FE5C-4225-9455-DBAD06E84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76" name="Freeform 73">
                  <a:extLst>
                    <a:ext uri="{FF2B5EF4-FFF2-40B4-BE49-F238E27FC236}">
                      <a16:creationId xmlns:a16="http://schemas.microsoft.com/office/drawing/2014/main" id="{4EB2AC02-FE5C-4225-9455-DBAD06E84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FBBAEF6C-2E17-470F-B30E-96025EA8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B63C26-1DD3-4ABD-8F1C-C12E135A7DDC}"/>
                </a:ext>
              </a:extLst>
            </p:cNvPr>
            <p:cNvGrpSpPr/>
            <p:nvPr/>
          </p:nvGrpSpPr>
          <p:grpSpPr>
            <a:xfrm flipV="1">
              <a:off x="6646854" y="3944940"/>
              <a:ext cx="112713" cy="288925"/>
              <a:chOff x="6646854" y="3944940"/>
              <a:chExt cx="112713" cy="288925"/>
            </a:xfrm>
          </p:grpSpPr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54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854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88A97156-AAB5-4BBA-A92B-CE7F4870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979" y="3197227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75B522-B8C9-4B2E-8BF8-10CCB54651DC}"/>
                </a:ext>
              </a:extLst>
            </p:cNvPr>
            <p:cNvGrpSpPr/>
            <p:nvPr/>
          </p:nvGrpSpPr>
          <p:grpSpPr>
            <a:xfrm flipH="1">
              <a:off x="8116880" y="3005139"/>
              <a:ext cx="647700" cy="755651"/>
              <a:chOff x="8116880" y="3005139"/>
              <a:chExt cx="647700" cy="755651"/>
            </a:xfrm>
          </p:grpSpPr>
          <p:sp>
            <p:nvSpPr>
              <p:cNvPr id="70" name="Line 67">
                <a:extLst>
                  <a:ext uri="{FF2B5EF4-FFF2-40B4-BE49-F238E27FC236}">
                    <a16:creationId xmlns:a16="http://schemas.microsoft.com/office/drawing/2014/main" id="{60D654CF-2399-4EDF-9C6A-1D9CF2400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6880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Line 70">
                <a:extLst>
                  <a:ext uri="{FF2B5EF4-FFF2-40B4-BE49-F238E27FC236}">
                    <a16:creationId xmlns:a16="http://schemas.microsoft.com/office/drawing/2014/main" id="{8B9AD5C5-424C-4E3E-8E81-D7549DF1D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6880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68">
                <a:extLst>
                  <a:ext uri="{FF2B5EF4-FFF2-40B4-BE49-F238E27FC236}">
                    <a16:creationId xmlns:a16="http://schemas.microsoft.com/office/drawing/2014/main" id="{FC8E6212-C158-4BCD-AE0F-61671909B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3455" y="300513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85FE7FAB-B0C1-467E-BA32-D8E9217EB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3455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AD51779E-05B9-4997-B0C5-05528FDF4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923C90E8-5DA2-482E-B597-E1509690B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912410-E69E-427F-8A69-42E67FE740C4}"/>
                </a:ext>
              </a:extLst>
            </p:cNvPr>
            <p:cNvGrpSpPr/>
            <p:nvPr/>
          </p:nvGrpSpPr>
          <p:grpSpPr>
            <a:xfrm flipH="1" flipV="1">
              <a:off x="10201269" y="2409827"/>
              <a:ext cx="134937" cy="460375"/>
              <a:chOff x="10229844" y="2514602"/>
              <a:chExt cx="134937" cy="460375"/>
            </a:xfrm>
          </p:grpSpPr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6E446032-9E15-4226-8625-11116E591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5406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976FD9AE-7233-44F6-8964-D6BC761E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9844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1D70D6F3-8C18-4BA3-9FFB-3B09B5CE4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1880" y="2859089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5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Oval 58">
                  <a:extLst>
                    <a:ext uri="{FF2B5EF4-FFF2-40B4-BE49-F238E27FC236}">
                      <a16:creationId xmlns:a16="http://schemas.microsoft.com/office/drawing/2014/main" id="{8E6DE9CB-DED1-4FFE-A3F8-9F3C8D650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32" name="Oval 58">
                  <a:extLst>
                    <a:ext uri="{FF2B5EF4-FFF2-40B4-BE49-F238E27FC236}">
                      <a16:creationId xmlns:a16="http://schemas.microsoft.com/office/drawing/2014/main" id="{8E6DE9CB-DED1-4FFE-A3F8-9F3C8D650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Freeform 59">
              <a:extLst>
                <a:ext uri="{FF2B5EF4-FFF2-40B4-BE49-F238E27FC236}">
                  <a16:creationId xmlns:a16="http://schemas.microsoft.com/office/drawing/2014/main" id="{8EB16779-0A76-463B-9219-F3C68E6FA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  <a:gd name="T6" fmla="*/ 0 w 1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07070D-F5DF-46A8-83F6-EBA692BAB67B}"/>
                </a:ext>
              </a:extLst>
            </p:cNvPr>
            <p:cNvGrpSpPr/>
            <p:nvPr/>
          </p:nvGrpSpPr>
          <p:grpSpPr>
            <a:xfrm flipV="1">
              <a:off x="8916980" y="3927477"/>
              <a:ext cx="112713" cy="288926"/>
              <a:chOff x="8916980" y="3927477"/>
              <a:chExt cx="112713" cy="288926"/>
            </a:xfrm>
          </p:grpSpPr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3E4E3DE6-E543-4AB4-A76B-9A82CF52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080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8E420580-D8E2-4CA5-A859-52FE76440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6980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Oval 62">
                  <a:extLst>
                    <a:ext uri="{FF2B5EF4-FFF2-40B4-BE49-F238E27FC236}">
                      <a16:creationId xmlns:a16="http://schemas.microsoft.com/office/drawing/2014/main" id="{3F0C1013-725A-4AD7-89E8-37874C20FF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36" name="Oval 62">
                  <a:extLst>
                    <a:ext uri="{FF2B5EF4-FFF2-40B4-BE49-F238E27FC236}">
                      <a16:creationId xmlns:a16="http://schemas.microsoft.com/office/drawing/2014/main" id="{3F0C1013-725A-4AD7-89E8-37874C20F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63">
              <a:extLst>
                <a:ext uri="{FF2B5EF4-FFF2-40B4-BE49-F238E27FC236}">
                  <a16:creationId xmlns:a16="http://schemas.microsoft.com/office/drawing/2014/main" id="{9D534A41-036A-4229-83D4-90BE572A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693" y="3181352"/>
              <a:ext cx="122237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AAF1F0-4E3E-4870-9334-8E10C346F8C8}"/>
                </a:ext>
              </a:extLst>
            </p:cNvPr>
            <p:cNvGrpSpPr/>
            <p:nvPr/>
          </p:nvGrpSpPr>
          <p:grpSpPr>
            <a:xfrm flipH="1">
              <a:off x="10387006" y="2985295"/>
              <a:ext cx="649285" cy="755651"/>
              <a:chOff x="10387006" y="2985295"/>
              <a:chExt cx="649285" cy="755651"/>
            </a:xfrm>
          </p:grpSpPr>
          <p:sp>
            <p:nvSpPr>
              <p:cNvPr id="125" name="Line 52">
                <a:extLst>
                  <a:ext uri="{FF2B5EF4-FFF2-40B4-BE49-F238E27FC236}">
                    <a16:creationId xmlns:a16="http://schemas.microsoft.com/office/drawing/2014/main" id="{10E7727D-41AB-4FD1-8DC5-28D76BD3E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7006" y="3035302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Line 55">
                <a:extLst>
                  <a:ext uri="{FF2B5EF4-FFF2-40B4-BE49-F238E27FC236}">
                    <a16:creationId xmlns:a16="http://schemas.microsoft.com/office/drawing/2014/main" id="{D5EA17DD-5D13-45BE-9165-0FF5FD4E4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7006" y="3681415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9">
                <a:extLst>
                  <a:ext uri="{FF2B5EF4-FFF2-40B4-BE49-F238E27FC236}">
                    <a16:creationId xmlns:a16="http://schemas.microsoft.com/office/drawing/2014/main" id="{FFF11AF8-A6F6-4583-99F1-4796D9809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166" y="298529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9" name="Freeform 12">
                <a:extLst>
                  <a:ext uri="{FF2B5EF4-FFF2-40B4-BE49-F238E27FC236}">
                    <a16:creationId xmlns:a16="http://schemas.microsoft.com/office/drawing/2014/main" id="{3F706644-B9B7-4A60-89CF-3B3905270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166" y="3629821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35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46DB724-60BA-42C3-A4D1-995AFF7574DA}"/>
              </a:ext>
            </a:extLst>
          </p:cNvPr>
          <p:cNvSpPr>
            <a:spLocks/>
          </p:cNvSpPr>
          <p:nvPr/>
        </p:nvSpPr>
        <p:spPr bwMode="auto">
          <a:xfrm>
            <a:off x="1116000" y="3705227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1615478-8D97-4E7A-BC1D-CD038023D2AA}"/>
              </a:ext>
            </a:extLst>
          </p:cNvPr>
          <p:cNvSpPr>
            <a:spLocks/>
          </p:cNvSpPr>
          <p:nvPr/>
        </p:nvSpPr>
        <p:spPr bwMode="auto">
          <a:xfrm>
            <a:off x="3552814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004B7BD-6306-473E-B517-F3E4556BCB17}"/>
              </a:ext>
            </a:extLst>
          </p:cNvPr>
          <p:cNvSpPr>
            <a:spLocks/>
          </p:cNvSpPr>
          <p:nvPr/>
        </p:nvSpPr>
        <p:spPr bwMode="auto">
          <a:xfrm>
            <a:off x="3552814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345194-4C7E-4BAC-BCDF-37CCDD64B1D9}"/>
              </a:ext>
            </a:extLst>
          </p:cNvPr>
          <p:cNvGrpSpPr/>
          <p:nvPr/>
        </p:nvGrpSpPr>
        <p:grpSpPr>
          <a:xfrm flipH="1" flipV="1">
            <a:off x="3365489" y="2425702"/>
            <a:ext cx="134938" cy="460375"/>
            <a:chOff x="2247901" y="2530477"/>
            <a:chExt cx="134938" cy="4603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ECEE12F-6757-4F08-9481-87AC3942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4" y="2614614"/>
              <a:ext cx="79375" cy="376238"/>
            </a:xfrm>
            <a:custGeom>
              <a:avLst/>
              <a:gdLst>
                <a:gd name="T0" fmla="*/ 50 w 50"/>
                <a:gd name="T1" fmla="*/ 237 h 237"/>
                <a:gd name="T2" fmla="*/ 0 w 50"/>
                <a:gd name="T3" fmla="*/ 237 h 237"/>
                <a:gd name="T4" fmla="*/ 0 w 50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7">
                  <a:moveTo>
                    <a:pt x="50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854D05-6D85-4C2F-8EBE-1EBB2223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1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7CBB3784-AD70-454D-846A-5D99671131A4}"/>
              </a:ext>
            </a:extLst>
          </p:cNvPr>
          <p:cNvSpPr>
            <a:spLocks/>
          </p:cNvSpPr>
          <p:nvPr/>
        </p:nvSpPr>
        <p:spPr bwMode="auto">
          <a:xfrm>
            <a:off x="1917688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5">
            <a:extLst>
              <a:ext uri="{FF2B5EF4-FFF2-40B4-BE49-F238E27FC236}">
                <a16:creationId xmlns:a16="http://schemas.microsoft.com/office/drawing/2014/main" id="{2AAE153D-4C2A-4A9A-A136-54D5551102F8}"/>
              </a:ext>
            </a:extLst>
          </p:cNvPr>
          <p:cNvSpPr>
            <a:spLocks/>
          </p:cNvSpPr>
          <p:nvPr/>
        </p:nvSpPr>
        <p:spPr bwMode="auto">
          <a:xfrm>
            <a:off x="2120888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98C220-A57E-4985-997D-B63F8E010372}"/>
              </a:ext>
            </a:extLst>
          </p:cNvPr>
          <p:cNvGrpSpPr/>
          <p:nvPr/>
        </p:nvGrpSpPr>
        <p:grpSpPr>
          <a:xfrm flipV="1">
            <a:off x="2082788" y="3944940"/>
            <a:ext cx="111125" cy="288925"/>
            <a:chOff x="2082788" y="3944940"/>
            <a:chExt cx="111125" cy="28892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5A7AB20-9163-4315-A57A-2F41271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9471145-41DC-4BB4-80A0-5EF28EA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788" y="394494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9">
            <a:extLst>
              <a:ext uri="{FF2B5EF4-FFF2-40B4-BE49-F238E27FC236}">
                <a16:creationId xmlns:a16="http://schemas.microsoft.com/office/drawing/2014/main" id="{4701530E-50D5-44D8-AD85-0D88A4DD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88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A0A414DA-D956-49C6-86AC-8EFB094D0ECE}"/>
              </a:ext>
            </a:extLst>
          </p:cNvPr>
          <p:cNvSpPr>
            <a:spLocks/>
          </p:cNvSpPr>
          <p:nvPr/>
        </p:nvSpPr>
        <p:spPr bwMode="auto">
          <a:xfrm>
            <a:off x="1133463" y="3052764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BA770-FAB2-4B0B-82DD-4718ABCE6AC2}"/>
              </a:ext>
            </a:extLst>
          </p:cNvPr>
          <p:cNvGrpSpPr/>
          <p:nvPr/>
        </p:nvGrpSpPr>
        <p:grpSpPr>
          <a:xfrm flipH="1">
            <a:off x="1116000" y="2995614"/>
            <a:ext cx="819151" cy="765176"/>
            <a:chOff x="1116000" y="2995614"/>
            <a:chExt cx="819151" cy="765176"/>
          </a:xfrm>
        </p:grpSpPr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ECC91-97ED-420C-8ED3-8C1745B8FC65}"/>
              </a:ext>
            </a:extLst>
          </p:cNvPr>
          <p:cNvGrpSpPr/>
          <p:nvPr/>
        </p:nvGrpSpPr>
        <p:grpSpPr>
          <a:xfrm flipH="1">
            <a:off x="3552814" y="3002759"/>
            <a:ext cx="636592" cy="755651"/>
            <a:chOff x="3552814" y="3002759"/>
            <a:chExt cx="636592" cy="755651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F636A-7813-45DC-B704-39155C0E8D4C}"/>
                </a:ext>
              </a:extLst>
            </p:cNvPr>
            <p:cNvGrpSpPr/>
            <p:nvPr/>
          </p:nvGrpSpPr>
          <p:grpSpPr>
            <a:xfrm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915" y="3002759"/>
                <a:ext cx="109491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281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9" name="Freeform 36">
            <a:extLst>
              <a:ext uri="{FF2B5EF4-FFF2-40B4-BE49-F238E27FC236}">
                <a16:creationId xmlns:a16="http://schemas.microsoft.com/office/drawing/2014/main" id="{19498FC0-0134-4EDB-A6B4-A7E1F29E3C64}"/>
              </a:ext>
            </a:extLst>
          </p:cNvPr>
          <p:cNvSpPr>
            <a:spLocks/>
          </p:cNvSpPr>
          <p:nvPr/>
        </p:nvSpPr>
        <p:spPr bwMode="auto">
          <a:xfrm>
            <a:off x="5822941" y="304641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9AF208CF-2609-47D3-9EA2-EAF969589200}"/>
              </a:ext>
            </a:extLst>
          </p:cNvPr>
          <p:cNvSpPr>
            <a:spLocks/>
          </p:cNvSpPr>
          <p:nvPr/>
        </p:nvSpPr>
        <p:spPr bwMode="auto">
          <a:xfrm>
            <a:off x="5822941" y="3692527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FF757-B6D3-40C9-911A-6AD5BEF6BE61}"/>
              </a:ext>
            </a:extLst>
          </p:cNvPr>
          <p:cNvGrpSpPr/>
          <p:nvPr/>
        </p:nvGrpSpPr>
        <p:grpSpPr>
          <a:xfrm flipH="1" flipV="1">
            <a:off x="5635616" y="2420939"/>
            <a:ext cx="136525" cy="458788"/>
            <a:chOff x="5664191" y="2525714"/>
            <a:chExt cx="136525" cy="458788"/>
          </a:xfrm>
        </p:grpSpPr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7B52A9C-28D7-4571-83A6-DF3C05D8D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53" y="260826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F33EFFC7-5630-4073-A3DB-814E06AFB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91" y="2525714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42">
            <a:extLst>
              <a:ext uri="{FF2B5EF4-FFF2-40B4-BE49-F238E27FC236}">
                <a16:creationId xmlns:a16="http://schemas.microsoft.com/office/drawing/2014/main" id="{902A2A8E-1068-40A0-B3D8-2E645FA52500}"/>
              </a:ext>
            </a:extLst>
          </p:cNvPr>
          <p:cNvSpPr>
            <a:spLocks/>
          </p:cNvSpPr>
          <p:nvPr/>
        </p:nvSpPr>
        <p:spPr bwMode="auto">
          <a:xfrm>
            <a:off x="4187815" y="2870202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4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4">
            <a:extLst>
              <a:ext uri="{FF2B5EF4-FFF2-40B4-BE49-F238E27FC236}">
                <a16:creationId xmlns:a16="http://schemas.microsoft.com/office/drawing/2014/main" id="{F5E25C0A-FA9D-4878-B722-903353212B40}"/>
              </a:ext>
            </a:extLst>
          </p:cNvPr>
          <p:cNvSpPr>
            <a:spLocks/>
          </p:cNvSpPr>
          <p:nvPr/>
        </p:nvSpPr>
        <p:spPr bwMode="auto">
          <a:xfrm>
            <a:off x="4391015" y="4022727"/>
            <a:ext cx="17463" cy="204788"/>
          </a:xfrm>
          <a:custGeom>
            <a:avLst/>
            <a:gdLst>
              <a:gd name="T0" fmla="*/ 0 w 11"/>
              <a:gd name="T1" fmla="*/ 129 h 129"/>
              <a:gd name="T2" fmla="*/ 10 w 11"/>
              <a:gd name="T3" fmla="*/ 129 h 129"/>
              <a:gd name="T4" fmla="*/ 11 w 11"/>
              <a:gd name="T5" fmla="*/ 0 h 129"/>
              <a:gd name="T6" fmla="*/ 0 w 11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29">
                <a:moveTo>
                  <a:pt x="0" y="129"/>
                </a:moveTo>
                <a:lnTo>
                  <a:pt x="10" y="129"/>
                </a:lnTo>
                <a:lnTo>
                  <a:pt x="11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CDB292-AF12-4CED-88AD-5889119E4DCF}"/>
              </a:ext>
            </a:extLst>
          </p:cNvPr>
          <p:cNvGrpSpPr/>
          <p:nvPr/>
        </p:nvGrpSpPr>
        <p:grpSpPr>
          <a:xfrm flipV="1">
            <a:off x="4352915" y="3938590"/>
            <a:ext cx="111125" cy="288925"/>
            <a:chOff x="4352915" y="3938590"/>
            <a:chExt cx="111125" cy="288925"/>
          </a:xfrm>
        </p:grpSpPr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D5E6E0B-0D48-444E-988A-F51A93F0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B52E9846-1B55-451F-B297-21DD2143A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15" y="393859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48">
            <a:extLst>
              <a:ext uri="{FF2B5EF4-FFF2-40B4-BE49-F238E27FC236}">
                <a16:creationId xmlns:a16="http://schemas.microsoft.com/office/drawing/2014/main" id="{235820BF-274B-4695-B5C7-BBF04FB6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40" y="319246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07D34-C77B-48B3-84D2-1A886D2C4B93}"/>
              </a:ext>
            </a:extLst>
          </p:cNvPr>
          <p:cNvGrpSpPr/>
          <p:nvPr/>
        </p:nvGrpSpPr>
        <p:grpSpPr>
          <a:xfrm flipH="1">
            <a:off x="5822941" y="3002733"/>
            <a:ext cx="658464" cy="755651"/>
            <a:chOff x="5822941" y="3002733"/>
            <a:chExt cx="658464" cy="75565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9" name="Freeform 66">
            <a:extLst>
              <a:ext uri="{FF2B5EF4-FFF2-40B4-BE49-F238E27FC236}">
                <a16:creationId xmlns:a16="http://schemas.microsoft.com/office/drawing/2014/main" id="{B0812133-922B-4762-B91F-6A9896BC8451}"/>
              </a:ext>
            </a:extLst>
          </p:cNvPr>
          <p:cNvSpPr>
            <a:spLocks/>
          </p:cNvSpPr>
          <p:nvPr/>
        </p:nvSpPr>
        <p:spPr bwMode="auto">
          <a:xfrm>
            <a:off x="8116880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538D10-1B2E-44AC-A8D7-B8E20EB38EFF}"/>
              </a:ext>
            </a:extLst>
          </p:cNvPr>
          <p:cNvSpPr>
            <a:spLocks/>
          </p:cNvSpPr>
          <p:nvPr/>
        </p:nvSpPr>
        <p:spPr bwMode="auto">
          <a:xfrm>
            <a:off x="8116880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E16E0D8-5F58-4286-B806-D1A0BC67B4CA}"/>
              </a:ext>
            </a:extLst>
          </p:cNvPr>
          <p:cNvGrpSpPr/>
          <p:nvPr/>
        </p:nvGrpSpPr>
        <p:grpSpPr>
          <a:xfrm flipH="1" flipV="1">
            <a:off x="7929555" y="2425702"/>
            <a:ext cx="136525" cy="460375"/>
            <a:chOff x="7958130" y="2530477"/>
            <a:chExt cx="136525" cy="460375"/>
          </a:xfrm>
        </p:grpSpPr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245A3780-C1DC-4E88-A01F-4D2D4BB7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692" y="261461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21AC07EC-68A5-4B48-B417-1A842501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0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72">
            <a:extLst>
              <a:ext uri="{FF2B5EF4-FFF2-40B4-BE49-F238E27FC236}">
                <a16:creationId xmlns:a16="http://schemas.microsoft.com/office/drawing/2014/main" id="{D45E987D-091D-4DD9-B8E0-39F8DEEEF070}"/>
              </a:ext>
            </a:extLst>
          </p:cNvPr>
          <p:cNvSpPr>
            <a:spLocks/>
          </p:cNvSpPr>
          <p:nvPr/>
        </p:nvSpPr>
        <p:spPr bwMode="auto">
          <a:xfrm>
            <a:off x="6481754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 74">
            <a:extLst>
              <a:ext uri="{FF2B5EF4-FFF2-40B4-BE49-F238E27FC236}">
                <a16:creationId xmlns:a16="http://schemas.microsoft.com/office/drawing/2014/main" id="{FBBAEF6C-2E17-470F-B30E-96025EA8EB04}"/>
              </a:ext>
            </a:extLst>
          </p:cNvPr>
          <p:cNvSpPr>
            <a:spLocks/>
          </p:cNvSpPr>
          <p:nvPr/>
        </p:nvSpPr>
        <p:spPr bwMode="auto">
          <a:xfrm>
            <a:off x="6684954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B63C26-1DD3-4ABD-8F1C-C12E135A7DDC}"/>
              </a:ext>
            </a:extLst>
          </p:cNvPr>
          <p:cNvGrpSpPr/>
          <p:nvPr/>
        </p:nvGrpSpPr>
        <p:grpSpPr>
          <a:xfrm flipV="1">
            <a:off x="6646854" y="3944940"/>
            <a:ext cx="112713" cy="288925"/>
            <a:chOff x="6646854" y="3944940"/>
            <a:chExt cx="112713" cy="288925"/>
          </a:xfrm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31F471E0-1A3B-4661-B44B-5E46B86E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DBA9B7D7-EADC-4A70-8415-B37D4F42A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54" y="3944940"/>
              <a:ext cx="112713" cy="111125"/>
            </a:xfrm>
            <a:custGeom>
              <a:avLst/>
              <a:gdLst>
                <a:gd name="T0" fmla="*/ 35 w 71"/>
                <a:gd name="T1" fmla="*/ 0 h 70"/>
                <a:gd name="T2" fmla="*/ 71 w 71"/>
                <a:gd name="T3" fmla="*/ 70 h 70"/>
                <a:gd name="T4" fmla="*/ 35 w 71"/>
                <a:gd name="T5" fmla="*/ 52 h 70"/>
                <a:gd name="T6" fmla="*/ 0 w 71"/>
                <a:gd name="T7" fmla="*/ 70 h 70"/>
                <a:gd name="T8" fmla="*/ 35 w 7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lnTo>
                    <a:pt x="71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1" name="Rectangle 78">
            <a:extLst>
              <a:ext uri="{FF2B5EF4-FFF2-40B4-BE49-F238E27FC236}">
                <a16:creationId xmlns:a16="http://schemas.microsoft.com/office/drawing/2014/main" id="{88A97156-AAB5-4BBA-A92B-CE7F4870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79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5B522-B8C9-4B2E-8BF8-10CCB54651DC}"/>
              </a:ext>
            </a:extLst>
          </p:cNvPr>
          <p:cNvGrpSpPr/>
          <p:nvPr/>
        </p:nvGrpSpPr>
        <p:grpSpPr>
          <a:xfrm flipH="1">
            <a:off x="8116880" y="3005139"/>
            <a:ext cx="647700" cy="755651"/>
            <a:chOff x="8116880" y="3005139"/>
            <a:chExt cx="647700" cy="755651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4" name="Freeform 51">
            <a:extLst>
              <a:ext uri="{FF2B5EF4-FFF2-40B4-BE49-F238E27FC236}">
                <a16:creationId xmlns:a16="http://schemas.microsoft.com/office/drawing/2014/main" id="{AD51779E-05B9-4997-B0C5-05528FDF400F}"/>
              </a:ext>
            </a:extLst>
          </p:cNvPr>
          <p:cNvSpPr>
            <a:spLocks/>
          </p:cNvSpPr>
          <p:nvPr/>
        </p:nvSpPr>
        <p:spPr bwMode="auto">
          <a:xfrm>
            <a:off x="10387006" y="3035302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923C90E8-5DA2-482E-B597-E1509690B1D1}"/>
              </a:ext>
            </a:extLst>
          </p:cNvPr>
          <p:cNvSpPr>
            <a:spLocks/>
          </p:cNvSpPr>
          <p:nvPr/>
        </p:nvSpPr>
        <p:spPr bwMode="auto">
          <a:xfrm>
            <a:off x="10387006" y="3681415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AF1F0-4E3E-4870-9334-8E10C346F8C8}"/>
              </a:ext>
            </a:extLst>
          </p:cNvPr>
          <p:cNvGrpSpPr/>
          <p:nvPr/>
        </p:nvGrpSpPr>
        <p:grpSpPr>
          <a:xfrm flipH="1">
            <a:off x="10471141" y="2985295"/>
            <a:ext cx="565150" cy="755651"/>
            <a:chOff x="10387006" y="2985295"/>
            <a:chExt cx="565150" cy="755651"/>
          </a:xfrm>
        </p:grpSpPr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27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27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A00C8D3-1FB8-4677-93AD-3FB6DAD688FC}"/>
              </a:ext>
            </a:extLst>
          </p:cNvPr>
          <p:cNvGrpSpPr>
            <a:grpSpLocks noChangeAspect="1"/>
          </p:cNvGrpSpPr>
          <p:nvPr/>
        </p:nvGrpSpPr>
        <p:grpSpPr>
          <a:xfrm>
            <a:off x="8511862" y="1784158"/>
            <a:ext cx="2200277" cy="3240476"/>
            <a:chOff x="8716955" y="2051052"/>
            <a:chExt cx="1806577" cy="26606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912410-E69E-427F-8A69-42E67FE740C4}"/>
                </a:ext>
              </a:extLst>
            </p:cNvPr>
            <p:cNvGrpSpPr/>
            <p:nvPr/>
          </p:nvGrpSpPr>
          <p:grpSpPr>
            <a:xfrm flipH="1" flipV="1">
              <a:off x="10201269" y="2409827"/>
              <a:ext cx="134937" cy="460375"/>
              <a:chOff x="10229844" y="2514602"/>
              <a:chExt cx="134937" cy="460375"/>
            </a:xfrm>
          </p:grpSpPr>
          <p:sp>
            <p:nvSpPr>
              <p:cNvPr id="129" name="Freeform 49">
                <a:extLst>
                  <a:ext uri="{FF2B5EF4-FFF2-40B4-BE49-F238E27FC236}">
                    <a16:creationId xmlns:a16="http://schemas.microsoft.com/office/drawing/2014/main" id="{6E446032-9E15-4226-8625-11116E591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5406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0" name="Freeform 50">
                <a:extLst>
                  <a:ext uri="{FF2B5EF4-FFF2-40B4-BE49-F238E27FC236}">
                    <a16:creationId xmlns:a16="http://schemas.microsoft.com/office/drawing/2014/main" id="{976FD9AE-7233-44F6-8964-D6BC761EF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9844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1D70D6F3-8C18-4BA3-9FFB-3B09B5CE4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1880" y="2859089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5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Oval 58">
                  <a:extLst>
                    <a:ext uri="{FF2B5EF4-FFF2-40B4-BE49-F238E27FC236}">
                      <a16:creationId xmlns:a16="http://schemas.microsoft.com/office/drawing/2014/main" id="{8E6DE9CB-DED1-4FFE-A3F8-9F3C8D650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32" name="Oval 58">
                  <a:extLst>
                    <a:ext uri="{FF2B5EF4-FFF2-40B4-BE49-F238E27FC236}">
                      <a16:creationId xmlns:a16="http://schemas.microsoft.com/office/drawing/2014/main" id="{8E6DE9CB-DED1-4FFE-A3F8-9F3C8D650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Freeform 59">
              <a:extLst>
                <a:ext uri="{FF2B5EF4-FFF2-40B4-BE49-F238E27FC236}">
                  <a16:creationId xmlns:a16="http://schemas.microsoft.com/office/drawing/2014/main" id="{8EB16779-0A76-463B-9219-F3C68E6FA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  <a:gd name="T6" fmla="*/ 0 w 1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507070D-F5DF-46A8-83F6-EBA692BAB67B}"/>
                </a:ext>
              </a:extLst>
            </p:cNvPr>
            <p:cNvGrpSpPr/>
            <p:nvPr/>
          </p:nvGrpSpPr>
          <p:grpSpPr>
            <a:xfrm flipV="1">
              <a:off x="8916980" y="3927477"/>
              <a:ext cx="112713" cy="288926"/>
              <a:chOff x="8916980" y="3927477"/>
              <a:chExt cx="112713" cy="288926"/>
            </a:xfrm>
          </p:grpSpPr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3E4E3DE6-E543-4AB4-A76B-9A82CF521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080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8E420580-D8E2-4CA5-A859-52FE76440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6980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Oval 62">
                  <a:extLst>
                    <a:ext uri="{FF2B5EF4-FFF2-40B4-BE49-F238E27FC236}">
                      <a16:creationId xmlns:a16="http://schemas.microsoft.com/office/drawing/2014/main" id="{3F0C1013-725A-4AD7-89E8-37874C20FF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36" name="Oval 62">
                  <a:extLst>
                    <a:ext uri="{FF2B5EF4-FFF2-40B4-BE49-F238E27FC236}">
                      <a16:creationId xmlns:a16="http://schemas.microsoft.com/office/drawing/2014/main" id="{3F0C1013-725A-4AD7-89E8-37874C20F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63">
              <a:extLst>
                <a:ext uri="{FF2B5EF4-FFF2-40B4-BE49-F238E27FC236}">
                  <a16:creationId xmlns:a16="http://schemas.microsoft.com/office/drawing/2014/main" id="{9D534A41-036A-4229-83D4-90BE572AF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693" y="3181352"/>
              <a:ext cx="122237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11494920-E278-4191-A29A-A288094E0BF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69269" y="4108449"/>
                <a:ext cx="425472" cy="231782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500" dirty="0"/>
                  <a:t>W</a:t>
                </a:r>
                <a:endParaRPr lang="id-ID" sz="500" dirty="0"/>
              </a:p>
            </p:txBody>
          </p:sp>
        </mc:Choice>
        <mc:Fallback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11494920-E278-4191-A29A-A288094E0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9269" y="4108449"/>
                <a:ext cx="425472" cy="231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27876AB-DC3D-4D11-9CB7-DE725B0961DA}"/>
              </a:ext>
            </a:extLst>
          </p:cNvPr>
          <p:cNvCxnSpPr>
            <a:stCxn id="131" idx="6"/>
            <a:endCxn id="95" idx="0"/>
          </p:cNvCxnSpPr>
          <p:nvPr/>
        </p:nvCxnSpPr>
        <p:spPr>
          <a:xfrm flipH="1">
            <a:off x="8482005" y="3874274"/>
            <a:ext cx="72393" cy="234175"/>
          </a:xfrm>
          <a:prstGeom prst="bentConnector4">
            <a:avLst>
              <a:gd name="adj1" fmla="val 105259"/>
              <a:gd name="adj2" fmla="val 9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0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7BEA64E7-4140-49C9-ADA1-98C140BB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223963"/>
            <a:ext cx="8147050" cy="4133850"/>
          </a:xfrm>
          <a:prstGeom prst="rect">
            <a:avLst/>
          </a:prstGeom>
          <a:solidFill>
            <a:srgbClr val="007267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F3B70E6B-128E-4D5D-8AB4-6A9CD7CE6D21}"/>
              </a:ext>
            </a:extLst>
          </p:cNvPr>
          <p:cNvSpPr>
            <a:spLocks/>
          </p:cNvSpPr>
          <p:nvPr/>
        </p:nvSpPr>
        <p:spPr bwMode="auto">
          <a:xfrm>
            <a:off x="1493838" y="1311275"/>
            <a:ext cx="3437677" cy="157164"/>
          </a:xfrm>
          <a:custGeom>
            <a:avLst/>
            <a:gdLst>
              <a:gd name="T0" fmla="*/ 28 w 2194"/>
              <a:gd name="T1" fmla="*/ 68 h 87"/>
              <a:gd name="T2" fmla="*/ 0 w 2194"/>
              <a:gd name="T3" fmla="*/ 68 h 87"/>
              <a:gd name="T4" fmla="*/ 0 w 2194"/>
              <a:gd name="T5" fmla="*/ 29 h 87"/>
              <a:gd name="T6" fmla="*/ 2141 w 2194"/>
              <a:gd name="T7" fmla="*/ 29 h 87"/>
              <a:gd name="T8" fmla="*/ 2141 w 2194"/>
              <a:gd name="T9" fmla="*/ 0 h 87"/>
              <a:gd name="T10" fmla="*/ 2194 w 2194"/>
              <a:gd name="T11" fmla="*/ 44 h 87"/>
              <a:gd name="T12" fmla="*/ 2141 w 2194"/>
              <a:gd name="T13" fmla="*/ 87 h 87"/>
              <a:gd name="T14" fmla="*/ 2141 w 2194"/>
              <a:gd name="T15" fmla="*/ 58 h 87"/>
              <a:gd name="T16" fmla="*/ 28 w 2194"/>
              <a:gd name="T17" fmla="*/ 58 h 87"/>
              <a:gd name="T18" fmla="*/ 28 w 2194"/>
              <a:gd name="T19" fmla="*/ 6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4" h="87">
                <a:moveTo>
                  <a:pt x="28" y="68"/>
                </a:moveTo>
                <a:lnTo>
                  <a:pt x="0" y="68"/>
                </a:lnTo>
                <a:lnTo>
                  <a:pt x="0" y="29"/>
                </a:lnTo>
                <a:lnTo>
                  <a:pt x="2141" y="29"/>
                </a:lnTo>
                <a:lnTo>
                  <a:pt x="2141" y="0"/>
                </a:lnTo>
                <a:lnTo>
                  <a:pt x="2194" y="44"/>
                </a:lnTo>
                <a:lnTo>
                  <a:pt x="2141" y="87"/>
                </a:lnTo>
                <a:lnTo>
                  <a:pt x="2141" y="58"/>
                </a:lnTo>
                <a:lnTo>
                  <a:pt x="28" y="58"/>
                </a:lnTo>
                <a:lnTo>
                  <a:pt x="28" y="68"/>
                </a:lnTo>
                <a:close/>
              </a:path>
            </a:pathLst>
          </a:custGeom>
          <a:solidFill>
            <a:srgbClr val="FF00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5" name="Freeform 80">
            <a:extLst>
              <a:ext uri="{FF2B5EF4-FFF2-40B4-BE49-F238E27FC236}">
                <a16:creationId xmlns:a16="http://schemas.microsoft.com/office/drawing/2014/main" id="{C71717BA-9374-4B61-9C8B-79F38CF2B7FF}"/>
              </a:ext>
            </a:extLst>
          </p:cNvPr>
          <p:cNvSpPr>
            <a:spLocks/>
          </p:cNvSpPr>
          <p:nvPr/>
        </p:nvSpPr>
        <p:spPr bwMode="auto">
          <a:xfrm>
            <a:off x="5334000" y="1320800"/>
            <a:ext cx="1878014" cy="139700"/>
          </a:xfrm>
          <a:custGeom>
            <a:avLst/>
            <a:gdLst>
              <a:gd name="T0" fmla="*/ 1113 w 1147"/>
              <a:gd name="T1" fmla="*/ 71 h 88"/>
              <a:gd name="T2" fmla="*/ 1141 w 1147"/>
              <a:gd name="T3" fmla="*/ 71 h 88"/>
              <a:gd name="T4" fmla="*/ 1141 w 1147"/>
              <a:gd name="T5" fmla="*/ 58 h 88"/>
              <a:gd name="T6" fmla="*/ 1118 w 1147"/>
              <a:gd name="T7" fmla="*/ 58 h 88"/>
              <a:gd name="T8" fmla="*/ 1118 w 1147"/>
              <a:gd name="T9" fmla="*/ 58 h 88"/>
              <a:gd name="T10" fmla="*/ 53 w 1147"/>
              <a:gd name="T11" fmla="*/ 58 h 88"/>
              <a:gd name="T12" fmla="*/ 53 w 1147"/>
              <a:gd name="T13" fmla="*/ 88 h 88"/>
              <a:gd name="T14" fmla="*/ 0 w 1147"/>
              <a:gd name="T15" fmla="*/ 44 h 88"/>
              <a:gd name="T16" fmla="*/ 53 w 1147"/>
              <a:gd name="T17" fmla="*/ 0 h 88"/>
              <a:gd name="T18" fmla="*/ 53 w 1147"/>
              <a:gd name="T19" fmla="*/ 30 h 88"/>
              <a:gd name="T20" fmla="*/ 1147 w 1147"/>
              <a:gd name="T21" fmla="*/ 30 h 88"/>
              <a:gd name="T22" fmla="*/ 1147 w 1147"/>
              <a:gd name="T23" fmla="*/ 87 h 88"/>
              <a:gd name="T24" fmla="*/ 1113 w 1147"/>
              <a:gd name="T25" fmla="*/ 87 h 88"/>
              <a:gd name="T26" fmla="*/ 1113 w 1147"/>
              <a:gd name="T27" fmla="*/ 7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7" h="88">
                <a:moveTo>
                  <a:pt x="1113" y="71"/>
                </a:moveTo>
                <a:lnTo>
                  <a:pt x="1141" y="71"/>
                </a:lnTo>
                <a:lnTo>
                  <a:pt x="1141" y="58"/>
                </a:lnTo>
                <a:lnTo>
                  <a:pt x="1118" y="58"/>
                </a:lnTo>
                <a:lnTo>
                  <a:pt x="1118" y="58"/>
                </a:lnTo>
                <a:lnTo>
                  <a:pt x="53" y="58"/>
                </a:lnTo>
                <a:lnTo>
                  <a:pt x="53" y="88"/>
                </a:lnTo>
                <a:lnTo>
                  <a:pt x="0" y="44"/>
                </a:lnTo>
                <a:lnTo>
                  <a:pt x="53" y="0"/>
                </a:lnTo>
                <a:lnTo>
                  <a:pt x="53" y="30"/>
                </a:lnTo>
                <a:lnTo>
                  <a:pt x="1147" y="30"/>
                </a:lnTo>
                <a:lnTo>
                  <a:pt x="1147" y="87"/>
                </a:lnTo>
                <a:lnTo>
                  <a:pt x="1113" y="87"/>
                </a:lnTo>
                <a:lnTo>
                  <a:pt x="1113" y="71"/>
                </a:lnTo>
                <a:close/>
              </a:path>
            </a:pathLst>
          </a:custGeom>
          <a:solidFill>
            <a:srgbClr val="FF00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30" name="Rectangle 125">
            <a:extLst>
              <a:ext uri="{FF2B5EF4-FFF2-40B4-BE49-F238E27FC236}">
                <a16:creationId xmlns:a16="http://schemas.microsoft.com/office/drawing/2014/main" id="{D99B6A19-997C-4753-9E9C-2A7AE1D2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1835150"/>
            <a:ext cx="984250" cy="3167063"/>
          </a:xfrm>
          <a:prstGeom prst="rect">
            <a:avLst/>
          </a:prstGeom>
          <a:solidFill>
            <a:srgbClr val="059684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30BD6B4-F03A-4C3B-8E5D-3E25724E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1835150"/>
            <a:ext cx="2266950" cy="3167063"/>
          </a:xfrm>
          <a:prstGeom prst="rect">
            <a:avLst/>
          </a:prstGeom>
          <a:solidFill>
            <a:srgbClr val="059684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988DFC53-44C6-4708-BCBA-B6A2A84C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1855788"/>
            <a:ext cx="1303337" cy="3167063"/>
          </a:xfrm>
          <a:prstGeom prst="rect">
            <a:avLst/>
          </a:prstGeom>
          <a:solidFill>
            <a:srgbClr val="059684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2" name="Oval 96">
            <a:extLst>
              <a:ext uri="{FF2B5EF4-FFF2-40B4-BE49-F238E27FC236}">
                <a16:creationId xmlns:a16="http://schemas.microsoft.com/office/drawing/2014/main" id="{2FFDCA3F-12E3-4847-A3CA-AD11CCD28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80" y="3354388"/>
            <a:ext cx="280987" cy="280988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x</a:t>
            </a:r>
            <a:endParaRPr lang="id-ID" sz="1400" dirty="0"/>
          </a:p>
        </p:txBody>
      </p:sp>
      <p:sp>
        <p:nvSpPr>
          <p:cNvPr id="253" name="Oval 96">
            <a:extLst>
              <a:ext uri="{FF2B5EF4-FFF2-40B4-BE49-F238E27FC236}">
                <a16:creationId xmlns:a16="http://schemas.microsoft.com/office/drawing/2014/main" id="{AD595D5D-9117-4E8E-B02D-25251952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353846"/>
            <a:ext cx="280987" cy="280988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x</a:t>
            </a:r>
            <a:endParaRPr lang="id-ID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Oval 166">
                <a:extLst>
                  <a:ext uri="{FF2B5EF4-FFF2-40B4-BE49-F238E27FC236}">
                    <a16:creationId xmlns:a16="http://schemas.microsoft.com/office/drawing/2014/main" id="{AB925324-8FF8-49A8-B64E-C966AB3D3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4591" y="1234877"/>
                <a:ext cx="517525" cy="515938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i="1" smtClean="0"/>
                        <m:t>𝛿</m:t>
                      </m:r>
                      <m:sSup>
                        <m:sSupPr>
                          <m:ctrlPr>
                            <a:rPr lang="id-ID" sz="900" i="1"/>
                          </m:ctrlPr>
                        </m:sSupPr>
                        <m:e>
                          <m:r>
                            <a:rPr lang="en-US" sz="900" i="1"/>
                            <m:t>𝑐</m:t>
                          </m:r>
                        </m:e>
                        <m:sup>
                          <m:r>
                            <a:rPr lang="en-US" sz="900" i="1"/>
                            <m:t>𝑡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38" name="Oval 166">
                <a:extLst>
                  <a:ext uri="{FF2B5EF4-FFF2-40B4-BE49-F238E27FC236}">
                    <a16:creationId xmlns:a16="http://schemas.microsoft.com/office/drawing/2014/main" id="{AB925324-8FF8-49A8-B64E-C966AB3D3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4591" y="1234877"/>
                <a:ext cx="517525" cy="515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Oval 166">
                <a:extLst>
                  <a:ext uri="{FF2B5EF4-FFF2-40B4-BE49-F238E27FC236}">
                    <a16:creationId xmlns:a16="http://schemas.microsoft.com/office/drawing/2014/main" id="{E222F1EE-CECE-47F4-B215-F73F62A06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161" y="1227536"/>
                <a:ext cx="517525" cy="515938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i="1" smtClean="0"/>
                        <m:t>𝛿</m:t>
                      </m:r>
                      <m:sSup>
                        <m:sSupPr>
                          <m:ctrlPr>
                            <a:rPr lang="id-ID" sz="900" i="1"/>
                          </m:ctrlPr>
                        </m:sSupPr>
                        <m:e>
                          <m:r>
                            <a:rPr lang="en-US" sz="900" i="1"/>
                            <m:t>𝑐</m:t>
                          </m:r>
                        </m:e>
                        <m:sup>
                          <m:r>
                            <a:rPr lang="en-US" sz="900" i="1"/>
                            <m:t>𝑡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4" name="Oval 166">
                <a:extLst>
                  <a:ext uri="{FF2B5EF4-FFF2-40B4-BE49-F238E27FC236}">
                    <a16:creationId xmlns:a16="http://schemas.microsoft.com/office/drawing/2014/main" id="{E222F1EE-CECE-47F4-B215-F73F62A06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6161" y="1227536"/>
                <a:ext cx="517525" cy="5159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Oval 166">
                <a:extLst>
                  <a:ext uri="{FF2B5EF4-FFF2-40B4-BE49-F238E27FC236}">
                    <a16:creationId xmlns:a16="http://schemas.microsoft.com/office/drawing/2014/main" id="{410BA4D7-475A-48F5-A81E-73B82B586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9301" y="1225646"/>
                <a:ext cx="517525" cy="515938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i="1" smtClean="0"/>
                        <m:t>𝛿</m:t>
                      </m:r>
                      <m:sSup>
                        <m:sSupPr>
                          <m:ctrlPr>
                            <a:rPr lang="id-ID" sz="900" i="1"/>
                          </m:ctrlPr>
                        </m:sSupPr>
                        <m:e>
                          <m:r>
                            <a:rPr lang="en-US" sz="900" i="1"/>
                            <m:t>𝑐</m:t>
                          </m:r>
                        </m:e>
                        <m:sup>
                          <m:r>
                            <a:rPr lang="en-US" sz="900" i="1"/>
                            <m:t>𝑡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8" name="Oval 166">
                <a:extLst>
                  <a:ext uri="{FF2B5EF4-FFF2-40B4-BE49-F238E27FC236}">
                    <a16:creationId xmlns:a16="http://schemas.microsoft.com/office/drawing/2014/main" id="{410BA4D7-475A-48F5-A81E-73B82B586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9301" y="1225646"/>
                <a:ext cx="517525" cy="5159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6">
                <a:extLst>
                  <a:ext uri="{FF2B5EF4-FFF2-40B4-BE49-F238E27FC236}">
                    <a16:creationId xmlns:a16="http://schemas.microsoft.com/office/drawing/2014/main" id="{7B53EC08-3571-443A-8941-5C1DFCE9D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57" y="1254125"/>
                <a:ext cx="530225" cy="530225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/>
                        <m:t>𝛿</m:t>
                      </m:r>
                      <m:sSup>
                        <m:sSupPr>
                          <m:ctrlPr>
                            <a:rPr lang="id-ID" sz="1200" i="1"/>
                          </m:ctrlPr>
                        </m:sSupPr>
                        <m:e>
                          <m:r>
                            <a:rPr lang="en-US" sz="1200" i="1"/>
                            <m:t>𝑐</m:t>
                          </m:r>
                        </m:e>
                        <m:sup>
                          <m:r>
                            <a:rPr lang="en-US" sz="1200" i="1"/>
                            <m:t>𝑡</m:t>
                          </m:r>
                          <m:r>
                            <a:rPr lang="en-US" sz="1200" i="1"/>
                            <m:t>−1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1" name="Oval 6">
                <a:extLst>
                  <a:ext uri="{FF2B5EF4-FFF2-40B4-BE49-F238E27FC236}">
                    <a16:creationId xmlns:a16="http://schemas.microsoft.com/office/drawing/2014/main" id="{7B53EC08-3571-443A-8941-5C1DFCE9D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757" y="1254125"/>
                <a:ext cx="530225" cy="530225"/>
              </a:xfrm>
              <a:prstGeom prst="ellipse">
                <a:avLst/>
              </a:prstGeom>
              <a:blipFill>
                <a:blip r:embed="rId5"/>
                <a:stretch>
                  <a:fillRect r="-5747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9">
            <a:extLst>
              <a:ext uri="{FF2B5EF4-FFF2-40B4-BE49-F238E27FC236}">
                <a16:creationId xmlns:a16="http://schemas.microsoft.com/office/drawing/2014/main" id="{8B6A47D9-2424-47BC-BB3E-BF6665D96DD2}"/>
              </a:ext>
            </a:extLst>
          </p:cNvPr>
          <p:cNvSpPr>
            <a:spLocks/>
          </p:cNvSpPr>
          <p:nvPr/>
        </p:nvSpPr>
        <p:spPr bwMode="auto">
          <a:xfrm>
            <a:off x="4892675" y="1339850"/>
            <a:ext cx="84137" cy="138113"/>
          </a:xfrm>
          <a:custGeom>
            <a:avLst/>
            <a:gdLst>
              <a:gd name="T0" fmla="*/ 0 w 53"/>
              <a:gd name="T1" fmla="*/ 29 h 87"/>
              <a:gd name="T2" fmla="*/ 0 w 53"/>
              <a:gd name="T3" fmla="*/ 0 h 87"/>
              <a:gd name="T4" fmla="*/ 53 w 53"/>
              <a:gd name="T5" fmla="*/ 44 h 87"/>
              <a:gd name="T6" fmla="*/ 0 w 53"/>
              <a:gd name="T7" fmla="*/ 87 h 87"/>
              <a:gd name="T8" fmla="*/ 0 w 53"/>
              <a:gd name="T9" fmla="*/ 5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87">
                <a:moveTo>
                  <a:pt x="0" y="29"/>
                </a:moveTo>
                <a:lnTo>
                  <a:pt x="0" y="0"/>
                </a:lnTo>
                <a:lnTo>
                  <a:pt x="53" y="44"/>
                </a:lnTo>
                <a:lnTo>
                  <a:pt x="0" y="87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5">
                <a:extLst>
                  <a:ext uri="{FF2B5EF4-FFF2-40B4-BE49-F238E27FC236}">
                    <a16:creationId xmlns:a16="http://schemas.microsoft.com/office/drawing/2014/main" id="{163B81AA-FE82-4DC8-B4C9-61E0C4292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1000" y="3894137"/>
                <a:ext cx="506413" cy="506413"/>
              </a:xfrm>
              <a:prstGeom prst="ellipse">
                <a:avLst/>
              </a:prstGeom>
              <a:solidFill>
                <a:srgbClr val="FF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𝛿</m:t>
                      </m:r>
                      <m:sSup>
                        <m:sSupPr>
                          <m:ctrlPr>
                            <a:rPr lang="id-ID" sz="1600" i="1"/>
                          </m:ctrlPr>
                        </m:sSupPr>
                        <m:e>
                          <m:r>
                            <a:rPr lang="en-US" sz="1600" i="1"/>
                            <m:t>𝑎</m:t>
                          </m:r>
                        </m:e>
                        <m:sup>
                          <m:r>
                            <a:rPr lang="en-US" sz="1600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20" name="Oval 15">
                <a:extLst>
                  <a:ext uri="{FF2B5EF4-FFF2-40B4-BE49-F238E27FC236}">
                    <a16:creationId xmlns:a16="http://schemas.microsoft.com/office/drawing/2014/main" id="{163B81AA-FE82-4DC8-B4C9-61E0C4292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1000" y="3894137"/>
                <a:ext cx="506413" cy="5064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17">
            <a:extLst>
              <a:ext uri="{FF2B5EF4-FFF2-40B4-BE49-F238E27FC236}">
                <a16:creationId xmlns:a16="http://schemas.microsoft.com/office/drawing/2014/main" id="{480E81DD-FFB2-4798-AD01-8E34A754E4F3}"/>
              </a:ext>
            </a:extLst>
          </p:cNvPr>
          <p:cNvSpPr>
            <a:spLocks/>
          </p:cNvSpPr>
          <p:nvPr/>
        </p:nvSpPr>
        <p:spPr bwMode="auto">
          <a:xfrm>
            <a:off x="6842125" y="2249488"/>
            <a:ext cx="139700" cy="1687513"/>
          </a:xfrm>
          <a:custGeom>
            <a:avLst/>
            <a:gdLst>
              <a:gd name="T0" fmla="*/ 34 w 88"/>
              <a:gd name="T1" fmla="*/ 28 h 1063"/>
              <a:gd name="T2" fmla="*/ 34 w 88"/>
              <a:gd name="T3" fmla="*/ 0 h 1063"/>
              <a:gd name="T4" fmla="*/ 58 w 88"/>
              <a:gd name="T5" fmla="*/ 0 h 1063"/>
              <a:gd name="T6" fmla="*/ 58 w 88"/>
              <a:gd name="T7" fmla="*/ 1009 h 1063"/>
              <a:gd name="T8" fmla="*/ 88 w 88"/>
              <a:gd name="T9" fmla="*/ 1009 h 1063"/>
              <a:gd name="T10" fmla="*/ 44 w 88"/>
              <a:gd name="T11" fmla="*/ 1063 h 1063"/>
              <a:gd name="T12" fmla="*/ 0 w 88"/>
              <a:gd name="T13" fmla="*/ 1009 h 1063"/>
              <a:gd name="T14" fmla="*/ 30 w 88"/>
              <a:gd name="T15" fmla="*/ 1009 h 1063"/>
              <a:gd name="T16" fmla="*/ 30 w 88"/>
              <a:gd name="T17" fmla="*/ 28 h 1063"/>
              <a:gd name="T18" fmla="*/ 34 w 88"/>
              <a:gd name="T19" fmla="*/ 28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063">
                <a:moveTo>
                  <a:pt x="34" y="28"/>
                </a:moveTo>
                <a:lnTo>
                  <a:pt x="34" y="0"/>
                </a:lnTo>
                <a:lnTo>
                  <a:pt x="58" y="0"/>
                </a:lnTo>
                <a:lnTo>
                  <a:pt x="58" y="1009"/>
                </a:lnTo>
                <a:lnTo>
                  <a:pt x="88" y="1009"/>
                </a:lnTo>
                <a:lnTo>
                  <a:pt x="44" y="1063"/>
                </a:lnTo>
                <a:lnTo>
                  <a:pt x="0" y="1009"/>
                </a:lnTo>
                <a:lnTo>
                  <a:pt x="30" y="1009"/>
                </a:lnTo>
                <a:lnTo>
                  <a:pt x="30" y="28"/>
                </a:lnTo>
                <a:lnTo>
                  <a:pt x="34" y="28"/>
                </a:lnTo>
                <a:close/>
              </a:path>
            </a:pathLst>
          </a:custGeom>
          <a:solidFill>
            <a:srgbClr val="FFFF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7AB171CD-3221-4976-A96D-38292248E48C}"/>
              </a:ext>
            </a:extLst>
          </p:cNvPr>
          <p:cNvSpPr>
            <a:spLocks/>
          </p:cNvSpPr>
          <p:nvPr/>
        </p:nvSpPr>
        <p:spPr bwMode="auto">
          <a:xfrm>
            <a:off x="6842125" y="385127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B5320BCF-7AA4-476B-A241-4B3115647016}"/>
              </a:ext>
            </a:extLst>
          </p:cNvPr>
          <p:cNvSpPr>
            <a:spLocks/>
          </p:cNvSpPr>
          <p:nvPr/>
        </p:nvSpPr>
        <p:spPr bwMode="auto">
          <a:xfrm>
            <a:off x="6061075" y="4824413"/>
            <a:ext cx="627062" cy="139700"/>
          </a:xfrm>
          <a:custGeom>
            <a:avLst/>
            <a:gdLst>
              <a:gd name="T0" fmla="*/ 395 w 395"/>
              <a:gd name="T1" fmla="*/ 32 h 88"/>
              <a:gd name="T2" fmla="*/ 395 w 395"/>
              <a:gd name="T3" fmla="*/ 61 h 88"/>
              <a:gd name="T4" fmla="*/ 173 w 395"/>
              <a:gd name="T5" fmla="*/ 62 h 88"/>
              <a:gd name="T6" fmla="*/ 173 w 395"/>
              <a:gd name="T7" fmla="*/ 59 h 88"/>
              <a:gd name="T8" fmla="*/ 54 w 395"/>
              <a:gd name="T9" fmla="*/ 58 h 88"/>
              <a:gd name="T10" fmla="*/ 54 w 395"/>
              <a:gd name="T11" fmla="*/ 88 h 88"/>
              <a:gd name="T12" fmla="*/ 0 w 395"/>
              <a:gd name="T13" fmla="*/ 44 h 88"/>
              <a:gd name="T14" fmla="*/ 54 w 395"/>
              <a:gd name="T15" fmla="*/ 0 h 88"/>
              <a:gd name="T16" fmla="*/ 54 w 395"/>
              <a:gd name="T17" fmla="*/ 30 h 88"/>
              <a:gd name="T18" fmla="*/ 202 w 395"/>
              <a:gd name="T19" fmla="*/ 31 h 88"/>
              <a:gd name="T20" fmla="*/ 202 w 395"/>
              <a:gd name="T21" fmla="*/ 34 h 88"/>
              <a:gd name="T22" fmla="*/ 395 w 395"/>
              <a:gd name="T23" fmla="*/ 3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" h="88">
                <a:moveTo>
                  <a:pt x="395" y="32"/>
                </a:moveTo>
                <a:lnTo>
                  <a:pt x="395" y="61"/>
                </a:lnTo>
                <a:lnTo>
                  <a:pt x="173" y="62"/>
                </a:lnTo>
                <a:lnTo>
                  <a:pt x="173" y="59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  <a:lnTo>
                  <a:pt x="202" y="31"/>
                </a:lnTo>
                <a:lnTo>
                  <a:pt x="202" y="34"/>
                </a:lnTo>
                <a:lnTo>
                  <a:pt x="395" y="32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766DD004-6843-49D5-9552-0CA5D706D186}"/>
              </a:ext>
            </a:extLst>
          </p:cNvPr>
          <p:cNvSpPr>
            <a:spLocks/>
          </p:cNvSpPr>
          <p:nvPr/>
        </p:nvSpPr>
        <p:spPr bwMode="auto">
          <a:xfrm>
            <a:off x="6061075" y="4824413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5C2D0CD0-A440-4489-8330-62FD90756DDE}"/>
              </a:ext>
            </a:extLst>
          </p:cNvPr>
          <p:cNvSpPr>
            <a:spLocks/>
          </p:cNvSpPr>
          <p:nvPr/>
        </p:nvSpPr>
        <p:spPr bwMode="auto">
          <a:xfrm>
            <a:off x="6621463" y="2324100"/>
            <a:ext cx="139700" cy="2232025"/>
          </a:xfrm>
          <a:custGeom>
            <a:avLst/>
            <a:gdLst>
              <a:gd name="T0" fmla="*/ 33 w 88"/>
              <a:gd name="T1" fmla="*/ 0 h 1406"/>
              <a:gd name="T2" fmla="*/ 61 w 88"/>
              <a:gd name="T3" fmla="*/ 0 h 1406"/>
              <a:gd name="T4" fmla="*/ 61 w 88"/>
              <a:gd name="T5" fmla="*/ 160 h 1406"/>
              <a:gd name="T6" fmla="*/ 61 w 88"/>
              <a:gd name="T7" fmla="*/ 1221 h 1406"/>
              <a:gd name="T8" fmla="*/ 58 w 88"/>
              <a:gd name="T9" fmla="*/ 1221 h 1406"/>
              <a:gd name="T10" fmla="*/ 58 w 88"/>
              <a:gd name="T11" fmla="*/ 1353 h 1406"/>
              <a:gd name="T12" fmla="*/ 88 w 88"/>
              <a:gd name="T13" fmla="*/ 1353 h 1406"/>
              <a:gd name="T14" fmla="*/ 44 w 88"/>
              <a:gd name="T15" fmla="*/ 1406 h 1406"/>
              <a:gd name="T16" fmla="*/ 0 w 88"/>
              <a:gd name="T17" fmla="*/ 1353 h 1406"/>
              <a:gd name="T18" fmla="*/ 30 w 88"/>
              <a:gd name="T19" fmla="*/ 1353 h 1406"/>
              <a:gd name="T20" fmla="*/ 30 w 88"/>
              <a:gd name="T21" fmla="*/ 1193 h 1406"/>
              <a:gd name="T22" fmla="*/ 33 w 88"/>
              <a:gd name="T23" fmla="*/ 1193 h 1406"/>
              <a:gd name="T24" fmla="*/ 33 w 88"/>
              <a:gd name="T25" fmla="*/ 160 h 1406"/>
              <a:gd name="T26" fmla="*/ 33 w 88"/>
              <a:gd name="T27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8" h="1406">
                <a:moveTo>
                  <a:pt x="33" y="0"/>
                </a:moveTo>
                <a:lnTo>
                  <a:pt x="61" y="0"/>
                </a:lnTo>
                <a:lnTo>
                  <a:pt x="61" y="160"/>
                </a:lnTo>
                <a:lnTo>
                  <a:pt x="61" y="1221"/>
                </a:lnTo>
                <a:lnTo>
                  <a:pt x="58" y="1221"/>
                </a:lnTo>
                <a:lnTo>
                  <a:pt x="58" y="1353"/>
                </a:lnTo>
                <a:lnTo>
                  <a:pt x="88" y="1353"/>
                </a:lnTo>
                <a:lnTo>
                  <a:pt x="44" y="1406"/>
                </a:lnTo>
                <a:lnTo>
                  <a:pt x="0" y="1353"/>
                </a:lnTo>
                <a:lnTo>
                  <a:pt x="30" y="1353"/>
                </a:lnTo>
                <a:lnTo>
                  <a:pt x="30" y="1193"/>
                </a:lnTo>
                <a:lnTo>
                  <a:pt x="33" y="1193"/>
                </a:lnTo>
                <a:lnTo>
                  <a:pt x="33" y="160"/>
                </a:lnTo>
                <a:lnTo>
                  <a:pt x="33" y="0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67D6A9D2-F521-49D4-A8E7-D4B3DE385285}"/>
              </a:ext>
            </a:extLst>
          </p:cNvPr>
          <p:cNvSpPr>
            <a:spLocks/>
          </p:cNvSpPr>
          <p:nvPr/>
        </p:nvSpPr>
        <p:spPr bwMode="auto">
          <a:xfrm>
            <a:off x="6621463" y="4471988"/>
            <a:ext cx="139700" cy="84138"/>
          </a:xfrm>
          <a:custGeom>
            <a:avLst/>
            <a:gdLst>
              <a:gd name="T0" fmla="*/ 58 w 88"/>
              <a:gd name="T1" fmla="*/ 0 h 53"/>
              <a:gd name="T2" fmla="*/ 88 w 88"/>
              <a:gd name="T3" fmla="*/ 0 h 53"/>
              <a:gd name="T4" fmla="*/ 44 w 88"/>
              <a:gd name="T5" fmla="*/ 53 h 53"/>
              <a:gd name="T6" fmla="*/ 0 w 88"/>
              <a:gd name="T7" fmla="*/ 0 h 53"/>
              <a:gd name="T8" fmla="*/ 30 w 88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3">
                <a:moveTo>
                  <a:pt x="58" y="0"/>
                </a:moveTo>
                <a:lnTo>
                  <a:pt x="88" y="0"/>
                </a:lnTo>
                <a:lnTo>
                  <a:pt x="44" y="53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id="{F6B54B3A-F379-4FF6-85C9-B93D258F83C1}"/>
              </a:ext>
            </a:extLst>
          </p:cNvPr>
          <p:cNvSpPr>
            <a:spLocks/>
          </p:cNvSpPr>
          <p:nvPr/>
        </p:nvSpPr>
        <p:spPr bwMode="auto">
          <a:xfrm>
            <a:off x="6037263" y="2273300"/>
            <a:ext cx="592137" cy="2413000"/>
          </a:xfrm>
          <a:custGeom>
            <a:avLst/>
            <a:gdLst>
              <a:gd name="T0" fmla="*/ 349 w 373"/>
              <a:gd name="T1" fmla="*/ 0 h 1520"/>
              <a:gd name="T2" fmla="*/ 373 w 373"/>
              <a:gd name="T3" fmla="*/ 0 h 1520"/>
              <a:gd name="T4" fmla="*/ 373 w 373"/>
              <a:gd name="T5" fmla="*/ 68 h 1520"/>
              <a:gd name="T6" fmla="*/ 339 w 373"/>
              <a:gd name="T7" fmla="*/ 68 h 1520"/>
              <a:gd name="T8" fmla="*/ 339 w 373"/>
              <a:gd name="T9" fmla="*/ 1491 h 1520"/>
              <a:gd name="T10" fmla="*/ 54 w 373"/>
              <a:gd name="T11" fmla="*/ 1491 h 1520"/>
              <a:gd name="T12" fmla="*/ 54 w 373"/>
              <a:gd name="T13" fmla="*/ 1520 h 1520"/>
              <a:gd name="T14" fmla="*/ 0 w 373"/>
              <a:gd name="T15" fmla="*/ 1479 h 1520"/>
              <a:gd name="T16" fmla="*/ 54 w 373"/>
              <a:gd name="T17" fmla="*/ 1439 h 1520"/>
              <a:gd name="T18" fmla="*/ 54 w 373"/>
              <a:gd name="T19" fmla="*/ 1467 h 1520"/>
              <a:gd name="T20" fmla="*/ 315 w 373"/>
              <a:gd name="T21" fmla="*/ 1467 h 1520"/>
              <a:gd name="T22" fmla="*/ 315 w 373"/>
              <a:gd name="T23" fmla="*/ 44 h 1520"/>
              <a:gd name="T24" fmla="*/ 349 w 373"/>
              <a:gd name="T25" fmla="*/ 44 h 1520"/>
              <a:gd name="T26" fmla="*/ 349 w 373"/>
              <a:gd name="T27" fmla="*/ 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3" h="1520">
                <a:moveTo>
                  <a:pt x="349" y="0"/>
                </a:moveTo>
                <a:lnTo>
                  <a:pt x="373" y="0"/>
                </a:lnTo>
                <a:lnTo>
                  <a:pt x="373" y="68"/>
                </a:lnTo>
                <a:lnTo>
                  <a:pt x="339" y="68"/>
                </a:lnTo>
                <a:lnTo>
                  <a:pt x="339" y="1491"/>
                </a:lnTo>
                <a:lnTo>
                  <a:pt x="54" y="1491"/>
                </a:lnTo>
                <a:lnTo>
                  <a:pt x="54" y="1520"/>
                </a:lnTo>
                <a:lnTo>
                  <a:pt x="0" y="1479"/>
                </a:lnTo>
                <a:lnTo>
                  <a:pt x="54" y="1439"/>
                </a:lnTo>
                <a:lnTo>
                  <a:pt x="54" y="1467"/>
                </a:lnTo>
                <a:lnTo>
                  <a:pt x="315" y="1467"/>
                </a:lnTo>
                <a:lnTo>
                  <a:pt x="315" y="44"/>
                </a:lnTo>
                <a:lnTo>
                  <a:pt x="349" y="44"/>
                </a:lnTo>
                <a:lnTo>
                  <a:pt x="349" y="0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84CE7E4B-AC8A-40E1-82D4-309310EA3CC3}"/>
              </a:ext>
            </a:extLst>
          </p:cNvPr>
          <p:cNvSpPr>
            <a:spLocks/>
          </p:cNvSpPr>
          <p:nvPr/>
        </p:nvSpPr>
        <p:spPr bwMode="auto">
          <a:xfrm>
            <a:off x="6037263" y="4557713"/>
            <a:ext cx="85725" cy="128588"/>
          </a:xfrm>
          <a:custGeom>
            <a:avLst/>
            <a:gdLst>
              <a:gd name="T0" fmla="*/ 54 w 54"/>
              <a:gd name="T1" fmla="*/ 52 h 81"/>
              <a:gd name="T2" fmla="*/ 54 w 54"/>
              <a:gd name="T3" fmla="*/ 81 h 81"/>
              <a:gd name="T4" fmla="*/ 0 w 54"/>
              <a:gd name="T5" fmla="*/ 40 h 81"/>
              <a:gd name="T6" fmla="*/ 54 w 54"/>
              <a:gd name="T7" fmla="*/ 0 h 81"/>
              <a:gd name="T8" fmla="*/ 54 w 54"/>
              <a:gd name="T9" fmla="*/ 2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1">
                <a:moveTo>
                  <a:pt x="54" y="52"/>
                </a:moveTo>
                <a:lnTo>
                  <a:pt x="54" y="81"/>
                </a:lnTo>
                <a:lnTo>
                  <a:pt x="0" y="40"/>
                </a:lnTo>
                <a:lnTo>
                  <a:pt x="54" y="0"/>
                </a:lnTo>
                <a:lnTo>
                  <a:pt x="54" y="2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8964B897-541C-4355-8A61-1B8D9F56B030}"/>
              </a:ext>
            </a:extLst>
          </p:cNvPr>
          <p:cNvSpPr>
            <a:spLocks/>
          </p:cNvSpPr>
          <p:nvPr/>
        </p:nvSpPr>
        <p:spPr bwMode="auto">
          <a:xfrm>
            <a:off x="7031038" y="4829175"/>
            <a:ext cx="1531937" cy="138113"/>
          </a:xfrm>
          <a:custGeom>
            <a:avLst/>
            <a:gdLst>
              <a:gd name="T0" fmla="*/ 965 w 965"/>
              <a:gd name="T1" fmla="*/ 32 h 87"/>
              <a:gd name="T2" fmla="*/ 965 w 965"/>
              <a:gd name="T3" fmla="*/ 60 h 87"/>
              <a:gd name="T4" fmla="*/ 474 w 965"/>
              <a:gd name="T5" fmla="*/ 62 h 87"/>
              <a:gd name="T6" fmla="*/ 474 w 965"/>
              <a:gd name="T7" fmla="*/ 59 h 87"/>
              <a:gd name="T8" fmla="*/ 54 w 965"/>
              <a:gd name="T9" fmla="*/ 58 h 87"/>
              <a:gd name="T10" fmla="*/ 54 w 965"/>
              <a:gd name="T11" fmla="*/ 87 h 87"/>
              <a:gd name="T12" fmla="*/ 0 w 965"/>
              <a:gd name="T13" fmla="*/ 43 h 87"/>
              <a:gd name="T14" fmla="*/ 55 w 965"/>
              <a:gd name="T15" fmla="*/ 0 h 87"/>
              <a:gd name="T16" fmla="*/ 55 w 965"/>
              <a:gd name="T17" fmla="*/ 29 h 87"/>
              <a:gd name="T18" fmla="*/ 502 w 965"/>
              <a:gd name="T19" fmla="*/ 31 h 87"/>
              <a:gd name="T20" fmla="*/ 502 w 965"/>
              <a:gd name="T21" fmla="*/ 34 h 87"/>
              <a:gd name="T22" fmla="*/ 965 w 965"/>
              <a:gd name="T23" fmla="*/ 3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5" h="87">
                <a:moveTo>
                  <a:pt x="965" y="32"/>
                </a:moveTo>
                <a:lnTo>
                  <a:pt x="965" y="60"/>
                </a:lnTo>
                <a:lnTo>
                  <a:pt x="474" y="62"/>
                </a:lnTo>
                <a:lnTo>
                  <a:pt x="474" y="59"/>
                </a:lnTo>
                <a:lnTo>
                  <a:pt x="54" y="58"/>
                </a:lnTo>
                <a:lnTo>
                  <a:pt x="54" y="87"/>
                </a:lnTo>
                <a:lnTo>
                  <a:pt x="0" y="43"/>
                </a:lnTo>
                <a:lnTo>
                  <a:pt x="55" y="0"/>
                </a:lnTo>
                <a:lnTo>
                  <a:pt x="55" y="29"/>
                </a:lnTo>
                <a:lnTo>
                  <a:pt x="502" y="31"/>
                </a:lnTo>
                <a:lnTo>
                  <a:pt x="502" y="34"/>
                </a:lnTo>
                <a:lnTo>
                  <a:pt x="965" y="32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7A4407BC-D236-48D3-AA0F-5AFA061B8E6B}"/>
              </a:ext>
            </a:extLst>
          </p:cNvPr>
          <p:cNvSpPr>
            <a:spLocks/>
          </p:cNvSpPr>
          <p:nvPr/>
        </p:nvSpPr>
        <p:spPr bwMode="auto">
          <a:xfrm>
            <a:off x="7031038" y="4829175"/>
            <a:ext cx="87312" cy="138113"/>
          </a:xfrm>
          <a:custGeom>
            <a:avLst/>
            <a:gdLst>
              <a:gd name="T0" fmla="*/ 54 w 55"/>
              <a:gd name="T1" fmla="*/ 58 h 87"/>
              <a:gd name="T2" fmla="*/ 54 w 55"/>
              <a:gd name="T3" fmla="*/ 87 h 87"/>
              <a:gd name="T4" fmla="*/ 0 w 55"/>
              <a:gd name="T5" fmla="*/ 43 h 87"/>
              <a:gd name="T6" fmla="*/ 55 w 55"/>
              <a:gd name="T7" fmla="*/ 0 h 87"/>
              <a:gd name="T8" fmla="*/ 55 w 55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87">
                <a:moveTo>
                  <a:pt x="54" y="58"/>
                </a:moveTo>
                <a:lnTo>
                  <a:pt x="54" y="87"/>
                </a:lnTo>
                <a:lnTo>
                  <a:pt x="0" y="43"/>
                </a:lnTo>
                <a:lnTo>
                  <a:pt x="55" y="0"/>
                </a:lnTo>
                <a:lnTo>
                  <a:pt x="55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30">
            <a:extLst>
              <a:ext uri="{FF2B5EF4-FFF2-40B4-BE49-F238E27FC236}">
                <a16:creationId xmlns:a16="http://schemas.microsoft.com/office/drawing/2014/main" id="{E5F54DFC-1A4B-483D-8257-7C2ABAD5BAC8}"/>
              </a:ext>
            </a:extLst>
          </p:cNvPr>
          <p:cNvSpPr>
            <a:spLocks/>
          </p:cNvSpPr>
          <p:nvPr/>
        </p:nvSpPr>
        <p:spPr bwMode="auto">
          <a:xfrm>
            <a:off x="7519988" y="2635250"/>
            <a:ext cx="138112" cy="138113"/>
          </a:xfrm>
          <a:custGeom>
            <a:avLst/>
            <a:gdLst>
              <a:gd name="T0" fmla="*/ 29 w 87"/>
              <a:gd name="T1" fmla="*/ 0 h 87"/>
              <a:gd name="T2" fmla="*/ 57 w 87"/>
              <a:gd name="T3" fmla="*/ 0 h 87"/>
              <a:gd name="T4" fmla="*/ 58 w 87"/>
              <a:gd name="T5" fmla="*/ 33 h 87"/>
              <a:gd name="T6" fmla="*/ 87 w 87"/>
              <a:gd name="T7" fmla="*/ 32 h 87"/>
              <a:gd name="T8" fmla="*/ 44 w 87"/>
              <a:gd name="T9" fmla="*/ 87 h 87"/>
              <a:gd name="T10" fmla="*/ 0 w 87"/>
              <a:gd name="T11" fmla="*/ 34 h 87"/>
              <a:gd name="T12" fmla="*/ 29 w 87"/>
              <a:gd name="T13" fmla="*/ 33 h 87"/>
              <a:gd name="T14" fmla="*/ 29 w 87"/>
              <a:gd name="T15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87">
                <a:moveTo>
                  <a:pt x="29" y="0"/>
                </a:moveTo>
                <a:lnTo>
                  <a:pt x="57" y="0"/>
                </a:lnTo>
                <a:lnTo>
                  <a:pt x="58" y="33"/>
                </a:lnTo>
                <a:lnTo>
                  <a:pt x="87" y="32"/>
                </a:lnTo>
                <a:lnTo>
                  <a:pt x="44" y="87"/>
                </a:lnTo>
                <a:lnTo>
                  <a:pt x="0" y="34"/>
                </a:lnTo>
                <a:lnTo>
                  <a:pt x="29" y="33"/>
                </a:lnTo>
                <a:lnTo>
                  <a:pt x="29" y="0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id="{F6444BF7-D922-44FC-9CA7-78A89DDE46D6}"/>
              </a:ext>
            </a:extLst>
          </p:cNvPr>
          <p:cNvSpPr>
            <a:spLocks/>
          </p:cNvSpPr>
          <p:nvPr/>
        </p:nvSpPr>
        <p:spPr bwMode="auto">
          <a:xfrm>
            <a:off x="7519988" y="2957513"/>
            <a:ext cx="138112" cy="147638"/>
          </a:xfrm>
          <a:custGeom>
            <a:avLst/>
            <a:gdLst>
              <a:gd name="T0" fmla="*/ 29 w 87"/>
              <a:gd name="T1" fmla="*/ 1 h 93"/>
              <a:gd name="T2" fmla="*/ 57 w 87"/>
              <a:gd name="T3" fmla="*/ 0 h 93"/>
              <a:gd name="T4" fmla="*/ 58 w 87"/>
              <a:gd name="T5" fmla="*/ 39 h 93"/>
              <a:gd name="T6" fmla="*/ 87 w 87"/>
              <a:gd name="T7" fmla="*/ 39 h 93"/>
              <a:gd name="T8" fmla="*/ 44 w 87"/>
              <a:gd name="T9" fmla="*/ 93 h 93"/>
              <a:gd name="T10" fmla="*/ 0 w 87"/>
              <a:gd name="T11" fmla="*/ 40 h 93"/>
              <a:gd name="T12" fmla="*/ 29 w 87"/>
              <a:gd name="T13" fmla="*/ 39 h 93"/>
              <a:gd name="T14" fmla="*/ 29 w 87"/>
              <a:gd name="T15" fmla="*/ 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93">
                <a:moveTo>
                  <a:pt x="29" y="1"/>
                </a:moveTo>
                <a:lnTo>
                  <a:pt x="57" y="0"/>
                </a:lnTo>
                <a:lnTo>
                  <a:pt x="58" y="39"/>
                </a:lnTo>
                <a:lnTo>
                  <a:pt x="87" y="39"/>
                </a:lnTo>
                <a:lnTo>
                  <a:pt x="44" y="93"/>
                </a:lnTo>
                <a:lnTo>
                  <a:pt x="0" y="40"/>
                </a:lnTo>
                <a:lnTo>
                  <a:pt x="29" y="39"/>
                </a:lnTo>
                <a:lnTo>
                  <a:pt x="29" y="1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587768CC-2A04-44DA-9A17-0865FCF90D5E}"/>
              </a:ext>
            </a:extLst>
          </p:cNvPr>
          <p:cNvSpPr>
            <a:spLocks/>
          </p:cNvSpPr>
          <p:nvPr/>
        </p:nvSpPr>
        <p:spPr bwMode="auto">
          <a:xfrm>
            <a:off x="6172200" y="2043113"/>
            <a:ext cx="387350" cy="1776413"/>
          </a:xfrm>
          <a:custGeom>
            <a:avLst/>
            <a:gdLst>
              <a:gd name="T0" fmla="*/ 244 w 244"/>
              <a:gd name="T1" fmla="*/ 0 h 1119"/>
              <a:gd name="T2" fmla="*/ 244 w 244"/>
              <a:gd name="T3" fmla="*/ 28 h 1119"/>
              <a:gd name="T4" fmla="*/ 58 w 244"/>
              <a:gd name="T5" fmla="*/ 28 h 1119"/>
              <a:gd name="T6" fmla="*/ 58 w 244"/>
              <a:gd name="T7" fmla="*/ 1065 h 1119"/>
              <a:gd name="T8" fmla="*/ 88 w 244"/>
              <a:gd name="T9" fmla="*/ 1065 h 1119"/>
              <a:gd name="T10" fmla="*/ 44 w 244"/>
              <a:gd name="T11" fmla="*/ 1119 h 1119"/>
              <a:gd name="T12" fmla="*/ 0 w 244"/>
              <a:gd name="T13" fmla="*/ 1065 h 1119"/>
              <a:gd name="T14" fmla="*/ 30 w 244"/>
              <a:gd name="T15" fmla="*/ 1065 h 1119"/>
              <a:gd name="T16" fmla="*/ 30 w 244"/>
              <a:gd name="T17" fmla="*/ 0 h 1119"/>
              <a:gd name="T18" fmla="*/ 244 w 244"/>
              <a:gd name="T19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4" h="1119">
                <a:moveTo>
                  <a:pt x="244" y="0"/>
                </a:moveTo>
                <a:lnTo>
                  <a:pt x="244" y="28"/>
                </a:lnTo>
                <a:lnTo>
                  <a:pt x="58" y="28"/>
                </a:lnTo>
                <a:lnTo>
                  <a:pt x="58" y="1065"/>
                </a:lnTo>
                <a:lnTo>
                  <a:pt x="88" y="1065"/>
                </a:lnTo>
                <a:lnTo>
                  <a:pt x="44" y="1119"/>
                </a:lnTo>
                <a:lnTo>
                  <a:pt x="0" y="1065"/>
                </a:lnTo>
                <a:lnTo>
                  <a:pt x="30" y="1065"/>
                </a:lnTo>
                <a:lnTo>
                  <a:pt x="30" y="0"/>
                </a:lnTo>
                <a:lnTo>
                  <a:pt x="244" y="0"/>
                </a:lnTo>
                <a:close/>
              </a:path>
            </a:pathLst>
          </a:custGeom>
          <a:solidFill>
            <a:srgbClr val="4C0099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id="{A9FA5487-7364-4672-A6B0-BC1C43C65A60}"/>
              </a:ext>
            </a:extLst>
          </p:cNvPr>
          <p:cNvSpPr>
            <a:spLocks/>
          </p:cNvSpPr>
          <p:nvPr/>
        </p:nvSpPr>
        <p:spPr bwMode="auto">
          <a:xfrm>
            <a:off x="6172200" y="3733800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id="{32161D3B-DC9A-4ABB-8F85-78C0A5738A99}"/>
              </a:ext>
            </a:extLst>
          </p:cNvPr>
          <p:cNvSpPr>
            <a:spLocks/>
          </p:cNvSpPr>
          <p:nvPr/>
        </p:nvSpPr>
        <p:spPr bwMode="auto">
          <a:xfrm>
            <a:off x="6345238" y="2120900"/>
            <a:ext cx="204787" cy="1914525"/>
          </a:xfrm>
          <a:custGeom>
            <a:avLst/>
            <a:gdLst>
              <a:gd name="T0" fmla="*/ 31 w 129"/>
              <a:gd name="T1" fmla="*/ 1206 h 1206"/>
              <a:gd name="T2" fmla="*/ 3 w 129"/>
              <a:gd name="T3" fmla="*/ 1206 h 1206"/>
              <a:gd name="T4" fmla="*/ 3 w 129"/>
              <a:gd name="T5" fmla="*/ 135 h 1206"/>
              <a:gd name="T6" fmla="*/ 0 w 129"/>
              <a:gd name="T7" fmla="*/ 135 h 1206"/>
              <a:gd name="T8" fmla="*/ 0 w 129"/>
              <a:gd name="T9" fmla="*/ 30 h 1206"/>
              <a:gd name="T10" fmla="*/ 75 w 129"/>
              <a:gd name="T11" fmla="*/ 30 h 1206"/>
              <a:gd name="T12" fmla="*/ 75 w 129"/>
              <a:gd name="T13" fmla="*/ 0 h 1206"/>
              <a:gd name="T14" fmla="*/ 129 w 129"/>
              <a:gd name="T15" fmla="*/ 44 h 1206"/>
              <a:gd name="T16" fmla="*/ 75 w 129"/>
              <a:gd name="T17" fmla="*/ 88 h 1206"/>
              <a:gd name="T18" fmla="*/ 75 w 129"/>
              <a:gd name="T19" fmla="*/ 58 h 1206"/>
              <a:gd name="T20" fmla="*/ 28 w 129"/>
              <a:gd name="T21" fmla="*/ 58 h 1206"/>
              <a:gd name="T22" fmla="*/ 28 w 129"/>
              <a:gd name="T23" fmla="*/ 106 h 1206"/>
              <a:gd name="T24" fmla="*/ 31 w 129"/>
              <a:gd name="T25" fmla="*/ 106 h 1206"/>
              <a:gd name="T26" fmla="*/ 31 w 129"/>
              <a:gd name="T2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1206">
                <a:moveTo>
                  <a:pt x="31" y="1206"/>
                </a:moveTo>
                <a:lnTo>
                  <a:pt x="3" y="1206"/>
                </a:lnTo>
                <a:lnTo>
                  <a:pt x="3" y="135"/>
                </a:lnTo>
                <a:lnTo>
                  <a:pt x="0" y="135"/>
                </a:lnTo>
                <a:lnTo>
                  <a:pt x="0" y="30"/>
                </a:lnTo>
                <a:lnTo>
                  <a:pt x="75" y="30"/>
                </a:lnTo>
                <a:lnTo>
                  <a:pt x="75" y="0"/>
                </a:lnTo>
                <a:lnTo>
                  <a:pt x="129" y="44"/>
                </a:lnTo>
                <a:lnTo>
                  <a:pt x="75" y="88"/>
                </a:lnTo>
                <a:lnTo>
                  <a:pt x="75" y="58"/>
                </a:lnTo>
                <a:lnTo>
                  <a:pt x="28" y="58"/>
                </a:lnTo>
                <a:lnTo>
                  <a:pt x="28" y="106"/>
                </a:lnTo>
                <a:lnTo>
                  <a:pt x="31" y="106"/>
                </a:lnTo>
                <a:lnTo>
                  <a:pt x="31" y="1206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7">
            <a:extLst>
              <a:ext uri="{FF2B5EF4-FFF2-40B4-BE49-F238E27FC236}">
                <a16:creationId xmlns:a16="http://schemas.microsoft.com/office/drawing/2014/main" id="{B7ED39FD-C630-4399-AB9E-0302DF5F5FE3}"/>
              </a:ext>
            </a:extLst>
          </p:cNvPr>
          <p:cNvSpPr>
            <a:spLocks/>
          </p:cNvSpPr>
          <p:nvPr/>
        </p:nvSpPr>
        <p:spPr bwMode="auto">
          <a:xfrm>
            <a:off x="6464300" y="2120900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3" name="Freeform 38">
            <a:extLst>
              <a:ext uri="{FF2B5EF4-FFF2-40B4-BE49-F238E27FC236}">
                <a16:creationId xmlns:a16="http://schemas.microsoft.com/office/drawing/2014/main" id="{9503FAC8-B9CD-4FD6-8857-710E023076A1}"/>
              </a:ext>
            </a:extLst>
          </p:cNvPr>
          <p:cNvSpPr>
            <a:spLocks/>
          </p:cNvSpPr>
          <p:nvPr/>
        </p:nvSpPr>
        <p:spPr bwMode="auto">
          <a:xfrm>
            <a:off x="6958013" y="2058988"/>
            <a:ext cx="654050" cy="233363"/>
          </a:xfrm>
          <a:custGeom>
            <a:avLst/>
            <a:gdLst>
              <a:gd name="T0" fmla="*/ 412 w 412"/>
              <a:gd name="T1" fmla="*/ 147 h 147"/>
              <a:gd name="T2" fmla="*/ 384 w 412"/>
              <a:gd name="T3" fmla="*/ 147 h 147"/>
              <a:gd name="T4" fmla="*/ 384 w 412"/>
              <a:gd name="T5" fmla="*/ 58 h 147"/>
              <a:gd name="T6" fmla="*/ 54 w 412"/>
              <a:gd name="T7" fmla="*/ 58 h 147"/>
              <a:gd name="T8" fmla="*/ 54 w 412"/>
              <a:gd name="T9" fmla="*/ 87 h 147"/>
              <a:gd name="T10" fmla="*/ 0 w 412"/>
              <a:gd name="T11" fmla="*/ 43 h 147"/>
              <a:gd name="T12" fmla="*/ 54 w 412"/>
              <a:gd name="T13" fmla="*/ 0 h 147"/>
              <a:gd name="T14" fmla="*/ 54 w 412"/>
              <a:gd name="T15" fmla="*/ 29 h 147"/>
              <a:gd name="T16" fmla="*/ 412 w 412"/>
              <a:gd name="T17" fmla="*/ 29 h 147"/>
              <a:gd name="T18" fmla="*/ 412 w 412"/>
              <a:gd name="T1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2" h="147">
                <a:moveTo>
                  <a:pt x="412" y="147"/>
                </a:moveTo>
                <a:lnTo>
                  <a:pt x="384" y="147"/>
                </a:lnTo>
                <a:lnTo>
                  <a:pt x="384" y="58"/>
                </a:lnTo>
                <a:lnTo>
                  <a:pt x="54" y="58"/>
                </a:lnTo>
                <a:lnTo>
                  <a:pt x="54" y="87"/>
                </a:lnTo>
                <a:lnTo>
                  <a:pt x="0" y="43"/>
                </a:lnTo>
                <a:lnTo>
                  <a:pt x="54" y="0"/>
                </a:lnTo>
                <a:lnTo>
                  <a:pt x="54" y="29"/>
                </a:lnTo>
                <a:lnTo>
                  <a:pt x="412" y="29"/>
                </a:lnTo>
                <a:lnTo>
                  <a:pt x="412" y="147"/>
                </a:lnTo>
                <a:close/>
              </a:path>
            </a:pathLst>
          </a:custGeom>
          <a:solidFill>
            <a:srgbClr val="4C0099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39">
            <a:extLst>
              <a:ext uri="{FF2B5EF4-FFF2-40B4-BE49-F238E27FC236}">
                <a16:creationId xmlns:a16="http://schemas.microsoft.com/office/drawing/2014/main" id="{C8B54137-280E-40F1-BF39-CA32DBF9343B}"/>
              </a:ext>
            </a:extLst>
          </p:cNvPr>
          <p:cNvSpPr>
            <a:spLocks/>
          </p:cNvSpPr>
          <p:nvPr/>
        </p:nvSpPr>
        <p:spPr bwMode="auto">
          <a:xfrm>
            <a:off x="6958013" y="2058988"/>
            <a:ext cx="85725" cy="138113"/>
          </a:xfrm>
          <a:custGeom>
            <a:avLst/>
            <a:gdLst>
              <a:gd name="T0" fmla="*/ 54 w 54"/>
              <a:gd name="T1" fmla="*/ 58 h 87"/>
              <a:gd name="T2" fmla="*/ 54 w 54"/>
              <a:gd name="T3" fmla="*/ 87 h 87"/>
              <a:gd name="T4" fmla="*/ 0 w 54"/>
              <a:gd name="T5" fmla="*/ 43 h 87"/>
              <a:gd name="T6" fmla="*/ 54 w 54"/>
              <a:gd name="T7" fmla="*/ 0 h 87"/>
              <a:gd name="T8" fmla="*/ 54 w 54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7">
                <a:moveTo>
                  <a:pt x="54" y="58"/>
                </a:moveTo>
                <a:lnTo>
                  <a:pt x="54" y="87"/>
                </a:lnTo>
                <a:lnTo>
                  <a:pt x="0" y="43"/>
                </a:lnTo>
                <a:lnTo>
                  <a:pt x="54" y="0"/>
                </a:lnTo>
                <a:lnTo>
                  <a:pt x="54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5" name="Freeform 40">
            <a:extLst>
              <a:ext uri="{FF2B5EF4-FFF2-40B4-BE49-F238E27FC236}">
                <a16:creationId xmlns:a16="http://schemas.microsoft.com/office/drawing/2014/main" id="{2F5ED977-8BB6-4B6E-B7D0-6FC4A3A8005D}"/>
              </a:ext>
            </a:extLst>
          </p:cNvPr>
          <p:cNvSpPr>
            <a:spLocks/>
          </p:cNvSpPr>
          <p:nvPr/>
        </p:nvSpPr>
        <p:spPr bwMode="auto">
          <a:xfrm>
            <a:off x="6751638" y="2309813"/>
            <a:ext cx="139700" cy="1649413"/>
          </a:xfrm>
          <a:custGeom>
            <a:avLst/>
            <a:gdLst>
              <a:gd name="T0" fmla="*/ 58 w 88"/>
              <a:gd name="T1" fmla="*/ 1039 h 1039"/>
              <a:gd name="T2" fmla="*/ 30 w 88"/>
              <a:gd name="T3" fmla="*/ 1039 h 1039"/>
              <a:gd name="T4" fmla="*/ 30 w 88"/>
              <a:gd name="T5" fmla="*/ 856 h 1039"/>
              <a:gd name="T6" fmla="*/ 33 w 88"/>
              <a:gd name="T7" fmla="*/ 856 h 1039"/>
              <a:gd name="T8" fmla="*/ 30 w 88"/>
              <a:gd name="T9" fmla="*/ 54 h 1039"/>
              <a:gd name="T10" fmla="*/ 0 w 88"/>
              <a:gd name="T11" fmla="*/ 54 h 1039"/>
              <a:gd name="T12" fmla="*/ 44 w 88"/>
              <a:gd name="T13" fmla="*/ 0 h 1039"/>
              <a:gd name="T14" fmla="*/ 88 w 88"/>
              <a:gd name="T15" fmla="*/ 54 h 1039"/>
              <a:gd name="T16" fmla="*/ 58 w 88"/>
              <a:gd name="T17" fmla="*/ 54 h 1039"/>
              <a:gd name="T18" fmla="*/ 61 w 88"/>
              <a:gd name="T19" fmla="*/ 885 h 1039"/>
              <a:gd name="T20" fmla="*/ 58 w 88"/>
              <a:gd name="T21" fmla="*/ 885 h 1039"/>
              <a:gd name="T22" fmla="*/ 58 w 88"/>
              <a:gd name="T23" fmla="*/ 1039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1039">
                <a:moveTo>
                  <a:pt x="58" y="1039"/>
                </a:moveTo>
                <a:lnTo>
                  <a:pt x="30" y="1039"/>
                </a:lnTo>
                <a:lnTo>
                  <a:pt x="30" y="856"/>
                </a:lnTo>
                <a:lnTo>
                  <a:pt x="33" y="856"/>
                </a:lnTo>
                <a:lnTo>
                  <a:pt x="30" y="54"/>
                </a:ln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  <a:lnTo>
                  <a:pt x="61" y="885"/>
                </a:lnTo>
                <a:lnTo>
                  <a:pt x="58" y="885"/>
                </a:lnTo>
                <a:lnTo>
                  <a:pt x="58" y="1039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6" name="Freeform 41">
            <a:extLst>
              <a:ext uri="{FF2B5EF4-FFF2-40B4-BE49-F238E27FC236}">
                <a16:creationId xmlns:a16="http://schemas.microsoft.com/office/drawing/2014/main" id="{7E73AA58-65EA-48D9-AD4A-77182DD106F3}"/>
              </a:ext>
            </a:extLst>
          </p:cNvPr>
          <p:cNvSpPr>
            <a:spLocks/>
          </p:cNvSpPr>
          <p:nvPr/>
        </p:nvSpPr>
        <p:spPr bwMode="auto">
          <a:xfrm>
            <a:off x="6751638" y="2309813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7" name="Freeform 42">
            <a:extLst>
              <a:ext uri="{FF2B5EF4-FFF2-40B4-BE49-F238E27FC236}">
                <a16:creationId xmlns:a16="http://schemas.microsoft.com/office/drawing/2014/main" id="{D6EA2B1A-6289-485B-99EB-4170922960DF}"/>
              </a:ext>
            </a:extLst>
          </p:cNvPr>
          <p:cNvSpPr>
            <a:spLocks/>
          </p:cNvSpPr>
          <p:nvPr/>
        </p:nvSpPr>
        <p:spPr bwMode="auto">
          <a:xfrm>
            <a:off x="5753100" y="1660525"/>
            <a:ext cx="1171575" cy="568325"/>
          </a:xfrm>
          <a:custGeom>
            <a:avLst/>
            <a:gdLst>
              <a:gd name="T0" fmla="*/ 31 w 738"/>
              <a:gd name="T1" fmla="*/ 358 h 358"/>
              <a:gd name="T2" fmla="*/ 2 w 738"/>
              <a:gd name="T3" fmla="*/ 358 h 358"/>
              <a:gd name="T4" fmla="*/ 2 w 738"/>
              <a:gd name="T5" fmla="*/ 23 h 358"/>
              <a:gd name="T6" fmla="*/ 0 w 738"/>
              <a:gd name="T7" fmla="*/ 23 h 358"/>
              <a:gd name="T8" fmla="*/ 0 w 738"/>
              <a:gd name="T9" fmla="*/ 0 h 358"/>
              <a:gd name="T10" fmla="*/ 710 w 738"/>
              <a:gd name="T11" fmla="*/ 0 h 358"/>
              <a:gd name="T12" fmla="*/ 710 w 738"/>
              <a:gd name="T13" fmla="*/ 127 h 358"/>
              <a:gd name="T14" fmla="*/ 738 w 738"/>
              <a:gd name="T15" fmla="*/ 127 h 358"/>
              <a:gd name="T16" fmla="*/ 696 w 738"/>
              <a:gd name="T17" fmla="*/ 188 h 358"/>
              <a:gd name="T18" fmla="*/ 653 w 738"/>
              <a:gd name="T19" fmla="*/ 127 h 358"/>
              <a:gd name="T20" fmla="*/ 682 w 738"/>
              <a:gd name="T21" fmla="*/ 127 h 358"/>
              <a:gd name="T22" fmla="*/ 682 w 738"/>
              <a:gd name="T23" fmla="*/ 28 h 358"/>
              <a:gd name="T24" fmla="*/ 28 w 738"/>
              <a:gd name="T25" fmla="*/ 28 h 358"/>
              <a:gd name="T26" fmla="*/ 28 w 738"/>
              <a:gd name="T27" fmla="*/ 51 h 358"/>
              <a:gd name="T28" fmla="*/ 31 w 738"/>
              <a:gd name="T29" fmla="*/ 51 h 358"/>
              <a:gd name="T30" fmla="*/ 31 w 738"/>
              <a:gd name="T31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8" h="358">
                <a:moveTo>
                  <a:pt x="31" y="358"/>
                </a:moveTo>
                <a:lnTo>
                  <a:pt x="2" y="358"/>
                </a:lnTo>
                <a:lnTo>
                  <a:pt x="2" y="23"/>
                </a:lnTo>
                <a:lnTo>
                  <a:pt x="0" y="23"/>
                </a:lnTo>
                <a:lnTo>
                  <a:pt x="0" y="0"/>
                </a:lnTo>
                <a:lnTo>
                  <a:pt x="710" y="0"/>
                </a:lnTo>
                <a:lnTo>
                  <a:pt x="710" y="127"/>
                </a:lnTo>
                <a:lnTo>
                  <a:pt x="738" y="127"/>
                </a:lnTo>
                <a:lnTo>
                  <a:pt x="696" y="188"/>
                </a:lnTo>
                <a:lnTo>
                  <a:pt x="653" y="127"/>
                </a:lnTo>
                <a:lnTo>
                  <a:pt x="682" y="127"/>
                </a:lnTo>
                <a:lnTo>
                  <a:pt x="682" y="28"/>
                </a:lnTo>
                <a:lnTo>
                  <a:pt x="28" y="28"/>
                </a:lnTo>
                <a:lnTo>
                  <a:pt x="28" y="51"/>
                </a:lnTo>
                <a:lnTo>
                  <a:pt x="31" y="51"/>
                </a:lnTo>
                <a:lnTo>
                  <a:pt x="31" y="358"/>
                </a:lnTo>
                <a:close/>
              </a:path>
            </a:pathLst>
          </a:custGeom>
          <a:solidFill>
            <a:srgbClr val="FFFF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8" name="Freeform 43">
            <a:extLst>
              <a:ext uri="{FF2B5EF4-FFF2-40B4-BE49-F238E27FC236}">
                <a16:creationId xmlns:a16="http://schemas.microsoft.com/office/drawing/2014/main" id="{A3D11BB4-8FDD-41DE-8E05-1541D74943D6}"/>
              </a:ext>
            </a:extLst>
          </p:cNvPr>
          <p:cNvSpPr>
            <a:spLocks/>
          </p:cNvSpPr>
          <p:nvPr/>
        </p:nvSpPr>
        <p:spPr bwMode="auto">
          <a:xfrm>
            <a:off x="6789738" y="1862138"/>
            <a:ext cx="134937" cy="96838"/>
          </a:xfrm>
          <a:custGeom>
            <a:avLst/>
            <a:gdLst>
              <a:gd name="T0" fmla="*/ 57 w 85"/>
              <a:gd name="T1" fmla="*/ 0 h 61"/>
              <a:gd name="T2" fmla="*/ 85 w 85"/>
              <a:gd name="T3" fmla="*/ 0 h 61"/>
              <a:gd name="T4" fmla="*/ 43 w 85"/>
              <a:gd name="T5" fmla="*/ 61 h 61"/>
              <a:gd name="T6" fmla="*/ 0 w 85"/>
              <a:gd name="T7" fmla="*/ 0 h 61"/>
              <a:gd name="T8" fmla="*/ 29 w 85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" h="61">
                <a:moveTo>
                  <a:pt x="57" y="0"/>
                </a:moveTo>
                <a:lnTo>
                  <a:pt x="85" y="0"/>
                </a:lnTo>
                <a:lnTo>
                  <a:pt x="43" y="61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9" name="Freeform 44">
            <a:extLst>
              <a:ext uri="{FF2B5EF4-FFF2-40B4-BE49-F238E27FC236}">
                <a16:creationId xmlns:a16="http://schemas.microsoft.com/office/drawing/2014/main" id="{690C735A-9BBC-4090-9C14-247155CC8A01}"/>
              </a:ext>
            </a:extLst>
          </p:cNvPr>
          <p:cNvSpPr>
            <a:spLocks/>
          </p:cNvSpPr>
          <p:nvPr/>
        </p:nvSpPr>
        <p:spPr bwMode="auto">
          <a:xfrm>
            <a:off x="6859588" y="1743075"/>
            <a:ext cx="546100" cy="288925"/>
          </a:xfrm>
          <a:custGeom>
            <a:avLst/>
            <a:gdLst>
              <a:gd name="T0" fmla="*/ 313 w 344"/>
              <a:gd name="T1" fmla="*/ 0 h 182"/>
              <a:gd name="T2" fmla="*/ 341 w 344"/>
              <a:gd name="T3" fmla="*/ 0 h 182"/>
              <a:gd name="T4" fmla="*/ 341 w 344"/>
              <a:gd name="T5" fmla="*/ 61 h 182"/>
              <a:gd name="T6" fmla="*/ 344 w 344"/>
              <a:gd name="T7" fmla="*/ 61 h 182"/>
              <a:gd name="T8" fmla="*/ 344 w 344"/>
              <a:gd name="T9" fmla="*/ 118 h 182"/>
              <a:gd name="T10" fmla="*/ 58 w 344"/>
              <a:gd name="T11" fmla="*/ 118 h 182"/>
              <a:gd name="T12" fmla="*/ 58 w 344"/>
              <a:gd name="T13" fmla="*/ 128 h 182"/>
              <a:gd name="T14" fmla="*/ 88 w 344"/>
              <a:gd name="T15" fmla="*/ 128 h 182"/>
              <a:gd name="T16" fmla="*/ 44 w 344"/>
              <a:gd name="T17" fmla="*/ 182 h 182"/>
              <a:gd name="T18" fmla="*/ 0 w 344"/>
              <a:gd name="T19" fmla="*/ 128 h 182"/>
              <a:gd name="T20" fmla="*/ 30 w 344"/>
              <a:gd name="T21" fmla="*/ 128 h 182"/>
              <a:gd name="T22" fmla="*/ 30 w 344"/>
              <a:gd name="T23" fmla="*/ 90 h 182"/>
              <a:gd name="T24" fmla="*/ 316 w 344"/>
              <a:gd name="T25" fmla="*/ 90 h 182"/>
              <a:gd name="T26" fmla="*/ 316 w 344"/>
              <a:gd name="T27" fmla="*/ 90 h 182"/>
              <a:gd name="T28" fmla="*/ 313 w 344"/>
              <a:gd name="T29" fmla="*/ 90 h 182"/>
              <a:gd name="T30" fmla="*/ 313 w 344"/>
              <a:gd name="T31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182">
                <a:moveTo>
                  <a:pt x="313" y="0"/>
                </a:moveTo>
                <a:lnTo>
                  <a:pt x="341" y="0"/>
                </a:lnTo>
                <a:lnTo>
                  <a:pt x="341" y="61"/>
                </a:lnTo>
                <a:lnTo>
                  <a:pt x="344" y="61"/>
                </a:lnTo>
                <a:lnTo>
                  <a:pt x="344" y="118"/>
                </a:lnTo>
                <a:lnTo>
                  <a:pt x="58" y="118"/>
                </a:lnTo>
                <a:lnTo>
                  <a:pt x="58" y="128"/>
                </a:lnTo>
                <a:lnTo>
                  <a:pt x="88" y="128"/>
                </a:lnTo>
                <a:lnTo>
                  <a:pt x="44" y="182"/>
                </a:lnTo>
                <a:lnTo>
                  <a:pt x="0" y="128"/>
                </a:lnTo>
                <a:lnTo>
                  <a:pt x="30" y="128"/>
                </a:lnTo>
                <a:lnTo>
                  <a:pt x="30" y="90"/>
                </a:lnTo>
                <a:lnTo>
                  <a:pt x="316" y="90"/>
                </a:lnTo>
                <a:lnTo>
                  <a:pt x="316" y="90"/>
                </a:lnTo>
                <a:lnTo>
                  <a:pt x="313" y="90"/>
                </a:lnTo>
                <a:lnTo>
                  <a:pt x="313" y="0"/>
                </a:lnTo>
                <a:close/>
              </a:path>
            </a:pathLst>
          </a:custGeom>
          <a:solidFill>
            <a:srgbClr val="4C0099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0" name="Freeform 45">
            <a:extLst>
              <a:ext uri="{FF2B5EF4-FFF2-40B4-BE49-F238E27FC236}">
                <a16:creationId xmlns:a16="http://schemas.microsoft.com/office/drawing/2014/main" id="{1BF0ADE0-D5FC-4EDD-B958-95D673FEAB13}"/>
              </a:ext>
            </a:extLst>
          </p:cNvPr>
          <p:cNvSpPr>
            <a:spLocks/>
          </p:cNvSpPr>
          <p:nvPr/>
        </p:nvSpPr>
        <p:spPr bwMode="auto">
          <a:xfrm>
            <a:off x="6859588" y="194627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" name="Freeform 46">
            <a:extLst>
              <a:ext uri="{FF2B5EF4-FFF2-40B4-BE49-F238E27FC236}">
                <a16:creationId xmlns:a16="http://schemas.microsoft.com/office/drawing/2014/main" id="{E015814F-042A-4BB1-BB50-0D43CBA96C8D}"/>
              </a:ext>
            </a:extLst>
          </p:cNvPr>
          <p:cNvSpPr>
            <a:spLocks/>
          </p:cNvSpPr>
          <p:nvPr/>
        </p:nvSpPr>
        <p:spPr bwMode="auto">
          <a:xfrm>
            <a:off x="6935788" y="1666875"/>
            <a:ext cx="649287" cy="436563"/>
          </a:xfrm>
          <a:custGeom>
            <a:avLst/>
            <a:gdLst>
              <a:gd name="T0" fmla="*/ 381 w 409"/>
              <a:gd name="T1" fmla="*/ 0 h 275"/>
              <a:gd name="T2" fmla="*/ 409 w 409"/>
              <a:gd name="T3" fmla="*/ 0 h 275"/>
              <a:gd name="T4" fmla="*/ 409 w 409"/>
              <a:gd name="T5" fmla="*/ 245 h 275"/>
              <a:gd name="T6" fmla="*/ 54 w 409"/>
              <a:gd name="T7" fmla="*/ 245 h 275"/>
              <a:gd name="T8" fmla="*/ 54 w 409"/>
              <a:gd name="T9" fmla="*/ 275 h 275"/>
              <a:gd name="T10" fmla="*/ 0 w 409"/>
              <a:gd name="T11" fmla="*/ 231 h 275"/>
              <a:gd name="T12" fmla="*/ 54 w 409"/>
              <a:gd name="T13" fmla="*/ 187 h 275"/>
              <a:gd name="T14" fmla="*/ 54 w 409"/>
              <a:gd name="T15" fmla="*/ 217 h 275"/>
              <a:gd name="T16" fmla="*/ 381 w 409"/>
              <a:gd name="T17" fmla="*/ 217 h 275"/>
              <a:gd name="T18" fmla="*/ 381 w 409"/>
              <a:gd name="T19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9" h="275">
                <a:moveTo>
                  <a:pt x="381" y="0"/>
                </a:moveTo>
                <a:lnTo>
                  <a:pt x="409" y="0"/>
                </a:lnTo>
                <a:lnTo>
                  <a:pt x="409" y="245"/>
                </a:lnTo>
                <a:lnTo>
                  <a:pt x="54" y="245"/>
                </a:lnTo>
                <a:lnTo>
                  <a:pt x="54" y="275"/>
                </a:lnTo>
                <a:lnTo>
                  <a:pt x="0" y="231"/>
                </a:lnTo>
                <a:lnTo>
                  <a:pt x="54" y="187"/>
                </a:lnTo>
                <a:lnTo>
                  <a:pt x="54" y="217"/>
                </a:lnTo>
                <a:lnTo>
                  <a:pt x="381" y="217"/>
                </a:lnTo>
                <a:lnTo>
                  <a:pt x="381" y="0"/>
                </a:lnTo>
                <a:close/>
              </a:path>
            </a:pathLst>
          </a:custGeom>
          <a:solidFill>
            <a:srgbClr val="FFFF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2" name="Freeform 47">
            <a:extLst>
              <a:ext uri="{FF2B5EF4-FFF2-40B4-BE49-F238E27FC236}">
                <a16:creationId xmlns:a16="http://schemas.microsoft.com/office/drawing/2014/main" id="{4BEAAB89-E311-4606-B7B1-A555C4BB6CAF}"/>
              </a:ext>
            </a:extLst>
          </p:cNvPr>
          <p:cNvSpPr>
            <a:spLocks/>
          </p:cNvSpPr>
          <p:nvPr/>
        </p:nvSpPr>
        <p:spPr bwMode="auto">
          <a:xfrm>
            <a:off x="6935788" y="1963738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3" name="Freeform 48">
            <a:extLst>
              <a:ext uri="{FF2B5EF4-FFF2-40B4-BE49-F238E27FC236}">
                <a16:creationId xmlns:a16="http://schemas.microsoft.com/office/drawing/2014/main" id="{A9B8B3AB-D306-498F-A11E-33D43FA6B17B}"/>
              </a:ext>
            </a:extLst>
          </p:cNvPr>
          <p:cNvSpPr>
            <a:spLocks/>
          </p:cNvSpPr>
          <p:nvPr/>
        </p:nvSpPr>
        <p:spPr bwMode="auto">
          <a:xfrm>
            <a:off x="5948363" y="1790700"/>
            <a:ext cx="835025" cy="628650"/>
          </a:xfrm>
          <a:custGeom>
            <a:avLst/>
            <a:gdLst>
              <a:gd name="T0" fmla="*/ 0 w 526"/>
              <a:gd name="T1" fmla="*/ 396 h 396"/>
              <a:gd name="T2" fmla="*/ 0 w 526"/>
              <a:gd name="T3" fmla="*/ 368 h 396"/>
              <a:gd name="T4" fmla="*/ 55 w 526"/>
              <a:gd name="T5" fmla="*/ 368 h 396"/>
              <a:gd name="T6" fmla="*/ 55 w 526"/>
              <a:gd name="T7" fmla="*/ 0 h 396"/>
              <a:gd name="T8" fmla="*/ 496 w 526"/>
              <a:gd name="T9" fmla="*/ 0 h 396"/>
              <a:gd name="T10" fmla="*/ 496 w 526"/>
              <a:gd name="T11" fmla="*/ 36 h 396"/>
              <a:gd name="T12" fmla="*/ 526 w 526"/>
              <a:gd name="T13" fmla="*/ 36 h 396"/>
              <a:gd name="T14" fmla="*/ 482 w 526"/>
              <a:gd name="T15" fmla="*/ 89 h 396"/>
              <a:gd name="T16" fmla="*/ 438 w 526"/>
              <a:gd name="T17" fmla="*/ 36 h 396"/>
              <a:gd name="T18" fmla="*/ 468 w 526"/>
              <a:gd name="T19" fmla="*/ 36 h 396"/>
              <a:gd name="T20" fmla="*/ 468 w 526"/>
              <a:gd name="T21" fmla="*/ 28 h 396"/>
              <a:gd name="T22" fmla="*/ 83 w 526"/>
              <a:gd name="T23" fmla="*/ 28 h 396"/>
              <a:gd name="T24" fmla="*/ 83 w 526"/>
              <a:gd name="T25" fmla="*/ 396 h 396"/>
              <a:gd name="T26" fmla="*/ 0 w 526"/>
              <a:gd name="T27" fmla="*/ 39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26" h="396">
                <a:moveTo>
                  <a:pt x="0" y="396"/>
                </a:moveTo>
                <a:lnTo>
                  <a:pt x="0" y="368"/>
                </a:lnTo>
                <a:lnTo>
                  <a:pt x="55" y="368"/>
                </a:lnTo>
                <a:lnTo>
                  <a:pt x="55" y="0"/>
                </a:lnTo>
                <a:lnTo>
                  <a:pt x="496" y="0"/>
                </a:lnTo>
                <a:lnTo>
                  <a:pt x="496" y="36"/>
                </a:lnTo>
                <a:lnTo>
                  <a:pt x="526" y="36"/>
                </a:lnTo>
                <a:lnTo>
                  <a:pt x="482" y="89"/>
                </a:lnTo>
                <a:lnTo>
                  <a:pt x="438" y="36"/>
                </a:lnTo>
                <a:lnTo>
                  <a:pt x="468" y="36"/>
                </a:lnTo>
                <a:lnTo>
                  <a:pt x="468" y="28"/>
                </a:lnTo>
                <a:lnTo>
                  <a:pt x="83" y="28"/>
                </a:lnTo>
                <a:lnTo>
                  <a:pt x="83" y="396"/>
                </a:lnTo>
                <a:lnTo>
                  <a:pt x="0" y="396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4" name="Freeform 49">
            <a:extLst>
              <a:ext uri="{FF2B5EF4-FFF2-40B4-BE49-F238E27FC236}">
                <a16:creationId xmlns:a16="http://schemas.microsoft.com/office/drawing/2014/main" id="{6890983F-A86E-4052-9F15-8E722941D4BD}"/>
              </a:ext>
            </a:extLst>
          </p:cNvPr>
          <p:cNvSpPr>
            <a:spLocks/>
          </p:cNvSpPr>
          <p:nvPr/>
        </p:nvSpPr>
        <p:spPr bwMode="auto">
          <a:xfrm>
            <a:off x="6643688" y="1847850"/>
            <a:ext cx="139700" cy="84138"/>
          </a:xfrm>
          <a:custGeom>
            <a:avLst/>
            <a:gdLst>
              <a:gd name="T0" fmla="*/ 58 w 88"/>
              <a:gd name="T1" fmla="*/ 0 h 53"/>
              <a:gd name="T2" fmla="*/ 88 w 88"/>
              <a:gd name="T3" fmla="*/ 0 h 53"/>
              <a:gd name="T4" fmla="*/ 44 w 88"/>
              <a:gd name="T5" fmla="*/ 53 h 53"/>
              <a:gd name="T6" fmla="*/ 0 w 88"/>
              <a:gd name="T7" fmla="*/ 0 h 53"/>
              <a:gd name="T8" fmla="*/ 30 w 88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3">
                <a:moveTo>
                  <a:pt x="58" y="0"/>
                </a:moveTo>
                <a:lnTo>
                  <a:pt x="88" y="0"/>
                </a:lnTo>
                <a:lnTo>
                  <a:pt x="44" y="53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6" name="Freeform 51">
            <a:extLst>
              <a:ext uri="{FF2B5EF4-FFF2-40B4-BE49-F238E27FC236}">
                <a16:creationId xmlns:a16="http://schemas.microsoft.com/office/drawing/2014/main" id="{D7FE504D-30E0-4A8D-BB45-D2D06CACD094}"/>
              </a:ext>
            </a:extLst>
          </p:cNvPr>
          <p:cNvSpPr>
            <a:spLocks/>
          </p:cNvSpPr>
          <p:nvPr/>
        </p:nvSpPr>
        <p:spPr bwMode="auto">
          <a:xfrm>
            <a:off x="5710238" y="2565400"/>
            <a:ext cx="139700" cy="890588"/>
          </a:xfrm>
          <a:custGeom>
            <a:avLst/>
            <a:gdLst>
              <a:gd name="T0" fmla="*/ 29 w 88"/>
              <a:gd name="T1" fmla="*/ 0 h 561"/>
              <a:gd name="T2" fmla="*/ 58 w 88"/>
              <a:gd name="T3" fmla="*/ 0 h 561"/>
              <a:gd name="T4" fmla="*/ 58 w 88"/>
              <a:gd name="T5" fmla="*/ 316 h 561"/>
              <a:gd name="T6" fmla="*/ 60 w 88"/>
              <a:gd name="T7" fmla="*/ 316 h 561"/>
              <a:gd name="T8" fmla="*/ 58 w 88"/>
              <a:gd name="T9" fmla="*/ 507 h 561"/>
              <a:gd name="T10" fmla="*/ 88 w 88"/>
              <a:gd name="T11" fmla="*/ 508 h 561"/>
              <a:gd name="T12" fmla="*/ 44 w 88"/>
              <a:gd name="T13" fmla="*/ 561 h 561"/>
              <a:gd name="T14" fmla="*/ 0 w 88"/>
              <a:gd name="T15" fmla="*/ 506 h 561"/>
              <a:gd name="T16" fmla="*/ 30 w 88"/>
              <a:gd name="T17" fmla="*/ 507 h 561"/>
              <a:gd name="T18" fmla="*/ 32 w 88"/>
              <a:gd name="T19" fmla="*/ 344 h 561"/>
              <a:gd name="T20" fmla="*/ 29 w 88"/>
              <a:gd name="T21" fmla="*/ 344 h 561"/>
              <a:gd name="T22" fmla="*/ 29 w 88"/>
              <a:gd name="T23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561">
                <a:moveTo>
                  <a:pt x="29" y="0"/>
                </a:moveTo>
                <a:lnTo>
                  <a:pt x="58" y="0"/>
                </a:lnTo>
                <a:lnTo>
                  <a:pt x="58" y="316"/>
                </a:lnTo>
                <a:lnTo>
                  <a:pt x="60" y="316"/>
                </a:lnTo>
                <a:lnTo>
                  <a:pt x="58" y="507"/>
                </a:lnTo>
                <a:lnTo>
                  <a:pt x="88" y="508"/>
                </a:lnTo>
                <a:lnTo>
                  <a:pt x="44" y="561"/>
                </a:lnTo>
                <a:lnTo>
                  <a:pt x="0" y="506"/>
                </a:lnTo>
                <a:lnTo>
                  <a:pt x="30" y="507"/>
                </a:lnTo>
                <a:lnTo>
                  <a:pt x="32" y="344"/>
                </a:lnTo>
                <a:lnTo>
                  <a:pt x="29" y="344"/>
                </a:lnTo>
                <a:lnTo>
                  <a:pt x="29" y="0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7" name="Freeform 52">
            <a:extLst>
              <a:ext uri="{FF2B5EF4-FFF2-40B4-BE49-F238E27FC236}">
                <a16:creationId xmlns:a16="http://schemas.microsoft.com/office/drawing/2014/main" id="{0DB4921A-5096-4B83-A6E4-66093106BADD}"/>
              </a:ext>
            </a:extLst>
          </p:cNvPr>
          <p:cNvSpPr>
            <a:spLocks/>
          </p:cNvSpPr>
          <p:nvPr/>
        </p:nvSpPr>
        <p:spPr bwMode="auto">
          <a:xfrm>
            <a:off x="5710238" y="3368675"/>
            <a:ext cx="139700" cy="87313"/>
          </a:xfrm>
          <a:custGeom>
            <a:avLst/>
            <a:gdLst>
              <a:gd name="T0" fmla="*/ 58 w 88"/>
              <a:gd name="T1" fmla="*/ 1 h 55"/>
              <a:gd name="T2" fmla="*/ 88 w 88"/>
              <a:gd name="T3" fmla="*/ 2 h 55"/>
              <a:gd name="T4" fmla="*/ 44 w 88"/>
              <a:gd name="T5" fmla="*/ 55 h 55"/>
              <a:gd name="T6" fmla="*/ 0 w 88"/>
              <a:gd name="T7" fmla="*/ 0 h 55"/>
              <a:gd name="T8" fmla="*/ 30 w 88"/>
              <a:gd name="T9" fmla="*/ 1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5">
                <a:moveTo>
                  <a:pt x="58" y="1"/>
                </a:moveTo>
                <a:lnTo>
                  <a:pt x="88" y="2"/>
                </a:lnTo>
                <a:lnTo>
                  <a:pt x="44" y="55"/>
                </a:lnTo>
                <a:lnTo>
                  <a:pt x="0" y="0"/>
                </a:lnTo>
                <a:lnTo>
                  <a:pt x="30" y="1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8" name="Freeform 53">
            <a:extLst>
              <a:ext uri="{FF2B5EF4-FFF2-40B4-BE49-F238E27FC236}">
                <a16:creationId xmlns:a16="http://schemas.microsoft.com/office/drawing/2014/main" id="{0B507225-8801-42F9-8710-E18E4012FC87}"/>
              </a:ext>
            </a:extLst>
          </p:cNvPr>
          <p:cNvSpPr>
            <a:spLocks/>
          </p:cNvSpPr>
          <p:nvPr/>
        </p:nvSpPr>
        <p:spPr bwMode="auto">
          <a:xfrm>
            <a:off x="5921375" y="1870075"/>
            <a:ext cx="771525" cy="1700213"/>
          </a:xfrm>
          <a:custGeom>
            <a:avLst/>
            <a:gdLst>
              <a:gd name="T0" fmla="*/ 0 w 486"/>
              <a:gd name="T1" fmla="*/ 1071 h 1071"/>
              <a:gd name="T2" fmla="*/ 0 w 486"/>
              <a:gd name="T3" fmla="*/ 1043 h 1071"/>
              <a:gd name="T4" fmla="*/ 131 w 486"/>
              <a:gd name="T5" fmla="*/ 1043 h 1071"/>
              <a:gd name="T6" fmla="*/ 131 w 486"/>
              <a:gd name="T7" fmla="*/ 29 h 1071"/>
              <a:gd name="T8" fmla="*/ 433 w 486"/>
              <a:gd name="T9" fmla="*/ 29 h 1071"/>
              <a:gd name="T10" fmla="*/ 433 w 486"/>
              <a:gd name="T11" fmla="*/ 0 h 1071"/>
              <a:gd name="T12" fmla="*/ 486 w 486"/>
              <a:gd name="T13" fmla="*/ 44 h 1071"/>
              <a:gd name="T14" fmla="*/ 433 w 486"/>
              <a:gd name="T15" fmla="*/ 87 h 1071"/>
              <a:gd name="T16" fmla="*/ 433 w 486"/>
              <a:gd name="T17" fmla="*/ 58 h 1071"/>
              <a:gd name="T18" fmla="*/ 160 w 486"/>
              <a:gd name="T19" fmla="*/ 58 h 1071"/>
              <a:gd name="T20" fmla="*/ 160 w 486"/>
              <a:gd name="T21" fmla="*/ 1071 h 1071"/>
              <a:gd name="T22" fmla="*/ 0 w 486"/>
              <a:gd name="T23" fmla="*/ 1071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6" h="1071">
                <a:moveTo>
                  <a:pt x="0" y="1071"/>
                </a:moveTo>
                <a:lnTo>
                  <a:pt x="0" y="1043"/>
                </a:lnTo>
                <a:lnTo>
                  <a:pt x="131" y="1043"/>
                </a:lnTo>
                <a:lnTo>
                  <a:pt x="131" y="29"/>
                </a:lnTo>
                <a:lnTo>
                  <a:pt x="433" y="29"/>
                </a:lnTo>
                <a:lnTo>
                  <a:pt x="433" y="0"/>
                </a:lnTo>
                <a:lnTo>
                  <a:pt x="486" y="44"/>
                </a:lnTo>
                <a:lnTo>
                  <a:pt x="433" y="87"/>
                </a:lnTo>
                <a:lnTo>
                  <a:pt x="433" y="58"/>
                </a:lnTo>
                <a:lnTo>
                  <a:pt x="160" y="58"/>
                </a:lnTo>
                <a:lnTo>
                  <a:pt x="160" y="1071"/>
                </a:lnTo>
                <a:lnTo>
                  <a:pt x="0" y="1071"/>
                </a:lnTo>
                <a:close/>
              </a:path>
            </a:pathLst>
          </a:custGeom>
          <a:solidFill>
            <a:srgbClr val="CC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54">
            <a:extLst>
              <a:ext uri="{FF2B5EF4-FFF2-40B4-BE49-F238E27FC236}">
                <a16:creationId xmlns:a16="http://schemas.microsoft.com/office/drawing/2014/main" id="{6F0C2E79-1512-40A3-81DF-5F32ABE57121}"/>
              </a:ext>
            </a:extLst>
          </p:cNvPr>
          <p:cNvSpPr>
            <a:spLocks/>
          </p:cNvSpPr>
          <p:nvPr/>
        </p:nvSpPr>
        <p:spPr bwMode="auto">
          <a:xfrm>
            <a:off x="6608763" y="1870075"/>
            <a:ext cx="84137" cy="138113"/>
          </a:xfrm>
          <a:custGeom>
            <a:avLst/>
            <a:gdLst>
              <a:gd name="T0" fmla="*/ 0 w 53"/>
              <a:gd name="T1" fmla="*/ 29 h 87"/>
              <a:gd name="T2" fmla="*/ 0 w 53"/>
              <a:gd name="T3" fmla="*/ 0 h 87"/>
              <a:gd name="T4" fmla="*/ 53 w 53"/>
              <a:gd name="T5" fmla="*/ 44 h 87"/>
              <a:gd name="T6" fmla="*/ 0 w 53"/>
              <a:gd name="T7" fmla="*/ 87 h 87"/>
              <a:gd name="T8" fmla="*/ 0 w 53"/>
              <a:gd name="T9" fmla="*/ 5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87">
                <a:moveTo>
                  <a:pt x="0" y="29"/>
                </a:moveTo>
                <a:lnTo>
                  <a:pt x="0" y="0"/>
                </a:lnTo>
                <a:lnTo>
                  <a:pt x="53" y="44"/>
                </a:lnTo>
                <a:lnTo>
                  <a:pt x="0" y="87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1" name="Freeform 56">
            <a:extLst>
              <a:ext uri="{FF2B5EF4-FFF2-40B4-BE49-F238E27FC236}">
                <a16:creationId xmlns:a16="http://schemas.microsoft.com/office/drawing/2014/main" id="{271ACCE4-F01C-4D76-AF1C-0BDC73E1FEC0}"/>
              </a:ext>
            </a:extLst>
          </p:cNvPr>
          <p:cNvSpPr>
            <a:spLocks/>
          </p:cNvSpPr>
          <p:nvPr/>
        </p:nvSpPr>
        <p:spPr bwMode="auto">
          <a:xfrm>
            <a:off x="7519988" y="3284538"/>
            <a:ext cx="139700" cy="176213"/>
          </a:xfrm>
          <a:custGeom>
            <a:avLst/>
            <a:gdLst>
              <a:gd name="T0" fmla="*/ 29 w 88"/>
              <a:gd name="T1" fmla="*/ 0 h 111"/>
              <a:gd name="T2" fmla="*/ 57 w 88"/>
              <a:gd name="T3" fmla="*/ 0 h 111"/>
              <a:gd name="T4" fmla="*/ 58 w 88"/>
              <a:gd name="T5" fmla="*/ 55 h 111"/>
              <a:gd name="T6" fmla="*/ 58 w 88"/>
              <a:gd name="T7" fmla="*/ 57 h 111"/>
              <a:gd name="T8" fmla="*/ 88 w 88"/>
              <a:gd name="T9" fmla="*/ 58 h 111"/>
              <a:gd name="T10" fmla="*/ 43 w 88"/>
              <a:gd name="T11" fmla="*/ 111 h 111"/>
              <a:gd name="T12" fmla="*/ 0 w 88"/>
              <a:gd name="T13" fmla="*/ 55 h 111"/>
              <a:gd name="T14" fmla="*/ 30 w 88"/>
              <a:gd name="T15" fmla="*/ 56 h 111"/>
              <a:gd name="T16" fmla="*/ 30 w 88"/>
              <a:gd name="T17" fmla="*/ 55 h 111"/>
              <a:gd name="T18" fmla="*/ 29 w 88"/>
              <a:gd name="T1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11">
                <a:moveTo>
                  <a:pt x="29" y="0"/>
                </a:moveTo>
                <a:lnTo>
                  <a:pt x="57" y="0"/>
                </a:lnTo>
                <a:lnTo>
                  <a:pt x="58" y="55"/>
                </a:lnTo>
                <a:lnTo>
                  <a:pt x="58" y="57"/>
                </a:lnTo>
                <a:lnTo>
                  <a:pt x="88" y="58"/>
                </a:lnTo>
                <a:lnTo>
                  <a:pt x="43" y="111"/>
                </a:lnTo>
                <a:lnTo>
                  <a:pt x="0" y="55"/>
                </a:lnTo>
                <a:lnTo>
                  <a:pt x="30" y="56"/>
                </a:lnTo>
                <a:lnTo>
                  <a:pt x="30" y="55"/>
                </a:lnTo>
                <a:lnTo>
                  <a:pt x="29" y="0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2" name="Freeform 57">
            <a:extLst>
              <a:ext uri="{FF2B5EF4-FFF2-40B4-BE49-F238E27FC236}">
                <a16:creationId xmlns:a16="http://schemas.microsoft.com/office/drawing/2014/main" id="{DD4CC8EB-1ED4-42C5-8EEA-A7137005F3E5}"/>
              </a:ext>
            </a:extLst>
          </p:cNvPr>
          <p:cNvSpPr>
            <a:spLocks/>
          </p:cNvSpPr>
          <p:nvPr/>
        </p:nvSpPr>
        <p:spPr bwMode="auto">
          <a:xfrm>
            <a:off x="7519988" y="3371850"/>
            <a:ext cx="139700" cy="88900"/>
          </a:xfrm>
          <a:custGeom>
            <a:avLst/>
            <a:gdLst>
              <a:gd name="T0" fmla="*/ 58 w 88"/>
              <a:gd name="T1" fmla="*/ 2 h 56"/>
              <a:gd name="T2" fmla="*/ 88 w 88"/>
              <a:gd name="T3" fmla="*/ 3 h 56"/>
              <a:gd name="T4" fmla="*/ 43 w 88"/>
              <a:gd name="T5" fmla="*/ 56 h 56"/>
              <a:gd name="T6" fmla="*/ 0 w 88"/>
              <a:gd name="T7" fmla="*/ 0 h 56"/>
              <a:gd name="T8" fmla="*/ 30 w 88"/>
              <a:gd name="T9" fmla="*/ 1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6">
                <a:moveTo>
                  <a:pt x="58" y="2"/>
                </a:moveTo>
                <a:lnTo>
                  <a:pt x="88" y="3"/>
                </a:lnTo>
                <a:lnTo>
                  <a:pt x="43" y="56"/>
                </a:lnTo>
                <a:lnTo>
                  <a:pt x="0" y="0"/>
                </a:lnTo>
                <a:lnTo>
                  <a:pt x="30" y="1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C930FD1B-22F9-4D3A-9F2C-56F9188412DA}"/>
              </a:ext>
            </a:extLst>
          </p:cNvPr>
          <p:cNvSpPr>
            <a:spLocks/>
          </p:cNvSpPr>
          <p:nvPr/>
        </p:nvSpPr>
        <p:spPr bwMode="auto">
          <a:xfrm>
            <a:off x="6935788" y="2162175"/>
            <a:ext cx="528637" cy="1408113"/>
          </a:xfrm>
          <a:custGeom>
            <a:avLst/>
            <a:gdLst>
              <a:gd name="T0" fmla="*/ 333 w 333"/>
              <a:gd name="T1" fmla="*/ 874 h 887"/>
              <a:gd name="T2" fmla="*/ 305 w 333"/>
              <a:gd name="T3" fmla="*/ 874 h 887"/>
              <a:gd name="T4" fmla="*/ 305 w 333"/>
              <a:gd name="T5" fmla="*/ 887 h 887"/>
              <a:gd name="T6" fmla="*/ 84 w 333"/>
              <a:gd name="T7" fmla="*/ 887 h 887"/>
              <a:gd name="T8" fmla="*/ 84 w 333"/>
              <a:gd name="T9" fmla="*/ 58 h 887"/>
              <a:gd name="T10" fmla="*/ 54 w 333"/>
              <a:gd name="T11" fmla="*/ 58 h 887"/>
              <a:gd name="T12" fmla="*/ 54 w 333"/>
              <a:gd name="T13" fmla="*/ 87 h 887"/>
              <a:gd name="T14" fmla="*/ 0 w 333"/>
              <a:gd name="T15" fmla="*/ 44 h 887"/>
              <a:gd name="T16" fmla="*/ 54 w 333"/>
              <a:gd name="T17" fmla="*/ 0 h 887"/>
              <a:gd name="T18" fmla="*/ 54 w 333"/>
              <a:gd name="T19" fmla="*/ 29 h 887"/>
              <a:gd name="T20" fmla="*/ 112 w 333"/>
              <a:gd name="T21" fmla="*/ 29 h 887"/>
              <a:gd name="T22" fmla="*/ 112 w 333"/>
              <a:gd name="T23" fmla="*/ 859 h 887"/>
              <a:gd name="T24" fmla="*/ 333 w 333"/>
              <a:gd name="T25" fmla="*/ 859 h 887"/>
              <a:gd name="T26" fmla="*/ 333 w 333"/>
              <a:gd name="T27" fmla="*/ 874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3" h="887">
                <a:moveTo>
                  <a:pt x="333" y="874"/>
                </a:moveTo>
                <a:lnTo>
                  <a:pt x="305" y="874"/>
                </a:lnTo>
                <a:lnTo>
                  <a:pt x="305" y="887"/>
                </a:lnTo>
                <a:lnTo>
                  <a:pt x="84" y="887"/>
                </a:lnTo>
                <a:lnTo>
                  <a:pt x="84" y="58"/>
                </a:lnTo>
                <a:lnTo>
                  <a:pt x="54" y="58"/>
                </a:lnTo>
                <a:lnTo>
                  <a:pt x="54" y="87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  <a:lnTo>
                  <a:pt x="112" y="29"/>
                </a:lnTo>
                <a:lnTo>
                  <a:pt x="112" y="859"/>
                </a:lnTo>
                <a:lnTo>
                  <a:pt x="333" y="859"/>
                </a:lnTo>
                <a:lnTo>
                  <a:pt x="333" y="874"/>
                </a:lnTo>
                <a:close/>
              </a:path>
            </a:pathLst>
          </a:custGeom>
          <a:solidFill>
            <a:srgbClr val="FF00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4" name="Freeform 59">
            <a:extLst>
              <a:ext uri="{FF2B5EF4-FFF2-40B4-BE49-F238E27FC236}">
                <a16:creationId xmlns:a16="http://schemas.microsoft.com/office/drawing/2014/main" id="{DCEA17E4-6C8F-4C59-A228-3B5A91CFCABA}"/>
              </a:ext>
            </a:extLst>
          </p:cNvPr>
          <p:cNvSpPr>
            <a:spLocks/>
          </p:cNvSpPr>
          <p:nvPr/>
        </p:nvSpPr>
        <p:spPr bwMode="auto">
          <a:xfrm>
            <a:off x="6935788" y="2162175"/>
            <a:ext cx="85725" cy="138113"/>
          </a:xfrm>
          <a:custGeom>
            <a:avLst/>
            <a:gdLst>
              <a:gd name="T0" fmla="*/ 54 w 54"/>
              <a:gd name="T1" fmla="*/ 58 h 87"/>
              <a:gd name="T2" fmla="*/ 54 w 54"/>
              <a:gd name="T3" fmla="*/ 87 h 87"/>
              <a:gd name="T4" fmla="*/ 0 w 54"/>
              <a:gd name="T5" fmla="*/ 44 h 87"/>
              <a:gd name="T6" fmla="*/ 54 w 54"/>
              <a:gd name="T7" fmla="*/ 0 h 87"/>
              <a:gd name="T8" fmla="*/ 54 w 54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7">
                <a:moveTo>
                  <a:pt x="54" y="58"/>
                </a:moveTo>
                <a:lnTo>
                  <a:pt x="54" y="87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7" name="Freeform 62">
            <a:extLst>
              <a:ext uri="{FF2B5EF4-FFF2-40B4-BE49-F238E27FC236}">
                <a16:creationId xmlns:a16="http://schemas.microsoft.com/office/drawing/2014/main" id="{5DE1CDAD-8B11-4AC4-AE61-B9B41D638C15}"/>
              </a:ext>
            </a:extLst>
          </p:cNvPr>
          <p:cNvSpPr>
            <a:spLocks/>
          </p:cNvSpPr>
          <p:nvPr/>
        </p:nvSpPr>
        <p:spPr bwMode="auto">
          <a:xfrm>
            <a:off x="5172075" y="1670050"/>
            <a:ext cx="146050" cy="1768475"/>
          </a:xfrm>
          <a:custGeom>
            <a:avLst/>
            <a:gdLst>
              <a:gd name="T0" fmla="*/ 29 w 92"/>
              <a:gd name="T1" fmla="*/ 1114 h 1114"/>
              <a:gd name="T2" fmla="*/ 0 w 92"/>
              <a:gd name="T3" fmla="*/ 1114 h 1114"/>
              <a:gd name="T4" fmla="*/ 0 w 92"/>
              <a:gd name="T5" fmla="*/ 951 h 1114"/>
              <a:gd name="T6" fmla="*/ 34 w 92"/>
              <a:gd name="T7" fmla="*/ 951 h 1114"/>
              <a:gd name="T8" fmla="*/ 34 w 92"/>
              <a:gd name="T9" fmla="*/ 54 h 1114"/>
              <a:gd name="T10" fmla="*/ 5 w 92"/>
              <a:gd name="T11" fmla="*/ 54 h 1114"/>
              <a:gd name="T12" fmla="*/ 49 w 92"/>
              <a:gd name="T13" fmla="*/ 0 h 1114"/>
              <a:gd name="T14" fmla="*/ 92 w 92"/>
              <a:gd name="T15" fmla="*/ 54 h 1114"/>
              <a:gd name="T16" fmla="*/ 63 w 92"/>
              <a:gd name="T17" fmla="*/ 54 h 1114"/>
              <a:gd name="T18" fmla="*/ 63 w 92"/>
              <a:gd name="T19" fmla="*/ 979 h 1114"/>
              <a:gd name="T20" fmla="*/ 29 w 92"/>
              <a:gd name="T21" fmla="*/ 979 h 1114"/>
              <a:gd name="T22" fmla="*/ 29 w 92"/>
              <a:gd name="T23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1114">
                <a:moveTo>
                  <a:pt x="29" y="1114"/>
                </a:moveTo>
                <a:lnTo>
                  <a:pt x="0" y="1114"/>
                </a:lnTo>
                <a:lnTo>
                  <a:pt x="0" y="951"/>
                </a:lnTo>
                <a:lnTo>
                  <a:pt x="34" y="951"/>
                </a:lnTo>
                <a:lnTo>
                  <a:pt x="34" y="54"/>
                </a:lnTo>
                <a:lnTo>
                  <a:pt x="5" y="54"/>
                </a:lnTo>
                <a:lnTo>
                  <a:pt x="49" y="0"/>
                </a:lnTo>
                <a:lnTo>
                  <a:pt x="92" y="54"/>
                </a:lnTo>
                <a:lnTo>
                  <a:pt x="63" y="54"/>
                </a:lnTo>
                <a:lnTo>
                  <a:pt x="63" y="979"/>
                </a:lnTo>
                <a:lnTo>
                  <a:pt x="29" y="979"/>
                </a:lnTo>
                <a:lnTo>
                  <a:pt x="29" y="1114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8" name="Freeform 63">
            <a:extLst>
              <a:ext uri="{FF2B5EF4-FFF2-40B4-BE49-F238E27FC236}">
                <a16:creationId xmlns:a16="http://schemas.microsoft.com/office/drawing/2014/main" id="{7E547ABD-0400-4BA7-8822-7FE4B9986FD3}"/>
              </a:ext>
            </a:extLst>
          </p:cNvPr>
          <p:cNvSpPr>
            <a:spLocks/>
          </p:cNvSpPr>
          <p:nvPr/>
        </p:nvSpPr>
        <p:spPr bwMode="auto">
          <a:xfrm>
            <a:off x="5180013" y="1670050"/>
            <a:ext cx="138112" cy="85725"/>
          </a:xfrm>
          <a:custGeom>
            <a:avLst/>
            <a:gdLst>
              <a:gd name="T0" fmla="*/ 29 w 87"/>
              <a:gd name="T1" fmla="*/ 54 h 54"/>
              <a:gd name="T2" fmla="*/ 0 w 87"/>
              <a:gd name="T3" fmla="*/ 54 h 54"/>
              <a:gd name="T4" fmla="*/ 44 w 87"/>
              <a:gd name="T5" fmla="*/ 0 h 54"/>
              <a:gd name="T6" fmla="*/ 87 w 87"/>
              <a:gd name="T7" fmla="*/ 54 h 54"/>
              <a:gd name="T8" fmla="*/ 58 w 87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4">
                <a:moveTo>
                  <a:pt x="29" y="54"/>
                </a:moveTo>
                <a:lnTo>
                  <a:pt x="0" y="54"/>
                </a:lnTo>
                <a:lnTo>
                  <a:pt x="44" y="0"/>
                </a:lnTo>
                <a:lnTo>
                  <a:pt x="87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4">
                <a:extLst>
                  <a:ext uri="{FF2B5EF4-FFF2-40B4-BE49-F238E27FC236}">
                    <a16:creationId xmlns:a16="http://schemas.microsoft.com/office/drawing/2014/main" id="{F2C0A3A3-A0B9-45CF-869F-7482AA8FF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688" y="3438525"/>
                <a:ext cx="457494" cy="455612"/>
              </a:xfrm>
              <a:prstGeom prst="ellipse">
                <a:avLst/>
              </a:prstGeom>
              <a:solidFill>
                <a:srgbClr val="00FFFF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/>
                        <m:t>𝛿</m:t>
                      </m:r>
                      <m:sSup>
                        <m:sSupPr>
                          <m:ctrlPr>
                            <a:rPr lang="id-ID" sz="1400" i="1"/>
                          </m:ctrlPr>
                        </m:sSupPr>
                        <m:e>
                          <m:r>
                            <a:rPr lang="en-US" sz="1400" i="1"/>
                            <m:t>𝑓</m:t>
                          </m:r>
                        </m:e>
                        <m:sup>
                          <m:r>
                            <a:rPr lang="en-US" sz="1400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/>
              </a:p>
            </p:txBody>
          </p:sp>
        </mc:Choice>
        <mc:Fallback>
          <p:sp>
            <p:nvSpPr>
              <p:cNvPr id="69" name="Oval 64">
                <a:extLst>
                  <a:ext uri="{FF2B5EF4-FFF2-40B4-BE49-F238E27FC236}">
                    <a16:creationId xmlns:a16="http://schemas.microsoft.com/office/drawing/2014/main" id="{F2C0A3A3-A0B9-45CF-869F-7482AA8FF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2688" y="3438525"/>
                <a:ext cx="457494" cy="455612"/>
              </a:xfrm>
              <a:prstGeom prst="ellipse">
                <a:avLst/>
              </a:prstGeom>
              <a:blipFill>
                <a:blip r:embed="rId7"/>
                <a:stretch>
                  <a:fillRect r="-1333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 65">
            <a:extLst>
              <a:ext uri="{FF2B5EF4-FFF2-40B4-BE49-F238E27FC236}">
                <a16:creationId xmlns:a16="http://schemas.microsoft.com/office/drawing/2014/main" id="{D9E63EBF-A80F-4B0C-8D6F-4C753496FD98}"/>
              </a:ext>
            </a:extLst>
          </p:cNvPr>
          <p:cNvSpPr>
            <a:spLocks/>
          </p:cNvSpPr>
          <p:nvPr/>
        </p:nvSpPr>
        <p:spPr bwMode="auto">
          <a:xfrm>
            <a:off x="5238751" y="1606550"/>
            <a:ext cx="190500" cy="1885950"/>
          </a:xfrm>
          <a:custGeom>
            <a:avLst/>
            <a:gdLst>
              <a:gd name="T0" fmla="*/ 38 w 106"/>
              <a:gd name="T1" fmla="*/ 16 h 1188"/>
              <a:gd name="T2" fmla="*/ 10 w 106"/>
              <a:gd name="T3" fmla="*/ 16 h 1188"/>
              <a:gd name="T4" fmla="*/ 10 w 106"/>
              <a:gd name="T5" fmla="*/ 0 h 1188"/>
              <a:gd name="T6" fmla="*/ 106 w 106"/>
              <a:gd name="T7" fmla="*/ 0 h 1188"/>
              <a:gd name="T8" fmla="*/ 106 w 106"/>
              <a:gd name="T9" fmla="*/ 1053 h 1188"/>
              <a:gd name="T10" fmla="*/ 58 w 106"/>
              <a:gd name="T11" fmla="*/ 1053 h 1188"/>
              <a:gd name="T12" fmla="*/ 58 w 106"/>
              <a:gd name="T13" fmla="*/ 1134 h 1188"/>
              <a:gd name="T14" fmla="*/ 87 w 106"/>
              <a:gd name="T15" fmla="*/ 1134 h 1188"/>
              <a:gd name="T16" fmla="*/ 43 w 106"/>
              <a:gd name="T17" fmla="*/ 1188 h 1188"/>
              <a:gd name="T18" fmla="*/ 0 w 106"/>
              <a:gd name="T19" fmla="*/ 1134 h 1188"/>
              <a:gd name="T20" fmla="*/ 29 w 106"/>
              <a:gd name="T21" fmla="*/ 1134 h 1188"/>
              <a:gd name="T22" fmla="*/ 29 w 106"/>
              <a:gd name="T23" fmla="*/ 1025 h 1188"/>
              <a:gd name="T24" fmla="*/ 77 w 106"/>
              <a:gd name="T25" fmla="*/ 1025 h 1188"/>
              <a:gd name="T26" fmla="*/ 77 w 106"/>
              <a:gd name="T27" fmla="*/ 28 h 1188"/>
              <a:gd name="T28" fmla="*/ 38 w 106"/>
              <a:gd name="T29" fmla="*/ 28 h 1188"/>
              <a:gd name="T30" fmla="*/ 38 w 106"/>
              <a:gd name="T31" fmla="*/ 16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6" h="1188">
                <a:moveTo>
                  <a:pt x="38" y="16"/>
                </a:moveTo>
                <a:lnTo>
                  <a:pt x="10" y="16"/>
                </a:lnTo>
                <a:lnTo>
                  <a:pt x="10" y="0"/>
                </a:lnTo>
                <a:lnTo>
                  <a:pt x="106" y="0"/>
                </a:lnTo>
                <a:lnTo>
                  <a:pt x="106" y="1053"/>
                </a:lnTo>
                <a:lnTo>
                  <a:pt x="58" y="1053"/>
                </a:lnTo>
                <a:lnTo>
                  <a:pt x="58" y="1134"/>
                </a:lnTo>
                <a:lnTo>
                  <a:pt x="87" y="1134"/>
                </a:lnTo>
                <a:lnTo>
                  <a:pt x="43" y="1188"/>
                </a:lnTo>
                <a:lnTo>
                  <a:pt x="0" y="1134"/>
                </a:lnTo>
                <a:lnTo>
                  <a:pt x="29" y="1134"/>
                </a:lnTo>
                <a:lnTo>
                  <a:pt x="29" y="1025"/>
                </a:lnTo>
                <a:lnTo>
                  <a:pt x="77" y="1025"/>
                </a:lnTo>
                <a:lnTo>
                  <a:pt x="77" y="28"/>
                </a:lnTo>
                <a:lnTo>
                  <a:pt x="38" y="28"/>
                </a:lnTo>
                <a:lnTo>
                  <a:pt x="38" y="16"/>
                </a:lnTo>
                <a:close/>
              </a:path>
            </a:pathLst>
          </a:custGeom>
          <a:solidFill>
            <a:srgbClr val="FF00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66">
            <a:extLst>
              <a:ext uri="{FF2B5EF4-FFF2-40B4-BE49-F238E27FC236}">
                <a16:creationId xmlns:a16="http://schemas.microsoft.com/office/drawing/2014/main" id="{DB3BA047-1881-459C-9F60-947C730D62D6}"/>
              </a:ext>
            </a:extLst>
          </p:cNvPr>
          <p:cNvSpPr>
            <a:spLocks/>
          </p:cNvSpPr>
          <p:nvPr/>
        </p:nvSpPr>
        <p:spPr bwMode="auto">
          <a:xfrm>
            <a:off x="5260975" y="3406775"/>
            <a:ext cx="138112" cy="85725"/>
          </a:xfrm>
          <a:custGeom>
            <a:avLst/>
            <a:gdLst>
              <a:gd name="T0" fmla="*/ 58 w 87"/>
              <a:gd name="T1" fmla="*/ 0 h 54"/>
              <a:gd name="T2" fmla="*/ 87 w 87"/>
              <a:gd name="T3" fmla="*/ 0 h 54"/>
              <a:gd name="T4" fmla="*/ 43 w 87"/>
              <a:gd name="T5" fmla="*/ 54 h 54"/>
              <a:gd name="T6" fmla="*/ 0 w 87"/>
              <a:gd name="T7" fmla="*/ 0 h 54"/>
              <a:gd name="T8" fmla="*/ 29 w 87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4">
                <a:moveTo>
                  <a:pt x="58" y="0"/>
                </a:moveTo>
                <a:lnTo>
                  <a:pt x="87" y="0"/>
                </a:lnTo>
                <a:lnTo>
                  <a:pt x="43" y="54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37DA89F3-F82F-4686-9F1D-155480380D55}"/>
              </a:ext>
            </a:extLst>
          </p:cNvPr>
          <p:cNvSpPr>
            <a:spLocks/>
          </p:cNvSpPr>
          <p:nvPr/>
        </p:nvSpPr>
        <p:spPr bwMode="auto">
          <a:xfrm>
            <a:off x="4418013" y="1519238"/>
            <a:ext cx="550862" cy="1281113"/>
          </a:xfrm>
          <a:custGeom>
            <a:avLst/>
            <a:gdLst>
              <a:gd name="T0" fmla="*/ 28 w 347"/>
              <a:gd name="T1" fmla="*/ 807 h 807"/>
              <a:gd name="T2" fmla="*/ 0 w 347"/>
              <a:gd name="T3" fmla="*/ 807 h 807"/>
              <a:gd name="T4" fmla="*/ 0 w 347"/>
              <a:gd name="T5" fmla="*/ 287 h 807"/>
              <a:gd name="T6" fmla="*/ 156 w 347"/>
              <a:gd name="T7" fmla="*/ 287 h 807"/>
              <a:gd name="T8" fmla="*/ 156 w 347"/>
              <a:gd name="T9" fmla="*/ 30 h 807"/>
              <a:gd name="T10" fmla="*/ 293 w 347"/>
              <a:gd name="T11" fmla="*/ 30 h 807"/>
              <a:gd name="T12" fmla="*/ 293 w 347"/>
              <a:gd name="T13" fmla="*/ 0 h 807"/>
              <a:gd name="T14" fmla="*/ 347 w 347"/>
              <a:gd name="T15" fmla="*/ 44 h 807"/>
              <a:gd name="T16" fmla="*/ 293 w 347"/>
              <a:gd name="T17" fmla="*/ 88 h 807"/>
              <a:gd name="T18" fmla="*/ 293 w 347"/>
              <a:gd name="T19" fmla="*/ 58 h 807"/>
              <a:gd name="T20" fmla="*/ 184 w 347"/>
              <a:gd name="T21" fmla="*/ 58 h 807"/>
              <a:gd name="T22" fmla="*/ 184 w 347"/>
              <a:gd name="T23" fmla="*/ 316 h 807"/>
              <a:gd name="T24" fmla="*/ 28 w 347"/>
              <a:gd name="T25" fmla="*/ 316 h 807"/>
              <a:gd name="T26" fmla="*/ 28 w 347"/>
              <a:gd name="T27" fmla="*/ 807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7" h="807">
                <a:moveTo>
                  <a:pt x="28" y="807"/>
                </a:moveTo>
                <a:lnTo>
                  <a:pt x="0" y="807"/>
                </a:lnTo>
                <a:lnTo>
                  <a:pt x="0" y="287"/>
                </a:lnTo>
                <a:lnTo>
                  <a:pt x="156" y="287"/>
                </a:lnTo>
                <a:lnTo>
                  <a:pt x="156" y="30"/>
                </a:lnTo>
                <a:lnTo>
                  <a:pt x="293" y="30"/>
                </a:lnTo>
                <a:lnTo>
                  <a:pt x="293" y="0"/>
                </a:lnTo>
                <a:lnTo>
                  <a:pt x="347" y="44"/>
                </a:lnTo>
                <a:lnTo>
                  <a:pt x="293" y="88"/>
                </a:lnTo>
                <a:lnTo>
                  <a:pt x="293" y="58"/>
                </a:lnTo>
                <a:lnTo>
                  <a:pt x="184" y="58"/>
                </a:lnTo>
                <a:lnTo>
                  <a:pt x="184" y="316"/>
                </a:lnTo>
                <a:lnTo>
                  <a:pt x="28" y="316"/>
                </a:lnTo>
                <a:lnTo>
                  <a:pt x="28" y="807"/>
                </a:lnTo>
                <a:close/>
              </a:path>
            </a:pathLst>
          </a:custGeom>
          <a:solidFill>
            <a:srgbClr val="66FF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68">
            <a:extLst>
              <a:ext uri="{FF2B5EF4-FFF2-40B4-BE49-F238E27FC236}">
                <a16:creationId xmlns:a16="http://schemas.microsoft.com/office/drawing/2014/main" id="{1DF68227-AC28-4B3E-971C-4E280E80F871}"/>
              </a:ext>
            </a:extLst>
          </p:cNvPr>
          <p:cNvSpPr>
            <a:spLocks/>
          </p:cNvSpPr>
          <p:nvPr/>
        </p:nvSpPr>
        <p:spPr bwMode="auto">
          <a:xfrm>
            <a:off x="4883150" y="1519238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4" name="Freeform 69">
            <a:extLst>
              <a:ext uri="{FF2B5EF4-FFF2-40B4-BE49-F238E27FC236}">
                <a16:creationId xmlns:a16="http://schemas.microsoft.com/office/drawing/2014/main" id="{CADB7C38-3995-4B92-8D12-4D179C9F5354}"/>
              </a:ext>
            </a:extLst>
          </p:cNvPr>
          <p:cNvSpPr>
            <a:spLocks/>
          </p:cNvSpPr>
          <p:nvPr/>
        </p:nvSpPr>
        <p:spPr bwMode="auto">
          <a:xfrm>
            <a:off x="4562475" y="1595438"/>
            <a:ext cx="482600" cy="1262063"/>
          </a:xfrm>
          <a:custGeom>
            <a:avLst/>
            <a:gdLst>
              <a:gd name="T0" fmla="*/ 28 w 304"/>
              <a:gd name="T1" fmla="*/ 795 h 795"/>
              <a:gd name="T2" fmla="*/ 0 w 304"/>
              <a:gd name="T3" fmla="*/ 795 h 795"/>
              <a:gd name="T4" fmla="*/ 0 w 304"/>
              <a:gd name="T5" fmla="*/ 409 h 795"/>
              <a:gd name="T6" fmla="*/ 150 w 304"/>
              <a:gd name="T7" fmla="*/ 409 h 795"/>
              <a:gd name="T8" fmla="*/ 150 w 304"/>
              <a:gd name="T9" fmla="*/ 30 h 795"/>
              <a:gd name="T10" fmla="*/ 250 w 304"/>
              <a:gd name="T11" fmla="*/ 30 h 795"/>
              <a:gd name="T12" fmla="*/ 250 w 304"/>
              <a:gd name="T13" fmla="*/ 0 h 795"/>
              <a:gd name="T14" fmla="*/ 304 w 304"/>
              <a:gd name="T15" fmla="*/ 44 h 795"/>
              <a:gd name="T16" fmla="*/ 250 w 304"/>
              <a:gd name="T17" fmla="*/ 88 h 795"/>
              <a:gd name="T18" fmla="*/ 250 w 304"/>
              <a:gd name="T19" fmla="*/ 58 h 795"/>
              <a:gd name="T20" fmla="*/ 178 w 304"/>
              <a:gd name="T21" fmla="*/ 58 h 795"/>
              <a:gd name="T22" fmla="*/ 178 w 304"/>
              <a:gd name="T23" fmla="*/ 437 h 795"/>
              <a:gd name="T24" fmla="*/ 28 w 304"/>
              <a:gd name="T25" fmla="*/ 437 h 795"/>
              <a:gd name="T26" fmla="*/ 28 w 304"/>
              <a:gd name="T27" fmla="*/ 795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4" h="795">
                <a:moveTo>
                  <a:pt x="28" y="795"/>
                </a:moveTo>
                <a:lnTo>
                  <a:pt x="0" y="795"/>
                </a:lnTo>
                <a:lnTo>
                  <a:pt x="0" y="409"/>
                </a:lnTo>
                <a:lnTo>
                  <a:pt x="150" y="409"/>
                </a:lnTo>
                <a:lnTo>
                  <a:pt x="150" y="30"/>
                </a:lnTo>
                <a:lnTo>
                  <a:pt x="250" y="30"/>
                </a:lnTo>
                <a:lnTo>
                  <a:pt x="250" y="0"/>
                </a:lnTo>
                <a:lnTo>
                  <a:pt x="304" y="44"/>
                </a:lnTo>
                <a:lnTo>
                  <a:pt x="250" y="88"/>
                </a:lnTo>
                <a:lnTo>
                  <a:pt x="250" y="58"/>
                </a:lnTo>
                <a:lnTo>
                  <a:pt x="178" y="58"/>
                </a:lnTo>
                <a:lnTo>
                  <a:pt x="178" y="437"/>
                </a:lnTo>
                <a:lnTo>
                  <a:pt x="28" y="437"/>
                </a:lnTo>
                <a:lnTo>
                  <a:pt x="28" y="795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5" name="Freeform 70">
            <a:extLst>
              <a:ext uri="{FF2B5EF4-FFF2-40B4-BE49-F238E27FC236}">
                <a16:creationId xmlns:a16="http://schemas.microsoft.com/office/drawing/2014/main" id="{0D274585-34E2-4537-91F0-F3CD02AB37DB}"/>
              </a:ext>
            </a:extLst>
          </p:cNvPr>
          <p:cNvSpPr>
            <a:spLocks/>
          </p:cNvSpPr>
          <p:nvPr/>
        </p:nvSpPr>
        <p:spPr bwMode="auto">
          <a:xfrm>
            <a:off x="4959350" y="1595438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6" name="Freeform 71">
            <a:extLst>
              <a:ext uri="{FF2B5EF4-FFF2-40B4-BE49-F238E27FC236}">
                <a16:creationId xmlns:a16="http://schemas.microsoft.com/office/drawing/2014/main" id="{69EDB5CC-1FD0-4BA8-932D-010C813E8C46}"/>
              </a:ext>
            </a:extLst>
          </p:cNvPr>
          <p:cNvSpPr>
            <a:spLocks/>
          </p:cNvSpPr>
          <p:nvPr/>
        </p:nvSpPr>
        <p:spPr bwMode="auto">
          <a:xfrm>
            <a:off x="4714875" y="1671638"/>
            <a:ext cx="415925" cy="2530475"/>
          </a:xfrm>
          <a:custGeom>
            <a:avLst/>
            <a:gdLst>
              <a:gd name="T0" fmla="*/ 28 w 262"/>
              <a:gd name="T1" fmla="*/ 1772 h 1772"/>
              <a:gd name="T2" fmla="*/ 0 w 262"/>
              <a:gd name="T3" fmla="*/ 1772 h 1772"/>
              <a:gd name="T4" fmla="*/ 0 w 262"/>
              <a:gd name="T5" fmla="*/ 672 h 1772"/>
              <a:gd name="T6" fmla="*/ 204 w 262"/>
              <a:gd name="T7" fmla="*/ 672 h 1772"/>
              <a:gd name="T8" fmla="*/ 204 w 262"/>
              <a:gd name="T9" fmla="*/ 54 h 1772"/>
              <a:gd name="T10" fmla="*/ 174 w 262"/>
              <a:gd name="T11" fmla="*/ 54 h 1772"/>
              <a:gd name="T12" fmla="*/ 218 w 262"/>
              <a:gd name="T13" fmla="*/ 0 h 1772"/>
              <a:gd name="T14" fmla="*/ 262 w 262"/>
              <a:gd name="T15" fmla="*/ 54 h 1772"/>
              <a:gd name="T16" fmla="*/ 232 w 262"/>
              <a:gd name="T17" fmla="*/ 54 h 1772"/>
              <a:gd name="T18" fmla="*/ 232 w 262"/>
              <a:gd name="T19" fmla="*/ 701 h 1772"/>
              <a:gd name="T20" fmla="*/ 28 w 262"/>
              <a:gd name="T21" fmla="*/ 701 h 1772"/>
              <a:gd name="T22" fmla="*/ 28 w 262"/>
              <a:gd name="T23" fmla="*/ 1772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" h="1772">
                <a:moveTo>
                  <a:pt x="28" y="1772"/>
                </a:moveTo>
                <a:lnTo>
                  <a:pt x="0" y="1772"/>
                </a:lnTo>
                <a:lnTo>
                  <a:pt x="0" y="672"/>
                </a:lnTo>
                <a:lnTo>
                  <a:pt x="204" y="672"/>
                </a:lnTo>
                <a:lnTo>
                  <a:pt x="204" y="54"/>
                </a:lnTo>
                <a:lnTo>
                  <a:pt x="174" y="54"/>
                </a:lnTo>
                <a:lnTo>
                  <a:pt x="218" y="0"/>
                </a:lnTo>
                <a:lnTo>
                  <a:pt x="262" y="54"/>
                </a:lnTo>
                <a:lnTo>
                  <a:pt x="232" y="54"/>
                </a:lnTo>
                <a:lnTo>
                  <a:pt x="232" y="701"/>
                </a:lnTo>
                <a:lnTo>
                  <a:pt x="28" y="701"/>
                </a:lnTo>
                <a:lnTo>
                  <a:pt x="28" y="1772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7" name="Freeform 72">
            <a:extLst>
              <a:ext uri="{FF2B5EF4-FFF2-40B4-BE49-F238E27FC236}">
                <a16:creationId xmlns:a16="http://schemas.microsoft.com/office/drawing/2014/main" id="{1A324862-A99C-4B32-94E8-7C6395822F1D}"/>
              </a:ext>
            </a:extLst>
          </p:cNvPr>
          <p:cNvSpPr>
            <a:spLocks/>
          </p:cNvSpPr>
          <p:nvPr/>
        </p:nvSpPr>
        <p:spPr bwMode="auto">
          <a:xfrm>
            <a:off x="4991100" y="1671638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8" name="Freeform 73">
            <a:extLst>
              <a:ext uri="{FF2B5EF4-FFF2-40B4-BE49-F238E27FC236}">
                <a16:creationId xmlns:a16="http://schemas.microsoft.com/office/drawing/2014/main" id="{15B67121-2B43-4E90-B735-11FFBFB191E1}"/>
              </a:ext>
            </a:extLst>
          </p:cNvPr>
          <p:cNvSpPr>
            <a:spLocks/>
          </p:cNvSpPr>
          <p:nvPr/>
        </p:nvSpPr>
        <p:spPr bwMode="auto">
          <a:xfrm>
            <a:off x="4824413" y="1693863"/>
            <a:ext cx="352425" cy="2876550"/>
          </a:xfrm>
          <a:custGeom>
            <a:avLst/>
            <a:gdLst>
              <a:gd name="T0" fmla="*/ 194 w 222"/>
              <a:gd name="T1" fmla="*/ 0 h 1812"/>
              <a:gd name="T2" fmla="*/ 222 w 222"/>
              <a:gd name="T3" fmla="*/ 0 h 1812"/>
              <a:gd name="T4" fmla="*/ 222 w 222"/>
              <a:gd name="T5" fmla="*/ 913 h 1812"/>
              <a:gd name="T6" fmla="*/ 58 w 222"/>
              <a:gd name="T7" fmla="*/ 913 h 1812"/>
              <a:gd name="T8" fmla="*/ 58 w 222"/>
              <a:gd name="T9" fmla="*/ 1758 h 1812"/>
              <a:gd name="T10" fmla="*/ 88 w 222"/>
              <a:gd name="T11" fmla="*/ 1758 h 1812"/>
              <a:gd name="T12" fmla="*/ 44 w 222"/>
              <a:gd name="T13" fmla="*/ 1812 h 1812"/>
              <a:gd name="T14" fmla="*/ 0 w 222"/>
              <a:gd name="T15" fmla="*/ 1758 h 1812"/>
              <a:gd name="T16" fmla="*/ 30 w 222"/>
              <a:gd name="T17" fmla="*/ 1758 h 1812"/>
              <a:gd name="T18" fmla="*/ 30 w 222"/>
              <a:gd name="T19" fmla="*/ 885 h 1812"/>
              <a:gd name="T20" fmla="*/ 194 w 222"/>
              <a:gd name="T21" fmla="*/ 885 h 1812"/>
              <a:gd name="T22" fmla="*/ 194 w 222"/>
              <a:gd name="T23" fmla="*/ 0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1812">
                <a:moveTo>
                  <a:pt x="194" y="0"/>
                </a:moveTo>
                <a:lnTo>
                  <a:pt x="222" y="0"/>
                </a:lnTo>
                <a:lnTo>
                  <a:pt x="222" y="913"/>
                </a:lnTo>
                <a:lnTo>
                  <a:pt x="58" y="913"/>
                </a:lnTo>
                <a:lnTo>
                  <a:pt x="58" y="1758"/>
                </a:lnTo>
                <a:lnTo>
                  <a:pt x="88" y="1758"/>
                </a:lnTo>
                <a:lnTo>
                  <a:pt x="44" y="1812"/>
                </a:lnTo>
                <a:lnTo>
                  <a:pt x="0" y="1758"/>
                </a:lnTo>
                <a:lnTo>
                  <a:pt x="30" y="1758"/>
                </a:lnTo>
                <a:lnTo>
                  <a:pt x="30" y="885"/>
                </a:lnTo>
                <a:lnTo>
                  <a:pt x="194" y="885"/>
                </a:lnTo>
                <a:lnTo>
                  <a:pt x="194" y="0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9" name="Freeform 74">
            <a:extLst>
              <a:ext uri="{FF2B5EF4-FFF2-40B4-BE49-F238E27FC236}">
                <a16:creationId xmlns:a16="http://schemas.microsoft.com/office/drawing/2014/main" id="{9A3CBD10-2183-41DC-8E80-F957C14A1691}"/>
              </a:ext>
            </a:extLst>
          </p:cNvPr>
          <p:cNvSpPr>
            <a:spLocks/>
          </p:cNvSpPr>
          <p:nvPr/>
        </p:nvSpPr>
        <p:spPr bwMode="auto">
          <a:xfrm>
            <a:off x="4824413" y="4484688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1" name="Freeform 76">
            <a:extLst>
              <a:ext uri="{FF2B5EF4-FFF2-40B4-BE49-F238E27FC236}">
                <a16:creationId xmlns:a16="http://schemas.microsoft.com/office/drawing/2014/main" id="{FC307F16-A001-4A4D-BFE9-54FF99075417}"/>
              </a:ext>
            </a:extLst>
          </p:cNvPr>
          <p:cNvSpPr>
            <a:spLocks/>
          </p:cNvSpPr>
          <p:nvPr/>
        </p:nvSpPr>
        <p:spPr bwMode="auto">
          <a:xfrm>
            <a:off x="5035550" y="4840288"/>
            <a:ext cx="709612" cy="138113"/>
          </a:xfrm>
          <a:custGeom>
            <a:avLst/>
            <a:gdLst>
              <a:gd name="T0" fmla="*/ 447 w 447"/>
              <a:gd name="T1" fmla="*/ 29 h 87"/>
              <a:gd name="T2" fmla="*/ 447 w 447"/>
              <a:gd name="T3" fmla="*/ 58 h 87"/>
              <a:gd name="T4" fmla="*/ 347 w 447"/>
              <a:gd name="T5" fmla="*/ 58 h 87"/>
              <a:gd name="T6" fmla="*/ 54 w 447"/>
              <a:gd name="T7" fmla="*/ 58 h 87"/>
              <a:gd name="T8" fmla="*/ 54 w 447"/>
              <a:gd name="T9" fmla="*/ 87 h 87"/>
              <a:gd name="T10" fmla="*/ 0 w 447"/>
              <a:gd name="T11" fmla="*/ 44 h 87"/>
              <a:gd name="T12" fmla="*/ 54 w 447"/>
              <a:gd name="T13" fmla="*/ 0 h 87"/>
              <a:gd name="T14" fmla="*/ 54 w 447"/>
              <a:gd name="T15" fmla="*/ 29 h 87"/>
              <a:gd name="T16" fmla="*/ 347 w 447"/>
              <a:gd name="T17" fmla="*/ 29 h 87"/>
              <a:gd name="T18" fmla="*/ 447 w 447"/>
              <a:gd name="T1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7" h="87">
                <a:moveTo>
                  <a:pt x="447" y="29"/>
                </a:moveTo>
                <a:lnTo>
                  <a:pt x="447" y="58"/>
                </a:lnTo>
                <a:lnTo>
                  <a:pt x="347" y="58"/>
                </a:lnTo>
                <a:lnTo>
                  <a:pt x="54" y="58"/>
                </a:lnTo>
                <a:lnTo>
                  <a:pt x="54" y="87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  <a:lnTo>
                  <a:pt x="347" y="29"/>
                </a:lnTo>
                <a:lnTo>
                  <a:pt x="447" y="29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2" name="Freeform 77">
            <a:extLst>
              <a:ext uri="{FF2B5EF4-FFF2-40B4-BE49-F238E27FC236}">
                <a16:creationId xmlns:a16="http://schemas.microsoft.com/office/drawing/2014/main" id="{A190C930-C733-46BE-8439-0A9465B3259C}"/>
              </a:ext>
            </a:extLst>
          </p:cNvPr>
          <p:cNvSpPr>
            <a:spLocks/>
          </p:cNvSpPr>
          <p:nvPr/>
        </p:nvSpPr>
        <p:spPr bwMode="auto">
          <a:xfrm>
            <a:off x="5035550" y="4840288"/>
            <a:ext cx="85725" cy="138113"/>
          </a:xfrm>
          <a:custGeom>
            <a:avLst/>
            <a:gdLst>
              <a:gd name="T0" fmla="*/ 54 w 54"/>
              <a:gd name="T1" fmla="*/ 58 h 87"/>
              <a:gd name="T2" fmla="*/ 54 w 54"/>
              <a:gd name="T3" fmla="*/ 87 h 87"/>
              <a:gd name="T4" fmla="*/ 0 w 54"/>
              <a:gd name="T5" fmla="*/ 44 h 87"/>
              <a:gd name="T6" fmla="*/ 54 w 54"/>
              <a:gd name="T7" fmla="*/ 0 h 87"/>
              <a:gd name="T8" fmla="*/ 54 w 54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7">
                <a:moveTo>
                  <a:pt x="54" y="58"/>
                </a:moveTo>
                <a:lnTo>
                  <a:pt x="54" y="87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3" name="Freeform 78">
            <a:extLst>
              <a:ext uri="{FF2B5EF4-FFF2-40B4-BE49-F238E27FC236}">
                <a16:creationId xmlns:a16="http://schemas.microsoft.com/office/drawing/2014/main" id="{323F1641-A1AA-4296-9342-9C23269A93B8}"/>
              </a:ext>
            </a:extLst>
          </p:cNvPr>
          <p:cNvSpPr>
            <a:spLocks/>
          </p:cNvSpPr>
          <p:nvPr/>
        </p:nvSpPr>
        <p:spPr bwMode="auto">
          <a:xfrm>
            <a:off x="5354638" y="1455738"/>
            <a:ext cx="1857376" cy="139700"/>
          </a:xfrm>
          <a:custGeom>
            <a:avLst/>
            <a:gdLst>
              <a:gd name="T0" fmla="*/ 1131 w 1131"/>
              <a:gd name="T1" fmla="*/ 71 h 88"/>
              <a:gd name="T2" fmla="*/ 1102 w 1131"/>
              <a:gd name="T3" fmla="*/ 71 h 88"/>
              <a:gd name="T4" fmla="*/ 1102 w 1131"/>
              <a:gd name="T5" fmla="*/ 84 h 88"/>
              <a:gd name="T6" fmla="*/ 924 w 1131"/>
              <a:gd name="T7" fmla="*/ 84 h 88"/>
              <a:gd name="T8" fmla="*/ 924 w 1131"/>
              <a:gd name="T9" fmla="*/ 58 h 88"/>
              <a:gd name="T10" fmla="*/ 54 w 1131"/>
              <a:gd name="T11" fmla="*/ 58 h 88"/>
              <a:gd name="T12" fmla="*/ 54 w 1131"/>
              <a:gd name="T13" fmla="*/ 88 h 88"/>
              <a:gd name="T14" fmla="*/ 0 w 1131"/>
              <a:gd name="T15" fmla="*/ 44 h 88"/>
              <a:gd name="T16" fmla="*/ 54 w 1131"/>
              <a:gd name="T17" fmla="*/ 0 h 88"/>
              <a:gd name="T18" fmla="*/ 54 w 1131"/>
              <a:gd name="T19" fmla="*/ 30 h 88"/>
              <a:gd name="T20" fmla="*/ 952 w 1131"/>
              <a:gd name="T21" fmla="*/ 30 h 88"/>
              <a:gd name="T22" fmla="*/ 952 w 1131"/>
              <a:gd name="T23" fmla="*/ 55 h 88"/>
              <a:gd name="T24" fmla="*/ 1131 w 1131"/>
              <a:gd name="T25" fmla="*/ 55 h 88"/>
              <a:gd name="T26" fmla="*/ 1131 w 1131"/>
              <a:gd name="T27" fmla="*/ 7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31" h="88">
                <a:moveTo>
                  <a:pt x="1131" y="71"/>
                </a:moveTo>
                <a:lnTo>
                  <a:pt x="1102" y="71"/>
                </a:lnTo>
                <a:lnTo>
                  <a:pt x="1102" y="84"/>
                </a:lnTo>
                <a:lnTo>
                  <a:pt x="924" y="84"/>
                </a:lnTo>
                <a:lnTo>
                  <a:pt x="924" y="58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  <a:lnTo>
                  <a:pt x="952" y="30"/>
                </a:lnTo>
                <a:lnTo>
                  <a:pt x="952" y="55"/>
                </a:lnTo>
                <a:lnTo>
                  <a:pt x="1131" y="55"/>
                </a:lnTo>
                <a:lnTo>
                  <a:pt x="1131" y="71"/>
                </a:lnTo>
                <a:close/>
              </a:path>
            </a:pathLst>
          </a:custGeom>
          <a:solidFill>
            <a:srgbClr val="66FF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4" name="Freeform 79">
            <a:extLst>
              <a:ext uri="{FF2B5EF4-FFF2-40B4-BE49-F238E27FC236}">
                <a16:creationId xmlns:a16="http://schemas.microsoft.com/office/drawing/2014/main" id="{409271CA-8209-49F7-A9DE-220711DE5D7A}"/>
              </a:ext>
            </a:extLst>
          </p:cNvPr>
          <p:cNvSpPr>
            <a:spLocks/>
          </p:cNvSpPr>
          <p:nvPr/>
        </p:nvSpPr>
        <p:spPr bwMode="auto">
          <a:xfrm>
            <a:off x="5354638" y="1455738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8" name="Freeform 83">
            <a:extLst>
              <a:ext uri="{FF2B5EF4-FFF2-40B4-BE49-F238E27FC236}">
                <a16:creationId xmlns:a16="http://schemas.microsoft.com/office/drawing/2014/main" id="{C7E04A7A-EDB7-4CCE-B98A-DD83FA389EDA}"/>
              </a:ext>
            </a:extLst>
          </p:cNvPr>
          <p:cNvSpPr>
            <a:spLocks/>
          </p:cNvSpPr>
          <p:nvPr/>
        </p:nvSpPr>
        <p:spPr bwMode="auto">
          <a:xfrm>
            <a:off x="4440238" y="3184525"/>
            <a:ext cx="231775" cy="1031876"/>
          </a:xfrm>
          <a:custGeom>
            <a:avLst/>
            <a:gdLst>
              <a:gd name="T0" fmla="*/ 2 w 146"/>
              <a:gd name="T1" fmla="*/ 28 h 765"/>
              <a:gd name="T2" fmla="*/ 2 w 146"/>
              <a:gd name="T3" fmla="*/ 0 h 765"/>
              <a:gd name="T4" fmla="*/ 28 w 146"/>
              <a:gd name="T5" fmla="*/ 0 h 765"/>
              <a:gd name="T6" fmla="*/ 28 w 146"/>
              <a:gd name="T7" fmla="*/ 642 h 765"/>
              <a:gd name="T8" fmla="*/ 116 w 146"/>
              <a:gd name="T9" fmla="*/ 642 h 765"/>
              <a:gd name="T10" fmla="*/ 116 w 146"/>
              <a:gd name="T11" fmla="*/ 711 h 765"/>
              <a:gd name="T12" fmla="*/ 146 w 146"/>
              <a:gd name="T13" fmla="*/ 711 h 765"/>
              <a:gd name="T14" fmla="*/ 102 w 146"/>
              <a:gd name="T15" fmla="*/ 765 h 765"/>
              <a:gd name="T16" fmla="*/ 58 w 146"/>
              <a:gd name="T17" fmla="*/ 711 h 765"/>
              <a:gd name="T18" fmla="*/ 88 w 146"/>
              <a:gd name="T19" fmla="*/ 711 h 765"/>
              <a:gd name="T20" fmla="*/ 88 w 146"/>
              <a:gd name="T21" fmla="*/ 670 h 765"/>
              <a:gd name="T22" fmla="*/ 0 w 146"/>
              <a:gd name="T23" fmla="*/ 670 h 765"/>
              <a:gd name="T24" fmla="*/ 0 w 146"/>
              <a:gd name="T25" fmla="*/ 28 h 765"/>
              <a:gd name="T26" fmla="*/ 2 w 146"/>
              <a:gd name="T27" fmla="*/ 28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765">
                <a:moveTo>
                  <a:pt x="2" y="28"/>
                </a:moveTo>
                <a:lnTo>
                  <a:pt x="2" y="0"/>
                </a:lnTo>
                <a:lnTo>
                  <a:pt x="28" y="0"/>
                </a:lnTo>
                <a:lnTo>
                  <a:pt x="28" y="642"/>
                </a:lnTo>
                <a:lnTo>
                  <a:pt x="116" y="642"/>
                </a:lnTo>
                <a:lnTo>
                  <a:pt x="116" y="711"/>
                </a:lnTo>
                <a:lnTo>
                  <a:pt x="146" y="711"/>
                </a:lnTo>
                <a:lnTo>
                  <a:pt x="102" y="765"/>
                </a:lnTo>
                <a:lnTo>
                  <a:pt x="58" y="711"/>
                </a:lnTo>
                <a:lnTo>
                  <a:pt x="88" y="711"/>
                </a:lnTo>
                <a:lnTo>
                  <a:pt x="88" y="670"/>
                </a:lnTo>
                <a:lnTo>
                  <a:pt x="0" y="670"/>
                </a:lnTo>
                <a:lnTo>
                  <a:pt x="0" y="28"/>
                </a:lnTo>
                <a:lnTo>
                  <a:pt x="2" y="28"/>
                </a:lnTo>
                <a:close/>
              </a:path>
            </a:pathLst>
          </a:custGeom>
          <a:solidFill>
            <a:srgbClr val="FFDE9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9" name="Freeform 84">
            <a:extLst>
              <a:ext uri="{FF2B5EF4-FFF2-40B4-BE49-F238E27FC236}">
                <a16:creationId xmlns:a16="http://schemas.microsoft.com/office/drawing/2014/main" id="{63E6FE9C-889C-4C49-96D3-7C34C271B33B}"/>
              </a:ext>
            </a:extLst>
          </p:cNvPr>
          <p:cNvSpPr>
            <a:spLocks/>
          </p:cNvSpPr>
          <p:nvPr/>
        </p:nvSpPr>
        <p:spPr bwMode="auto">
          <a:xfrm>
            <a:off x="4532313" y="4313238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2" name="Freeform 87">
            <a:extLst>
              <a:ext uri="{FF2B5EF4-FFF2-40B4-BE49-F238E27FC236}">
                <a16:creationId xmlns:a16="http://schemas.microsoft.com/office/drawing/2014/main" id="{749D58D0-7E42-48CE-9526-CF075560F789}"/>
              </a:ext>
            </a:extLst>
          </p:cNvPr>
          <p:cNvSpPr>
            <a:spLocks/>
          </p:cNvSpPr>
          <p:nvPr/>
        </p:nvSpPr>
        <p:spPr bwMode="auto">
          <a:xfrm>
            <a:off x="9270999" y="800100"/>
            <a:ext cx="785811" cy="3552825"/>
          </a:xfrm>
          <a:custGeom>
            <a:avLst/>
            <a:gdLst>
              <a:gd name="T0" fmla="*/ 403 w 431"/>
              <a:gd name="T1" fmla="*/ 0 h 2238"/>
              <a:gd name="T2" fmla="*/ 431 w 431"/>
              <a:gd name="T3" fmla="*/ 0 h 2238"/>
              <a:gd name="T4" fmla="*/ 431 w 431"/>
              <a:gd name="T5" fmla="*/ 2238 h 2238"/>
              <a:gd name="T6" fmla="*/ 406 w 431"/>
              <a:gd name="T7" fmla="*/ 2238 h 2238"/>
              <a:gd name="T8" fmla="*/ 29 w 431"/>
              <a:gd name="T9" fmla="*/ 2238 h 2238"/>
              <a:gd name="T10" fmla="*/ 29 w 431"/>
              <a:gd name="T11" fmla="*/ 1500 h 2238"/>
              <a:gd name="T12" fmla="*/ 0 w 431"/>
              <a:gd name="T13" fmla="*/ 1500 h 2238"/>
              <a:gd name="T14" fmla="*/ 43 w 431"/>
              <a:gd name="T15" fmla="*/ 1446 h 2238"/>
              <a:gd name="T16" fmla="*/ 87 w 431"/>
              <a:gd name="T17" fmla="*/ 1500 h 2238"/>
              <a:gd name="T18" fmla="*/ 58 w 431"/>
              <a:gd name="T19" fmla="*/ 1500 h 2238"/>
              <a:gd name="T20" fmla="*/ 58 w 431"/>
              <a:gd name="T21" fmla="*/ 2209 h 2238"/>
              <a:gd name="T22" fmla="*/ 406 w 431"/>
              <a:gd name="T23" fmla="*/ 2209 h 2238"/>
              <a:gd name="T24" fmla="*/ 403 w 431"/>
              <a:gd name="T25" fmla="*/ 2209 h 2238"/>
              <a:gd name="T26" fmla="*/ 403 w 431"/>
              <a:gd name="T27" fmla="*/ 0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1" h="2238">
                <a:moveTo>
                  <a:pt x="403" y="0"/>
                </a:moveTo>
                <a:lnTo>
                  <a:pt x="431" y="0"/>
                </a:lnTo>
                <a:lnTo>
                  <a:pt x="431" y="2238"/>
                </a:lnTo>
                <a:lnTo>
                  <a:pt x="406" y="2238"/>
                </a:lnTo>
                <a:lnTo>
                  <a:pt x="29" y="2238"/>
                </a:lnTo>
                <a:lnTo>
                  <a:pt x="29" y="1500"/>
                </a:lnTo>
                <a:lnTo>
                  <a:pt x="0" y="1500"/>
                </a:lnTo>
                <a:lnTo>
                  <a:pt x="43" y="1446"/>
                </a:lnTo>
                <a:lnTo>
                  <a:pt x="87" y="1500"/>
                </a:lnTo>
                <a:lnTo>
                  <a:pt x="58" y="1500"/>
                </a:lnTo>
                <a:lnTo>
                  <a:pt x="58" y="2209"/>
                </a:lnTo>
                <a:lnTo>
                  <a:pt x="406" y="2209"/>
                </a:lnTo>
                <a:lnTo>
                  <a:pt x="403" y="2209"/>
                </a:lnTo>
                <a:lnTo>
                  <a:pt x="403" y="0"/>
                </a:lnTo>
                <a:close/>
              </a:path>
            </a:pathLst>
          </a:custGeom>
          <a:solidFill>
            <a:srgbClr val="33FF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5" name="Freeform 90">
            <a:extLst>
              <a:ext uri="{FF2B5EF4-FFF2-40B4-BE49-F238E27FC236}">
                <a16:creationId xmlns:a16="http://schemas.microsoft.com/office/drawing/2014/main" id="{E9C15638-5E45-43B9-937F-871E8D261E96}"/>
              </a:ext>
            </a:extLst>
          </p:cNvPr>
          <p:cNvSpPr>
            <a:spLocks/>
          </p:cNvSpPr>
          <p:nvPr/>
        </p:nvSpPr>
        <p:spPr bwMode="auto">
          <a:xfrm>
            <a:off x="3656013" y="4572000"/>
            <a:ext cx="1096962" cy="360363"/>
          </a:xfrm>
          <a:custGeom>
            <a:avLst/>
            <a:gdLst>
              <a:gd name="T0" fmla="*/ 691 w 691"/>
              <a:gd name="T1" fmla="*/ 298 h 327"/>
              <a:gd name="T2" fmla="*/ 691 w 691"/>
              <a:gd name="T3" fmla="*/ 327 h 327"/>
              <a:gd name="T4" fmla="*/ 30 w 691"/>
              <a:gd name="T5" fmla="*/ 327 h 327"/>
              <a:gd name="T6" fmla="*/ 30 w 691"/>
              <a:gd name="T7" fmla="*/ 54 h 327"/>
              <a:gd name="T8" fmla="*/ 0 w 691"/>
              <a:gd name="T9" fmla="*/ 54 h 327"/>
              <a:gd name="T10" fmla="*/ 44 w 691"/>
              <a:gd name="T11" fmla="*/ 0 h 327"/>
              <a:gd name="T12" fmla="*/ 88 w 691"/>
              <a:gd name="T13" fmla="*/ 54 h 327"/>
              <a:gd name="T14" fmla="*/ 58 w 691"/>
              <a:gd name="T15" fmla="*/ 54 h 327"/>
              <a:gd name="T16" fmla="*/ 58 w 691"/>
              <a:gd name="T17" fmla="*/ 298 h 327"/>
              <a:gd name="T18" fmla="*/ 691 w 691"/>
              <a:gd name="T19" fmla="*/ 29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1" h="327">
                <a:moveTo>
                  <a:pt x="691" y="298"/>
                </a:moveTo>
                <a:lnTo>
                  <a:pt x="691" y="327"/>
                </a:lnTo>
                <a:lnTo>
                  <a:pt x="30" y="327"/>
                </a:lnTo>
                <a:lnTo>
                  <a:pt x="30" y="54"/>
                </a:ln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  <a:lnTo>
                  <a:pt x="58" y="298"/>
                </a:lnTo>
                <a:lnTo>
                  <a:pt x="691" y="298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96" name="Freeform 91">
            <a:extLst>
              <a:ext uri="{FF2B5EF4-FFF2-40B4-BE49-F238E27FC236}">
                <a16:creationId xmlns:a16="http://schemas.microsoft.com/office/drawing/2014/main" id="{2B521939-7B06-47F9-B8EE-D2A2EBB38E4C}"/>
              </a:ext>
            </a:extLst>
          </p:cNvPr>
          <p:cNvSpPr>
            <a:spLocks/>
          </p:cNvSpPr>
          <p:nvPr/>
        </p:nvSpPr>
        <p:spPr bwMode="auto">
          <a:xfrm>
            <a:off x="3656013" y="4413250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2">
                <a:extLst>
                  <a:ext uri="{FF2B5EF4-FFF2-40B4-BE49-F238E27FC236}">
                    <a16:creationId xmlns:a16="http://schemas.microsoft.com/office/drawing/2014/main" id="{7B6775A1-C006-4286-A7DB-997ABB04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753371"/>
                <a:ext cx="392907" cy="392908"/>
              </a:xfrm>
              <a:prstGeom prst="ellipse">
                <a:avLst/>
              </a:prstGeom>
              <a:solidFill>
                <a:srgbClr val="D5E8D4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/>
                        <m:t>𝛿</m:t>
                      </m:r>
                      <m:sSup>
                        <m:sSupPr>
                          <m:ctrlPr>
                            <a:rPr lang="id-ID" sz="12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/>
                            <m:t>I</m:t>
                          </m:r>
                        </m:e>
                        <m:sup>
                          <m:r>
                            <a:rPr lang="en-US" sz="1200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>
          <p:sp>
            <p:nvSpPr>
              <p:cNvPr id="97" name="Oval 92">
                <a:extLst>
                  <a:ext uri="{FF2B5EF4-FFF2-40B4-BE49-F238E27FC236}">
                    <a16:creationId xmlns:a16="http://schemas.microsoft.com/office/drawing/2014/main" id="{7B6775A1-C006-4286-A7DB-997ABB04E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4753371"/>
                <a:ext cx="392907" cy="39290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 94">
            <a:extLst>
              <a:ext uri="{FF2B5EF4-FFF2-40B4-BE49-F238E27FC236}">
                <a16:creationId xmlns:a16="http://schemas.microsoft.com/office/drawing/2014/main" id="{92EC6A2A-5C33-46FE-86C8-A408DDBE319E}"/>
              </a:ext>
            </a:extLst>
          </p:cNvPr>
          <p:cNvSpPr>
            <a:spLocks/>
          </p:cNvSpPr>
          <p:nvPr/>
        </p:nvSpPr>
        <p:spPr bwMode="auto">
          <a:xfrm>
            <a:off x="3287713" y="3575050"/>
            <a:ext cx="336550" cy="1201738"/>
          </a:xfrm>
          <a:custGeom>
            <a:avLst/>
            <a:gdLst>
              <a:gd name="T0" fmla="*/ 212 w 212"/>
              <a:gd name="T1" fmla="*/ 0 h 757"/>
              <a:gd name="T2" fmla="*/ 212 w 212"/>
              <a:gd name="T3" fmla="*/ 28 h 757"/>
              <a:gd name="T4" fmla="*/ 58 w 212"/>
              <a:gd name="T5" fmla="*/ 28 h 757"/>
              <a:gd name="T6" fmla="*/ 58 w 212"/>
              <a:gd name="T7" fmla="*/ 703 h 757"/>
              <a:gd name="T8" fmla="*/ 88 w 212"/>
              <a:gd name="T9" fmla="*/ 703 h 757"/>
              <a:gd name="T10" fmla="*/ 44 w 212"/>
              <a:gd name="T11" fmla="*/ 757 h 757"/>
              <a:gd name="T12" fmla="*/ 0 w 212"/>
              <a:gd name="T13" fmla="*/ 703 h 757"/>
              <a:gd name="T14" fmla="*/ 30 w 212"/>
              <a:gd name="T15" fmla="*/ 703 h 757"/>
              <a:gd name="T16" fmla="*/ 30 w 212"/>
              <a:gd name="T17" fmla="*/ 0 h 757"/>
              <a:gd name="T18" fmla="*/ 212 w 212"/>
              <a:gd name="T19" fmla="*/ 0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757">
                <a:moveTo>
                  <a:pt x="212" y="0"/>
                </a:moveTo>
                <a:lnTo>
                  <a:pt x="212" y="28"/>
                </a:lnTo>
                <a:lnTo>
                  <a:pt x="58" y="28"/>
                </a:lnTo>
                <a:lnTo>
                  <a:pt x="58" y="703"/>
                </a:lnTo>
                <a:lnTo>
                  <a:pt x="88" y="703"/>
                </a:lnTo>
                <a:lnTo>
                  <a:pt x="44" y="757"/>
                </a:lnTo>
                <a:lnTo>
                  <a:pt x="0" y="703"/>
                </a:lnTo>
                <a:lnTo>
                  <a:pt x="30" y="703"/>
                </a:lnTo>
                <a:lnTo>
                  <a:pt x="30" y="0"/>
                </a:lnTo>
                <a:lnTo>
                  <a:pt x="212" y="0"/>
                </a:lnTo>
                <a:close/>
              </a:path>
            </a:pathLst>
          </a:custGeom>
          <a:solidFill>
            <a:srgbClr val="BD14C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0" name="Freeform 95">
            <a:extLst>
              <a:ext uri="{FF2B5EF4-FFF2-40B4-BE49-F238E27FC236}">
                <a16:creationId xmlns:a16="http://schemas.microsoft.com/office/drawing/2014/main" id="{4D0CC799-BF8E-4D7F-BB14-6127056ECE47}"/>
              </a:ext>
            </a:extLst>
          </p:cNvPr>
          <p:cNvSpPr>
            <a:spLocks/>
          </p:cNvSpPr>
          <p:nvPr/>
        </p:nvSpPr>
        <p:spPr bwMode="auto">
          <a:xfrm>
            <a:off x="3287713" y="4691063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2" name="Freeform 97">
            <a:extLst>
              <a:ext uri="{FF2B5EF4-FFF2-40B4-BE49-F238E27FC236}">
                <a16:creationId xmlns:a16="http://schemas.microsoft.com/office/drawing/2014/main" id="{4994AD56-EB13-44E8-BDD2-8AFE4A8AB97D}"/>
              </a:ext>
            </a:extLst>
          </p:cNvPr>
          <p:cNvSpPr>
            <a:spLocks/>
          </p:cNvSpPr>
          <p:nvPr/>
        </p:nvSpPr>
        <p:spPr bwMode="auto">
          <a:xfrm>
            <a:off x="3656012" y="3638549"/>
            <a:ext cx="147637" cy="615951"/>
          </a:xfrm>
          <a:custGeom>
            <a:avLst/>
            <a:gdLst>
              <a:gd name="T0" fmla="*/ 58 w 88"/>
              <a:gd name="T1" fmla="*/ 244 h 244"/>
              <a:gd name="T2" fmla="*/ 30 w 88"/>
              <a:gd name="T3" fmla="*/ 244 h 244"/>
              <a:gd name="T4" fmla="*/ 30 w 88"/>
              <a:gd name="T5" fmla="*/ 121 h 244"/>
              <a:gd name="T6" fmla="*/ 30 w 88"/>
              <a:gd name="T7" fmla="*/ 54 h 244"/>
              <a:gd name="T8" fmla="*/ 0 w 88"/>
              <a:gd name="T9" fmla="*/ 54 h 244"/>
              <a:gd name="T10" fmla="*/ 44 w 88"/>
              <a:gd name="T11" fmla="*/ 0 h 244"/>
              <a:gd name="T12" fmla="*/ 88 w 88"/>
              <a:gd name="T13" fmla="*/ 54 h 244"/>
              <a:gd name="T14" fmla="*/ 58 w 88"/>
              <a:gd name="T15" fmla="*/ 54 h 244"/>
              <a:gd name="T16" fmla="*/ 58 w 88"/>
              <a:gd name="T17" fmla="*/ 121 h 244"/>
              <a:gd name="T18" fmla="*/ 58 w 88"/>
              <a:gd name="T1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244">
                <a:moveTo>
                  <a:pt x="58" y="244"/>
                </a:moveTo>
                <a:lnTo>
                  <a:pt x="30" y="244"/>
                </a:lnTo>
                <a:lnTo>
                  <a:pt x="30" y="121"/>
                </a:lnTo>
                <a:lnTo>
                  <a:pt x="30" y="54"/>
                </a:ln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  <a:lnTo>
                  <a:pt x="58" y="121"/>
                </a:lnTo>
                <a:lnTo>
                  <a:pt x="58" y="244"/>
                </a:lnTo>
                <a:close/>
              </a:path>
            </a:pathLst>
          </a:custGeom>
          <a:solidFill>
            <a:srgbClr val="BD14C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3" name="Freeform 98">
            <a:extLst>
              <a:ext uri="{FF2B5EF4-FFF2-40B4-BE49-F238E27FC236}">
                <a16:creationId xmlns:a16="http://schemas.microsoft.com/office/drawing/2014/main" id="{0812A2BC-19BE-4A58-BD69-5C90D32F43E4}"/>
              </a:ext>
            </a:extLst>
          </p:cNvPr>
          <p:cNvSpPr>
            <a:spLocks/>
          </p:cNvSpPr>
          <p:nvPr/>
        </p:nvSpPr>
        <p:spPr bwMode="auto">
          <a:xfrm>
            <a:off x="3656013" y="3638550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4" name="Freeform 99">
            <a:extLst>
              <a:ext uri="{FF2B5EF4-FFF2-40B4-BE49-F238E27FC236}">
                <a16:creationId xmlns:a16="http://schemas.microsoft.com/office/drawing/2014/main" id="{7213DA99-92FD-4406-80EF-7DF409A3BB74}"/>
              </a:ext>
            </a:extLst>
          </p:cNvPr>
          <p:cNvSpPr>
            <a:spLocks/>
          </p:cNvSpPr>
          <p:nvPr/>
        </p:nvSpPr>
        <p:spPr bwMode="auto">
          <a:xfrm>
            <a:off x="3867969" y="3460633"/>
            <a:ext cx="226010" cy="877306"/>
          </a:xfrm>
          <a:custGeom>
            <a:avLst/>
            <a:gdLst>
              <a:gd name="T0" fmla="*/ 32 w 103"/>
              <a:gd name="T1" fmla="*/ 512 h 512"/>
              <a:gd name="T2" fmla="*/ 32 w 103"/>
              <a:gd name="T3" fmla="*/ 485 h 512"/>
              <a:gd name="T4" fmla="*/ 74 w 103"/>
              <a:gd name="T5" fmla="*/ 483 h 512"/>
              <a:gd name="T6" fmla="*/ 74 w 103"/>
              <a:gd name="T7" fmla="*/ 59 h 512"/>
              <a:gd name="T8" fmla="*/ 54 w 103"/>
              <a:gd name="T9" fmla="*/ 58 h 512"/>
              <a:gd name="T10" fmla="*/ 53 w 103"/>
              <a:gd name="T11" fmla="*/ 88 h 512"/>
              <a:gd name="T12" fmla="*/ 0 w 103"/>
              <a:gd name="T13" fmla="*/ 43 h 512"/>
              <a:gd name="T14" fmla="*/ 55 w 103"/>
              <a:gd name="T15" fmla="*/ 0 h 512"/>
              <a:gd name="T16" fmla="*/ 54 w 103"/>
              <a:gd name="T17" fmla="*/ 30 h 512"/>
              <a:gd name="T18" fmla="*/ 103 w 103"/>
              <a:gd name="T19" fmla="*/ 31 h 512"/>
              <a:gd name="T20" fmla="*/ 103 w 103"/>
              <a:gd name="T21" fmla="*/ 512 h 512"/>
              <a:gd name="T22" fmla="*/ 32 w 103"/>
              <a:gd name="T23" fmla="*/ 512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512">
                <a:moveTo>
                  <a:pt x="32" y="512"/>
                </a:moveTo>
                <a:lnTo>
                  <a:pt x="32" y="485"/>
                </a:lnTo>
                <a:lnTo>
                  <a:pt x="74" y="483"/>
                </a:lnTo>
                <a:lnTo>
                  <a:pt x="74" y="59"/>
                </a:lnTo>
                <a:lnTo>
                  <a:pt x="54" y="58"/>
                </a:lnTo>
                <a:lnTo>
                  <a:pt x="53" y="88"/>
                </a:lnTo>
                <a:lnTo>
                  <a:pt x="0" y="43"/>
                </a:lnTo>
                <a:lnTo>
                  <a:pt x="55" y="0"/>
                </a:lnTo>
                <a:lnTo>
                  <a:pt x="54" y="30"/>
                </a:lnTo>
                <a:lnTo>
                  <a:pt x="103" y="31"/>
                </a:lnTo>
                <a:lnTo>
                  <a:pt x="103" y="512"/>
                </a:lnTo>
                <a:lnTo>
                  <a:pt x="32" y="512"/>
                </a:lnTo>
                <a:close/>
              </a:path>
            </a:pathLst>
          </a:custGeom>
          <a:solidFill>
            <a:srgbClr val="FFB6B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105" name="Freeform 100">
            <a:extLst>
              <a:ext uri="{FF2B5EF4-FFF2-40B4-BE49-F238E27FC236}">
                <a16:creationId xmlns:a16="http://schemas.microsoft.com/office/drawing/2014/main" id="{0E5F4486-BF66-4831-AF1B-31C15E608F3B}"/>
              </a:ext>
            </a:extLst>
          </p:cNvPr>
          <p:cNvSpPr>
            <a:spLocks/>
          </p:cNvSpPr>
          <p:nvPr/>
        </p:nvSpPr>
        <p:spPr bwMode="auto">
          <a:xfrm>
            <a:off x="3868738" y="3427413"/>
            <a:ext cx="87312" cy="139700"/>
          </a:xfrm>
          <a:custGeom>
            <a:avLst/>
            <a:gdLst>
              <a:gd name="T0" fmla="*/ 54 w 55"/>
              <a:gd name="T1" fmla="*/ 58 h 88"/>
              <a:gd name="T2" fmla="*/ 53 w 55"/>
              <a:gd name="T3" fmla="*/ 88 h 88"/>
              <a:gd name="T4" fmla="*/ 0 w 55"/>
              <a:gd name="T5" fmla="*/ 43 h 88"/>
              <a:gd name="T6" fmla="*/ 55 w 55"/>
              <a:gd name="T7" fmla="*/ 0 h 88"/>
              <a:gd name="T8" fmla="*/ 54 w 55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88">
                <a:moveTo>
                  <a:pt x="54" y="58"/>
                </a:moveTo>
                <a:lnTo>
                  <a:pt x="53" y="88"/>
                </a:lnTo>
                <a:lnTo>
                  <a:pt x="0" y="43"/>
                </a:lnTo>
                <a:lnTo>
                  <a:pt x="55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6" name="Freeform 101">
            <a:extLst>
              <a:ext uri="{FF2B5EF4-FFF2-40B4-BE49-F238E27FC236}">
                <a16:creationId xmlns:a16="http://schemas.microsoft.com/office/drawing/2014/main" id="{B1B89DB2-4495-4C17-A6E2-2C8E7DF27CF0}"/>
              </a:ext>
            </a:extLst>
          </p:cNvPr>
          <p:cNvSpPr>
            <a:spLocks/>
          </p:cNvSpPr>
          <p:nvPr/>
        </p:nvSpPr>
        <p:spPr bwMode="auto">
          <a:xfrm>
            <a:off x="3070225" y="2433638"/>
            <a:ext cx="514350" cy="1135063"/>
          </a:xfrm>
          <a:custGeom>
            <a:avLst/>
            <a:gdLst>
              <a:gd name="T0" fmla="*/ 28 w 324"/>
              <a:gd name="T1" fmla="*/ 115 h 715"/>
              <a:gd name="T2" fmla="*/ 0 w 324"/>
              <a:gd name="T3" fmla="*/ 115 h 715"/>
              <a:gd name="T4" fmla="*/ 0 w 324"/>
              <a:gd name="T5" fmla="*/ 0 h 715"/>
              <a:gd name="T6" fmla="*/ 238 w 324"/>
              <a:gd name="T7" fmla="*/ 0 h 715"/>
              <a:gd name="T8" fmla="*/ 238 w 324"/>
              <a:gd name="T9" fmla="*/ 657 h 715"/>
              <a:gd name="T10" fmla="*/ 270 w 324"/>
              <a:gd name="T11" fmla="*/ 657 h 715"/>
              <a:gd name="T12" fmla="*/ 270 w 324"/>
              <a:gd name="T13" fmla="*/ 627 h 715"/>
              <a:gd name="T14" fmla="*/ 324 w 324"/>
              <a:gd name="T15" fmla="*/ 671 h 715"/>
              <a:gd name="T16" fmla="*/ 270 w 324"/>
              <a:gd name="T17" fmla="*/ 715 h 715"/>
              <a:gd name="T18" fmla="*/ 270 w 324"/>
              <a:gd name="T19" fmla="*/ 685 h 715"/>
              <a:gd name="T20" fmla="*/ 209 w 324"/>
              <a:gd name="T21" fmla="*/ 685 h 715"/>
              <a:gd name="T22" fmla="*/ 209 w 324"/>
              <a:gd name="T23" fmla="*/ 28 h 715"/>
              <a:gd name="T24" fmla="*/ 28 w 324"/>
              <a:gd name="T25" fmla="*/ 28 h 715"/>
              <a:gd name="T26" fmla="*/ 28 w 324"/>
              <a:gd name="T27" fmla="*/ 115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4" h="715">
                <a:moveTo>
                  <a:pt x="28" y="115"/>
                </a:moveTo>
                <a:lnTo>
                  <a:pt x="0" y="115"/>
                </a:lnTo>
                <a:lnTo>
                  <a:pt x="0" y="0"/>
                </a:lnTo>
                <a:lnTo>
                  <a:pt x="238" y="0"/>
                </a:lnTo>
                <a:lnTo>
                  <a:pt x="238" y="657"/>
                </a:lnTo>
                <a:lnTo>
                  <a:pt x="270" y="657"/>
                </a:lnTo>
                <a:lnTo>
                  <a:pt x="270" y="627"/>
                </a:lnTo>
                <a:lnTo>
                  <a:pt x="324" y="671"/>
                </a:lnTo>
                <a:lnTo>
                  <a:pt x="270" y="715"/>
                </a:lnTo>
                <a:lnTo>
                  <a:pt x="270" y="685"/>
                </a:lnTo>
                <a:lnTo>
                  <a:pt x="209" y="685"/>
                </a:lnTo>
                <a:lnTo>
                  <a:pt x="209" y="28"/>
                </a:lnTo>
                <a:lnTo>
                  <a:pt x="28" y="28"/>
                </a:lnTo>
                <a:lnTo>
                  <a:pt x="28" y="115"/>
                </a:lnTo>
                <a:close/>
              </a:path>
            </a:pathLst>
          </a:custGeom>
          <a:solidFill>
            <a:srgbClr val="FFB6B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7" name="Freeform 102">
            <a:extLst>
              <a:ext uri="{FF2B5EF4-FFF2-40B4-BE49-F238E27FC236}">
                <a16:creationId xmlns:a16="http://schemas.microsoft.com/office/drawing/2014/main" id="{E2D969A1-4A58-4448-AD7F-494B4A37B1FB}"/>
              </a:ext>
            </a:extLst>
          </p:cNvPr>
          <p:cNvSpPr>
            <a:spLocks/>
          </p:cNvSpPr>
          <p:nvPr/>
        </p:nvSpPr>
        <p:spPr bwMode="auto">
          <a:xfrm>
            <a:off x="3498850" y="3429000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Oval 103">
                <a:extLst>
                  <a:ext uri="{FF2B5EF4-FFF2-40B4-BE49-F238E27FC236}">
                    <a16:creationId xmlns:a16="http://schemas.microsoft.com/office/drawing/2014/main" id="{CBFDE718-C328-406A-80B4-7013DB8BD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913" y="2562900"/>
                <a:ext cx="463549" cy="465375"/>
              </a:xfrm>
              <a:prstGeom prst="ellipse">
                <a:avLst/>
              </a:prstGeom>
              <a:solidFill>
                <a:srgbClr val="D5E8D4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id-ID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>
          <p:sp>
            <p:nvSpPr>
              <p:cNvPr id="108" name="Oval 103">
                <a:extLst>
                  <a:ext uri="{FF2B5EF4-FFF2-40B4-BE49-F238E27FC236}">
                    <a16:creationId xmlns:a16="http://schemas.microsoft.com/office/drawing/2014/main" id="{CBFDE718-C328-406A-80B4-7013DB8BD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913" y="2562900"/>
                <a:ext cx="463549" cy="465375"/>
              </a:xfrm>
              <a:prstGeom prst="ellipse">
                <a:avLst/>
              </a:prstGeom>
              <a:blipFill>
                <a:blip r:embed="rId9"/>
                <a:stretch>
                  <a:fillRect r="-1299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reeform 104">
            <a:extLst>
              <a:ext uri="{FF2B5EF4-FFF2-40B4-BE49-F238E27FC236}">
                <a16:creationId xmlns:a16="http://schemas.microsoft.com/office/drawing/2014/main" id="{CE629CB4-3105-4FEF-9392-1606EE2E38B5}"/>
              </a:ext>
            </a:extLst>
          </p:cNvPr>
          <p:cNvSpPr>
            <a:spLocks/>
          </p:cNvSpPr>
          <p:nvPr/>
        </p:nvSpPr>
        <p:spPr bwMode="auto">
          <a:xfrm>
            <a:off x="2786063" y="3027363"/>
            <a:ext cx="376237" cy="1774825"/>
          </a:xfrm>
          <a:custGeom>
            <a:avLst/>
            <a:gdLst>
              <a:gd name="T0" fmla="*/ 28 w 237"/>
              <a:gd name="T1" fmla="*/ 1118 h 1118"/>
              <a:gd name="T2" fmla="*/ 0 w 237"/>
              <a:gd name="T3" fmla="*/ 1118 h 1118"/>
              <a:gd name="T4" fmla="*/ 1 w 237"/>
              <a:gd name="T5" fmla="*/ 543 h 1118"/>
              <a:gd name="T6" fmla="*/ 179 w 237"/>
              <a:gd name="T7" fmla="*/ 543 h 1118"/>
              <a:gd name="T8" fmla="*/ 179 w 237"/>
              <a:gd name="T9" fmla="*/ 53 h 1118"/>
              <a:gd name="T10" fmla="*/ 149 w 237"/>
              <a:gd name="T11" fmla="*/ 53 h 1118"/>
              <a:gd name="T12" fmla="*/ 193 w 237"/>
              <a:gd name="T13" fmla="*/ 0 h 1118"/>
              <a:gd name="T14" fmla="*/ 237 w 237"/>
              <a:gd name="T15" fmla="*/ 53 h 1118"/>
              <a:gd name="T16" fmla="*/ 207 w 237"/>
              <a:gd name="T17" fmla="*/ 53 h 1118"/>
              <a:gd name="T18" fmla="*/ 207 w 237"/>
              <a:gd name="T19" fmla="*/ 571 h 1118"/>
              <a:gd name="T20" fmla="*/ 29 w 237"/>
              <a:gd name="T21" fmla="*/ 571 h 1118"/>
              <a:gd name="T22" fmla="*/ 28 w 237"/>
              <a:gd name="T23" fmla="*/ 1118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118">
                <a:moveTo>
                  <a:pt x="28" y="1118"/>
                </a:moveTo>
                <a:lnTo>
                  <a:pt x="0" y="1118"/>
                </a:lnTo>
                <a:lnTo>
                  <a:pt x="1" y="543"/>
                </a:lnTo>
                <a:lnTo>
                  <a:pt x="179" y="543"/>
                </a:lnTo>
                <a:lnTo>
                  <a:pt x="179" y="53"/>
                </a:lnTo>
                <a:lnTo>
                  <a:pt x="149" y="53"/>
                </a:lnTo>
                <a:lnTo>
                  <a:pt x="193" y="0"/>
                </a:lnTo>
                <a:lnTo>
                  <a:pt x="237" y="53"/>
                </a:lnTo>
                <a:lnTo>
                  <a:pt x="207" y="53"/>
                </a:lnTo>
                <a:lnTo>
                  <a:pt x="207" y="571"/>
                </a:lnTo>
                <a:lnTo>
                  <a:pt x="29" y="571"/>
                </a:lnTo>
                <a:lnTo>
                  <a:pt x="28" y="1118"/>
                </a:lnTo>
                <a:close/>
              </a:path>
            </a:pathLst>
          </a:custGeom>
          <a:solidFill>
            <a:srgbClr val="FF99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0" name="Freeform 105">
            <a:extLst>
              <a:ext uri="{FF2B5EF4-FFF2-40B4-BE49-F238E27FC236}">
                <a16:creationId xmlns:a16="http://schemas.microsoft.com/office/drawing/2014/main" id="{B6C3C7DD-803C-4583-8E18-18A80D10CCC7}"/>
              </a:ext>
            </a:extLst>
          </p:cNvPr>
          <p:cNvSpPr>
            <a:spLocks/>
          </p:cNvSpPr>
          <p:nvPr/>
        </p:nvSpPr>
        <p:spPr bwMode="auto">
          <a:xfrm>
            <a:off x="3022600" y="3027363"/>
            <a:ext cx="139700" cy="84138"/>
          </a:xfrm>
          <a:custGeom>
            <a:avLst/>
            <a:gdLst>
              <a:gd name="T0" fmla="*/ 30 w 88"/>
              <a:gd name="T1" fmla="*/ 53 h 53"/>
              <a:gd name="T2" fmla="*/ 0 w 88"/>
              <a:gd name="T3" fmla="*/ 53 h 53"/>
              <a:gd name="T4" fmla="*/ 44 w 88"/>
              <a:gd name="T5" fmla="*/ 0 h 53"/>
              <a:gd name="T6" fmla="*/ 88 w 88"/>
              <a:gd name="T7" fmla="*/ 53 h 53"/>
              <a:gd name="T8" fmla="*/ 58 w 88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3">
                <a:moveTo>
                  <a:pt x="30" y="53"/>
                </a:moveTo>
                <a:lnTo>
                  <a:pt x="0" y="53"/>
                </a:lnTo>
                <a:lnTo>
                  <a:pt x="44" y="0"/>
                </a:lnTo>
                <a:lnTo>
                  <a:pt x="88" y="53"/>
                </a:lnTo>
                <a:lnTo>
                  <a:pt x="58" y="53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1" name="Freeform 106">
            <a:extLst>
              <a:ext uri="{FF2B5EF4-FFF2-40B4-BE49-F238E27FC236}">
                <a16:creationId xmlns:a16="http://schemas.microsoft.com/office/drawing/2014/main" id="{9E3C1D10-125B-40C3-A71A-40C58C31DB40}"/>
              </a:ext>
            </a:extLst>
          </p:cNvPr>
          <p:cNvSpPr>
            <a:spLocks/>
          </p:cNvSpPr>
          <p:nvPr/>
        </p:nvSpPr>
        <p:spPr bwMode="auto">
          <a:xfrm>
            <a:off x="2254250" y="2254250"/>
            <a:ext cx="1395412" cy="3740150"/>
          </a:xfrm>
          <a:custGeom>
            <a:avLst/>
            <a:gdLst>
              <a:gd name="T0" fmla="*/ 879 w 879"/>
              <a:gd name="T1" fmla="*/ 717 h 2356"/>
              <a:gd name="T2" fmla="*/ 851 w 879"/>
              <a:gd name="T3" fmla="*/ 717 h 2356"/>
              <a:gd name="T4" fmla="*/ 851 w 879"/>
              <a:gd name="T5" fmla="*/ 28 h 2356"/>
              <a:gd name="T6" fmla="*/ 157 w 879"/>
              <a:gd name="T7" fmla="*/ 28 h 2356"/>
              <a:gd name="T8" fmla="*/ 157 w 879"/>
              <a:gd name="T9" fmla="*/ 2236 h 2356"/>
              <a:gd name="T10" fmla="*/ 58 w 879"/>
              <a:gd name="T11" fmla="*/ 2236 h 2356"/>
              <a:gd name="T12" fmla="*/ 58 w 879"/>
              <a:gd name="T13" fmla="*/ 2302 h 2356"/>
              <a:gd name="T14" fmla="*/ 88 w 879"/>
              <a:gd name="T15" fmla="*/ 2302 h 2356"/>
              <a:gd name="T16" fmla="*/ 44 w 879"/>
              <a:gd name="T17" fmla="*/ 2356 h 2356"/>
              <a:gd name="T18" fmla="*/ 0 w 879"/>
              <a:gd name="T19" fmla="*/ 2302 h 2356"/>
              <a:gd name="T20" fmla="*/ 30 w 879"/>
              <a:gd name="T21" fmla="*/ 2302 h 2356"/>
              <a:gd name="T22" fmla="*/ 30 w 879"/>
              <a:gd name="T23" fmla="*/ 2207 h 2356"/>
              <a:gd name="T24" fmla="*/ 129 w 879"/>
              <a:gd name="T25" fmla="*/ 2207 h 2356"/>
              <a:gd name="T26" fmla="*/ 129 w 879"/>
              <a:gd name="T27" fmla="*/ 0 h 2356"/>
              <a:gd name="T28" fmla="*/ 879 w 879"/>
              <a:gd name="T29" fmla="*/ 0 h 2356"/>
              <a:gd name="T30" fmla="*/ 879 w 879"/>
              <a:gd name="T31" fmla="*/ 717 h 2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9" h="2356">
                <a:moveTo>
                  <a:pt x="879" y="717"/>
                </a:moveTo>
                <a:lnTo>
                  <a:pt x="851" y="717"/>
                </a:lnTo>
                <a:lnTo>
                  <a:pt x="851" y="28"/>
                </a:lnTo>
                <a:lnTo>
                  <a:pt x="157" y="28"/>
                </a:lnTo>
                <a:lnTo>
                  <a:pt x="157" y="2236"/>
                </a:lnTo>
                <a:lnTo>
                  <a:pt x="58" y="2236"/>
                </a:lnTo>
                <a:lnTo>
                  <a:pt x="58" y="2302"/>
                </a:lnTo>
                <a:lnTo>
                  <a:pt x="88" y="2302"/>
                </a:lnTo>
                <a:lnTo>
                  <a:pt x="44" y="2356"/>
                </a:lnTo>
                <a:lnTo>
                  <a:pt x="0" y="2302"/>
                </a:lnTo>
                <a:lnTo>
                  <a:pt x="30" y="2302"/>
                </a:lnTo>
                <a:lnTo>
                  <a:pt x="30" y="2207"/>
                </a:lnTo>
                <a:lnTo>
                  <a:pt x="129" y="2207"/>
                </a:lnTo>
                <a:lnTo>
                  <a:pt x="129" y="0"/>
                </a:lnTo>
                <a:lnTo>
                  <a:pt x="879" y="0"/>
                </a:lnTo>
                <a:lnTo>
                  <a:pt x="879" y="717"/>
                </a:lnTo>
                <a:close/>
              </a:path>
            </a:pathLst>
          </a:custGeom>
          <a:solidFill>
            <a:srgbClr val="FFB6B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2" name="Freeform 107">
            <a:extLst>
              <a:ext uri="{FF2B5EF4-FFF2-40B4-BE49-F238E27FC236}">
                <a16:creationId xmlns:a16="http://schemas.microsoft.com/office/drawing/2014/main" id="{9794B655-FB5E-4D75-9660-FB705FC80DAD}"/>
              </a:ext>
            </a:extLst>
          </p:cNvPr>
          <p:cNvSpPr>
            <a:spLocks/>
          </p:cNvSpPr>
          <p:nvPr/>
        </p:nvSpPr>
        <p:spPr bwMode="auto">
          <a:xfrm>
            <a:off x="2254250" y="590867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08">
                <a:extLst>
                  <a:ext uri="{FF2B5EF4-FFF2-40B4-BE49-F238E27FC236}">
                    <a16:creationId xmlns:a16="http://schemas.microsoft.com/office/drawing/2014/main" id="{38C85266-7E32-45E3-B121-3DC703589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925" y="5995988"/>
                <a:ext cx="579437" cy="581784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200" dirty="0"/>
                  <a:t>W</a:t>
                </a:r>
                <a:endParaRPr lang="id-ID" sz="1200" dirty="0"/>
              </a:p>
            </p:txBody>
          </p:sp>
        </mc:Choice>
        <mc:Fallback>
          <p:sp>
            <p:nvSpPr>
              <p:cNvPr id="113" name="Oval 108">
                <a:extLst>
                  <a:ext uri="{FF2B5EF4-FFF2-40B4-BE49-F238E27FC236}">
                    <a16:creationId xmlns:a16="http://schemas.microsoft.com/office/drawing/2014/main" id="{38C85266-7E32-45E3-B121-3DC703589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9925" y="5995988"/>
                <a:ext cx="579437" cy="5817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Oval 109">
                <a:extLst>
                  <a:ext uri="{FF2B5EF4-FFF2-40B4-BE49-F238E27FC236}">
                    <a16:creationId xmlns:a16="http://schemas.microsoft.com/office/drawing/2014/main" id="{83CE5E41-0B91-48FA-88ED-C6F236186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801" y="6446044"/>
                <a:ext cx="685799" cy="685800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x</a:t>
                </a:r>
                <a:endParaRPr lang="id-ID" dirty="0"/>
              </a:p>
            </p:txBody>
          </p:sp>
        </mc:Choice>
        <mc:Fallback>
          <p:sp>
            <p:nvSpPr>
              <p:cNvPr id="114" name="Oval 109">
                <a:extLst>
                  <a:ext uri="{FF2B5EF4-FFF2-40B4-BE49-F238E27FC236}">
                    <a16:creationId xmlns:a16="http://schemas.microsoft.com/office/drawing/2014/main" id="{83CE5E41-0B91-48FA-88ED-C6F236186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6801" y="6446044"/>
                <a:ext cx="685799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reeform 110">
            <a:extLst>
              <a:ext uri="{FF2B5EF4-FFF2-40B4-BE49-F238E27FC236}">
                <a16:creationId xmlns:a16="http://schemas.microsoft.com/office/drawing/2014/main" id="{E096BD6D-AE6C-4D4A-928D-5A7841FA8A63}"/>
              </a:ext>
            </a:extLst>
          </p:cNvPr>
          <p:cNvSpPr>
            <a:spLocks/>
          </p:cNvSpPr>
          <p:nvPr/>
        </p:nvSpPr>
        <p:spPr bwMode="auto">
          <a:xfrm>
            <a:off x="2565400" y="2797175"/>
            <a:ext cx="322262" cy="3690938"/>
          </a:xfrm>
          <a:custGeom>
            <a:avLst/>
            <a:gdLst>
              <a:gd name="T0" fmla="*/ 203 w 203"/>
              <a:gd name="T1" fmla="*/ 0 h 2325"/>
              <a:gd name="T2" fmla="*/ 203 w 203"/>
              <a:gd name="T3" fmla="*/ 29 h 2325"/>
              <a:gd name="T4" fmla="*/ 58 w 203"/>
              <a:gd name="T5" fmla="*/ 29 h 2325"/>
              <a:gd name="T6" fmla="*/ 58 w 203"/>
              <a:gd name="T7" fmla="*/ 2272 h 2325"/>
              <a:gd name="T8" fmla="*/ 87 w 203"/>
              <a:gd name="T9" fmla="*/ 2272 h 2325"/>
              <a:gd name="T10" fmla="*/ 43 w 203"/>
              <a:gd name="T11" fmla="*/ 2325 h 2325"/>
              <a:gd name="T12" fmla="*/ 0 w 203"/>
              <a:gd name="T13" fmla="*/ 2272 h 2325"/>
              <a:gd name="T14" fmla="*/ 29 w 203"/>
              <a:gd name="T15" fmla="*/ 2272 h 2325"/>
              <a:gd name="T16" fmla="*/ 29 w 203"/>
              <a:gd name="T17" fmla="*/ 0 h 2325"/>
              <a:gd name="T18" fmla="*/ 203 w 203"/>
              <a:gd name="T19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" h="2325">
                <a:moveTo>
                  <a:pt x="203" y="0"/>
                </a:moveTo>
                <a:lnTo>
                  <a:pt x="203" y="29"/>
                </a:lnTo>
                <a:lnTo>
                  <a:pt x="58" y="29"/>
                </a:lnTo>
                <a:lnTo>
                  <a:pt x="58" y="2272"/>
                </a:lnTo>
                <a:lnTo>
                  <a:pt x="87" y="2272"/>
                </a:lnTo>
                <a:lnTo>
                  <a:pt x="43" y="2325"/>
                </a:lnTo>
                <a:lnTo>
                  <a:pt x="0" y="2272"/>
                </a:lnTo>
                <a:lnTo>
                  <a:pt x="29" y="2272"/>
                </a:lnTo>
                <a:lnTo>
                  <a:pt x="29" y="0"/>
                </a:lnTo>
                <a:lnTo>
                  <a:pt x="203" y="0"/>
                </a:lnTo>
                <a:close/>
              </a:path>
            </a:pathLst>
          </a:custGeom>
          <a:solidFill>
            <a:srgbClr val="A368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6" name="Freeform 111">
            <a:extLst>
              <a:ext uri="{FF2B5EF4-FFF2-40B4-BE49-F238E27FC236}">
                <a16:creationId xmlns:a16="http://schemas.microsoft.com/office/drawing/2014/main" id="{903FDDB1-B456-4D61-A4B9-B40C46662BED}"/>
              </a:ext>
            </a:extLst>
          </p:cNvPr>
          <p:cNvSpPr>
            <a:spLocks/>
          </p:cNvSpPr>
          <p:nvPr/>
        </p:nvSpPr>
        <p:spPr bwMode="auto">
          <a:xfrm>
            <a:off x="2565400" y="6403975"/>
            <a:ext cx="138112" cy="84138"/>
          </a:xfrm>
          <a:custGeom>
            <a:avLst/>
            <a:gdLst>
              <a:gd name="T0" fmla="*/ 58 w 87"/>
              <a:gd name="T1" fmla="*/ 0 h 53"/>
              <a:gd name="T2" fmla="*/ 87 w 87"/>
              <a:gd name="T3" fmla="*/ 0 h 53"/>
              <a:gd name="T4" fmla="*/ 43 w 87"/>
              <a:gd name="T5" fmla="*/ 53 h 53"/>
              <a:gd name="T6" fmla="*/ 0 w 87"/>
              <a:gd name="T7" fmla="*/ 0 h 53"/>
              <a:gd name="T8" fmla="*/ 29 w 87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3">
                <a:moveTo>
                  <a:pt x="58" y="0"/>
                </a:moveTo>
                <a:lnTo>
                  <a:pt x="87" y="0"/>
                </a:lnTo>
                <a:lnTo>
                  <a:pt x="43" y="53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8" name="Freeform 113">
            <a:extLst>
              <a:ext uri="{FF2B5EF4-FFF2-40B4-BE49-F238E27FC236}">
                <a16:creationId xmlns:a16="http://schemas.microsoft.com/office/drawing/2014/main" id="{6435645B-60D3-4A09-AAAF-26F6EDE06573}"/>
              </a:ext>
            </a:extLst>
          </p:cNvPr>
          <p:cNvSpPr>
            <a:spLocks/>
          </p:cNvSpPr>
          <p:nvPr/>
        </p:nvSpPr>
        <p:spPr bwMode="auto">
          <a:xfrm>
            <a:off x="1844675" y="2797175"/>
            <a:ext cx="1041400" cy="2232025"/>
          </a:xfrm>
          <a:custGeom>
            <a:avLst/>
            <a:gdLst>
              <a:gd name="T0" fmla="*/ 656 w 656"/>
              <a:gd name="T1" fmla="*/ 0 h 1406"/>
              <a:gd name="T2" fmla="*/ 656 w 656"/>
              <a:gd name="T3" fmla="*/ 29 h 1406"/>
              <a:gd name="T4" fmla="*/ 498 w 656"/>
              <a:gd name="T5" fmla="*/ 29 h 1406"/>
              <a:gd name="T6" fmla="*/ 498 w 656"/>
              <a:gd name="T7" fmla="*/ 1376 h 1406"/>
              <a:gd name="T8" fmla="*/ 54 w 656"/>
              <a:gd name="T9" fmla="*/ 1376 h 1406"/>
              <a:gd name="T10" fmla="*/ 54 w 656"/>
              <a:gd name="T11" fmla="*/ 1406 h 1406"/>
              <a:gd name="T12" fmla="*/ 0 w 656"/>
              <a:gd name="T13" fmla="*/ 1362 h 1406"/>
              <a:gd name="T14" fmla="*/ 54 w 656"/>
              <a:gd name="T15" fmla="*/ 1318 h 1406"/>
              <a:gd name="T16" fmla="*/ 54 w 656"/>
              <a:gd name="T17" fmla="*/ 1347 h 1406"/>
              <a:gd name="T18" fmla="*/ 469 w 656"/>
              <a:gd name="T19" fmla="*/ 1347 h 1406"/>
              <a:gd name="T20" fmla="*/ 469 w 656"/>
              <a:gd name="T21" fmla="*/ 0 h 1406"/>
              <a:gd name="T22" fmla="*/ 656 w 656"/>
              <a:gd name="T23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6" h="1406">
                <a:moveTo>
                  <a:pt x="656" y="0"/>
                </a:moveTo>
                <a:lnTo>
                  <a:pt x="656" y="29"/>
                </a:lnTo>
                <a:lnTo>
                  <a:pt x="498" y="29"/>
                </a:lnTo>
                <a:lnTo>
                  <a:pt x="498" y="1376"/>
                </a:lnTo>
                <a:lnTo>
                  <a:pt x="54" y="1376"/>
                </a:lnTo>
                <a:lnTo>
                  <a:pt x="54" y="1406"/>
                </a:lnTo>
                <a:lnTo>
                  <a:pt x="0" y="1362"/>
                </a:lnTo>
                <a:lnTo>
                  <a:pt x="54" y="1318"/>
                </a:lnTo>
                <a:lnTo>
                  <a:pt x="54" y="1347"/>
                </a:lnTo>
                <a:lnTo>
                  <a:pt x="469" y="1347"/>
                </a:lnTo>
                <a:lnTo>
                  <a:pt x="469" y="0"/>
                </a:lnTo>
                <a:lnTo>
                  <a:pt x="656" y="0"/>
                </a:lnTo>
                <a:close/>
              </a:path>
            </a:pathLst>
          </a:custGeom>
          <a:solidFill>
            <a:srgbClr val="A36800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9" name="Freeform 114">
            <a:extLst>
              <a:ext uri="{FF2B5EF4-FFF2-40B4-BE49-F238E27FC236}">
                <a16:creationId xmlns:a16="http://schemas.microsoft.com/office/drawing/2014/main" id="{B4EE4FB4-6143-48F4-A35A-82D051205B62}"/>
              </a:ext>
            </a:extLst>
          </p:cNvPr>
          <p:cNvSpPr>
            <a:spLocks/>
          </p:cNvSpPr>
          <p:nvPr/>
        </p:nvSpPr>
        <p:spPr bwMode="auto">
          <a:xfrm>
            <a:off x="1854200" y="4889500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2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0" name="Freeform 115">
            <a:extLst>
              <a:ext uri="{FF2B5EF4-FFF2-40B4-BE49-F238E27FC236}">
                <a16:creationId xmlns:a16="http://schemas.microsoft.com/office/drawing/2014/main" id="{5E950E75-FBFB-42A8-9171-CEA589EE42D5}"/>
              </a:ext>
            </a:extLst>
          </p:cNvPr>
          <p:cNvSpPr>
            <a:spLocks/>
          </p:cNvSpPr>
          <p:nvPr/>
        </p:nvSpPr>
        <p:spPr bwMode="auto">
          <a:xfrm>
            <a:off x="3702050" y="1989138"/>
            <a:ext cx="192087" cy="1403350"/>
          </a:xfrm>
          <a:custGeom>
            <a:avLst/>
            <a:gdLst>
              <a:gd name="T0" fmla="*/ 0 w 121"/>
              <a:gd name="T1" fmla="*/ 28 h 884"/>
              <a:gd name="T2" fmla="*/ 0 w 121"/>
              <a:gd name="T3" fmla="*/ 0 h 884"/>
              <a:gd name="T4" fmla="*/ 92 w 121"/>
              <a:gd name="T5" fmla="*/ 0 h 884"/>
              <a:gd name="T6" fmla="*/ 92 w 121"/>
              <a:gd name="T7" fmla="*/ 830 h 884"/>
              <a:gd name="T8" fmla="*/ 121 w 121"/>
              <a:gd name="T9" fmla="*/ 830 h 884"/>
              <a:gd name="T10" fmla="*/ 77 w 121"/>
              <a:gd name="T11" fmla="*/ 884 h 884"/>
              <a:gd name="T12" fmla="*/ 34 w 121"/>
              <a:gd name="T13" fmla="*/ 830 h 884"/>
              <a:gd name="T14" fmla="*/ 63 w 121"/>
              <a:gd name="T15" fmla="*/ 830 h 884"/>
              <a:gd name="T16" fmla="*/ 63 w 121"/>
              <a:gd name="T17" fmla="*/ 28 h 884"/>
              <a:gd name="T18" fmla="*/ 0 w 121"/>
              <a:gd name="T19" fmla="*/ 28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" h="884">
                <a:moveTo>
                  <a:pt x="0" y="28"/>
                </a:moveTo>
                <a:lnTo>
                  <a:pt x="0" y="0"/>
                </a:lnTo>
                <a:lnTo>
                  <a:pt x="92" y="0"/>
                </a:lnTo>
                <a:lnTo>
                  <a:pt x="92" y="830"/>
                </a:lnTo>
                <a:lnTo>
                  <a:pt x="121" y="830"/>
                </a:lnTo>
                <a:lnTo>
                  <a:pt x="77" y="884"/>
                </a:lnTo>
                <a:lnTo>
                  <a:pt x="34" y="830"/>
                </a:lnTo>
                <a:lnTo>
                  <a:pt x="63" y="830"/>
                </a:lnTo>
                <a:lnTo>
                  <a:pt x="63" y="28"/>
                </a:lnTo>
                <a:lnTo>
                  <a:pt x="0" y="28"/>
                </a:lnTo>
                <a:close/>
              </a:path>
            </a:pathLst>
          </a:custGeom>
          <a:solidFill>
            <a:srgbClr val="BD14C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1" name="Freeform 116">
            <a:extLst>
              <a:ext uri="{FF2B5EF4-FFF2-40B4-BE49-F238E27FC236}">
                <a16:creationId xmlns:a16="http://schemas.microsoft.com/office/drawing/2014/main" id="{2F608FEB-2499-4B2F-9E19-5192E9BF5A8B}"/>
              </a:ext>
            </a:extLst>
          </p:cNvPr>
          <p:cNvSpPr>
            <a:spLocks/>
          </p:cNvSpPr>
          <p:nvPr/>
        </p:nvSpPr>
        <p:spPr bwMode="auto">
          <a:xfrm>
            <a:off x="3756025" y="3306763"/>
            <a:ext cx="138112" cy="85725"/>
          </a:xfrm>
          <a:custGeom>
            <a:avLst/>
            <a:gdLst>
              <a:gd name="T0" fmla="*/ 58 w 87"/>
              <a:gd name="T1" fmla="*/ 0 h 54"/>
              <a:gd name="T2" fmla="*/ 87 w 87"/>
              <a:gd name="T3" fmla="*/ 0 h 54"/>
              <a:gd name="T4" fmla="*/ 43 w 87"/>
              <a:gd name="T5" fmla="*/ 54 h 54"/>
              <a:gd name="T6" fmla="*/ 0 w 87"/>
              <a:gd name="T7" fmla="*/ 0 h 54"/>
              <a:gd name="T8" fmla="*/ 29 w 87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4">
                <a:moveTo>
                  <a:pt x="58" y="0"/>
                </a:moveTo>
                <a:lnTo>
                  <a:pt x="87" y="0"/>
                </a:lnTo>
                <a:lnTo>
                  <a:pt x="43" y="54"/>
                </a:lnTo>
                <a:lnTo>
                  <a:pt x="0" y="0"/>
                </a:lnTo>
                <a:lnTo>
                  <a:pt x="29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2" name="Oval 117">
            <a:extLst>
              <a:ext uri="{FF2B5EF4-FFF2-40B4-BE49-F238E27FC236}">
                <a16:creationId xmlns:a16="http://schemas.microsoft.com/office/drawing/2014/main" id="{8E15851A-5081-4EAC-9CD3-8F3F5BD7E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878013"/>
            <a:ext cx="269875" cy="268288"/>
          </a:xfrm>
          <a:prstGeom prst="ellipse">
            <a:avLst/>
          </a:prstGeom>
          <a:solidFill>
            <a:srgbClr val="FFCC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T</a:t>
            </a:r>
            <a:endParaRPr lang="id-ID" sz="1400" dirty="0"/>
          </a:p>
        </p:txBody>
      </p:sp>
      <p:sp>
        <p:nvSpPr>
          <p:cNvPr id="124" name="Freeform 119">
            <a:extLst>
              <a:ext uri="{FF2B5EF4-FFF2-40B4-BE49-F238E27FC236}">
                <a16:creationId xmlns:a16="http://schemas.microsoft.com/office/drawing/2014/main" id="{FEE2BE09-03F3-4A12-940D-64F12D9CE918}"/>
              </a:ext>
            </a:extLst>
          </p:cNvPr>
          <p:cNvSpPr>
            <a:spLocks/>
          </p:cNvSpPr>
          <p:nvPr/>
        </p:nvSpPr>
        <p:spPr bwMode="auto">
          <a:xfrm>
            <a:off x="2184400" y="1941513"/>
            <a:ext cx="1243012" cy="3432175"/>
          </a:xfrm>
          <a:custGeom>
            <a:avLst/>
            <a:gdLst>
              <a:gd name="T0" fmla="*/ 29 w 783"/>
              <a:gd name="T1" fmla="*/ 2162 h 2162"/>
              <a:gd name="T2" fmla="*/ 0 w 783"/>
              <a:gd name="T3" fmla="*/ 2162 h 2162"/>
              <a:gd name="T4" fmla="*/ 0 w 783"/>
              <a:gd name="T5" fmla="*/ 30 h 2162"/>
              <a:gd name="T6" fmla="*/ 729 w 783"/>
              <a:gd name="T7" fmla="*/ 30 h 2162"/>
              <a:gd name="T8" fmla="*/ 729 w 783"/>
              <a:gd name="T9" fmla="*/ 0 h 2162"/>
              <a:gd name="T10" fmla="*/ 783 w 783"/>
              <a:gd name="T11" fmla="*/ 44 h 2162"/>
              <a:gd name="T12" fmla="*/ 729 w 783"/>
              <a:gd name="T13" fmla="*/ 88 h 2162"/>
              <a:gd name="T14" fmla="*/ 729 w 783"/>
              <a:gd name="T15" fmla="*/ 58 h 2162"/>
              <a:gd name="T16" fmla="*/ 29 w 783"/>
              <a:gd name="T17" fmla="*/ 58 h 2162"/>
              <a:gd name="T18" fmla="*/ 29 w 783"/>
              <a:gd name="T19" fmla="*/ 2162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3" h="2162">
                <a:moveTo>
                  <a:pt x="29" y="2162"/>
                </a:moveTo>
                <a:lnTo>
                  <a:pt x="0" y="2162"/>
                </a:lnTo>
                <a:lnTo>
                  <a:pt x="0" y="30"/>
                </a:lnTo>
                <a:lnTo>
                  <a:pt x="729" y="30"/>
                </a:lnTo>
                <a:lnTo>
                  <a:pt x="729" y="0"/>
                </a:lnTo>
                <a:lnTo>
                  <a:pt x="783" y="44"/>
                </a:lnTo>
                <a:lnTo>
                  <a:pt x="729" y="88"/>
                </a:lnTo>
                <a:lnTo>
                  <a:pt x="729" y="58"/>
                </a:lnTo>
                <a:lnTo>
                  <a:pt x="29" y="58"/>
                </a:lnTo>
                <a:lnTo>
                  <a:pt x="29" y="2162"/>
                </a:lnTo>
                <a:close/>
              </a:path>
            </a:pathLst>
          </a:custGeom>
          <a:solidFill>
            <a:srgbClr val="BD14C6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5" name="Freeform 120">
            <a:extLst>
              <a:ext uri="{FF2B5EF4-FFF2-40B4-BE49-F238E27FC236}">
                <a16:creationId xmlns:a16="http://schemas.microsoft.com/office/drawing/2014/main" id="{A3387E64-AC2A-40C9-BCB8-78FC0788B93B}"/>
              </a:ext>
            </a:extLst>
          </p:cNvPr>
          <p:cNvSpPr>
            <a:spLocks/>
          </p:cNvSpPr>
          <p:nvPr/>
        </p:nvSpPr>
        <p:spPr bwMode="auto">
          <a:xfrm>
            <a:off x="3341688" y="1941513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Oval 121">
            <a:extLst>
              <a:ext uri="{FF2B5EF4-FFF2-40B4-BE49-F238E27FC236}">
                <a16:creationId xmlns:a16="http://schemas.microsoft.com/office/drawing/2014/main" id="{0D99A3C8-2F34-423B-AD63-846859A6D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803775"/>
            <a:ext cx="269875" cy="269875"/>
          </a:xfrm>
          <a:prstGeom prst="ellipse">
            <a:avLst/>
          </a:prstGeom>
          <a:solidFill>
            <a:srgbClr val="FFCC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T</a:t>
            </a:r>
            <a:endParaRPr lang="id-ID" sz="1100" dirty="0"/>
          </a:p>
        </p:txBody>
      </p:sp>
      <p:sp>
        <p:nvSpPr>
          <p:cNvPr id="128" name="Freeform 123">
            <a:extLst>
              <a:ext uri="{FF2B5EF4-FFF2-40B4-BE49-F238E27FC236}">
                <a16:creationId xmlns:a16="http://schemas.microsoft.com/office/drawing/2014/main" id="{99819426-D1F3-4BDD-B425-D7334AB6F70F}"/>
              </a:ext>
            </a:extLst>
          </p:cNvPr>
          <p:cNvSpPr>
            <a:spLocks/>
          </p:cNvSpPr>
          <p:nvPr/>
        </p:nvSpPr>
        <p:spPr bwMode="auto">
          <a:xfrm>
            <a:off x="2946400" y="4870450"/>
            <a:ext cx="252412" cy="139700"/>
          </a:xfrm>
          <a:custGeom>
            <a:avLst/>
            <a:gdLst>
              <a:gd name="T0" fmla="*/ 159 w 159"/>
              <a:gd name="T1" fmla="*/ 30 h 88"/>
              <a:gd name="T2" fmla="*/ 159 w 159"/>
              <a:gd name="T3" fmla="*/ 58 h 88"/>
              <a:gd name="T4" fmla="*/ 50 w 159"/>
              <a:gd name="T5" fmla="*/ 58 h 88"/>
              <a:gd name="T6" fmla="*/ 54 w 159"/>
              <a:gd name="T7" fmla="*/ 58 h 88"/>
              <a:gd name="T8" fmla="*/ 54 w 159"/>
              <a:gd name="T9" fmla="*/ 88 h 88"/>
              <a:gd name="T10" fmla="*/ 0 w 159"/>
              <a:gd name="T11" fmla="*/ 44 h 88"/>
              <a:gd name="T12" fmla="*/ 54 w 159"/>
              <a:gd name="T13" fmla="*/ 0 h 88"/>
              <a:gd name="T14" fmla="*/ 54 w 159"/>
              <a:gd name="T15" fmla="*/ 30 h 88"/>
              <a:gd name="T16" fmla="*/ 50 w 159"/>
              <a:gd name="T17" fmla="*/ 30 h 88"/>
              <a:gd name="T18" fmla="*/ 159 w 159"/>
              <a:gd name="T1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" h="88">
                <a:moveTo>
                  <a:pt x="159" y="30"/>
                </a:moveTo>
                <a:lnTo>
                  <a:pt x="159" y="58"/>
                </a:lnTo>
                <a:lnTo>
                  <a:pt x="50" y="58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  <a:lnTo>
                  <a:pt x="50" y="30"/>
                </a:lnTo>
                <a:lnTo>
                  <a:pt x="159" y="30"/>
                </a:lnTo>
                <a:close/>
              </a:path>
            </a:pathLst>
          </a:custGeom>
          <a:solidFill>
            <a:srgbClr val="FF99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9" name="Freeform 124">
            <a:extLst>
              <a:ext uri="{FF2B5EF4-FFF2-40B4-BE49-F238E27FC236}">
                <a16:creationId xmlns:a16="http://schemas.microsoft.com/office/drawing/2014/main" id="{A03098DE-B8F8-402B-84F0-6BE9F027D415}"/>
              </a:ext>
            </a:extLst>
          </p:cNvPr>
          <p:cNvSpPr>
            <a:spLocks/>
          </p:cNvSpPr>
          <p:nvPr/>
        </p:nvSpPr>
        <p:spPr bwMode="auto">
          <a:xfrm>
            <a:off x="2946400" y="4870450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1" name="Freeform 126">
            <a:extLst>
              <a:ext uri="{FF2B5EF4-FFF2-40B4-BE49-F238E27FC236}">
                <a16:creationId xmlns:a16="http://schemas.microsoft.com/office/drawing/2014/main" id="{B50DE349-A8A2-486F-B6E1-B620132F27A1}"/>
              </a:ext>
            </a:extLst>
          </p:cNvPr>
          <p:cNvSpPr>
            <a:spLocks/>
          </p:cNvSpPr>
          <p:nvPr/>
        </p:nvSpPr>
        <p:spPr bwMode="auto">
          <a:xfrm>
            <a:off x="7031038" y="4819650"/>
            <a:ext cx="1531937" cy="139700"/>
          </a:xfrm>
          <a:custGeom>
            <a:avLst/>
            <a:gdLst>
              <a:gd name="T0" fmla="*/ 965 w 965"/>
              <a:gd name="T1" fmla="*/ 32 h 88"/>
              <a:gd name="T2" fmla="*/ 965 w 965"/>
              <a:gd name="T3" fmla="*/ 61 h 88"/>
              <a:gd name="T4" fmla="*/ 474 w 965"/>
              <a:gd name="T5" fmla="*/ 62 h 88"/>
              <a:gd name="T6" fmla="*/ 474 w 965"/>
              <a:gd name="T7" fmla="*/ 59 h 88"/>
              <a:gd name="T8" fmla="*/ 54 w 965"/>
              <a:gd name="T9" fmla="*/ 58 h 88"/>
              <a:gd name="T10" fmla="*/ 54 w 965"/>
              <a:gd name="T11" fmla="*/ 88 h 88"/>
              <a:gd name="T12" fmla="*/ 0 w 965"/>
              <a:gd name="T13" fmla="*/ 44 h 88"/>
              <a:gd name="T14" fmla="*/ 55 w 965"/>
              <a:gd name="T15" fmla="*/ 0 h 88"/>
              <a:gd name="T16" fmla="*/ 55 w 965"/>
              <a:gd name="T17" fmla="*/ 30 h 88"/>
              <a:gd name="T18" fmla="*/ 502 w 965"/>
              <a:gd name="T19" fmla="*/ 31 h 88"/>
              <a:gd name="T20" fmla="*/ 502 w 965"/>
              <a:gd name="T21" fmla="*/ 34 h 88"/>
              <a:gd name="T22" fmla="*/ 965 w 965"/>
              <a:gd name="T23" fmla="*/ 3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5" h="88">
                <a:moveTo>
                  <a:pt x="965" y="32"/>
                </a:moveTo>
                <a:lnTo>
                  <a:pt x="965" y="61"/>
                </a:lnTo>
                <a:lnTo>
                  <a:pt x="474" y="62"/>
                </a:lnTo>
                <a:lnTo>
                  <a:pt x="474" y="59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5" y="0"/>
                </a:lnTo>
                <a:lnTo>
                  <a:pt x="55" y="30"/>
                </a:lnTo>
                <a:lnTo>
                  <a:pt x="502" y="31"/>
                </a:lnTo>
                <a:lnTo>
                  <a:pt x="502" y="34"/>
                </a:lnTo>
                <a:lnTo>
                  <a:pt x="965" y="32"/>
                </a:lnTo>
                <a:close/>
              </a:path>
            </a:pathLst>
          </a:custGeom>
          <a:solidFill>
            <a:srgbClr val="33001A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3" name="Oval 128">
            <a:extLst>
              <a:ext uri="{FF2B5EF4-FFF2-40B4-BE49-F238E27FC236}">
                <a16:creationId xmlns:a16="http://schemas.microsoft.com/office/drawing/2014/main" id="{CCB837BB-F763-467E-8818-5E1A1B4C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88" y="2757488"/>
            <a:ext cx="404812" cy="404813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134" name="Freeform 129">
            <a:extLst>
              <a:ext uri="{FF2B5EF4-FFF2-40B4-BE49-F238E27FC236}">
                <a16:creationId xmlns:a16="http://schemas.microsoft.com/office/drawing/2014/main" id="{DA41EDA4-4B3E-4B2B-8F8B-7CE60970F50B}"/>
              </a:ext>
            </a:extLst>
          </p:cNvPr>
          <p:cNvSpPr>
            <a:spLocks/>
          </p:cNvSpPr>
          <p:nvPr/>
        </p:nvSpPr>
        <p:spPr bwMode="auto">
          <a:xfrm>
            <a:off x="9277350" y="3098800"/>
            <a:ext cx="1058862" cy="1651000"/>
          </a:xfrm>
          <a:custGeom>
            <a:avLst/>
            <a:gdLst>
              <a:gd name="T0" fmla="*/ 638 w 667"/>
              <a:gd name="T1" fmla="*/ 1011 h 1040"/>
              <a:gd name="T2" fmla="*/ 667 w 667"/>
              <a:gd name="T3" fmla="*/ 1011 h 1040"/>
              <a:gd name="T4" fmla="*/ 667 w 667"/>
              <a:gd name="T5" fmla="*/ 1040 h 1040"/>
              <a:gd name="T6" fmla="*/ 650 w 667"/>
              <a:gd name="T7" fmla="*/ 1040 h 1040"/>
              <a:gd name="T8" fmla="*/ 30 w 667"/>
              <a:gd name="T9" fmla="*/ 1040 h 1040"/>
              <a:gd name="T10" fmla="*/ 30 w 667"/>
              <a:gd name="T11" fmla="*/ 54 h 1040"/>
              <a:gd name="T12" fmla="*/ 0 w 667"/>
              <a:gd name="T13" fmla="*/ 54 h 1040"/>
              <a:gd name="T14" fmla="*/ 44 w 667"/>
              <a:gd name="T15" fmla="*/ 0 h 1040"/>
              <a:gd name="T16" fmla="*/ 88 w 667"/>
              <a:gd name="T17" fmla="*/ 54 h 1040"/>
              <a:gd name="T18" fmla="*/ 58 w 667"/>
              <a:gd name="T19" fmla="*/ 54 h 1040"/>
              <a:gd name="T20" fmla="*/ 58 w 667"/>
              <a:gd name="T21" fmla="*/ 1012 h 1040"/>
              <a:gd name="T22" fmla="*/ 650 w 667"/>
              <a:gd name="T23" fmla="*/ 1012 h 1040"/>
              <a:gd name="T24" fmla="*/ 638 w 667"/>
              <a:gd name="T25" fmla="*/ 1012 h 1040"/>
              <a:gd name="T26" fmla="*/ 638 w 667"/>
              <a:gd name="T27" fmla="*/ 1011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67" h="1040">
                <a:moveTo>
                  <a:pt x="638" y="1011"/>
                </a:moveTo>
                <a:lnTo>
                  <a:pt x="667" y="1011"/>
                </a:lnTo>
                <a:lnTo>
                  <a:pt x="667" y="1040"/>
                </a:lnTo>
                <a:lnTo>
                  <a:pt x="650" y="1040"/>
                </a:lnTo>
                <a:lnTo>
                  <a:pt x="30" y="1040"/>
                </a:lnTo>
                <a:lnTo>
                  <a:pt x="30" y="54"/>
                </a:ln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  <a:lnTo>
                  <a:pt x="58" y="1012"/>
                </a:lnTo>
                <a:lnTo>
                  <a:pt x="650" y="1012"/>
                </a:lnTo>
                <a:lnTo>
                  <a:pt x="638" y="1012"/>
                </a:lnTo>
                <a:lnTo>
                  <a:pt x="638" y="1011"/>
                </a:lnTo>
                <a:close/>
              </a:path>
            </a:pathLst>
          </a:custGeom>
          <a:solidFill>
            <a:srgbClr val="33FF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5" name="Freeform 130">
            <a:extLst>
              <a:ext uri="{FF2B5EF4-FFF2-40B4-BE49-F238E27FC236}">
                <a16:creationId xmlns:a16="http://schemas.microsoft.com/office/drawing/2014/main" id="{AC1F0EDD-1E82-4A1E-AD6D-B2DFD03F586B}"/>
              </a:ext>
            </a:extLst>
          </p:cNvPr>
          <p:cNvSpPr>
            <a:spLocks/>
          </p:cNvSpPr>
          <p:nvPr/>
        </p:nvSpPr>
        <p:spPr bwMode="auto">
          <a:xfrm>
            <a:off x="9267825" y="3105150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6" name="Freeform 131">
            <a:extLst>
              <a:ext uri="{FF2B5EF4-FFF2-40B4-BE49-F238E27FC236}">
                <a16:creationId xmlns:a16="http://schemas.microsoft.com/office/drawing/2014/main" id="{1D905AD7-2AF2-4C11-B58C-BFE91D38F32E}"/>
              </a:ext>
            </a:extLst>
          </p:cNvPr>
          <p:cNvSpPr>
            <a:spLocks/>
          </p:cNvSpPr>
          <p:nvPr/>
        </p:nvSpPr>
        <p:spPr bwMode="auto">
          <a:xfrm>
            <a:off x="9124950" y="3163888"/>
            <a:ext cx="1255712" cy="1771650"/>
          </a:xfrm>
          <a:custGeom>
            <a:avLst/>
            <a:gdLst>
              <a:gd name="T0" fmla="*/ 791 w 791"/>
              <a:gd name="T1" fmla="*/ 1088 h 1116"/>
              <a:gd name="T2" fmla="*/ 791 w 791"/>
              <a:gd name="T3" fmla="*/ 1116 h 1116"/>
              <a:gd name="T4" fmla="*/ 29 w 791"/>
              <a:gd name="T5" fmla="*/ 1116 h 1116"/>
              <a:gd name="T6" fmla="*/ 29 w 791"/>
              <a:gd name="T7" fmla="*/ 54 h 1116"/>
              <a:gd name="T8" fmla="*/ 0 w 791"/>
              <a:gd name="T9" fmla="*/ 54 h 1116"/>
              <a:gd name="T10" fmla="*/ 43 w 791"/>
              <a:gd name="T11" fmla="*/ 0 h 1116"/>
              <a:gd name="T12" fmla="*/ 87 w 791"/>
              <a:gd name="T13" fmla="*/ 54 h 1116"/>
              <a:gd name="T14" fmla="*/ 58 w 791"/>
              <a:gd name="T15" fmla="*/ 54 h 1116"/>
              <a:gd name="T16" fmla="*/ 58 w 791"/>
              <a:gd name="T17" fmla="*/ 1088 h 1116"/>
              <a:gd name="T18" fmla="*/ 791 w 791"/>
              <a:gd name="T19" fmla="*/ 108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1" h="1116">
                <a:moveTo>
                  <a:pt x="791" y="1088"/>
                </a:moveTo>
                <a:lnTo>
                  <a:pt x="791" y="1116"/>
                </a:lnTo>
                <a:lnTo>
                  <a:pt x="29" y="1116"/>
                </a:lnTo>
                <a:lnTo>
                  <a:pt x="29" y="54"/>
                </a:lnTo>
                <a:lnTo>
                  <a:pt x="0" y="54"/>
                </a:lnTo>
                <a:lnTo>
                  <a:pt x="43" y="0"/>
                </a:lnTo>
                <a:lnTo>
                  <a:pt x="87" y="54"/>
                </a:lnTo>
                <a:lnTo>
                  <a:pt x="58" y="54"/>
                </a:lnTo>
                <a:lnTo>
                  <a:pt x="58" y="1088"/>
                </a:lnTo>
                <a:lnTo>
                  <a:pt x="791" y="1088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7" name="Freeform 132">
            <a:extLst>
              <a:ext uri="{FF2B5EF4-FFF2-40B4-BE49-F238E27FC236}">
                <a16:creationId xmlns:a16="http://schemas.microsoft.com/office/drawing/2014/main" id="{07A936F1-FF67-4856-9389-10F77FA2612A}"/>
              </a:ext>
            </a:extLst>
          </p:cNvPr>
          <p:cNvSpPr>
            <a:spLocks/>
          </p:cNvSpPr>
          <p:nvPr/>
        </p:nvSpPr>
        <p:spPr bwMode="auto">
          <a:xfrm>
            <a:off x="9124950" y="3163888"/>
            <a:ext cx="138112" cy="85725"/>
          </a:xfrm>
          <a:custGeom>
            <a:avLst/>
            <a:gdLst>
              <a:gd name="T0" fmla="*/ 29 w 87"/>
              <a:gd name="T1" fmla="*/ 54 h 54"/>
              <a:gd name="T2" fmla="*/ 0 w 87"/>
              <a:gd name="T3" fmla="*/ 54 h 54"/>
              <a:gd name="T4" fmla="*/ 43 w 87"/>
              <a:gd name="T5" fmla="*/ 0 h 54"/>
              <a:gd name="T6" fmla="*/ 87 w 87"/>
              <a:gd name="T7" fmla="*/ 54 h 54"/>
              <a:gd name="T8" fmla="*/ 58 w 87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4">
                <a:moveTo>
                  <a:pt x="29" y="54"/>
                </a:moveTo>
                <a:lnTo>
                  <a:pt x="0" y="54"/>
                </a:lnTo>
                <a:lnTo>
                  <a:pt x="43" y="0"/>
                </a:lnTo>
                <a:lnTo>
                  <a:pt x="87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8" name="Freeform 133">
            <a:extLst>
              <a:ext uri="{FF2B5EF4-FFF2-40B4-BE49-F238E27FC236}">
                <a16:creationId xmlns:a16="http://schemas.microsoft.com/office/drawing/2014/main" id="{39A82513-EBAE-44DE-B259-A431873BF2B1}"/>
              </a:ext>
            </a:extLst>
          </p:cNvPr>
          <p:cNvSpPr>
            <a:spLocks/>
          </p:cNvSpPr>
          <p:nvPr/>
        </p:nvSpPr>
        <p:spPr bwMode="auto">
          <a:xfrm>
            <a:off x="8577263" y="2987675"/>
            <a:ext cx="444500" cy="139700"/>
          </a:xfrm>
          <a:custGeom>
            <a:avLst/>
            <a:gdLst>
              <a:gd name="T0" fmla="*/ 0 w 280"/>
              <a:gd name="T1" fmla="*/ 59 h 88"/>
              <a:gd name="T2" fmla="*/ 0 w 280"/>
              <a:gd name="T3" fmla="*/ 30 h 88"/>
              <a:gd name="T4" fmla="*/ 226 w 280"/>
              <a:gd name="T5" fmla="*/ 30 h 88"/>
              <a:gd name="T6" fmla="*/ 226 w 280"/>
              <a:gd name="T7" fmla="*/ 0 h 88"/>
              <a:gd name="T8" fmla="*/ 280 w 280"/>
              <a:gd name="T9" fmla="*/ 44 h 88"/>
              <a:gd name="T10" fmla="*/ 226 w 280"/>
              <a:gd name="T11" fmla="*/ 88 h 88"/>
              <a:gd name="T12" fmla="*/ 226 w 280"/>
              <a:gd name="T13" fmla="*/ 59 h 88"/>
              <a:gd name="T14" fmla="*/ 0 w 280"/>
              <a:gd name="T15" fmla="*/ 5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88">
                <a:moveTo>
                  <a:pt x="0" y="59"/>
                </a:moveTo>
                <a:lnTo>
                  <a:pt x="0" y="30"/>
                </a:lnTo>
                <a:lnTo>
                  <a:pt x="226" y="30"/>
                </a:lnTo>
                <a:lnTo>
                  <a:pt x="226" y="0"/>
                </a:lnTo>
                <a:lnTo>
                  <a:pt x="280" y="44"/>
                </a:lnTo>
                <a:lnTo>
                  <a:pt x="226" y="88"/>
                </a:lnTo>
                <a:lnTo>
                  <a:pt x="226" y="59"/>
                </a:lnTo>
                <a:lnTo>
                  <a:pt x="0" y="59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Oval 134">
                <a:extLst>
                  <a:ext uri="{FF2B5EF4-FFF2-40B4-BE49-F238E27FC236}">
                    <a16:creationId xmlns:a16="http://schemas.microsoft.com/office/drawing/2014/main" id="{3D271747-E309-41AA-A6EC-1F7B0C15E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2600" y="2781300"/>
                <a:ext cx="476250" cy="476250"/>
              </a:xfrm>
              <a:prstGeom prst="ellipse">
                <a:avLst/>
              </a:prstGeom>
              <a:solidFill>
                <a:srgbClr val="E6D0DE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sz="160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id-ID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139" name="Oval 134">
                <a:extLst>
                  <a:ext uri="{FF2B5EF4-FFF2-40B4-BE49-F238E27FC236}">
                    <a16:creationId xmlns:a16="http://schemas.microsoft.com/office/drawing/2014/main" id="{3D271747-E309-41AA-A6EC-1F7B0C15E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2600" y="2781300"/>
                <a:ext cx="476250" cy="476250"/>
              </a:xfrm>
              <a:prstGeom prst="ellipse">
                <a:avLst/>
              </a:prstGeom>
              <a:blipFill>
                <a:blip r:embed="rId12"/>
                <a:stretch>
                  <a:fillRect r="-7692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reeform 135">
            <a:extLst>
              <a:ext uri="{FF2B5EF4-FFF2-40B4-BE49-F238E27FC236}">
                <a16:creationId xmlns:a16="http://schemas.microsoft.com/office/drawing/2014/main" id="{725F1B98-3E55-4970-BE78-1CB228D66A42}"/>
              </a:ext>
            </a:extLst>
          </p:cNvPr>
          <p:cNvSpPr>
            <a:spLocks/>
          </p:cNvSpPr>
          <p:nvPr/>
        </p:nvSpPr>
        <p:spPr bwMode="auto">
          <a:xfrm>
            <a:off x="8578850" y="2890838"/>
            <a:ext cx="411162" cy="139700"/>
          </a:xfrm>
          <a:custGeom>
            <a:avLst/>
            <a:gdLst>
              <a:gd name="T0" fmla="*/ 259 w 259"/>
              <a:gd name="T1" fmla="*/ 30 h 88"/>
              <a:gd name="T2" fmla="*/ 259 w 259"/>
              <a:gd name="T3" fmla="*/ 58 h 88"/>
              <a:gd name="T4" fmla="*/ 130 w 259"/>
              <a:gd name="T5" fmla="*/ 57 h 88"/>
              <a:gd name="T6" fmla="*/ 54 w 259"/>
              <a:gd name="T7" fmla="*/ 58 h 88"/>
              <a:gd name="T8" fmla="*/ 54 w 259"/>
              <a:gd name="T9" fmla="*/ 88 h 88"/>
              <a:gd name="T10" fmla="*/ 0 w 259"/>
              <a:gd name="T11" fmla="*/ 44 h 88"/>
              <a:gd name="T12" fmla="*/ 54 w 259"/>
              <a:gd name="T13" fmla="*/ 0 h 88"/>
              <a:gd name="T14" fmla="*/ 54 w 259"/>
              <a:gd name="T15" fmla="*/ 30 h 88"/>
              <a:gd name="T16" fmla="*/ 130 w 259"/>
              <a:gd name="T17" fmla="*/ 29 h 88"/>
              <a:gd name="T18" fmla="*/ 259 w 259"/>
              <a:gd name="T1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" h="88">
                <a:moveTo>
                  <a:pt x="259" y="30"/>
                </a:moveTo>
                <a:lnTo>
                  <a:pt x="259" y="58"/>
                </a:lnTo>
                <a:lnTo>
                  <a:pt x="130" y="57"/>
                </a:lnTo>
                <a:lnTo>
                  <a:pt x="54" y="58"/>
                </a:ln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  <a:lnTo>
                  <a:pt x="130" y="29"/>
                </a:lnTo>
                <a:lnTo>
                  <a:pt x="259" y="30"/>
                </a:lnTo>
                <a:close/>
              </a:path>
            </a:pathLst>
          </a:custGeom>
          <a:solidFill>
            <a:srgbClr val="33FF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1" name="Freeform 136">
            <a:extLst>
              <a:ext uri="{FF2B5EF4-FFF2-40B4-BE49-F238E27FC236}">
                <a16:creationId xmlns:a16="http://schemas.microsoft.com/office/drawing/2014/main" id="{F401491A-9916-4025-BE4D-6A7726554658}"/>
              </a:ext>
            </a:extLst>
          </p:cNvPr>
          <p:cNvSpPr>
            <a:spLocks/>
          </p:cNvSpPr>
          <p:nvPr/>
        </p:nvSpPr>
        <p:spPr bwMode="auto">
          <a:xfrm>
            <a:off x="8578850" y="2890838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2" name="Freeform 137">
            <a:extLst>
              <a:ext uri="{FF2B5EF4-FFF2-40B4-BE49-F238E27FC236}">
                <a16:creationId xmlns:a16="http://schemas.microsoft.com/office/drawing/2014/main" id="{46664A81-E4C1-4B26-A5A5-56CEF63E4CFC}"/>
              </a:ext>
            </a:extLst>
          </p:cNvPr>
          <p:cNvSpPr>
            <a:spLocks/>
          </p:cNvSpPr>
          <p:nvPr/>
        </p:nvSpPr>
        <p:spPr bwMode="auto">
          <a:xfrm>
            <a:off x="9398000" y="1550988"/>
            <a:ext cx="933450" cy="1477963"/>
          </a:xfrm>
          <a:custGeom>
            <a:avLst/>
            <a:gdLst>
              <a:gd name="T0" fmla="*/ 556 w 588"/>
              <a:gd name="T1" fmla="*/ 0 h 931"/>
              <a:gd name="T2" fmla="*/ 585 w 588"/>
              <a:gd name="T3" fmla="*/ 0 h 931"/>
              <a:gd name="T4" fmla="*/ 585 w 588"/>
              <a:gd name="T5" fmla="*/ 38 h 931"/>
              <a:gd name="T6" fmla="*/ 588 w 588"/>
              <a:gd name="T7" fmla="*/ 38 h 931"/>
              <a:gd name="T8" fmla="*/ 588 w 588"/>
              <a:gd name="T9" fmla="*/ 72 h 931"/>
              <a:gd name="T10" fmla="*/ 248 w 588"/>
              <a:gd name="T11" fmla="*/ 72 h 931"/>
              <a:gd name="T12" fmla="*/ 248 w 588"/>
              <a:gd name="T13" fmla="*/ 901 h 931"/>
              <a:gd name="T14" fmla="*/ 54 w 588"/>
              <a:gd name="T15" fmla="*/ 901 h 931"/>
              <a:gd name="T16" fmla="*/ 54 w 588"/>
              <a:gd name="T17" fmla="*/ 931 h 931"/>
              <a:gd name="T18" fmla="*/ 0 w 588"/>
              <a:gd name="T19" fmla="*/ 887 h 931"/>
              <a:gd name="T20" fmla="*/ 54 w 588"/>
              <a:gd name="T21" fmla="*/ 843 h 931"/>
              <a:gd name="T22" fmla="*/ 54 w 588"/>
              <a:gd name="T23" fmla="*/ 873 h 931"/>
              <a:gd name="T24" fmla="*/ 220 w 588"/>
              <a:gd name="T25" fmla="*/ 873 h 931"/>
              <a:gd name="T26" fmla="*/ 220 w 588"/>
              <a:gd name="T27" fmla="*/ 44 h 931"/>
              <a:gd name="T28" fmla="*/ 559 w 588"/>
              <a:gd name="T29" fmla="*/ 44 h 931"/>
              <a:gd name="T30" fmla="*/ 559 w 588"/>
              <a:gd name="T31" fmla="*/ 10 h 931"/>
              <a:gd name="T32" fmla="*/ 556 w 588"/>
              <a:gd name="T33" fmla="*/ 10 h 931"/>
              <a:gd name="T34" fmla="*/ 556 w 588"/>
              <a:gd name="T35" fmla="*/ 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8" h="931">
                <a:moveTo>
                  <a:pt x="556" y="0"/>
                </a:moveTo>
                <a:lnTo>
                  <a:pt x="585" y="0"/>
                </a:lnTo>
                <a:lnTo>
                  <a:pt x="585" y="38"/>
                </a:lnTo>
                <a:lnTo>
                  <a:pt x="588" y="38"/>
                </a:lnTo>
                <a:lnTo>
                  <a:pt x="588" y="72"/>
                </a:lnTo>
                <a:lnTo>
                  <a:pt x="248" y="72"/>
                </a:lnTo>
                <a:lnTo>
                  <a:pt x="248" y="901"/>
                </a:lnTo>
                <a:lnTo>
                  <a:pt x="54" y="901"/>
                </a:lnTo>
                <a:lnTo>
                  <a:pt x="54" y="931"/>
                </a:lnTo>
                <a:lnTo>
                  <a:pt x="0" y="887"/>
                </a:lnTo>
                <a:lnTo>
                  <a:pt x="54" y="843"/>
                </a:lnTo>
                <a:lnTo>
                  <a:pt x="54" y="873"/>
                </a:lnTo>
                <a:lnTo>
                  <a:pt x="220" y="873"/>
                </a:lnTo>
                <a:lnTo>
                  <a:pt x="220" y="44"/>
                </a:lnTo>
                <a:lnTo>
                  <a:pt x="559" y="44"/>
                </a:lnTo>
                <a:lnTo>
                  <a:pt x="559" y="10"/>
                </a:lnTo>
                <a:lnTo>
                  <a:pt x="556" y="10"/>
                </a:lnTo>
                <a:lnTo>
                  <a:pt x="556" y="0"/>
                </a:lnTo>
                <a:close/>
              </a:path>
            </a:pathLst>
          </a:custGeom>
          <a:solidFill>
            <a:srgbClr val="33FF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3" name="Freeform 138">
            <a:extLst>
              <a:ext uri="{FF2B5EF4-FFF2-40B4-BE49-F238E27FC236}">
                <a16:creationId xmlns:a16="http://schemas.microsoft.com/office/drawing/2014/main" id="{D4ED5C31-18D8-4F99-B9AD-DB64512FA0F2}"/>
              </a:ext>
            </a:extLst>
          </p:cNvPr>
          <p:cNvSpPr>
            <a:spLocks/>
          </p:cNvSpPr>
          <p:nvPr/>
        </p:nvSpPr>
        <p:spPr bwMode="auto">
          <a:xfrm>
            <a:off x="9398000" y="2889250"/>
            <a:ext cx="85725" cy="139700"/>
          </a:xfrm>
          <a:custGeom>
            <a:avLst/>
            <a:gdLst>
              <a:gd name="T0" fmla="*/ 54 w 54"/>
              <a:gd name="T1" fmla="*/ 58 h 88"/>
              <a:gd name="T2" fmla="*/ 54 w 54"/>
              <a:gd name="T3" fmla="*/ 88 h 88"/>
              <a:gd name="T4" fmla="*/ 0 w 54"/>
              <a:gd name="T5" fmla="*/ 44 h 88"/>
              <a:gd name="T6" fmla="*/ 54 w 54"/>
              <a:gd name="T7" fmla="*/ 0 h 88"/>
              <a:gd name="T8" fmla="*/ 54 w 54"/>
              <a:gd name="T9" fmla="*/ 3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54" y="58"/>
                </a:moveTo>
                <a:lnTo>
                  <a:pt x="54" y="88"/>
                </a:lnTo>
                <a:lnTo>
                  <a:pt x="0" y="44"/>
                </a:lnTo>
                <a:lnTo>
                  <a:pt x="54" y="0"/>
                </a:lnTo>
                <a:lnTo>
                  <a:pt x="54" y="3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F3DC57BE-BCCB-4256-9E2F-A002F610F321}"/>
              </a:ext>
            </a:extLst>
          </p:cNvPr>
          <p:cNvSpPr>
            <a:spLocks/>
          </p:cNvSpPr>
          <p:nvPr/>
        </p:nvSpPr>
        <p:spPr bwMode="auto">
          <a:xfrm>
            <a:off x="8228013" y="2016124"/>
            <a:ext cx="982089" cy="777877"/>
          </a:xfrm>
          <a:custGeom>
            <a:avLst/>
            <a:gdLst>
              <a:gd name="T0" fmla="*/ 28 w 630"/>
              <a:gd name="T1" fmla="*/ 120 h 468"/>
              <a:gd name="T2" fmla="*/ 0 w 630"/>
              <a:gd name="T3" fmla="*/ 120 h 468"/>
              <a:gd name="T4" fmla="*/ 0 w 630"/>
              <a:gd name="T5" fmla="*/ 119 h 468"/>
              <a:gd name="T6" fmla="*/ 0 w 630"/>
              <a:gd name="T7" fmla="*/ 0 h 468"/>
              <a:gd name="T8" fmla="*/ 600 w 630"/>
              <a:gd name="T9" fmla="*/ 0 h 468"/>
              <a:gd name="T10" fmla="*/ 600 w 630"/>
              <a:gd name="T11" fmla="*/ 414 h 468"/>
              <a:gd name="T12" fmla="*/ 630 w 630"/>
              <a:gd name="T13" fmla="*/ 414 h 468"/>
              <a:gd name="T14" fmla="*/ 586 w 630"/>
              <a:gd name="T15" fmla="*/ 468 h 468"/>
              <a:gd name="T16" fmla="*/ 542 w 630"/>
              <a:gd name="T17" fmla="*/ 414 h 468"/>
              <a:gd name="T18" fmla="*/ 572 w 630"/>
              <a:gd name="T19" fmla="*/ 414 h 468"/>
              <a:gd name="T20" fmla="*/ 572 w 630"/>
              <a:gd name="T21" fmla="*/ 28 h 468"/>
              <a:gd name="T22" fmla="*/ 28 w 630"/>
              <a:gd name="T23" fmla="*/ 28 h 468"/>
              <a:gd name="T24" fmla="*/ 28 w 630"/>
              <a:gd name="T25" fmla="*/ 119 h 468"/>
              <a:gd name="T26" fmla="*/ 28 w 630"/>
              <a:gd name="T27" fmla="*/ 12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0" h="468">
                <a:moveTo>
                  <a:pt x="28" y="120"/>
                </a:moveTo>
                <a:lnTo>
                  <a:pt x="0" y="120"/>
                </a:lnTo>
                <a:lnTo>
                  <a:pt x="0" y="119"/>
                </a:lnTo>
                <a:lnTo>
                  <a:pt x="0" y="0"/>
                </a:lnTo>
                <a:lnTo>
                  <a:pt x="600" y="0"/>
                </a:lnTo>
                <a:lnTo>
                  <a:pt x="600" y="414"/>
                </a:lnTo>
                <a:lnTo>
                  <a:pt x="630" y="414"/>
                </a:lnTo>
                <a:lnTo>
                  <a:pt x="586" y="468"/>
                </a:lnTo>
                <a:lnTo>
                  <a:pt x="542" y="414"/>
                </a:lnTo>
                <a:lnTo>
                  <a:pt x="572" y="414"/>
                </a:lnTo>
                <a:lnTo>
                  <a:pt x="572" y="28"/>
                </a:lnTo>
                <a:lnTo>
                  <a:pt x="28" y="28"/>
                </a:lnTo>
                <a:lnTo>
                  <a:pt x="28" y="119"/>
                </a:lnTo>
                <a:lnTo>
                  <a:pt x="28" y="120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6" name="Freeform 141">
            <a:extLst>
              <a:ext uri="{FF2B5EF4-FFF2-40B4-BE49-F238E27FC236}">
                <a16:creationId xmlns:a16="http://schemas.microsoft.com/office/drawing/2014/main" id="{68D8CA6F-2864-40EE-BD5E-34607143429C}"/>
              </a:ext>
            </a:extLst>
          </p:cNvPr>
          <p:cNvSpPr>
            <a:spLocks/>
          </p:cNvSpPr>
          <p:nvPr/>
        </p:nvSpPr>
        <p:spPr bwMode="auto">
          <a:xfrm>
            <a:off x="9088438" y="2673350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7" name="Freeform 142">
            <a:extLst>
              <a:ext uri="{FF2B5EF4-FFF2-40B4-BE49-F238E27FC236}">
                <a16:creationId xmlns:a16="http://schemas.microsoft.com/office/drawing/2014/main" id="{358E2DC1-9C88-4F11-9475-3520DBB36A85}"/>
              </a:ext>
            </a:extLst>
          </p:cNvPr>
          <p:cNvSpPr>
            <a:spLocks/>
          </p:cNvSpPr>
          <p:nvPr/>
        </p:nvSpPr>
        <p:spPr bwMode="auto">
          <a:xfrm>
            <a:off x="8253413" y="2568575"/>
            <a:ext cx="785812" cy="347663"/>
          </a:xfrm>
          <a:custGeom>
            <a:avLst/>
            <a:gdLst>
              <a:gd name="T0" fmla="*/ 0 w 495"/>
              <a:gd name="T1" fmla="*/ 28 h 219"/>
              <a:gd name="T2" fmla="*/ 0 w 495"/>
              <a:gd name="T3" fmla="*/ 0 h 219"/>
              <a:gd name="T4" fmla="*/ 1 w 495"/>
              <a:gd name="T5" fmla="*/ 0 h 219"/>
              <a:gd name="T6" fmla="*/ 343 w 495"/>
              <a:gd name="T7" fmla="*/ 0 h 219"/>
              <a:gd name="T8" fmla="*/ 343 w 495"/>
              <a:gd name="T9" fmla="*/ 161 h 219"/>
              <a:gd name="T10" fmla="*/ 441 w 495"/>
              <a:gd name="T11" fmla="*/ 161 h 219"/>
              <a:gd name="T12" fmla="*/ 441 w 495"/>
              <a:gd name="T13" fmla="*/ 131 h 219"/>
              <a:gd name="T14" fmla="*/ 495 w 495"/>
              <a:gd name="T15" fmla="*/ 175 h 219"/>
              <a:gd name="T16" fmla="*/ 441 w 495"/>
              <a:gd name="T17" fmla="*/ 219 h 219"/>
              <a:gd name="T18" fmla="*/ 441 w 495"/>
              <a:gd name="T19" fmla="*/ 189 h 219"/>
              <a:gd name="T20" fmla="*/ 315 w 495"/>
              <a:gd name="T21" fmla="*/ 189 h 219"/>
              <a:gd name="T22" fmla="*/ 315 w 495"/>
              <a:gd name="T23" fmla="*/ 28 h 219"/>
              <a:gd name="T24" fmla="*/ 1 w 495"/>
              <a:gd name="T25" fmla="*/ 28 h 219"/>
              <a:gd name="T26" fmla="*/ 0 w 495"/>
              <a:gd name="T27" fmla="*/ 2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5" h="219">
                <a:moveTo>
                  <a:pt x="0" y="28"/>
                </a:moveTo>
                <a:lnTo>
                  <a:pt x="0" y="0"/>
                </a:lnTo>
                <a:lnTo>
                  <a:pt x="1" y="0"/>
                </a:lnTo>
                <a:lnTo>
                  <a:pt x="343" y="0"/>
                </a:lnTo>
                <a:lnTo>
                  <a:pt x="343" y="161"/>
                </a:lnTo>
                <a:lnTo>
                  <a:pt x="441" y="161"/>
                </a:lnTo>
                <a:lnTo>
                  <a:pt x="441" y="131"/>
                </a:lnTo>
                <a:lnTo>
                  <a:pt x="495" y="175"/>
                </a:lnTo>
                <a:lnTo>
                  <a:pt x="441" y="219"/>
                </a:lnTo>
                <a:lnTo>
                  <a:pt x="441" y="189"/>
                </a:lnTo>
                <a:lnTo>
                  <a:pt x="315" y="189"/>
                </a:lnTo>
                <a:lnTo>
                  <a:pt x="315" y="28"/>
                </a:lnTo>
                <a:lnTo>
                  <a:pt x="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8" name="Freeform 143">
            <a:extLst>
              <a:ext uri="{FF2B5EF4-FFF2-40B4-BE49-F238E27FC236}">
                <a16:creationId xmlns:a16="http://schemas.microsoft.com/office/drawing/2014/main" id="{A4A016DE-E2FC-471F-90FC-178E546BE0BD}"/>
              </a:ext>
            </a:extLst>
          </p:cNvPr>
          <p:cNvSpPr>
            <a:spLocks/>
          </p:cNvSpPr>
          <p:nvPr/>
        </p:nvSpPr>
        <p:spPr bwMode="auto">
          <a:xfrm>
            <a:off x="8953500" y="2776538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0" name="Freeform 145">
            <a:extLst>
              <a:ext uri="{FF2B5EF4-FFF2-40B4-BE49-F238E27FC236}">
                <a16:creationId xmlns:a16="http://schemas.microsoft.com/office/drawing/2014/main" id="{2B2987F6-249E-47F5-87E9-59A63C009E43}"/>
              </a:ext>
            </a:extLst>
          </p:cNvPr>
          <p:cNvSpPr>
            <a:spLocks/>
          </p:cNvSpPr>
          <p:nvPr/>
        </p:nvSpPr>
        <p:spPr bwMode="auto">
          <a:xfrm>
            <a:off x="9312275" y="2557463"/>
            <a:ext cx="139700" cy="339725"/>
          </a:xfrm>
          <a:custGeom>
            <a:avLst/>
            <a:gdLst>
              <a:gd name="T0" fmla="*/ 32 w 88"/>
              <a:gd name="T1" fmla="*/ 0 h 214"/>
              <a:gd name="T2" fmla="*/ 60 w 88"/>
              <a:gd name="T3" fmla="*/ 0 h 214"/>
              <a:gd name="T4" fmla="*/ 58 w 88"/>
              <a:gd name="T5" fmla="*/ 64 h 214"/>
              <a:gd name="T6" fmla="*/ 58 w 88"/>
              <a:gd name="T7" fmla="*/ 160 h 214"/>
              <a:gd name="T8" fmla="*/ 88 w 88"/>
              <a:gd name="T9" fmla="*/ 160 h 214"/>
              <a:gd name="T10" fmla="*/ 45 w 88"/>
              <a:gd name="T11" fmla="*/ 214 h 214"/>
              <a:gd name="T12" fmla="*/ 0 w 88"/>
              <a:gd name="T13" fmla="*/ 160 h 214"/>
              <a:gd name="T14" fmla="*/ 30 w 88"/>
              <a:gd name="T15" fmla="*/ 160 h 214"/>
              <a:gd name="T16" fmla="*/ 30 w 88"/>
              <a:gd name="T17" fmla="*/ 63 h 214"/>
              <a:gd name="T18" fmla="*/ 32 w 88"/>
              <a:gd name="T19" fmla="*/ 0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214">
                <a:moveTo>
                  <a:pt x="32" y="0"/>
                </a:moveTo>
                <a:lnTo>
                  <a:pt x="60" y="0"/>
                </a:lnTo>
                <a:lnTo>
                  <a:pt x="58" y="64"/>
                </a:lnTo>
                <a:lnTo>
                  <a:pt x="58" y="160"/>
                </a:lnTo>
                <a:lnTo>
                  <a:pt x="88" y="160"/>
                </a:lnTo>
                <a:lnTo>
                  <a:pt x="45" y="214"/>
                </a:lnTo>
                <a:lnTo>
                  <a:pt x="0" y="160"/>
                </a:lnTo>
                <a:lnTo>
                  <a:pt x="30" y="160"/>
                </a:lnTo>
                <a:lnTo>
                  <a:pt x="30" y="63"/>
                </a:lnTo>
                <a:lnTo>
                  <a:pt x="32" y="0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1" name="Freeform 146">
            <a:extLst>
              <a:ext uri="{FF2B5EF4-FFF2-40B4-BE49-F238E27FC236}">
                <a16:creationId xmlns:a16="http://schemas.microsoft.com/office/drawing/2014/main" id="{CC982473-2FE5-4D22-8F3E-0D8CFC7395DC}"/>
              </a:ext>
            </a:extLst>
          </p:cNvPr>
          <p:cNvSpPr>
            <a:spLocks/>
          </p:cNvSpPr>
          <p:nvPr/>
        </p:nvSpPr>
        <p:spPr bwMode="auto">
          <a:xfrm>
            <a:off x="9312275" y="2811463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5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5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3" name="Freeform 148">
            <a:extLst>
              <a:ext uri="{FF2B5EF4-FFF2-40B4-BE49-F238E27FC236}">
                <a16:creationId xmlns:a16="http://schemas.microsoft.com/office/drawing/2014/main" id="{76C29537-5DB2-4574-A27F-9551C72545D5}"/>
              </a:ext>
            </a:extLst>
          </p:cNvPr>
          <p:cNvSpPr>
            <a:spLocks/>
          </p:cNvSpPr>
          <p:nvPr/>
        </p:nvSpPr>
        <p:spPr bwMode="auto">
          <a:xfrm>
            <a:off x="9312275" y="2049463"/>
            <a:ext cx="139700" cy="311150"/>
          </a:xfrm>
          <a:custGeom>
            <a:avLst/>
            <a:gdLst>
              <a:gd name="T0" fmla="*/ 30 w 88"/>
              <a:gd name="T1" fmla="*/ 0 h 196"/>
              <a:gd name="T2" fmla="*/ 58 w 88"/>
              <a:gd name="T3" fmla="*/ 0 h 196"/>
              <a:gd name="T4" fmla="*/ 58 w 88"/>
              <a:gd name="T5" fmla="*/ 13 h 196"/>
              <a:gd name="T6" fmla="*/ 58 w 88"/>
              <a:gd name="T7" fmla="*/ 142 h 196"/>
              <a:gd name="T8" fmla="*/ 88 w 88"/>
              <a:gd name="T9" fmla="*/ 142 h 196"/>
              <a:gd name="T10" fmla="*/ 44 w 88"/>
              <a:gd name="T11" fmla="*/ 196 h 196"/>
              <a:gd name="T12" fmla="*/ 0 w 88"/>
              <a:gd name="T13" fmla="*/ 142 h 196"/>
              <a:gd name="T14" fmla="*/ 30 w 88"/>
              <a:gd name="T15" fmla="*/ 142 h 196"/>
              <a:gd name="T16" fmla="*/ 30 w 88"/>
              <a:gd name="T17" fmla="*/ 13 h 196"/>
              <a:gd name="T18" fmla="*/ 30 w 88"/>
              <a:gd name="T1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96">
                <a:moveTo>
                  <a:pt x="30" y="0"/>
                </a:moveTo>
                <a:lnTo>
                  <a:pt x="58" y="0"/>
                </a:lnTo>
                <a:lnTo>
                  <a:pt x="58" y="13"/>
                </a:lnTo>
                <a:lnTo>
                  <a:pt x="58" y="142"/>
                </a:lnTo>
                <a:lnTo>
                  <a:pt x="88" y="142"/>
                </a:lnTo>
                <a:lnTo>
                  <a:pt x="44" y="196"/>
                </a:lnTo>
                <a:lnTo>
                  <a:pt x="0" y="142"/>
                </a:lnTo>
                <a:lnTo>
                  <a:pt x="30" y="142"/>
                </a:lnTo>
                <a:lnTo>
                  <a:pt x="30" y="13"/>
                </a:lnTo>
                <a:lnTo>
                  <a:pt x="30" y="0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4" name="Freeform 149">
            <a:extLst>
              <a:ext uri="{FF2B5EF4-FFF2-40B4-BE49-F238E27FC236}">
                <a16:creationId xmlns:a16="http://schemas.microsoft.com/office/drawing/2014/main" id="{DFF36A12-E7D8-48E5-96EA-E29E6D3AB315}"/>
              </a:ext>
            </a:extLst>
          </p:cNvPr>
          <p:cNvSpPr>
            <a:spLocks/>
          </p:cNvSpPr>
          <p:nvPr/>
        </p:nvSpPr>
        <p:spPr bwMode="auto">
          <a:xfrm>
            <a:off x="9312275" y="2287588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5" name="Freeform 150">
            <a:extLst>
              <a:ext uri="{FF2B5EF4-FFF2-40B4-BE49-F238E27FC236}">
                <a16:creationId xmlns:a16="http://schemas.microsoft.com/office/drawing/2014/main" id="{EAE9A72D-EA99-4F45-8E43-AA677966DCDE}"/>
              </a:ext>
            </a:extLst>
          </p:cNvPr>
          <p:cNvSpPr>
            <a:spLocks/>
          </p:cNvSpPr>
          <p:nvPr/>
        </p:nvSpPr>
        <p:spPr bwMode="auto">
          <a:xfrm>
            <a:off x="8634413" y="3105150"/>
            <a:ext cx="438150" cy="1321593"/>
          </a:xfrm>
          <a:custGeom>
            <a:avLst/>
            <a:gdLst>
              <a:gd name="T0" fmla="*/ 248 w 276"/>
              <a:gd name="T1" fmla="*/ 0 h 920"/>
              <a:gd name="T2" fmla="*/ 276 w 276"/>
              <a:gd name="T3" fmla="*/ 0 h 920"/>
              <a:gd name="T4" fmla="*/ 276 w 276"/>
              <a:gd name="T5" fmla="*/ 276 h 920"/>
              <a:gd name="T6" fmla="*/ 58 w 276"/>
              <a:gd name="T7" fmla="*/ 276 h 920"/>
              <a:gd name="T8" fmla="*/ 58 w 276"/>
              <a:gd name="T9" fmla="*/ 866 h 920"/>
              <a:gd name="T10" fmla="*/ 88 w 276"/>
              <a:gd name="T11" fmla="*/ 866 h 920"/>
              <a:gd name="T12" fmla="*/ 44 w 276"/>
              <a:gd name="T13" fmla="*/ 920 h 920"/>
              <a:gd name="T14" fmla="*/ 0 w 276"/>
              <a:gd name="T15" fmla="*/ 866 h 920"/>
              <a:gd name="T16" fmla="*/ 30 w 276"/>
              <a:gd name="T17" fmla="*/ 866 h 920"/>
              <a:gd name="T18" fmla="*/ 30 w 276"/>
              <a:gd name="T19" fmla="*/ 248 h 920"/>
              <a:gd name="T20" fmla="*/ 248 w 276"/>
              <a:gd name="T21" fmla="*/ 248 h 920"/>
              <a:gd name="T22" fmla="*/ 248 w 276"/>
              <a:gd name="T23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920">
                <a:moveTo>
                  <a:pt x="248" y="0"/>
                </a:moveTo>
                <a:lnTo>
                  <a:pt x="276" y="0"/>
                </a:lnTo>
                <a:lnTo>
                  <a:pt x="276" y="276"/>
                </a:lnTo>
                <a:lnTo>
                  <a:pt x="58" y="276"/>
                </a:lnTo>
                <a:lnTo>
                  <a:pt x="58" y="866"/>
                </a:lnTo>
                <a:lnTo>
                  <a:pt x="88" y="866"/>
                </a:lnTo>
                <a:lnTo>
                  <a:pt x="44" y="920"/>
                </a:lnTo>
                <a:lnTo>
                  <a:pt x="0" y="866"/>
                </a:lnTo>
                <a:lnTo>
                  <a:pt x="30" y="866"/>
                </a:lnTo>
                <a:lnTo>
                  <a:pt x="30" y="248"/>
                </a:lnTo>
                <a:lnTo>
                  <a:pt x="248" y="248"/>
                </a:lnTo>
                <a:lnTo>
                  <a:pt x="248" y="0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6" name="Freeform 151">
            <a:extLst>
              <a:ext uri="{FF2B5EF4-FFF2-40B4-BE49-F238E27FC236}">
                <a16:creationId xmlns:a16="http://schemas.microsoft.com/office/drawing/2014/main" id="{CB661789-9CE6-49B8-BA5D-8F971714570A}"/>
              </a:ext>
            </a:extLst>
          </p:cNvPr>
          <p:cNvSpPr>
            <a:spLocks/>
          </p:cNvSpPr>
          <p:nvPr/>
        </p:nvSpPr>
        <p:spPr bwMode="auto">
          <a:xfrm>
            <a:off x="8634413" y="447992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7" name="Freeform 152">
            <a:extLst>
              <a:ext uri="{FF2B5EF4-FFF2-40B4-BE49-F238E27FC236}">
                <a16:creationId xmlns:a16="http://schemas.microsoft.com/office/drawing/2014/main" id="{68385527-C2CA-473C-8AAC-8A4BF2E72856}"/>
              </a:ext>
            </a:extLst>
          </p:cNvPr>
          <p:cNvSpPr>
            <a:spLocks/>
          </p:cNvSpPr>
          <p:nvPr/>
        </p:nvSpPr>
        <p:spPr bwMode="auto">
          <a:xfrm>
            <a:off x="8899525" y="2374900"/>
            <a:ext cx="220662" cy="438150"/>
          </a:xfrm>
          <a:custGeom>
            <a:avLst/>
            <a:gdLst>
              <a:gd name="T0" fmla="*/ 0 w 139"/>
              <a:gd name="T1" fmla="*/ 28 h 276"/>
              <a:gd name="T2" fmla="*/ 0 w 139"/>
              <a:gd name="T3" fmla="*/ 0 h 276"/>
              <a:gd name="T4" fmla="*/ 109 w 139"/>
              <a:gd name="T5" fmla="*/ 0 h 276"/>
              <a:gd name="T6" fmla="*/ 109 w 139"/>
              <a:gd name="T7" fmla="*/ 128 h 276"/>
              <a:gd name="T8" fmla="*/ 109 w 139"/>
              <a:gd name="T9" fmla="*/ 222 h 276"/>
              <a:gd name="T10" fmla="*/ 139 w 139"/>
              <a:gd name="T11" fmla="*/ 222 h 276"/>
              <a:gd name="T12" fmla="*/ 95 w 139"/>
              <a:gd name="T13" fmla="*/ 276 h 276"/>
              <a:gd name="T14" fmla="*/ 51 w 139"/>
              <a:gd name="T15" fmla="*/ 222 h 276"/>
              <a:gd name="T16" fmla="*/ 81 w 139"/>
              <a:gd name="T17" fmla="*/ 222 h 276"/>
              <a:gd name="T18" fmla="*/ 81 w 139"/>
              <a:gd name="T19" fmla="*/ 128 h 276"/>
              <a:gd name="T20" fmla="*/ 81 w 139"/>
              <a:gd name="T21" fmla="*/ 28 h 276"/>
              <a:gd name="T22" fmla="*/ 0 w 139"/>
              <a:gd name="T23" fmla="*/ 2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276">
                <a:moveTo>
                  <a:pt x="0" y="28"/>
                </a:moveTo>
                <a:lnTo>
                  <a:pt x="0" y="0"/>
                </a:lnTo>
                <a:lnTo>
                  <a:pt x="109" y="0"/>
                </a:lnTo>
                <a:lnTo>
                  <a:pt x="109" y="128"/>
                </a:lnTo>
                <a:lnTo>
                  <a:pt x="109" y="222"/>
                </a:lnTo>
                <a:lnTo>
                  <a:pt x="139" y="222"/>
                </a:lnTo>
                <a:lnTo>
                  <a:pt x="95" y="276"/>
                </a:lnTo>
                <a:lnTo>
                  <a:pt x="51" y="222"/>
                </a:lnTo>
                <a:lnTo>
                  <a:pt x="81" y="222"/>
                </a:lnTo>
                <a:lnTo>
                  <a:pt x="81" y="128"/>
                </a:lnTo>
                <a:lnTo>
                  <a:pt x="81" y="28"/>
                </a:lnTo>
                <a:lnTo>
                  <a:pt x="0" y="28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8" name="Freeform 153">
            <a:extLst>
              <a:ext uri="{FF2B5EF4-FFF2-40B4-BE49-F238E27FC236}">
                <a16:creationId xmlns:a16="http://schemas.microsoft.com/office/drawing/2014/main" id="{44DF8738-4EEF-4318-8072-44145335B91A}"/>
              </a:ext>
            </a:extLst>
          </p:cNvPr>
          <p:cNvSpPr>
            <a:spLocks/>
          </p:cNvSpPr>
          <p:nvPr/>
        </p:nvSpPr>
        <p:spPr bwMode="auto">
          <a:xfrm>
            <a:off x="8980488" y="2727325"/>
            <a:ext cx="139700" cy="85725"/>
          </a:xfrm>
          <a:custGeom>
            <a:avLst/>
            <a:gdLst>
              <a:gd name="T0" fmla="*/ 58 w 88"/>
              <a:gd name="T1" fmla="*/ 0 h 54"/>
              <a:gd name="T2" fmla="*/ 88 w 88"/>
              <a:gd name="T3" fmla="*/ 0 h 54"/>
              <a:gd name="T4" fmla="*/ 44 w 88"/>
              <a:gd name="T5" fmla="*/ 54 h 54"/>
              <a:gd name="T6" fmla="*/ 0 w 88"/>
              <a:gd name="T7" fmla="*/ 0 h 54"/>
              <a:gd name="T8" fmla="*/ 30 w 8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58" y="0"/>
                </a:moveTo>
                <a:lnTo>
                  <a:pt x="88" y="0"/>
                </a:lnTo>
                <a:lnTo>
                  <a:pt x="44" y="54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0" name="Freeform 155">
            <a:extLst>
              <a:ext uri="{FF2B5EF4-FFF2-40B4-BE49-F238E27FC236}">
                <a16:creationId xmlns:a16="http://schemas.microsoft.com/office/drawing/2014/main" id="{81FC0C78-0B06-4F8B-A3D0-F9978AF59F51}"/>
              </a:ext>
            </a:extLst>
          </p:cNvPr>
          <p:cNvSpPr>
            <a:spLocks/>
          </p:cNvSpPr>
          <p:nvPr/>
        </p:nvSpPr>
        <p:spPr bwMode="auto">
          <a:xfrm>
            <a:off x="8440738" y="2327275"/>
            <a:ext cx="180975" cy="139700"/>
          </a:xfrm>
          <a:custGeom>
            <a:avLst/>
            <a:gdLst>
              <a:gd name="T0" fmla="*/ 0 w 114"/>
              <a:gd name="T1" fmla="*/ 58 h 88"/>
              <a:gd name="T2" fmla="*/ 0 w 114"/>
              <a:gd name="T3" fmla="*/ 30 h 88"/>
              <a:gd name="T4" fmla="*/ 13 w 114"/>
              <a:gd name="T5" fmla="*/ 30 h 88"/>
              <a:gd name="T6" fmla="*/ 60 w 114"/>
              <a:gd name="T7" fmla="*/ 30 h 88"/>
              <a:gd name="T8" fmla="*/ 60 w 114"/>
              <a:gd name="T9" fmla="*/ 0 h 88"/>
              <a:gd name="T10" fmla="*/ 114 w 114"/>
              <a:gd name="T11" fmla="*/ 44 h 88"/>
              <a:gd name="T12" fmla="*/ 60 w 114"/>
              <a:gd name="T13" fmla="*/ 88 h 88"/>
              <a:gd name="T14" fmla="*/ 60 w 114"/>
              <a:gd name="T15" fmla="*/ 58 h 88"/>
              <a:gd name="T16" fmla="*/ 13 w 114"/>
              <a:gd name="T17" fmla="*/ 58 h 88"/>
              <a:gd name="T18" fmla="*/ 0 w 114"/>
              <a:gd name="T1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88">
                <a:moveTo>
                  <a:pt x="0" y="58"/>
                </a:moveTo>
                <a:lnTo>
                  <a:pt x="0" y="30"/>
                </a:lnTo>
                <a:lnTo>
                  <a:pt x="13" y="30"/>
                </a:lnTo>
                <a:lnTo>
                  <a:pt x="60" y="30"/>
                </a:lnTo>
                <a:lnTo>
                  <a:pt x="60" y="0"/>
                </a:lnTo>
                <a:lnTo>
                  <a:pt x="114" y="44"/>
                </a:lnTo>
                <a:lnTo>
                  <a:pt x="60" y="88"/>
                </a:lnTo>
                <a:lnTo>
                  <a:pt x="60" y="58"/>
                </a:lnTo>
                <a:lnTo>
                  <a:pt x="13" y="58"/>
                </a:lnTo>
                <a:lnTo>
                  <a:pt x="0" y="58"/>
                </a:lnTo>
                <a:close/>
              </a:path>
            </a:pathLst>
          </a:custGeom>
          <a:solidFill>
            <a:srgbClr val="FF99CC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1" name="Freeform 156">
            <a:extLst>
              <a:ext uri="{FF2B5EF4-FFF2-40B4-BE49-F238E27FC236}">
                <a16:creationId xmlns:a16="http://schemas.microsoft.com/office/drawing/2014/main" id="{03C4CAE7-0A29-448D-930F-1611031BFED6}"/>
              </a:ext>
            </a:extLst>
          </p:cNvPr>
          <p:cNvSpPr>
            <a:spLocks/>
          </p:cNvSpPr>
          <p:nvPr/>
        </p:nvSpPr>
        <p:spPr bwMode="auto">
          <a:xfrm>
            <a:off x="8535988" y="2327275"/>
            <a:ext cx="85725" cy="139700"/>
          </a:xfrm>
          <a:custGeom>
            <a:avLst/>
            <a:gdLst>
              <a:gd name="T0" fmla="*/ 0 w 54"/>
              <a:gd name="T1" fmla="*/ 30 h 88"/>
              <a:gd name="T2" fmla="*/ 0 w 54"/>
              <a:gd name="T3" fmla="*/ 0 h 88"/>
              <a:gd name="T4" fmla="*/ 54 w 54"/>
              <a:gd name="T5" fmla="*/ 44 h 88"/>
              <a:gd name="T6" fmla="*/ 0 w 54"/>
              <a:gd name="T7" fmla="*/ 88 h 88"/>
              <a:gd name="T8" fmla="*/ 0 w 54"/>
              <a:gd name="T9" fmla="*/ 5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88">
                <a:moveTo>
                  <a:pt x="0" y="30"/>
                </a:moveTo>
                <a:lnTo>
                  <a:pt x="0" y="0"/>
                </a:lnTo>
                <a:lnTo>
                  <a:pt x="54" y="44"/>
                </a:lnTo>
                <a:lnTo>
                  <a:pt x="0" y="88"/>
                </a:lnTo>
                <a:lnTo>
                  <a:pt x="0" y="58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158">
            <a:extLst>
              <a:ext uri="{FF2B5EF4-FFF2-40B4-BE49-F238E27FC236}">
                <a16:creationId xmlns:a16="http://schemas.microsoft.com/office/drawing/2014/main" id="{1C4B0116-8106-4AEB-8A3F-28AF556D8DE8}"/>
              </a:ext>
            </a:extLst>
          </p:cNvPr>
          <p:cNvSpPr>
            <a:spLocks/>
          </p:cNvSpPr>
          <p:nvPr/>
        </p:nvSpPr>
        <p:spPr bwMode="auto">
          <a:xfrm>
            <a:off x="7642225" y="1420813"/>
            <a:ext cx="1604962" cy="1343025"/>
          </a:xfrm>
          <a:custGeom>
            <a:avLst/>
            <a:gdLst>
              <a:gd name="T0" fmla="*/ 1011 w 1011"/>
              <a:gd name="T1" fmla="*/ 846 h 846"/>
              <a:gd name="T2" fmla="*/ 983 w 1011"/>
              <a:gd name="T3" fmla="*/ 846 h 846"/>
              <a:gd name="T4" fmla="*/ 983 w 1011"/>
              <a:gd name="T5" fmla="*/ 58 h 846"/>
              <a:gd name="T6" fmla="*/ 53 w 1011"/>
              <a:gd name="T7" fmla="*/ 58 h 846"/>
              <a:gd name="T8" fmla="*/ 53 w 1011"/>
              <a:gd name="T9" fmla="*/ 87 h 846"/>
              <a:gd name="T10" fmla="*/ 0 w 1011"/>
              <a:gd name="T11" fmla="*/ 44 h 846"/>
              <a:gd name="T12" fmla="*/ 53 w 1011"/>
              <a:gd name="T13" fmla="*/ 0 h 846"/>
              <a:gd name="T14" fmla="*/ 53 w 1011"/>
              <a:gd name="T15" fmla="*/ 29 h 846"/>
              <a:gd name="T16" fmla="*/ 1011 w 1011"/>
              <a:gd name="T17" fmla="*/ 29 h 846"/>
              <a:gd name="T18" fmla="*/ 1011 w 1011"/>
              <a:gd name="T19" fmla="*/ 846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" h="846">
                <a:moveTo>
                  <a:pt x="1011" y="846"/>
                </a:moveTo>
                <a:lnTo>
                  <a:pt x="983" y="846"/>
                </a:lnTo>
                <a:lnTo>
                  <a:pt x="983" y="58"/>
                </a:lnTo>
                <a:lnTo>
                  <a:pt x="53" y="58"/>
                </a:lnTo>
                <a:lnTo>
                  <a:pt x="53" y="87"/>
                </a:lnTo>
                <a:lnTo>
                  <a:pt x="0" y="44"/>
                </a:lnTo>
                <a:lnTo>
                  <a:pt x="53" y="0"/>
                </a:lnTo>
                <a:lnTo>
                  <a:pt x="53" y="29"/>
                </a:lnTo>
                <a:lnTo>
                  <a:pt x="1011" y="29"/>
                </a:lnTo>
                <a:lnTo>
                  <a:pt x="1011" y="846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4" name="Freeform 159">
            <a:extLst>
              <a:ext uri="{FF2B5EF4-FFF2-40B4-BE49-F238E27FC236}">
                <a16:creationId xmlns:a16="http://schemas.microsoft.com/office/drawing/2014/main" id="{DD7D9222-F20A-4B98-A73A-89F422B1C833}"/>
              </a:ext>
            </a:extLst>
          </p:cNvPr>
          <p:cNvSpPr>
            <a:spLocks/>
          </p:cNvSpPr>
          <p:nvPr/>
        </p:nvSpPr>
        <p:spPr bwMode="auto">
          <a:xfrm>
            <a:off x="7642225" y="1420813"/>
            <a:ext cx="84137" cy="138113"/>
          </a:xfrm>
          <a:custGeom>
            <a:avLst/>
            <a:gdLst>
              <a:gd name="T0" fmla="*/ 53 w 53"/>
              <a:gd name="T1" fmla="*/ 58 h 87"/>
              <a:gd name="T2" fmla="*/ 53 w 53"/>
              <a:gd name="T3" fmla="*/ 87 h 87"/>
              <a:gd name="T4" fmla="*/ 0 w 53"/>
              <a:gd name="T5" fmla="*/ 44 h 87"/>
              <a:gd name="T6" fmla="*/ 53 w 53"/>
              <a:gd name="T7" fmla="*/ 0 h 87"/>
              <a:gd name="T8" fmla="*/ 53 w 53"/>
              <a:gd name="T9" fmla="*/ 2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87">
                <a:moveTo>
                  <a:pt x="53" y="58"/>
                </a:moveTo>
                <a:lnTo>
                  <a:pt x="53" y="87"/>
                </a:lnTo>
                <a:lnTo>
                  <a:pt x="0" y="44"/>
                </a:lnTo>
                <a:lnTo>
                  <a:pt x="53" y="0"/>
                </a:lnTo>
                <a:lnTo>
                  <a:pt x="53" y="29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6" name="Freeform 161">
            <a:extLst>
              <a:ext uri="{FF2B5EF4-FFF2-40B4-BE49-F238E27FC236}">
                <a16:creationId xmlns:a16="http://schemas.microsoft.com/office/drawing/2014/main" id="{D517AC74-D98C-4B74-83EA-5263970D8291}"/>
              </a:ext>
            </a:extLst>
          </p:cNvPr>
          <p:cNvSpPr>
            <a:spLocks/>
          </p:cNvSpPr>
          <p:nvPr/>
        </p:nvSpPr>
        <p:spPr bwMode="auto">
          <a:xfrm>
            <a:off x="9304337" y="1323976"/>
            <a:ext cx="1014412" cy="315912"/>
          </a:xfrm>
          <a:custGeom>
            <a:avLst/>
            <a:gdLst>
              <a:gd name="T0" fmla="*/ 639 w 639"/>
              <a:gd name="T1" fmla="*/ 24 h 233"/>
              <a:gd name="T2" fmla="*/ 610 w 639"/>
              <a:gd name="T3" fmla="*/ 24 h 233"/>
              <a:gd name="T4" fmla="*/ 610 w 639"/>
              <a:gd name="T5" fmla="*/ 28 h 233"/>
              <a:gd name="T6" fmla="*/ 58 w 639"/>
              <a:gd name="T7" fmla="*/ 28 h 233"/>
              <a:gd name="T8" fmla="*/ 58 w 639"/>
              <a:gd name="T9" fmla="*/ 180 h 233"/>
              <a:gd name="T10" fmla="*/ 88 w 639"/>
              <a:gd name="T11" fmla="*/ 180 h 233"/>
              <a:gd name="T12" fmla="*/ 44 w 639"/>
              <a:gd name="T13" fmla="*/ 233 h 233"/>
              <a:gd name="T14" fmla="*/ 0 w 639"/>
              <a:gd name="T15" fmla="*/ 180 h 233"/>
              <a:gd name="T16" fmla="*/ 30 w 639"/>
              <a:gd name="T17" fmla="*/ 180 h 233"/>
              <a:gd name="T18" fmla="*/ 30 w 639"/>
              <a:gd name="T19" fmla="*/ 0 h 233"/>
              <a:gd name="T20" fmla="*/ 639 w 639"/>
              <a:gd name="T21" fmla="*/ 0 h 233"/>
              <a:gd name="T22" fmla="*/ 639 w 639"/>
              <a:gd name="T23" fmla="*/ 24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9" h="233">
                <a:moveTo>
                  <a:pt x="639" y="24"/>
                </a:moveTo>
                <a:lnTo>
                  <a:pt x="610" y="24"/>
                </a:lnTo>
                <a:lnTo>
                  <a:pt x="610" y="28"/>
                </a:lnTo>
                <a:lnTo>
                  <a:pt x="58" y="28"/>
                </a:lnTo>
                <a:lnTo>
                  <a:pt x="58" y="180"/>
                </a:lnTo>
                <a:lnTo>
                  <a:pt x="88" y="180"/>
                </a:lnTo>
                <a:lnTo>
                  <a:pt x="44" y="233"/>
                </a:lnTo>
                <a:lnTo>
                  <a:pt x="0" y="180"/>
                </a:lnTo>
                <a:lnTo>
                  <a:pt x="30" y="180"/>
                </a:lnTo>
                <a:lnTo>
                  <a:pt x="30" y="0"/>
                </a:lnTo>
                <a:lnTo>
                  <a:pt x="639" y="0"/>
                </a:lnTo>
                <a:lnTo>
                  <a:pt x="639" y="24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7" name="Freeform 162">
            <a:extLst>
              <a:ext uri="{FF2B5EF4-FFF2-40B4-BE49-F238E27FC236}">
                <a16:creationId xmlns:a16="http://schemas.microsoft.com/office/drawing/2014/main" id="{8A86824C-62FC-4C6C-9BCF-022AD36133E4}"/>
              </a:ext>
            </a:extLst>
          </p:cNvPr>
          <p:cNvSpPr>
            <a:spLocks/>
          </p:cNvSpPr>
          <p:nvPr/>
        </p:nvSpPr>
        <p:spPr bwMode="auto">
          <a:xfrm>
            <a:off x="9312275" y="1793875"/>
            <a:ext cx="139700" cy="84138"/>
          </a:xfrm>
          <a:custGeom>
            <a:avLst/>
            <a:gdLst>
              <a:gd name="T0" fmla="*/ 58 w 88"/>
              <a:gd name="T1" fmla="*/ 0 h 53"/>
              <a:gd name="T2" fmla="*/ 88 w 88"/>
              <a:gd name="T3" fmla="*/ 0 h 53"/>
              <a:gd name="T4" fmla="*/ 44 w 88"/>
              <a:gd name="T5" fmla="*/ 53 h 53"/>
              <a:gd name="T6" fmla="*/ 0 w 88"/>
              <a:gd name="T7" fmla="*/ 0 h 53"/>
              <a:gd name="T8" fmla="*/ 30 w 88"/>
              <a:gd name="T9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3">
                <a:moveTo>
                  <a:pt x="58" y="0"/>
                </a:moveTo>
                <a:lnTo>
                  <a:pt x="88" y="0"/>
                </a:lnTo>
                <a:lnTo>
                  <a:pt x="44" y="53"/>
                </a:lnTo>
                <a:lnTo>
                  <a:pt x="0" y="0"/>
                </a:lnTo>
                <a:lnTo>
                  <a:pt x="30" y="0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8" name="Freeform 163">
            <a:extLst>
              <a:ext uri="{FF2B5EF4-FFF2-40B4-BE49-F238E27FC236}">
                <a16:creationId xmlns:a16="http://schemas.microsoft.com/office/drawing/2014/main" id="{D7AD69EC-F882-4247-8A6B-D33B081B07A8}"/>
              </a:ext>
            </a:extLst>
          </p:cNvPr>
          <p:cNvSpPr>
            <a:spLocks/>
          </p:cNvSpPr>
          <p:nvPr/>
        </p:nvSpPr>
        <p:spPr bwMode="auto">
          <a:xfrm>
            <a:off x="9267825" y="3105150"/>
            <a:ext cx="139700" cy="85725"/>
          </a:xfrm>
          <a:custGeom>
            <a:avLst/>
            <a:gdLst>
              <a:gd name="T0" fmla="*/ 30 w 88"/>
              <a:gd name="T1" fmla="*/ 54 h 54"/>
              <a:gd name="T2" fmla="*/ 0 w 88"/>
              <a:gd name="T3" fmla="*/ 54 h 54"/>
              <a:gd name="T4" fmla="*/ 44 w 88"/>
              <a:gd name="T5" fmla="*/ 0 h 54"/>
              <a:gd name="T6" fmla="*/ 88 w 88"/>
              <a:gd name="T7" fmla="*/ 54 h 54"/>
              <a:gd name="T8" fmla="*/ 58 w 88"/>
              <a:gd name="T9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4">
                <a:moveTo>
                  <a:pt x="30" y="54"/>
                </a:moveTo>
                <a:lnTo>
                  <a:pt x="0" y="54"/>
                </a:lnTo>
                <a:lnTo>
                  <a:pt x="44" y="0"/>
                </a:lnTo>
                <a:lnTo>
                  <a:pt x="88" y="54"/>
                </a:lnTo>
                <a:lnTo>
                  <a:pt x="58" y="54"/>
                </a:lnTo>
              </a:path>
            </a:pathLst>
          </a:custGeom>
          <a:noFill/>
          <a:ln w="4763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66">
                <a:extLst>
                  <a:ext uri="{FF2B5EF4-FFF2-40B4-BE49-F238E27FC236}">
                    <a16:creationId xmlns:a16="http://schemas.microsoft.com/office/drawing/2014/main" id="{9DA6BF99-34A4-4F0B-9AAE-81AF7E159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4592" y="1242218"/>
                <a:ext cx="517525" cy="515938"/>
              </a:xfrm>
              <a:prstGeom prst="ellipse">
                <a:avLst/>
              </a:prstGeom>
              <a:solidFill>
                <a:srgbClr val="FFFF99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900" i="1" smtClean="0"/>
                        <m:t>𝛿</m:t>
                      </m:r>
                      <m:sSup>
                        <m:sSupPr>
                          <m:ctrlPr>
                            <a:rPr lang="id-ID" sz="900" i="1"/>
                          </m:ctrlPr>
                        </m:sSupPr>
                        <m:e>
                          <m:r>
                            <a:rPr lang="en-US" sz="900" i="1"/>
                            <m:t>𝑐</m:t>
                          </m:r>
                        </m:e>
                        <m:sup>
                          <m:r>
                            <a:rPr lang="en-US" sz="900" i="1"/>
                            <m:t>𝑡</m:t>
                          </m:r>
                        </m:sup>
                      </m:sSup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+=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71" name="Oval 166">
                <a:extLst>
                  <a:ext uri="{FF2B5EF4-FFF2-40B4-BE49-F238E27FC236}">
                    <a16:creationId xmlns:a16="http://schemas.microsoft.com/office/drawing/2014/main" id="{9DA6BF99-34A4-4F0B-9AAE-81AF7E159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4592" y="1242218"/>
                <a:ext cx="517525" cy="5159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Oval 20">
                <a:extLst>
                  <a:ext uri="{FF2B5EF4-FFF2-40B4-BE49-F238E27FC236}">
                    <a16:creationId xmlns:a16="http://schemas.microsoft.com/office/drawing/2014/main" id="{437636D6-6368-4321-AC8B-C924F64EC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1144" y="4471194"/>
                <a:ext cx="506413" cy="506414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/>
                        <m:t>𝛿</m:t>
                      </m:r>
                      <m:sSup>
                        <m:sSupPr>
                          <m:ctrlPr>
                            <a:rPr lang="id-ID" sz="1200" i="1"/>
                          </m:ctrlPr>
                        </m:sSupPr>
                        <m:e>
                          <m:r>
                            <a:rPr lang="en-US" sz="1200" i="1"/>
                            <m:t>𝑧</m:t>
                          </m:r>
                          <m:acc>
                            <m:accPr>
                              <m:chr m:val="̂"/>
                              <m:ctrlPr>
                                <a:rPr lang="id-ID" sz="1200" i="1"/>
                              </m:ctrlPr>
                            </m:accPr>
                            <m:e>
                              <m:r>
                                <a:rPr lang="en-US" sz="1200" i="1"/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sz="1200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>
          <p:sp>
            <p:nvSpPr>
              <p:cNvPr id="172" name="Oval 20">
                <a:extLst>
                  <a:ext uri="{FF2B5EF4-FFF2-40B4-BE49-F238E27FC236}">
                    <a16:creationId xmlns:a16="http://schemas.microsoft.com/office/drawing/2014/main" id="{437636D6-6368-4321-AC8B-C924F64EC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1144" y="4471194"/>
                <a:ext cx="506413" cy="506414"/>
              </a:xfrm>
              <a:prstGeom prst="ellipse">
                <a:avLst/>
              </a:prstGeom>
              <a:blipFill>
                <a:blip r:embed="rId13"/>
                <a:stretch>
                  <a:fillRect r="-15663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Oval 128">
                <a:extLst>
                  <a:ext uri="{FF2B5EF4-FFF2-40B4-BE49-F238E27FC236}">
                    <a16:creationId xmlns:a16="http://schemas.microsoft.com/office/drawing/2014/main" id="{58915AC7-6B57-4FAE-8802-D4F672C6A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099" y="967378"/>
                <a:ext cx="562826" cy="562826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2" name="Oval 128">
                <a:extLst>
                  <a:ext uri="{FF2B5EF4-FFF2-40B4-BE49-F238E27FC236}">
                    <a16:creationId xmlns:a16="http://schemas.microsoft.com/office/drawing/2014/main" id="{58915AC7-6B57-4FAE-8802-D4F672C6A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099" y="967378"/>
                <a:ext cx="562826" cy="562826"/>
              </a:xfrm>
              <a:prstGeom prst="ellipse">
                <a:avLst/>
              </a:prstGeom>
              <a:blipFill>
                <a:blip r:embed="rId14"/>
                <a:stretch>
                  <a:fillRect r="-10753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Oval 135">
                <a:extLst>
                  <a:ext uri="{FF2B5EF4-FFF2-40B4-BE49-F238E27FC236}">
                    <a16:creationId xmlns:a16="http://schemas.microsoft.com/office/drawing/2014/main" id="{6BA1B9D4-4603-433D-A047-43FF10B8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131" y="4624755"/>
                <a:ext cx="685065" cy="685065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3" name="Oval 135">
                <a:extLst>
                  <a:ext uri="{FF2B5EF4-FFF2-40B4-BE49-F238E27FC236}">
                    <a16:creationId xmlns:a16="http://schemas.microsoft.com/office/drawing/2014/main" id="{6BA1B9D4-4603-433D-A047-43FF10B81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131" y="4624755"/>
                <a:ext cx="685065" cy="685065"/>
              </a:xfrm>
              <a:prstGeom prst="ellipse">
                <a:avLst/>
              </a:prstGeom>
              <a:blipFill>
                <a:blip r:embed="rId15"/>
                <a:stretch>
                  <a:fillRect r="-1696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Oval 137">
                <a:extLst>
                  <a:ext uri="{FF2B5EF4-FFF2-40B4-BE49-F238E27FC236}">
                    <a16:creationId xmlns:a16="http://schemas.microsoft.com/office/drawing/2014/main" id="{F52F87B9-3514-4EB8-B7FE-8E95B0F1D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8386" y="1198990"/>
                <a:ext cx="553947" cy="556505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4" name="Oval 137">
                <a:extLst>
                  <a:ext uri="{FF2B5EF4-FFF2-40B4-BE49-F238E27FC236}">
                    <a16:creationId xmlns:a16="http://schemas.microsoft.com/office/drawing/2014/main" id="{F52F87B9-3514-4EB8-B7FE-8E95B0F1D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58386" y="1198990"/>
                <a:ext cx="553947" cy="55650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Oval 138">
                <a:extLst>
                  <a:ext uri="{FF2B5EF4-FFF2-40B4-BE49-F238E27FC236}">
                    <a16:creationId xmlns:a16="http://schemas.microsoft.com/office/drawing/2014/main" id="{41C3550A-2CA8-4933-ACB2-D7AF94279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7476" y="4582975"/>
                <a:ext cx="534857" cy="534857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𝛿</m:t>
                      </m:r>
                      <m:sSup>
                        <m:sSupPr>
                          <m:ctrlPr>
                            <a:rPr lang="id-ID" i="1"/>
                          </m:ctrlPr>
                        </m:sSupPr>
                        <m:e>
                          <m:r>
                            <a:rPr lang="en-US" i="1"/>
                            <m:t>h</m:t>
                          </m:r>
                        </m:e>
                        <m:sup>
                          <m:r>
                            <a:rPr lang="en-US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5" name="Oval 138">
                <a:extLst>
                  <a:ext uri="{FF2B5EF4-FFF2-40B4-BE49-F238E27FC236}">
                    <a16:creationId xmlns:a16="http://schemas.microsoft.com/office/drawing/2014/main" id="{41C3550A-2CA8-4933-ACB2-D7AF94279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7476" y="4582975"/>
                <a:ext cx="534857" cy="534857"/>
              </a:xfrm>
              <a:prstGeom prst="ellipse">
                <a:avLst/>
              </a:prstGeom>
              <a:blipFill>
                <a:blip r:embed="rId17"/>
                <a:stretch>
                  <a:fillRect r="-3409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7">
            <a:extLst>
              <a:ext uri="{FF2B5EF4-FFF2-40B4-BE49-F238E27FC236}">
                <a16:creationId xmlns:a16="http://schemas.microsoft.com/office/drawing/2014/main" id="{DBC625D9-859E-4882-A163-C1496A7DA4A8}"/>
              </a:ext>
            </a:extLst>
          </p:cNvPr>
          <p:cNvSpPr>
            <a:spLocks/>
          </p:cNvSpPr>
          <p:nvPr/>
        </p:nvSpPr>
        <p:spPr bwMode="auto">
          <a:xfrm>
            <a:off x="865983" y="1430339"/>
            <a:ext cx="4114006" cy="107950"/>
          </a:xfrm>
          <a:custGeom>
            <a:avLst/>
            <a:gdLst>
              <a:gd name="T0" fmla="*/ 2278 w 2278"/>
              <a:gd name="T1" fmla="*/ 59 h 74"/>
              <a:gd name="T2" fmla="*/ 2249 w 2278"/>
              <a:gd name="T3" fmla="*/ 59 h 74"/>
              <a:gd name="T4" fmla="*/ 2249 w 2278"/>
              <a:gd name="T5" fmla="*/ 52 h 74"/>
              <a:gd name="T6" fmla="*/ 124 w 2278"/>
              <a:gd name="T7" fmla="*/ 52 h 74"/>
              <a:gd name="T8" fmla="*/ 97 w 2278"/>
              <a:gd name="T9" fmla="*/ 52 h 74"/>
              <a:gd name="T10" fmla="*/ 97 w 2278"/>
              <a:gd name="T11" fmla="*/ 52 h 74"/>
              <a:gd name="T12" fmla="*/ 97 w 2278"/>
              <a:gd name="T13" fmla="*/ 74 h 74"/>
              <a:gd name="T14" fmla="*/ 0 w 2278"/>
              <a:gd name="T15" fmla="*/ 37 h 74"/>
              <a:gd name="T16" fmla="*/ 97 w 2278"/>
              <a:gd name="T17" fmla="*/ 0 h 74"/>
              <a:gd name="T18" fmla="*/ 96 w 2278"/>
              <a:gd name="T19" fmla="*/ 23 h 74"/>
              <a:gd name="T20" fmla="*/ 2278 w 2278"/>
              <a:gd name="T21" fmla="*/ 23 h 74"/>
              <a:gd name="T22" fmla="*/ 2278 w 2278"/>
              <a:gd name="T23" fmla="*/ 5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8" h="74">
                <a:moveTo>
                  <a:pt x="2278" y="59"/>
                </a:moveTo>
                <a:lnTo>
                  <a:pt x="2249" y="59"/>
                </a:lnTo>
                <a:lnTo>
                  <a:pt x="2249" y="52"/>
                </a:lnTo>
                <a:lnTo>
                  <a:pt x="124" y="52"/>
                </a:lnTo>
                <a:lnTo>
                  <a:pt x="97" y="52"/>
                </a:lnTo>
                <a:lnTo>
                  <a:pt x="97" y="52"/>
                </a:lnTo>
                <a:lnTo>
                  <a:pt x="97" y="74"/>
                </a:lnTo>
                <a:lnTo>
                  <a:pt x="0" y="37"/>
                </a:lnTo>
                <a:lnTo>
                  <a:pt x="97" y="0"/>
                </a:lnTo>
                <a:lnTo>
                  <a:pt x="96" y="23"/>
                </a:lnTo>
                <a:lnTo>
                  <a:pt x="2278" y="23"/>
                </a:lnTo>
                <a:lnTo>
                  <a:pt x="2278" y="59"/>
                </a:lnTo>
                <a:close/>
              </a:path>
            </a:pathLst>
          </a:custGeom>
          <a:solidFill>
            <a:srgbClr val="66FF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Oval 42">
                <a:extLst>
                  <a:ext uri="{FF2B5EF4-FFF2-40B4-BE49-F238E27FC236}">
                    <a16:creationId xmlns:a16="http://schemas.microsoft.com/office/drawing/2014/main" id="{29622880-9118-4988-BDB2-57A53739F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1624" y="2290763"/>
                <a:ext cx="359602" cy="358775"/>
              </a:xfrm>
              <a:prstGeom prst="ellipse">
                <a:avLst/>
              </a:prstGeom>
              <a:solidFill>
                <a:srgbClr val="D2EAD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6" name="Oval 42">
                <a:extLst>
                  <a:ext uri="{FF2B5EF4-FFF2-40B4-BE49-F238E27FC236}">
                    <a16:creationId xmlns:a16="http://schemas.microsoft.com/office/drawing/2014/main" id="{29622880-9118-4988-BDB2-57A53739F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1624" y="2290763"/>
                <a:ext cx="359602" cy="358775"/>
              </a:xfrm>
              <a:prstGeom prst="ellipse">
                <a:avLst/>
              </a:prstGeom>
              <a:blipFill>
                <a:blip r:embed="rId18"/>
                <a:stretch>
                  <a:fillRect t="-11864" r="-10169" b="-1695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Oval 44">
                <a:extLst>
                  <a:ext uri="{FF2B5EF4-FFF2-40B4-BE49-F238E27FC236}">
                    <a16:creationId xmlns:a16="http://schemas.microsoft.com/office/drawing/2014/main" id="{FC5952A3-C50B-4215-BB24-795F9BC79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461" y="2225298"/>
                <a:ext cx="368064" cy="369072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7" name="Oval 44">
                <a:extLst>
                  <a:ext uri="{FF2B5EF4-FFF2-40B4-BE49-F238E27FC236}">
                    <a16:creationId xmlns:a16="http://schemas.microsoft.com/office/drawing/2014/main" id="{FC5952A3-C50B-4215-BB24-795F9BC79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461" y="2225298"/>
                <a:ext cx="368064" cy="369072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Oval 93">
                <a:extLst>
                  <a:ext uri="{FF2B5EF4-FFF2-40B4-BE49-F238E27FC236}">
                    <a16:creationId xmlns:a16="http://schemas.microsoft.com/office/drawing/2014/main" id="{FC5992CD-252E-4ED7-97C2-14E84870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1901" y="2225298"/>
                <a:ext cx="374233" cy="374233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8" name="Oval 93">
                <a:extLst>
                  <a:ext uri="{FF2B5EF4-FFF2-40B4-BE49-F238E27FC236}">
                    <a16:creationId xmlns:a16="http://schemas.microsoft.com/office/drawing/2014/main" id="{FC5992CD-252E-4ED7-97C2-14E848704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1901" y="2225298"/>
                <a:ext cx="374233" cy="374233"/>
              </a:xfrm>
              <a:prstGeom prst="ellipse">
                <a:avLst/>
              </a:prstGeom>
              <a:blipFill>
                <a:blip r:embed="rId20"/>
                <a:stretch>
                  <a:fillRect r="-3226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Oval 149">
                <a:extLst>
                  <a:ext uri="{FF2B5EF4-FFF2-40B4-BE49-F238E27FC236}">
                    <a16:creationId xmlns:a16="http://schemas.microsoft.com/office/drawing/2014/main" id="{DF7CAE50-7B57-41AB-95FC-4C7C564FF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564" y="2768601"/>
                <a:ext cx="429264" cy="429264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99" name="Oval 149">
                <a:extLst>
                  <a:ext uri="{FF2B5EF4-FFF2-40B4-BE49-F238E27FC236}">
                    <a16:creationId xmlns:a16="http://schemas.microsoft.com/office/drawing/2014/main" id="{DF7CAE50-7B57-41AB-95FC-4C7C564FF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6564" y="2768601"/>
                <a:ext cx="429264" cy="429264"/>
              </a:xfrm>
              <a:prstGeom prst="ellipse">
                <a:avLst/>
              </a:prstGeom>
              <a:blipFill>
                <a:blip r:embed="rId21"/>
                <a:stretch>
                  <a:fillRect b="-4225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Oval 91">
            <a:extLst>
              <a:ext uri="{FF2B5EF4-FFF2-40B4-BE49-F238E27FC236}">
                <a16:creationId xmlns:a16="http://schemas.microsoft.com/office/drawing/2014/main" id="{66425EC3-EAE1-4F5B-86A7-C81643A5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636" y="1279683"/>
            <a:ext cx="433181" cy="434660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Oval 99">
                <a:extLst>
                  <a:ext uri="{FF2B5EF4-FFF2-40B4-BE49-F238E27FC236}">
                    <a16:creationId xmlns:a16="http://schemas.microsoft.com/office/drawing/2014/main" id="{959E7409-0318-40BC-83FC-424E748ED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975" y="76167"/>
                <a:ext cx="931901" cy="930339"/>
              </a:xfrm>
              <a:prstGeom prst="ellipse">
                <a:avLst/>
              </a:prstGeom>
              <a:solidFill>
                <a:srgbClr val="FBF49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01" name="Oval 99">
                <a:extLst>
                  <a:ext uri="{FF2B5EF4-FFF2-40B4-BE49-F238E27FC236}">
                    <a16:creationId xmlns:a16="http://schemas.microsoft.com/office/drawing/2014/main" id="{959E7409-0318-40BC-83FC-424E748ED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1975" y="76167"/>
                <a:ext cx="931901" cy="93033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737BAC22-BA57-4BAA-8DE3-F7B37AA81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5663" y="3792538"/>
                <a:ext cx="438149" cy="438150"/>
              </a:xfrm>
              <a:prstGeom prst="ellipse">
                <a:avLst/>
              </a:prstGeom>
              <a:solidFill>
                <a:srgbClr val="99FF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/>
                        <m:t>𝛿</m:t>
                      </m:r>
                      <m:sSup>
                        <m:sSupPr>
                          <m:ctrlPr>
                            <a:rPr lang="id-ID" sz="1400" i="1"/>
                          </m:ctrlPr>
                        </m:sSupPr>
                        <m:e>
                          <m:r>
                            <a:rPr lang="en-US" sz="1400" i="1"/>
                            <m:t>𝑖</m:t>
                          </m:r>
                        </m:e>
                        <m:sup>
                          <m:r>
                            <a:rPr lang="en-US" sz="1400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400" dirty="0"/>
              </a:p>
            </p:txBody>
          </p:sp>
        </mc:Choice>
        <mc:Fallback>
          <p:sp>
            <p:nvSpPr>
              <p:cNvPr id="18" name="Oval 13">
                <a:extLst>
                  <a:ext uri="{FF2B5EF4-FFF2-40B4-BE49-F238E27FC236}">
                    <a16:creationId xmlns:a16="http://schemas.microsoft.com/office/drawing/2014/main" id="{737BAC22-BA57-4BAA-8DE3-F7B37AA81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5663" y="3792538"/>
                <a:ext cx="438149" cy="43815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Freeform 155">
            <a:extLst>
              <a:ext uri="{FF2B5EF4-FFF2-40B4-BE49-F238E27FC236}">
                <a16:creationId xmlns:a16="http://schemas.microsoft.com/office/drawing/2014/main" id="{297B3B7F-76AA-4547-B433-2175BD5B4320}"/>
              </a:ext>
            </a:extLst>
          </p:cNvPr>
          <p:cNvSpPr>
            <a:spLocks/>
          </p:cNvSpPr>
          <p:nvPr/>
        </p:nvSpPr>
        <p:spPr bwMode="auto">
          <a:xfrm>
            <a:off x="4445159" y="4189380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p:sp>
        <p:nvSpPr>
          <p:cNvPr id="203" name="Freeform 155">
            <a:extLst>
              <a:ext uri="{FF2B5EF4-FFF2-40B4-BE49-F238E27FC236}">
                <a16:creationId xmlns:a16="http://schemas.microsoft.com/office/drawing/2014/main" id="{BD2042C2-CCD9-4FE1-A828-40EFC9D65E1D}"/>
              </a:ext>
            </a:extLst>
          </p:cNvPr>
          <p:cNvSpPr>
            <a:spLocks/>
          </p:cNvSpPr>
          <p:nvPr/>
        </p:nvSpPr>
        <p:spPr bwMode="auto">
          <a:xfrm>
            <a:off x="5622608" y="3447697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p:sp>
        <p:nvSpPr>
          <p:cNvPr id="60" name="Freeform 55">
            <a:extLst>
              <a:ext uri="{FF2B5EF4-FFF2-40B4-BE49-F238E27FC236}">
                <a16:creationId xmlns:a16="http://schemas.microsoft.com/office/drawing/2014/main" id="{DCF62435-F1A3-44D0-9D15-202618BC9A0A}"/>
              </a:ext>
            </a:extLst>
          </p:cNvPr>
          <p:cNvSpPr>
            <a:spLocks/>
          </p:cNvSpPr>
          <p:nvPr/>
        </p:nvSpPr>
        <p:spPr bwMode="auto">
          <a:xfrm>
            <a:off x="7296150" y="3462338"/>
            <a:ext cx="436563" cy="244476"/>
          </a:xfrm>
          <a:custGeom>
            <a:avLst/>
            <a:gdLst>
              <a:gd name="T0" fmla="*/ 24 w 257"/>
              <a:gd name="T1" fmla="*/ 0 h 160"/>
              <a:gd name="T2" fmla="*/ 233 w 257"/>
              <a:gd name="T3" fmla="*/ 0 h 160"/>
              <a:gd name="T4" fmla="*/ 257 w 257"/>
              <a:gd name="T5" fmla="*/ 24 h 160"/>
              <a:gd name="T6" fmla="*/ 257 w 257"/>
              <a:gd name="T7" fmla="*/ 136 h 160"/>
              <a:gd name="T8" fmla="*/ 233 w 257"/>
              <a:gd name="T9" fmla="*/ 160 h 160"/>
              <a:gd name="T10" fmla="*/ 24 w 257"/>
              <a:gd name="T11" fmla="*/ 160 h 160"/>
              <a:gd name="T12" fmla="*/ 0 w 257"/>
              <a:gd name="T13" fmla="*/ 136 h 160"/>
              <a:gd name="T14" fmla="*/ 0 w 257"/>
              <a:gd name="T15" fmla="*/ 24 h 160"/>
              <a:gd name="T16" fmla="*/ 24 w 257"/>
              <a:gd name="T1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160">
                <a:moveTo>
                  <a:pt x="24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46" y="0"/>
                  <a:pt x="257" y="10"/>
                  <a:pt x="257" y="24"/>
                </a:cubicBezTo>
                <a:cubicBezTo>
                  <a:pt x="257" y="136"/>
                  <a:pt x="257" y="136"/>
                  <a:pt x="257" y="136"/>
                </a:cubicBezTo>
                <a:cubicBezTo>
                  <a:pt x="257" y="149"/>
                  <a:pt x="246" y="160"/>
                  <a:pt x="233" y="160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0" y="160"/>
                  <a:pt x="0" y="149"/>
                  <a:pt x="0" y="13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0"/>
                  <a:pt x="10" y="0"/>
                  <a:pt x="24" y="0"/>
                </a:cubicBezTo>
                <a:close/>
              </a:path>
            </a:pathLst>
          </a:custGeom>
          <a:solidFill>
            <a:srgbClr val="CCCC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/>
              <a:t>sqrt</a:t>
            </a:r>
            <a:endParaRPr lang="id-ID" sz="1050" dirty="0"/>
          </a:p>
        </p:txBody>
      </p:sp>
      <p:sp>
        <p:nvSpPr>
          <p:cNvPr id="204" name="Freeform 155">
            <a:extLst>
              <a:ext uri="{FF2B5EF4-FFF2-40B4-BE49-F238E27FC236}">
                <a16:creationId xmlns:a16="http://schemas.microsoft.com/office/drawing/2014/main" id="{C035DF54-B722-4D51-B2E9-3E94CA557EB7}"/>
              </a:ext>
            </a:extLst>
          </p:cNvPr>
          <p:cNvSpPr>
            <a:spLocks/>
          </p:cNvSpPr>
          <p:nvPr/>
        </p:nvSpPr>
        <p:spPr bwMode="auto">
          <a:xfrm>
            <a:off x="7400290" y="3086733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p:sp>
        <p:nvSpPr>
          <p:cNvPr id="205" name="Freeform 155">
            <a:extLst>
              <a:ext uri="{FF2B5EF4-FFF2-40B4-BE49-F238E27FC236}">
                <a16:creationId xmlns:a16="http://schemas.microsoft.com/office/drawing/2014/main" id="{2E14EB4D-644D-4C7E-AE3C-F3113AD6D33C}"/>
              </a:ext>
            </a:extLst>
          </p:cNvPr>
          <p:cNvSpPr>
            <a:spLocks/>
          </p:cNvSpPr>
          <p:nvPr/>
        </p:nvSpPr>
        <p:spPr bwMode="auto">
          <a:xfrm>
            <a:off x="8599744" y="2292351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p:sp>
        <p:nvSpPr>
          <p:cNvPr id="206" name="Freeform 155">
            <a:extLst>
              <a:ext uri="{FF2B5EF4-FFF2-40B4-BE49-F238E27FC236}">
                <a16:creationId xmlns:a16="http://schemas.microsoft.com/office/drawing/2014/main" id="{D051DEE2-CD91-4922-A60E-6BBA1687F769}"/>
              </a:ext>
            </a:extLst>
          </p:cNvPr>
          <p:cNvSpPr>
            <a:spLocks/>
          </p:cNvSpPr>
          <p:nvPr/>
        </p:nvSpPr>
        <p:spPr bwMode="auto">
          <a:xfrm>
            <a:off x="9272726" y="2354263"/>
            <a:ext cx="382270" cy="229555"/>
          </a:xfrm>
          <a:custGeom>
            <a:avLst/>
            <a:gdLst>
              <a:gd name="T0" fmla="*/ 41 w 410"/>
              <a:gd name="T1" fmla="*/ 0 h 275"/>
              <a:gd name="T2" fmla="*/ 368 w 410"/>
              <a:gd name="T3" fmla="*/ 0 h 275"/>
              <a:gd name="T4" fmla="*/ 410 w 410"/>
              <a:gd name="T5" fmla="*/ 41 h 275"/>
              <a:gd name="T6" fmla="*/ 410 w 410"/>
              <a:gd name="T7" fmla="*/ 234 h 275"/>
              <a:gd name="T8" fmla="*/ 368 w 410"/>
              <a:gd name="T9" fmla="*/ 275 h 275"/>
              <a:gd name="T10" fmla="*/ 41 w 410"/>
              <a:gd name="T11" fmla="*/ 275 h 275"/>
              <a:gd name="T12" fmla="*/ 0 w 410"/>
              <a:gd name="T13" fmla="*/ 234 h 275"/>
              <a:gd name="T14" fmla="*/ 0 w 410"/>
              <a:gd name="T15" fmla="*/ 41 h 275"/>
              <a:gd name="T16" fmla="*/ 41 w 410"/>
              <a:gd name="T17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0" h="275">
                <a:moveTo>
                  <a:pt x="41" y="0"/>
                </a:moveTo>
                <a:cubicBezTo>
                  <a:pt x="368" y="0"/>
                  <a:pt x="368" y="0"/>
                  <a:pt x="368" y="0"/>
                </a:cubicBezTo>
                <a:cubicBezTo>
                  <a:pt x="391" y="0"/>
                  <a:pt x="410" y="19"/>
                  <a:pt x="410" y="41"/>
                </a:cubicBezTo>
                <a:cubicBezTo>
                  <a:pt x="410" y="234"/>
                  <a:pt x="410" y="234"/>
                  <a:pt x="410" y="234"/>
                </a:cubicBezTo>
                <a:cubicBezTo>
                  <a:pt x="410" y="256"/>
                  <a:pt x="391" y="275"/>
                  <a:pt x="368" y="275"/>
                </a:cubicBezTo>
                <a:cubicBezTo>
                  <a:pt x="41" y="275"/>
                  <a:pt x="41" y="275"/>
                  <a:pt x="41" y="275"/>
                </a:cubicBezTo>
                <a:cubicBezTo>
                  <a:pt x="19" y="275"/>
                  <a:pt x="0" y="256"/>
                  <a:pt x="0" y="234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9"/>
                  <a:pt x="19" y="0"/>
                  <a:pt x="41" y="0"/>
                </a:cubicBezTo>
                <a:close/>
              </a:path>
            </a:pathLst>
          </a:custGeom>
          <a:solidFill>
            <a:srgbClr val="D2EDF3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1-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Freeform 47">
                <a:extLst>
                  <a:ext uri="{FF2B5EF4-FFF2-40B4-BE49-F238E27FC236}">
                    <a16:creationId xmlns:a16="http://schemas.microsoft.com/office/drawing/2014/main" id="{C243C930-3B63-44C2-B154-386B1E404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8420" y="2765645"/>
                <a:ext cx="528593" cy="231629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/>
                        <m:t>tanh</m:t>
                      </m:r>
                    </m:oMath>
                  </m:oMathPara>
                </a14:m>
                <a:endParaRPr lang="id-ID" sz="1400" i="1" dirty="0"/>
              </a:p>
            </p:txBody>
          </p:sp>
        </mc:Choice>
        <mc:Fallback>
          <p:sp>
            <p:nvSpPr>
              <p:cNvPr id="207" name="Freeform 47">
                <a:extLst>
                  <a:ext uri="{FF2B5EF4-FFF2-40B4-BE49-F238E27FC236}">
                    <a16:creationId xmlns:a16="http://schemas.microsoft.com/office/drawing/2014/main" id="{C243C930-3B63-44C2-B154-386B1E404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8420" y="2765645"/>
                <a:ext cx="528593" cy="231629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 b="-2632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Freeform 47">
                <a:extLst>
                  <a:ext uri="{FF2B5EF4-FFF2-40B4-BE49-F238E27FC236}">
                    <a16:creationId xmlns:a16="http://schemas.microsoft.com/office/drawing/2014/main" id="{998888F9-28BE-47F7-8E7D-AEB3ABF45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5215" y="2035249"/>
                <a:ext cx="478043" cy="209478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/>
                        <m:t>tanh</m:t>
                      </m:r>
                    </m:oMath>
                  </m:oMathPara>
                </a14:m>
                <a:endParaRPr lang="id-ID" sz="1400" i="1" dirty="0"/>
              </a:p>
            </p:txBody>
          </p:sp>
        </mc:Choice>
        <mc:Fallback>
          <p:sp>
            <p:nvSpPr>
              <p:cNvPr id="208" name="Freeform 47">
                <a:extLst>
                  <a:ext uri="{FF2B5EF4-FFF2-40B4-BE49-F238E27FC236}">
                    <a16:creationId xmlns:a16="http://schemas.microsoft.com/office/drawing/2014/main" id="{998888F9-28BE-47F7-8E7D-AEB3ABF45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5215" y="2035249"/>
                <a:ext cx="478043" cy="209478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 r="-2532" b="-882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Oval 20">
                <a:extLst>
                  <a:ext uri="{FF2B5EF4-FFF2-40B4-BE49-F238E27FC236}">
                    <a16:creationId xmlns:a16="http://schemas.microsoft.com/office/drawing/2014/main" id="{2F0B8E1A-C706-4DA8-A57B-67313DFAD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9885" y="4437856"/>
                <a:ext cx="506413" cy="506414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/>
                        <m:t>𝛿</m:t>
                      </m:r>
                      <m:sSup>
                        <m:sSupPr>
                          <m:ctrlPr>
                            <a:rPr lang="id-ID" sz="1200" i="1"/>
                          </m:ctrlPr>
                        </m:sSupPr>
                        <m:e>
                          <m:r>
                            <a:rPr lang="en-US" sz="1200" i="1"/>
                            <m:t>𝑧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1200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>
          <p:sp>
            <p:nvSpPr>
              <p:cNvPr id="212" name="Oval 20">
                <a:extLst>
                  <a:ext uri="{FF2B5EF4-FFF2-40B4-BE49-F238E27FC236}">
                    <a16:creationId xmlns:a16="http://schemas.microsoft.com/office/drawing/2014/main" id="{2F0B8E1A-C706-4DA8-A57B-67313DFAD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9885" y="4437856"/>
                <a:ext cx="506413" cy="50641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Oval 20">
                <a:extLst>
                  <a:ext uri="{FF2B5EF4-FFF2-40B4-BE49-F238E27FC236}">
                    <a16:creationId xmlns:a16="http://schemas.microsoft.com/office/drawing/2014/main" id="{E4F6D819-B0E3-43B7-A016-B22D8D114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7681" y="4514057"/>
                <a:ext cx="506413" cy="506414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/>
                        <m:t>𝛿</m:t>
                      </m:r>
                      <m:sSup>
                        <m:sSupPr>
                          <m:ctrlPr>
                            <a:rPr lang="id-ID" sz="1200" i="1"/>
                          </m:ctrlPr>
                        </m:sSupPr>
                        <m:e>
                          <m:r>
                            <a:rPr lang="en-US" sz="1200" i="1"/>
                            <m:t>𝑧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200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>
          <p:sp>
            <p:nvSpPr>
              <p:cNvPr id="213" name="Oval 20">
                <a:extLst>
                  <a:ext uri="{FF2B5EF4-FFF2-40B4-BE49-F238E27FC236}">
                    <a16:creationId xmlns:a16="http://schemas.microsoft.com/office/drawing/2014/main" id="{E4F6D819-B0E3-43B7-A016-B22D8D114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7681" y="4514057"/>
                <a:ext cx="506413" cy="50641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Oval 20">
                <a:extLst>
                  <a:ext uri="{FF2B5EF4-FFF2-40B4-BE49-F238E27FC236}">
                    <a16:creationId xmlns:a16="http://schemas.microsoft.com/office/drawing/2014/main" id="{D462C0B9-744E-42F7-A856-FB6544A5F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506" y="4551363"/>
                <a:ext cx="506413" cy="506414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 smtClean="0"/>
                        <m:t>𝛿</m:t>
                      </m:r>
                      <m:sSup>
                        <m:sSupPr>
                          <m:ctrlPr>
                            <a:rPr lang="id-ID" sz="1200" i="1"/>
                          </m:ctrlPr>
                        </m:sSupPr>
                        <m:e>
                          <m:r>
                            <a:rPr lang="en-US" sz="1200" i="1"/>
                            <m:t>𝑧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200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>
          <p:sp>
            <p:nvSpPr>
              <p:cNvPr id="214" name="Oval 20">
                <a:extLst>
                  <a:ext uri="{FF2B5EF4-FFF2-40B4-BE49-F238E27FC236}">
                    <a16:creationId xmlns:a16="http://schemas.microsoft.com/office/drawing/2014/main" id="{D462C0B9-744E-42F7-A856-FB6544A5F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8506" y="4551363"/>
                <a:ext cx="506413" cy="506414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89">
                <a:extLst>
                  <a:ext uri="{FF2B5EF4-FFF2-40B4-BE49-F238E27FC236}">
                    <a16:creationId xmlns:a16="http://schemas.microsoft.com/office/drawing/2014/main" id="{8BF69DDE-5905-42B4-8CFC-7D5BBA706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250" y="4154740"/>
                <a:ext cx="427830" cy="429235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00" i="1"/>
                          </m:ctrlPr>
                        </m:sSupPr>
                        <m:e>
                          <m:r>
                            <a:rPr lang="en-US" sz="1000" i="1" smtClean="0"/>
                            <m:t>𝛿</m:t>
                          </m:r>
                          <m:sSup>
                            <m:sSupPr>
                              <m:ctrlPr>
                                <a:rPr lang="id-ID" sz="1000" i="1"/>
                              </m:ctrlPr>
                            </m:sSupPr>
                            <m:e>
                              <m:r>
                                <a:rPr lang="en-US" sz="1000" i="1"/>
                                <m:t>𝑧</m:t>
                              </m:r>
                            </m:e>
                            <m:sup>
                              <m:r>
                                <a:rPr lang="en-US" sz="1000" i="1"/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sz="1000" i="1"/>
                            <m:t>𝑇</m:t>
                          </m:r>
                        </m:sup>
                      </m:sSup>
                    </m:oMath>
                  </m:oMathPara>
                </a14:m>
                <a:endParaRPr lang="id-ID" sz="1000" dirty="0"/>
              </a:p>
            </p:txBody>
          </p:sp>
        </mc:Choice>
        <mc:Fallback>
          <p:sp>
            <p:nvSpPr>
              <p:cNvPr id="94" name="Oval 89">
                <a:extLst>
                  <a:ext uri="{FF2B5EF4-FFF2-40B4-BE49-F238E27FC236}">
                    <a16:creationId xmlns:a16="http://schemas.microsoft.com/office/drawing/2014/main" id="{8BF69DDE-5905-42B4-8CFC-7D5BBA706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250" y="4154740"/>
                <a:ext cx="427830" cy="429235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Oval 138">
                <a:extLst>
                  <a:ext uri="{FF2B5EF4-FFF2-40B4-BE49-F238E27FC236}">
                    <a16:creationId xmlns:a16="http://schemas.microsoft.com/office/drawing/2014/main" id="{D815282B-CDFE-4456-8F2F-EC33F19D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0176" y="4595675"/>
                <a:ext cx="522157" cy="522157"/>
              </a:xfrm>
              <a:prstGeom prst="ellipse">
                <a:avLst/>
              </a:prstGeom>
              <a:solidFill>
                <a:srgbClr val="F8993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𝛿</m:t>
                      </m:r>
                      <m:sSup>
                        <m:sSupPr>
                          <m:ctrlPr>
                            <a:rPr lang="id-ID" i="1"/>
                          </m:ctrlPr>
                        </m:sSupPr>
                        <m:e>
                          <m:r>
                            <a:rPr lang="en-US" i="1"/>
                            <m:t>h</m:t>
                          </m:r>
                        </m:e>
                        <m:sup>
                          <m:r>
                            <a:rPr lang="en-US" i="1"/>
                            <m:t>𝑡</m:t>
                          </m:r>
                        </m:sup>
                      </m:sSup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20" name="Oval 138">
                <a:extLst>
                  <a:ext uri="{FF2B5EF4-FFF2-40B4-BE49-F238E27FC236}">
                    <a16:creationId xmlns:a16="http://schemas.microsoft.com/office/drawing/2014/main" id="{D815282B-CDFE-4456-8F2F-EC33F19DE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90176" y="4595675"/>
                <a:ext cx="522157" cy="522157"/>
              </a:xfrm>
              <a:prstGeom prst="ellipse">
                <a:avLst/>
              </a:prstGeom>
              <a:blipFill>
                <a:blip r:embed="rId30"/>
                <a:stretch>
                  <a:fillRect r="-581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Freeform 47">
                <a:extLst>
                  <a:ext uri="{FF2B5EF4-FFF2-40B4-BE49-F238E27FC236}">
                    <a16:creationId xmlns:a16="http://schemas.microsoft.com/office/drawing/2014/main" id="{206BD103-E9DD-40E8-B354-0FD15ABE9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5324" y="2625039"/>
                <a:ext cx="478043" cy="209478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solidFill>
                <a:srgbClr val="CECBE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/>
                        <m:t>tanh</m:t>
                      </m:r>
                    </m:oMath>
                  </m:oMathPara>
                </a14:m>
                <a:endParaRPr lang="id-ID" sz="1400" i="1" dirty="0"/>
              </a:p>
            </p:txBody>
          </p:sp>
        </mc:Choice>
        <mc:Fallback>
          <p:sp>
            <p:nvSpPr>
              <p:cNvPr id="223" name="Freeform 47">
                <a:extLst>
                  <a:ext uri="{FF2B5EF4-FFF2-40B4-BE49-F238E27FC236}">
                    <a16:creationId xmlns:a16="http://schemas.microsoft.com/office/drawing/2014/main" id="{206BD103-E9DD-40E8-B354-0FD15ABE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5324" y="2625039"/>
                <a:ext cx="478043" cy="209478"/>
              </a:xfrm>
              <a:custGeom>
                <a:avLst/>
                <a:gdLst>
                  <a:gd name="T0" fmla="*/ 40 w 428"/>
                  <a:gd name="T1" fmla="*/ 0 h 266"/>
                  <a:gd name="T2" fmla="*/ 388 w 428"/>
                  <a:gd name="T3" fmla="*/ 0 h 266"/>
                  <a:gd name="T4" fmla="*/ 428 w 428"/>
                  <a:gd name="T5" fmla="*/ 39 h 266"/>
                  <a:gd name="T6" fmla="*/ 428 w 428"/>
                  <a:gd name="T7" fmla="*/ 226 h 266"/>
                  <a:gd name="T8" fmla="*/ 388 w 428"/>
                  <a:gd name="T9" fmla="*/ 266 h 266"/>
                  <a:gd name="T10" fmla="*/ 40 w 428"/>
                  <a:gd name="T11" fmla="*/ 266 h 266"/>
                  <a:gd name="T12" fmla="*/ 0 w 428"/>
                  <a:gd name="T13" fmla="*/ 226 h 266"/>
                  <a:gd name="T14" fmla="*/ 0 w 428"/>
                  <a:gd name="T15" fmla="*/ 39 h 266"/>
                  <a:gd name="T16" fmla="*/ 40 w 428"/>
                  <a:gd name="T1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266">
                    <a:moveTo>
                      <a:pt x="40" y="0"/>
                    </a:moveTo>
                    <a:cubicBezTo>
                      <a:pt x="388" y="0"/>
                      <a:pt x="388" y="0"/>
                      <a:pt x="388" y="0"/>
                    </a:cubicBezTo>
                    <a:cubicBezTo>
                      <a:pt x="410" y="0"/>
                      <a:pt x="428" y="17"/>
                      <a:pt x="428" y="39"/>
                    </a:cubicBezTo>
                    <a:cubicBezTo>
                      <a:pt x="428" y="226"/>
                      <a:pt x="428" y="226"/>
                      <a:pt x="428" y="226"/>
                    </a:cubicBezTo>
                    <a:cubicBezTo>
                      <a:pt x="428" y="248"/>
                      <a:pt x="410" y="266"/>
                      <a:pt x="388" y="266"/>
                    </a:cubicBezTo>
                    <a:cubicBezTo>
                      <a:pt x="40" y="266"/>
                      <a:pt x="40" y="266"/>
                      <a:pt x="40" y="266"/>
                    </a:cubicBezTo>
                    <a:cubicBezTo>
                      <a:pt x="18" y="266"/>
                      <a:pt x="0" y="248"/>
                      <a:pt x="0" y="226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lose/>
                  </a:path>
                </a:pathLst>
              </a:custGeom>
              <a:blipFill>
                <a:blip r:embed="rId31"/>
                <a:stretch>
                  <a:fillRect r="-2564" b="-8824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Freeform 148">
            <a:extLst>
              <a:ext uri="{FF2B5EF4-FFF2-40B4-BE49-F238E27FC236}">
                <a16:creationId xmlns:a16="http://schemas.microsoft.com/office/drawing/2014/main" id="{2BE6D29C-5B58-4BA6-9459-CFAB4A811B59}"/>
              </a:ext>
            </a:extLst>
          </p:cNvPr>
          <p:cNvSpPr>
            <a:spLocks/>
          </p:cNvSpPr>
          <p:nvPr/>
        </p:nvSpPr>
        <p:spPr bwMode="auto">
          <a:xfrm>
            <a:off x="9303614" y="1755495"/>
            <a:ext cx="146051" cy="281547"/>
          </a:xfrm>
          <a:custGeom>
            <a:avLst/>
            <a:gdLst>
              <a:gd name="T0" fmla="*/ 30 w 88"/>
              <a:gd name="T1" fmla="*/ 0 h 196"/>
              <a:gd name="T2" fmla="*/ 58 w 88"/>
              <a:gd name="T3" fmla="*/ 0 h 196"/>
              <a:gd name="T4" fmla="*/ 58 w 88"/>
              <a:gd name="T5" fmla="*/ 13 h 196"/>
              <a:gd name="T6" fmla="*/ 58 w 88"/>
              <a:gd name="T7" fmla="*/ 142 h 196"/>
              <a:gd name="T8" fmla="*/ 88 w 88"/>
              <a:gd name="T9" fmla="*/ 142 h 196"/>
              <a:gd name="T10" fmla="*/ 44 w 88"/>
              <a:gd name="T11" fmla="*/ 196 h 196"/>
              <a:gd name="T12" fmla="*/ 0 w 88"/>
              <a:gd name="T13" fmla="*/ 142 h 196"/>
              <a:gd name="T14" fmla="*/ 30 w 88"/>
              <a:gd name="T15" fmla="*/ 142 h 196"/>
              <a:gd name="T16" fmla="*/ 30 w 88"/>
              <a:gd name="T17" fmla="*/ 13 h 196"/>
              <a:gd name="T18" fmla="*/ 30 w 88"/>
              <a:gd name="T1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96">
                <a:moveTo>
                  <a:pt x="30" y="0"/>
                </a:moveTo>
                <a:lnTo>
                  <a:pt x="58" y="0"/>
                </a:lnTo>
                <a:lnTo>
                  <a:pt x="58" y="13"/>
                </a:lnTo>
                <a:lnTo>
                  <a:pt x="58" y="142"/>
                </a:lnTo>
                <a:lnTo>
                  <a:pt x="88" y="142"/>
                </a:lnTo>
                <a:lnTo>
                  <a:pt x="44" y="196"/>
                </a:lnTo>
                <a:lnTo>
                  <a:pt x="0" y="142"/>
                </a:lnTo>
                <a:lnTo>
                  <a:pt x="30" y="142"/>
                </a:lnTo>
                <a:lnTo>
                  <a:pt x="30" y="13"/>
                </a:lnTo>
                <a:lnTo>
                  <a:pt x="30" y="0"/>
                </a:lnTo>
                <a:close/>
              </a:path>
            </a:pathLst>
          </a:custGeom>
          <a:solidFill>
            <a:srgbClr val="3399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2" name="Freeform 55">
            <a:extLst>
              <a:ext uri="{FF2B5EF4-FFF2-40B4-BE49-F238E27FC236}">
                <a16:creationId xmlns:a16="http://schemas.microsoft.com/office/drawing/2014/main" id="{3BD25703-95BF-4D6E-957F-B1ACD4BF8DD0}"/>
              </a:ext>
            </a:extLst>
          </p:cNvPr>
          <p:cNvSpPr>
            <a:spLocks/>
          </p:cNvSpPr>
          <p:nvPr/>
        </p:nvSpPr>
        <p:spPr bwMode="auto">
          <a:xfrm>
            <a:off x="9261474" y="1629165"/>
            <a:ext cx="404813" cy="226696"/>
          </a:xfrm>
          <a:custGeom>
            <a:avLst/>
            <a:gdLst>
              <a:gd name="T0" fmla="*/ 24 w 257"/>
              <a:gd name="T1" fmla="*/ 0 h 160"/>
              <a:gd name="T2" fmla="*/ 233 w 257"/>
              <a:gd name="T3" fmla="*/ 0 h 160"/>
              <a:gd name="T4" fmla="*/ 257 w 257"/>
              <a:gd name="T5" fmla="*/ 24 h 160"/>
              <a:gd name="T6" fmla="*/ 257 w 257"/>
              <a:gd name="T7" fmla="*/ 136 h 160"/>
              <a:gd name="T8" fmla="*/ 233 w 257"/>
              <a:gd name="T9" fmla="*/ 160 h 160"/>
              <a:gd name="T10" fmla="*/ 24 w 257"/>
              <a:gd name="T11" fmla="*/ 160 h 160"/>
              <a:gd name="T12" fmla="*/ 0 w 257"/>
              <a:gd name="T13" fmla="*/ 136 h 160"/>
              <a:gd name="T14" fmla="*/ 0 w 257"/>
              <a:gd name="T15" fmla="*/ 24 h 160"/>
              <a:gd name="T16" fmla="*/ 24 w 257"/>
              <a:gd name="T1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7" h="160">
                <a:moveTo>
                  <a:pt x="24" y="0"/>
                </a:moveTo>
                <a:cubicBezTo>
                  <a:pt x="233" y="0"/>
                  <a:pt x="233" y="0"/>
                  <a:pt x="233" y="0"/>
                </a:cubicBezTo>
                <a:cubicBezTo>
                  <a:pt x="246" y="0"/>
                  <a:pt x="257" y="10"/>
                  <a:pt x="257" y="24"/>
                </a:cubicBezTo>
                <a:cubicBezTo>
                  <a:pt x="257" y="136"/>
                  <a:pt x="257" y="136"/>
                  <a:pt x="257" y="136"/>
                </a:cubicBezTo>
                <a:cubicBezTo>
                  <a:pt x="257" y="149"/>
                  <a:pt x="246" y="160"/>
                  <a:pt x="233" y="160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0" y="160"/>
                  <a:pt x="0" y="149"/>
                  <a:pt x="0" y="13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0"/>
                  <a:pt x="10" y="0"/>
                  <a:pt x="24" y="0"/>
                </a:cubicBezTo>
                <a:close/>
              </a:path>
            </a:pathLst>
          </a:custGeom>
          <a:solidFill>
            <a:srgbClr val="CCCC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/>
              <a:t>sqrt</a:t>
            </a:r>
            <a:endParaRPr lang="id-ID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Oval 137">
                <a:extLst>
                  <a:ext uri="{FF2B5EF4-FFF2-40B4-BE49-F238E27FC236}">
                    <a16:creationId xmlns:a16="http://schemas.microsoft.com/office/drawing/2014/main" id="{887CCB2E-F8A7-45AD-A84C-158C8EEB3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8386" y="1183787"/>
                <a:ext cx="553947" cy="556505"/>
              </a:xfrm>
              <a:prstGeom prst="ellipse">
                <a:avLst/>
              </a:prstGeom>
              <a:solidFill>
                <a:srgbClr val="F6EB16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28" name="Oval 137">
                <a:extLst>
                  <a:ext uri="{FF2B5EF4-FFF2-40B4-BE49-F238E27FC236}">
                    <a16:creationId xmlns:a16="http://schemas.microsoft.com/office/drawing/2014/main" id="{887CCB2E-F8A7-45AD-A84C-158C8EEB3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58386" y="1183787"/>
                <a:ext cx="553947" cy="55650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Oval 128">
            <a:extLst>
              <a:ext uri="{FF2B5EF4-FFF2-40B4-BE49-F238E27FC236}">
                <a16:creationId xmlns:a16="http://schemas.microsoft.com/office/drawing/2014/main" id="{11134B68-44D5-41F3-8BE4-283087995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88" y="2763838"/>
            <a:ext cx="404812" cy="404813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Oval 93">
                <a:extLst>
                  <a:ext uri="{FF2B5EF4-FFF2-40B4-BE49-F238E27FC236}">
                    <a16:creationId xmlns:a16="http://schemas.microsoft.com/office/drawing/2014/main" id="{EE9DF070-4A29-4B9F-B108-3D975AB27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9572" y="2217945"/>
                <a:ext cx="374233" cy="374233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30" name="Oval 93">
                <a:extLst>
                  <a:ext uri="{FF2B5EF4-FFF2-40B4-BE49-F238E27FC236}">
                    <a16:creationId xmlns:a16="http://schemas.microsoft.com/office/drawing/2014/main" id="{EE9DF070-4A29-4B9F-B108-3D975AB27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9572" y="2217945"/>
                <a:ext cx="374233" cy="374233"/>
              </a:xfrm>
              <a:prstGeom prst="ellipse">
                <a:avLst/>
              </a:prstGeom>
              <a:blipFill>
                <a:blip r:embed="rId33"/>
                <a:stretch>
                  <a:fillRect r="-4918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Oval 93">
                <a:extLst>
                  <a:ext uri="{FF2B5EF4-FFF2-40B4-BE49-F238E27FC236}">
                    <a16:creationId xmlns:a16="http://schemas.microsoft.com/office/drawing/2014/main" id="{2B533981-73E9-41E4-A447-A5253F4A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2746" y="2224494"/>
                <a:ext cx="374233" cy="374233"/>
              </a:xfrm>
              <a:prstGeom prst="ellipse">
                <a:avLst/>
              </a:prstGeom>
              <a:solidFill>
                <a:srgbClr val="A7CF38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31" name="Oval 93">
                <a:extLst>
                  <a:ext uri="{FF2B5EF4-FFF2-40B4-BE49-F238E27FC236}">
                    <a16:creationId xmlns:a16="http://schemas.microsoft.com/office/drawing/2014/main" id="{2B533981-73E9-41E4-A447-A5253F4AF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2746" y="2224494"/>
                <a:ext cx="374233" cy="374233"/>
              </a:xfrm>
              <a:prstGeom prst="ellipse">
                <a:avLst/>
              </a:prstGeom>
              <a:blipFill>
                <a:blip r:embed="rId34"/>
                <a:stretch>
                  <a:fillRect r="-4918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Oval 128">
            <a:extLst>
              <a:ext uri="{FF2B5EF4-FFF2-40B4-BE49-F238E27FC236}">
                <a16:creationId xmlns:a16="http://schemas.microsoft.com/office/drawing/2014/main" id="{9AE7F1BD-1ACE-4A1E-855D-D7F2FB97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86" y="2748756"/>
            <a:ext cx="404812" cy="404813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33" name="Oval 35">
            <a:extLst>
              <a:ext uri="{FF2B5EF4-FFF2-40B4-BE49-F238E27FC236}">
                <a16:creationId xmlns:a16="http://schemas.microsoft.com/office/drawing/2014/main" id="{79E9971F-22EE-45A9-BCCE-D058B9D0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594" y="1924050"/>
            <a:ext cx="403225" cy="403225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34" name="Oval 35">
            <a:extLst>
              <a:ext uri="{FF2B5EF4-FFF2-40B4-BE49-F238E27FC236}">
                <a16:creationId xmlns:a16="http://schemas.microsoft.com/office/drawing/2014/main" id="{B6B45B0A-833D-4D26-8521-A7DF3BE2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2" y="1931987"/>
            <a:ext cx="403225" cy="403225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Oval 42">
                <a:extLst>
                  <a:ext uri="{FF2B5EF4-FFF2-40B4-BE49-F238E27FC236}">
                    <a16:creationId xmlns:a16="http://schemas.microsoft.com/office/drawing/2014/main" id="{8C77FAAE-5A5E-4A1A-85EE-4747BF5F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1519" y="2297907"/>
                <a:ext cx="359602" cy="358775"/>
              </a:xfrm>
              <a:prstGeom prst="ellipse">
                <a:avLst/>
              </a:prstGeom>
              <a:solidFill>
                <a:srgbClr val="D2EADC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35" name="Oval 42">
                <a:extLst>
                  <a:ext uri="{FF2B5EF4-FFF2-40B4-BE49-F238E27FC236}">
                    <a16:creationId xmlns:a16="http://schemas.microsoft.com/office/drawing/2014/main" id="{8C77FAAE-5A5E-4A1A-85EE-4747BF5FD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1519" y="2297907"/>
                <a:ext cx="359602" cy="358775"/>
              </a:xfrm>
              <a:prstGeom prst="ellipse">
                <a:avLst/>
              </a:prstGeom>
              <a:blipFill>
                <a:blip r:embed="rId35"/>
                <a:stretch>
                  <a:fillRect t="-11864" r="-10169" b="-1695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Oval 35">
            <a:extLst>
              <a:ext uri="{FF2B5EF4-FFF2-40B4-BE49-F238E27FC236}">
                <a16:creationId xmlns:a16="http://schemas.microsoft.com/office/drawing/2014/main" id="{D683EE30-6E71-4982-B6DF-81C3C113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499" y="1928019"/>
            <a:ext cx="403225" cy="403225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52BE8505-1DC0-4106-915E-4085E3A09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668" y="2225298"/>
                <a:ext cx="368064" cy="369072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0" name="Oval 44">
                <a:extLst>
                  <a:ext uri="{FF2B5EF4-FFF2-40B4-BE49-F238E27FC236}">
                    <a16:creationId xmlns:a16="http://schemas.microsoft.com/office/drawing/2014/main" id="{52BE8505-1DC0-4106-915E-4085E3A09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9668" y="2225298"/>
                <a:ext cx="368064" cy="369072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Oval 44">
                <a:extLst>
                  <a:ext uri="{FF2B5EF4-FFF2-40B4-BE49-F238E27FC236}">
                    <a16:creationId xmlns:a16="http://schemas.microsoft.com/office/drawing/2014/main" id="{07C56315-7395-46B4-AE15-D045C84F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2817" y="2217352"/>
                <a:ext cx="368064" cy="369072"/>
              </a:xfrm>
              <a:prstGeom prst="ellipse">
                <a:avLst/>
              </a:prstGeom>
              <a:solidFill>
                <a:srgbClr val="E7F0C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2" name="Oval 44">
                <a:extLst>
                  <a:ext uri="{FF2B5EF4-FFF2-40B4-BE49-F238E27FC236}">
                    <a16:creationId xmlns:a16="http://schemas.microsoft.com/office/drawing/2014/main" id="{07C56315-7395-46B4-AE15-D045C84F3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2817" y="2217352"/>
                <a:ext cx="368064" cy="369072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35">
            <a:extLst>
              <a:ext uri="{FF2B5EF4-FFF2-40B4-BE49-F238E27FC236}">
                <a16:creationId xmlns:a16="http://schemas.microsoft.com/office/drawing/2014/main" id="{25E77E87-80D5-4DA6-9B90-7092240E1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666" y="1932583"/>
            <a:ext cx="403225" cy="403225"/>
          </a:xfrm>
          <a:prstGeom prst="ellipse">
            <a:avLst/>
          </a:prstGeom>
          <a:solidFill>
            <a:srgbClr val="66B2FF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x</a:t>
            </a:r>
            <a:endParaRPr lang="id-ID" dirty="0"/>
          </a:p>
        </p:txBody>
      </p:sp>
      <p:sp>
        <p:nvSpPr>
          <p:cNvPr id="246" name="Oval 91">
            <a:extLst>
              <a:ext uri="{FF2B5EF4-FFF2-40B4-BE49-F238E27FC236}">
                <a16:creationId xmlns:a16="http://schemas.microsoft.com/office/drawing/2014/main" id="{C59F29DF-81F0-472D-AB6A-A4EDE19AD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088" y="1271748"/>
            <a:ext cx="433181" cy="434660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Oval 149">
                <a:extLst>
                  <a:ext uri="{FF2B5EF4-FFF2-40B4-BE49-F238E27FC236}">
                    <a16:creationId xmlns:a16="http://schemas.microsoft.com/office/drawing/2014/main" id="{F6EDF7CE-93FA-45EC-BF5C-BC83235D9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879" y="2777486"/>
                <a:ext cx="429264" cy="429264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47" name="Oval 149">
                <a:extLst>
                  <a:ext uri="{FF2B5EF4-FFF2-40B4-BE49-F238E27FC236}">
                    <a16:creationId xmlns:a16="http://schemas.microsoft.com/office/drawing/2014/main" id="{F6EDF7CE-93FA-45EC-BF5C-BC83235D9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6879" y="2777486"/>
                <a:ext cx="429264" cy="429264"/>
              </a:xfrm>
              <a:prstGeom prst="ellipse">
                <a:avLst/>
              </a:prstGeom>
              <a:blipFill>
                <a:blip r:embed="rId38"/>
                <a:stretch>
                  <a:fillRect b="-4286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Oval 91">
            <a:extLst>
              <a:ext uri="{FF2B5EF4-FFF2-40B4-BE49-F238E27FC236}">
                <a16:creationId xmlns:a16="http://schemas.microsoft.com/office/drawing/2014/main" id="{C4980200-993E-484C-AF54-453B77F9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395" y="1285876"/>
            <a:ext cx="433181" cy="434660"/>
          </a:xfrm>
          <a:prstGeom prst="ellipse">
            <a:avLst/>
          </a:prstGeom>
          <a:solidFill>
            <a:srgbClr val="77ADDE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x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Oval 149">
                <a:extLst>
                  <a:ext uri="{FF2B5EF4-FFF2-40B4-BE49-F238E27FC236}">
                    <a16:creationId xmlns:a16="http://schemas.microsoft.com/office/drawing/2014/main" id="{83B52CBD-39D1-403F-8FEA-92508A11D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5607" y="2776538"/>
                <a:ext cx="429264" cy="429264"/>
              </a:xfrm>
              <a:prstGeom prst="ellipse">
                <a:avLst/>
              </a:prstGeom>
              <a:solidFill>
                <a:srgbClr val="ABDFE9"/>
              </a:solid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50" name="Oval 149">
                <a:extLst>
                  <a:ext uri="{FF2B5EF4-FFF2-40B4-BE49-F238E27FC236}">
                    <a16:creationId xmlns:a16="http://schemas.microsoft.com/office/drawing/2014/main" id="{83B52CBD-39D1-403F-8FEA-92508A11D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607" y="2776538"/>
                <a:ext cx="429264" cy="429264"/>
              </a:xfrm>
              <a:prstGeom prst="ellipse">
                <a:avLst/>
              </a:prstGeom>
              <a:blipFill>
                <a:blip r:embed="rId39"/>
                <a:stretch>
                  <a:fillRect b="-4225"/>
                </a:stretch>
              </a:blipFill>
              <a:ln w="6350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Oval 89">
                <a:extLst>
                  <a:ext uri="{FF2B5EF4-FFF2-40B4-BE49-F238E27FC236}">
                    <a16:creationId xmlns:a16="http://schemas.microsoft.com/office/drawing/2014/main" id="{0EB268C4-51AA-4887-8876-C6B77B3FE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650" y="4162425"/>
                <a:ext cx="427830" cy="429235"/>
              </a:xfrm>
              <a:prstGeom prst="ellipse">
                <a:avLst/>
              </a:prstGeom>
              <a:solidFill>
                <a:srgbClr val="CCFFCC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000" i="1"/>
                          </m:ctrlPr>
                        </m:sSupPr>
                        <m:e>
                          <m:r>
                            <a:rPr lang="en-US" sz="1000" i="1" smtClean="0"/>
                            <m:t>𝛿</m:t>
                          </m:r>
                          <m:sSup>
                            <m:sSupPr>
                              <m:ctrlPr>
                                <a:rPr lang="id-ID" sz="1000" i="1"/>
                              </m:ctrlPr>
                            </m:sSupPr>
                            <m:e>
                              <m:r>
                                <a:rPr lang="en-US" sz="1000" i="1"/>
                                <m:t>𝑧</m:t>
                              </m:r>
                            </m:e>
                            <m:sup>
                              <m:r>
                                <a:rPr lang="en-US" sz="1000" i="1"/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sz="1000" i="1"/>
                            <m:t>𝑇</m:t>
                          </m:r>
                        </m:sup>
                      </m:sSup>
                    </m:oMath>
                  </m:oMathPara>
                </a14:m>
                <a:endParaRPr lang="id-ID" sz="1000" dirty="0"/>
              </a:p>
            </p:txBody>
          </p:sp>
        </mc:Choice>
        <mc:Fallback>
          <p:sp>
            <p:nvSpPr>
              <p:cNvPr id="251" name="Oval 89">
                <a:extLst>
                  <a:ext uri="{FF2B5EF4-FFF2-40B4-BE49-F238E27FC236}">
                    <a16:creationId xmlns:a16="http://schemas.microsoft.com/office/drawing/2014/main" id="{0EB268C4-51AA-4887-8876-C6B77B3FE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4650" y="4162425"/>
                <a:ext cx="427830" cy="429235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Oval 103">
                <a:extLst>
                  <a:ext uri="{FF2B5EF4-FFF2-40B4-BE49-F238E27FC236}">
                    <a16:creationId xmlns:a16="http://schemas.microsoft.com/office/drawing/2014/main" id="{9B328E80-6F92-45BA-BEE1-957CF64AD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6387" y="2561312"/>
                <a:ext cx="463549" cy="465375"/>
              </a:xfrm>
              <a:prstGeom prst="ellipse">
                <a:avLst/>
              </a:prstGeom>
              <a:solidFill>
                <a:srgbClr val="D5E8D4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id-ID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id-ID" sz="1200" dirty="0"/>
              </a:p>
            </p:txBody>
          </p:sp>
        </mc:Choice>
        <mc:Fallback>
          <p:sp>
            <p:nvSpPr>
              <p:cNvPr id="254" name="Oval 103">
                <a:extLst>
                  <a:ext uri="{FF2B5EF4-FFF2-40B4-BE49-F238E27FC236}">
                    <a16:creationId xmlns:a16="http://schemas.microsoft.com/office/drawing/2014/main" id="{9B328E80-6F92-45BA-BEE1-957CF64AD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6387" y="2561312"/>
                <a:ext cx="463549" cy="465375"/>
              </a:xfrm>
              <a:prstGeom prst="ellipse">
                <a:avLst/>
              </a:prstGeom>
              <a:blipFill>
                <a:blip r:embed="rId40"/>
                <a:stretch>
                  <a:fillRect r="-1316"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5508F6F8-8D11-43EF-84A9-FD8E4E79EC08}"/>
              </a:ext>
            </a:extLst>
          </p:cNvPr>
          <p:cNvGrpSpPr/>
          <p:nvPr/>
        </p:nvGrpSpPr>
        <p:grpSpPr>
          <a:xfrm>
            <a:off x="12108657" y="76167"/>
            <a:ext cx="10476576" cy="7055677"/>
            <a:chOff x="488157" y="228567"/>
            <a:chExt cx="10476576" cy="7055677"/>
          </a:xfrm>
        </p:grpSpPr>
        <p:sp>
          <p:nvSpPr>
            <p:cNvPr id="255" name="Oval 96">
              <a:extLst>
                <a:ext uri="{FF2B5EF4-FFF2-40B4-BE49-F238E27FC236}">
                  <a16:creationId xmlns:a16="http://schemas.microsoft.com/office/drawing/2014/main" id="{A2E876EA-223F-4C71-A515-7369DE86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150" y="3506246"/>
              <a:ext cx="280987" cy="280988"/>
            </a:xfrm>
            <a:prstGeom prst="ellipse">
              <a:avLst/>
            </a:prstGeom>
            <a:solidFill>
              <a:srgbClr val="66B2FF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x</a:t>
              </a:r>
              <a:endParaRPr lang="id-ID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Oval 6">
                  <a:extLst>
                    <a:ext uri="{FF2B5EF4-FFF2-40B4-BE49-F238E27FC236}">
                      <a16:creationId xmlns:a16="http://schemas.microsoft.com/office/drawing/2014/main" id="{5E337B89-6DB0-47F1-AE13-A05CB30B5C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157" y="1406525"/>
                  <a:ext cx="530225" cy="530225"/>
                </a:xfrm>
                <a:prstGeom prst="ellipse">
                  <a:avLst/>
                </a:prstGeom>
                <a:solidFill>
                  <a:srgbClr val="FFFF99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/>
                          <m:t>𝛿</m:t>
                        </m:r>
                        <m:sSup>
                          <m:sSupPr>
                            <m:ctrlPr>
                              <a:rPr lang="id-ID" sz="1200" i="1"/>
                            </m:ctrlPr>
                          </m:sSupPr>
                          <m:e>
                            <m:r>
                              <a:rPr lang="en-US" sz="1200" i="1"/>
                              <m:t>𝑐</m:t>
                            </m:r>
                          </m:e>
                          <m:sup>
                            <m:r>
                              <a:rPr lang="en-US" sz="1200" i="1"/>
                              <m:t>𝑡</m:t>
                            </m:r>
                            <m:r>
                              <a:rPr lang="en-US" sz="1200" i="1"/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56" name="Oval 6">
                  <a:extLst>
                    <a:ext uri="{FF2B5EF4-FFF2-40B4-BE49-F238E27FC236}">
                      <a16:creationId xmlns:a16="http://schemas.microsoft.com/office/drawing/2014/main" id="{5E337B89-6DB0-47F1-AE13-A05CB30B5C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157" y="1406525"/>
                  <a:ext cx="530225" cy="530225"/>
                </a:xfrm>
                <a:prstGeom prst="ellipse">
                  <a:avLst/>
                </a:prstGeom>
                <a:blipFill>
                  <a:blip r:embed="rId41"/>
                  <a:stretch>
                    <a:fillRect r="-6897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Oval 15">
                  <a:extLst>
                    <a:ext uri="{FF2B5EF4-FFF2-40B4-BE49-F238E27FC236}">
                      <a16:creationId xmlns:a16="http://schemas.microsoft.com/office/drawing/2014/main" id="{C8C8C8BE-BE95-4992-B019-9C1836D25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3400" y="4046537"/>
                  <a:ext cx="506413" cy="506413"/>
                </a:xfrm>
                <a:prstGeom prst="ellipse">
                  <a:avLst/>
                </a:prstGeom>
                <a:solidFill>
                  <a:srgbClr val="FF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/>
                          <m:t>𝛿</m:t>
                        </m:r>
                        <m:sSup>
                          <m:sSupPr>
                            <m:ctrlPr>
                              <a:rPr lang="id-ID" sz="1600" i="1"/>
                            </m:ctrlPr>
                          </m:sSupPr>
                          <m:e>
                            <m:r>
                              <a:rPr lang="en-US" sz="1600" i="1"/>
                              <m:t>𝑎</m:t>
                            </m:r>
                          </m:e>
                          <m:sup>
                            <m:r>
                              <a:rPr lang="en-US" sz="1600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257" name="Oval 15">
                  <a:extLst>
                    <a:ext uri="{FF2B5EF4-FFF2-40B4-BE49-F238E27FC236}">
                      <a16:creationId xmlns:a16="http://schemas.microsoft.com/office/drawing/2014/main" id="{C8C8C8BE-BE95-4992-B019-9C1836D251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83400" y="4046537"/>
                  <a:ext cx="506413" cy="506413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Oval 64">
                  <a:extLst>
                    <a:ext uri="{FF2B5EF4-FFF2-40B4-BE49-F238E27FC236}">
                      <a16:creationId xmlns:a16="http://schemas.microsoft.com/office/drawing/2014/main" id="{986235E0-834D-4CED-9C04-085D20E86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5088" y="3590925"/>
                  <a:ext cx="457494" cy="455612"/>
                </a:xfrm>
                <a:prstGeom prst="ellipse">
                  <a:avLst/>
                </a:prstGeom>
                <a:solidFill>
                  <a:srgbClr val="00FFFF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/>
                          <m:t>𝛿</m:t>
                        </m:r>
                        <m:sSup>
                          <m:sSupPr>
                            <m:ctrlPr>
                              <a:rPr lang="id-ID" sz="1400" i="1"/>
                            </m:ctrlPr>
                          </m:sSupPr>
                          <m:e>
                            <m:r>
                              <a:rPr lang="en-US" sz="1400" i="1"/>
                              <m:t>𝑓</m:t>
                            </m:r>
                          </m:e>
                          <m:sup>
                            <m:r>
                              <a:rPr lang="en-US" sz="1400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>
            <p:sp>
              <p:nvSpPr>
                <p:cNvPr id="258" name="Oval 64">
                  <a:extLst>
                    <a:ext uri="{FF2B5EF4-FFF2-40B4-BE49-F238E27FC236}">
                      <a16:creationId xmlns:a16="http://schemas.microsoft.com/office/drawing/2014/main" id="{986235E0-834D-4CED-9C04-085D20E86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5088" y="3590925"/>
                  <a:ext cx="457494" cy="455612"/>
                </a:xfrm>
                <a:prstGeom prst="ellipse">
                  <a:avLst/>
                </a:prstGeom>
                <a:blipFill>
                  <a:blip r:embed="rId7"/>
                  <a:stretch>
                    <a:fillRect r="-1333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Oval 92">
                  <a:extLst>
                    <a:ext uri="{FF2B5EF4-FFF2-40B4-BE49-F238E27FC236}">
                      <a16:creationId xmlns:a16="http://schemas.microsoft.com/office/drawing/2014/main" id="{89572551-487E-4B8D-AD0A-6C170A87D5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2800" y="4905771"/>
                  <a:ext cx="392907" cy="392908"/>
                </a:xfrm>
                <a:prstGeom prst="ellipse">
                  <a:avLst/>
                </a:prstGeom>
                <a:solidFill>
                  <a:srgbClr val="D5E8D4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/>
                          <m:t>𝛿</m:t>
                        </m:r>
                        <m:sSup>
                          <m:sSupPr>
                            <m:ctrlPr>
                              <a:rPr lang="id-ID" sz="12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200"/>
                              <m:t>I</m:t>
                            </m:r>
                          </m:e>
                          <m:sup>
                            <m:r>
                              <a:rPr lang="en-US" sz="1200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>
            <p:sp>
              <p:nvSpPr>
                <p:cNvPr id="259" name="Oval 92">
                  <a:extLst>
                    <a:ext uri="{FF2B5EF4-FFF2-40B4-BE49-F238E27FC236}">
                      <a16:creationId xmlns:a16="http://schemas.microsoft.com/office/drawing/2014/main" id="{89572551-487E-4B8D-AD0A-6C170A87D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2800" y="4905771"/>
                  <a:ext cx="392907" cy="392908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Oval 93">
              <a:extLst>
                <a:ext uri="{FF2B5EF4-FFF2-40B4-BE49-F238E27FC236}">
                  <a16:creationId xmlns:a16="http://schemas.microsoft.com/office/drawing/2014/main" id="{6BDB11F5-C450-44B1-9BFA-55DE07806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163" y="5527675"/>
              <a:ext cx="339725" cy="341313"/>
            </a:xfrm>
            <a:prstGeom prst="ellipse">
              <a:avLst/>
            </a:prstGeom>
            <a:solidFill>
              <a:srgbClr val="FF9933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W</a:t>
              </a:r>
              <a:endParaRPr lang="id-ID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Oval 108">
                  <a:extLst>
                    <a:ext uri="{FF2B5EF4-FFF2-40B4-BE49-F238E27FC236}">
                      <a16:creationId xmlns:a16="http://schemas.microsoft.com/office/drawing/2014/main" id="{CA21190E-9945-4962-971A-1398C44E2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2325" y="6148388"/>
                  <a:ext cx="579437" cy="581784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sz="1200" dirty="0"/>
                    <a:t>W</a:t>
                  </a:r>
                  <a:endParaRPr lang="id-ID" sz="1200" dirty="0"/>
                </a:p>
              </p:txBody>
            </p:sp>
          </mc:Choice>
          <mc:Fallback>
            <p:sp>
              <p:nvSpPr>
                <p:cNvPr id="261" name="Oval 108">
                  <a:extLst>
                    <a:ext uri="{FF2B5EF4-FFF2-40B4-BE49-F238E27FC236}">
                      <a16:creationId xmlns:a16="http://schemas.microsoft.com/office/drawing/2014/main" id="{CA21190E-9945-4962-971A-1398C44E2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2325" y="6148388"/>
                  <a:ext cx="579437" cy="581784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Oval 109">
                  <a:extLst>
                    <a:ext uri="{FF2B5EF4-FFF2-40B4-BE49-F238E27FC236}">
                      <a16:creationId xmlns:a16="http://schemas.microsoft.com/office/drawing/2014/main" id="{AC573CB0-5E28-4F02-B812-ACB7A9DCA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201" y="6598444"/>
                  <a:ext cx="685799" cy="685800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en-US" dirty="0"/>
                    <a:t>x</a:t>
                  </a:r>
                  <a:endParaRPr lang="id-ID" dirty="0"/>
                </a:p>
              </p:txBody>
            </p:sp>
          </mc:Choice>
          <mc:Fallback>
            <p:sp>
              <p:nvSpPr>
                <p:cNvPr id="262" name="Oval 109">
                  <a:extLst>
                    <a:ext uri="{FF2B5EF4-FFF2-40B4-BE49-F238E27FC236}">
                      <a16:creationId xmlns:a16="http://schemas.microsoft.com/office/drawing/2014/main" id="{AC573CB0-5E28-4F02-B812-ACB7A9DCA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9201" y="6598444"/>
                  <a:ext cx="685799" cy="685800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Oval 134">
                  <a:extLst>
                    <a:ext uri="{FF2B5EF4-FFF2-40B4-BE49-F238E27FC236}">
                      <a16:creationId xmlns:a16="http://schemas.microsoft.com/office/drawing/2014/main" id="{1298B604-3F79-4B2E-865D-7C716B47A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55000" y="2933700"/>
                  <a:ext cx="476250" cy="476250"/>
                </a:xfrm>
                <a:prstGeom prst="ellipse">
                  <a:avLst/>
                </a:prstGeom>
                <a:solidFill>
                  <a:srgbClr val="E6D0DE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d-ID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263" name="Oval 134">
                  <a:extLst>
                    <a:ext uri="{FF2B5EF4-FFF2-40B4-BE49-F238E27FC236}">
                      <a16:creationId xmlns:a16="http://schemas.microsoft.com/office/drawing/2014/main" id="{1298B604-3F79-4B2E-865D-7C716B47A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55000" y="2933700"/>
                  <a:ext cx="476250" cy="476250"/>
                </a:xfrm>
                <a:prstGeom prst="ellipse">
                  <a:avLst/>
                </a:prstGeom>
                <a:blipFill>
                  <a:blip r:embed="rId46"/>
                  <a:stretch>
                    <a:fillRect r="-6329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Oval 166">
                  <a:extLst>
                    <a:ext uri="{FF2B5EF4-FFF2-40B4-BE49-F238E27FC236}">
                      <a16:creationId xmlns:a16="http://schemas.microsoft.com/office/drawing/2014/main" id="{92DDFF2F-6957-47C1-9480-B92132F12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66992" y="1394618"/>
                  <a:ext cx="517525" cy="515938"/>
                </a:xfrm>
                <a:prstGeom prst="ellipse">
                  <a:avLst/>
                </a:prstGeom>
                <a:solidFill>
                  <a:srgbClr val="FFFF99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900" i="1" smtClean="0"/>
                          <m:t>𝛿</m:t>
                        </m:r>
                        <m:sSup>
                          <m:sSupPr>
                            <m:ctrlPr>
                              <a:rPr lang="id-ID" sz="900" i="1"/>
                            </m:ctrlPr>
                          </m:sSupPr>
                          <m:e>
                            <m:r>
                              <a:rPr lang="en-US" sz="900" i="1"/>
                              <m:t>𝑐</m:t>
                            </m:r>
                          </m:e>
                          <m:sup>
                            <m:r>
                              <a:rPr lang="en-US" sz="900" i="1"/>
                              <m:t>𝑡</m:t>
                            </m:r>
                          </m:sup>
                        </m:s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+=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64" name="Oval 166">
                  <a:extLst>
                    <a:ext uri="{FF2B5EF4-FFF2-40B4-BE49-F238E27FC236}">
                      <a16:creationId xmlns:a16="http://schemas.microsoft.com/office/drawing/2014/main" id="{92DDFF2F-6957-47C1-9480-B92132F12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66992" y="1394618"/>
                  <a:ext cx="517525" cy="515938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Oval 20">
                  <a:extLst>
                    <a:ext uri="{FF2B5EF4-FFF2-40B4-BE49-F238E27FC236}">
                      <a16:creationId xmlns:a16="http://schemas.microsoft.com/office/drawing/2014/main" id="{94ACCF83-6EB8-4FC9-BD71-9889951C2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3544" y="4623594"/>
                  <a:ext cx="506413" cy="506414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/>
                          <m:t>𝛿</m:t>
                        </m:r>
                        <m:sSup>
                          <m:sSupPr>
                            <m:ctrlPr>
                              <a:rPr lang="id-ID" sz="1200" i="1"/>
                            </m:ctrlPr>
                          </m:sSupPr>
                          <m:e>
                            <m:r>
                              <a:rPr lang="en-US" sz="1200" i="1"/>
                              <m:t>𝑧</m:t>
                            </m:r>
                            <m:acc>
                              <m:accPr>
                                <m:chr m:val="̂"/>
                                <m:ctrlPr>
                                  <a:rPr lang="id-ID" sz="1200" i="1"/>
                                </m:ctrlPr>
                              </m:accPr>
                              <m:e>
                                <m:r>
                                  <a:rPr lang="en-US" sz="1200" i="1"/>
                                  <m:t>𝑎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>
            <p:sp>
              <p:nvSpPr>
                <p:cNvPr id="265" name="Oval 20">
                  <a:extLst>
                    <a:ext uri="{FF2B5EF4-FFF2-40B4-BE49-F238E27FC236}">
                      <a16:creationId xmlns:a16="http://schemas.microsoft.com/office/drawing/2014/main" id="{94ACCF83-6EB8-4FC9-BD71-9889951C2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63544" y="4623594"/>
                  <a:ext cx="506413" cy="506414"/>
                </a:xfrm>
                <a:prstGeom prst="ellipse">
                  <a:avLst/>
                </a:prstGeom>
                <a:blipFill>
                  <a:blip r:embed="rId13"/>
                  <a:stretch>
                    <a:fillRect r="-15663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Oval 128">
                  <a:extLst>
                    <a:ext uri="{FF2B5EF4-FFF2-40B4-BE49-F238E27FC236}">
                      <a16:creationId xmlns:a16="http://schemas.microsoft.com/office/drawing/2014/main" id="{142FDC00-B22C-42D9-BF6E-C17597B72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8499" y="1119778"/>
                  <a:ext cx="562826" cy="562826"/>
                </a:xfrm>
                <a:prstGeom prst="ellipse">
                  <a:avLst/>
                </a:prstGeom>
                <a:solidFill>
                  <a:srgbClr val="F6EB16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66" name="Oval 128">
                  <a:extLst>
                    <a:ext uri="{FF2B5EF4-FFF2-40B4-BE49-F238E27FC236}">
                      <a16:creationId xmlns:a16="http://schemas.microsoft.com/office/drawing/2014/main" id="{142FDC00-B22C-42D9-BF6E-C17597B72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8499" y="1119778"/>
                  <a:ext cx="562826" cy="562826"/>
                </a:xfrm>
                <a:prstGeom prst="ellipse">
                  <a:avLst/>
                </a:prstGeom>
                <a:blipFill>
                  <a:blip r:embed="rId47"/>
                  <a:stretch>
                    <a:fillRect r="-11957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Oval 135">
                  <a:extLst>
                    <a:ext uri="{FF2B5EF4-FFF2-40B4-BE49-F238E27FC236}">
                      <a16:creationId xmlns:a16="http://schemas.microsoft.com/office/drawing/2014/main" id="{C5AEDD36-B146-4531-BF96-6DB45916CA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9531" y="4777155"/>
                  <a:ext cx="685065" cy="685065"/>
                </a:xfrm>
                <a:prstGeom prst="ellipse">
                  <a:avLst/>
                </a:prstGeom>
                <a:solidFill>
                  <a:srgbClr val="F8993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67" name="Oval 135">
                  <a:extLst>
                    <a:ext uri="{FF2B5EF4-FFF2-40B4-BE49-F238E27FC236}">
                      <a16:creationId xmlns:a16="http://schemas.microsoft.com/office/drawing/2014/main" id="{C5AEDD36-B146-4531-BF96-6DB45916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531" y="4777155"/>
                  <a:ext cx="685065" cy="685065"/>
                </a:xfrm>
                <a:prstGeom prst="ellipse">
                  <a:avLst/>
                </a:prstGeom>
                <a:blipFill>
                  <a:blip r:embed="rId48"/>
                  <a:stretch>
                    <a:fillRect r="-15929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Oval 99">
                  <a:extLst>
                    <a:ext uri="{FF2B5EF4-FFF2-40B4-BE49-F238E27FC236}">
                      <a16:creationId xmlns:a16="http://schemas.microsoft.com/office/drawing/2014/main" id="{4A587772-8285-4170-9103-4BD855392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4375" y="228567"/>
                  <a:ext cx="931901" cy="930339"/>
                </a:xfrm>
                <a:prstGeom prst="ellipse">
                  <a:avLst/>
                </a:prstGeom>
                <a:solidFill>
                  <a:srgbClr val="FBF49C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d-ID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68" name="Oval 99">
                  <a:extLst>
                    <a:ext uri="{FF2B5EF4-FFF2-40B4-BE49-F238E27FC236}">
                      <a16:creationId xmlns:a16="http://schemas.microsoft.com/office/drawing/2014/main" id="{4A587772-8285-4170-9103-4BD855392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4375" y="228567"/>
                  <a:ext cx="931901" cy="930339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Oval 13">
                  <a:extLst>
                    <a:ext uri="{FF2B5EF4-FFF2-40B4-BE49-F238E27FC236}">
                      <a16:creationId xmlns:a16="http://schemas.microsoft.com/office/drawing/2014/main" id="{5ECFE842-942B-41FF-BA49-C27716612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88063" y="3944938"/>
                  <a:ext cx="438149" cy="438150"/>
                </a:xfrm>
                <a:prstGeom prst="ellipse">
                  <a:avLst/>
                </a:prstGeom>
                <a:solidFill>
                  <a:srgbClr val="99FF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/>
                          <m:t>𝛿</m:t>
                        </m:r>
                        <m:sSup>
                          <m:sSupPr>
                            <m:ctrlPr>
                              <a:rPr lang="id-ID" sz="1400" i="1"/>
                            </m:ctrlPr>
                          </m:sSupPr>
                          <m:e>
                            <m:r>
                              <a:rPr lang="en-US" sz="1400" i="1"/>
                              <m:t>𝑖</m:t>
                            </m:r>
                          </m:e>
                          <m:sup>
                            <m:r>
                              <a:rPr lang="en-US" sz="1400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400" dirty="0"/>
                </a:p>
              </p:txBody>
            </p:sp>
          </mc:Choice>
          <mc:Fallback>
            <p:sp>
              <p:nvSpPr>
                <p:cNvPr id="269" name="Oval 13">
                  <a:extLst>
                    <a:ext uri="{FF2B5EF4-FFF2-40B4-BE49-F238E27FC236}">
                      <a16:creationId xmlns:a16="http://schemas.microsoft.com/office/drawing/2014/main" id="{5ECFE842-942B-41FF-BA49-C27716612A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8063" y="3944938"/>
                  <a:ext cx="438149" cy="438150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Oval 20">
                  <a:extLst>
                    <a:ext uri="{FF2B5EF4-FFF2-40B4-BE49-F238E27FC236}">
                      <a16:creationId xmlns:a16="http://schemas.microsoft.com/office/drawing/2014/main" id="{DE68E62C-9FE1-4574-AA21-4C7247B9C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2285" y="4590256"/>
                  <a:ext cx="506413" cy="506414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smtClean="0"/>
                          <m:t>𝛿</m:t>
                        </m:r>
                        <m:sSup>
                          <m:sSupPr>
                            <m:ctrlPr>
                              <a:rPr lang="id-ID" sz="1200" i="1"/>
                            </m:ctrlPr>
                          </m:sSupPr>
                          <m:e>
                            <m:r>
                              <a:rPr lang="en-US" sz="1200" i="1"/>
                              <m:t>𝑧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1200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>
            <p:sp>
              <p:nvSpPr>
                <p:cNvPr id="270" name="Oval 20">
                  <a:extLst>
                    <a:ext uri="{FF2B5EF4-FFF2-40B4-BE49-F238E27FC236}">
                      <a16:creationId xmlns:a16="http://schemas.microsoft.com/office/drawing/2014/main" id="{DE68E62C-9FE1-4574-AA21-4C7247B9C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92285" y="4590256"/>
                  <a:ext cx="506413" cy="506414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Oval 20">
                  <a:extLst>
                    <a:ext uri="{FF2B5EF4-FFF2-40B4-BE49-F238E27FC236}">
                      <a16:creationId xmlns:a16="http://schemas.microsoft.com/office/drawing/2014/main" id="{5D57CEF0-03F8-4B02-AF26-9C8E28DDC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081" y="4666457"/>
                  <a:ext cx="506413" cy="506414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smtClean="0"/>
                          <m:t>𝛿</m:t>
                        </m:r>
                        <m:sSup>
                          <m:sSupPr>
                            <m:ctrlPr>
                              <a:rPr lang="id-ID" sz="1200" i="1"/>
                            </m:ctrlPr>
                          </m:sSupPr>
                          <m:e>
                            <m:r>
                              <a:rPr lang="en-US" sz="1200" i="1"/>
                              <m:t>𝑧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200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>
            <p:sp>
              <p:nvSpPr>
                <p:cNvPr id="271" name="Oval 20">
                  <a:extLst>
                    <a:ext uri="{FF2B5EF4-FFF2-40B4-BE49-F238E27FC236}">
                      <a16:creationId xmlns:a16="http://schemas.microsoft.com/office/drawing/2014/main" id="{5D57CEF0-03F8-4B02-AF26-9C8E28DDC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30081" y="4666457"/>
                  <a:ext cx="506413" cy="506414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Oval 20">
                  <a:extLst>
                    <a:ext uri="{FF2B5EF4-FFF2-40B4-BE49-F238E27FC236}">
                      <a16:creationId xmlns:a16="http://schemas.microsoft.com/office/drawing/2014/main" id="{BACFBEBB-4401-4DB1-BC98-1F3ECA6ACD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10906" y="4703763"/>
                  <a:ext cx="506413" cy="506414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smtClean="0"/>
                          <m:t>𝛿</m:t>
                        </m:r>
                        <m:sSup>
                          <m:sSupPr>
                            <m:ctrlPr>
                              <a:rPr lang="id-ID" sz="1200" i="1"/>
                            </m:ctrlPr>
                          </m:sSupPr>
                          <m:e>
                            <m:r>
                              <a:rPr lang="en-US" sz="1200" i="1"/>
                              <m:t>𝑧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200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>
            <p:sp>
              <p:nvSpPr>
                <p:cNvPr id="272" name="Oval 20">
                  <a:extLst>
                    <a:ext uri="{FF2B5EF4-FFF2-40B4-BE49-F238E27FC236}">
                      <a16:creationId xmlns:a16="http://schemas.microsoft.com/office/drawing/2014/main" id="{BACFBEBB-4401-4DB1-BC98-1F3ECA6ACD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0906" y="4703763"/>
                  <a:ext cx="506413" cy="506414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Oval 138">
                  <a:extLst>
                    <a:ext uri="{FF2B5EF4-FFF2-40B4-BE49-F238E27FC236}">
                      <a16:creationId xmlns:a16="http://schemas.microsoft.com/office/drawing/2014/main" id="{80D880DA-8D00-4E17-98E2-4FDF02BC5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42576" y="4748075"/>
                  <a:ext cx="522157" cy="522157"/>
                </a:xfrm>
                <a:prstGeom prst="ellipse">
                  <a:avLst/>
                </a:prstGeom>
                <a:solidFill>
                  <a:srgbClr val="F8993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/>
                          <m:t>𝛿</m:t>
                        </m:r>
                        <m:sSup>
                          <m:sSupPr>
                            <m:ctrlPr>
                              <a:rPr lang="id-ID" i="1"/>
                            </m:ctrlPr>
                          </m:sSupPr>
                          <m:e>
                            <m:r>
                              <a:rPr lang="en-US" i="1"/>
                              <m:t>h</m:t>
                            </m:r>
                          </m:e>
                          <m:sup>
                            <m:r>
                              <a:rPr lang="en-US" i="1"/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73" name="Oval 138">
                  <a:extLst>
                    <a:ext uri="{FF2B5EF4-FFF2-40B4-BE49-F238E27FC236}">
                      <a16:creationId xmlns:a16="http://schemas.microsoft.com/office/drawing/2014/main" id="{80D880DA-8D00-4E17-98E2-4FDF02BC5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42576" y="4748075"/>
                  <a:ext cx="522157" cy="522157"/>
                </a:xfrm>
                <a:prstGeom prst="ellipse">
                  <a:avLst/>
                </a:prstGeom>
                <a:blipFill>
                  <a:blip r:embed="rId52"/>
                  <a:stretch>
                    <a:fillRect r="-5814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Oval 137">
                  <a:extLst>
                    <a:ext uri="{FF2B5EF4-FFF2-40B4-BE49-F238E27FC236}">
                      <a16:creationId xmlns:a16="http://schemas.microsoft.com/office/drawing/2014/main" id="{EBC07017-F7D3-41CA-A123-60C98DF34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0786" y="1336187"/>
                  <a:ext cx="553947" cy="556505"/>
                </a:xfrm>
                <a:prstGeom prst="ellipse">
                  <a:avLst/>
                </a:prstGeom>
                <a:solidFill>
                  <a:srgbClr val="F6EB16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74" name="Oval 137">
                  <a:extLst>
                    <a:ext uri="{FF2B5EF4-FFF2-40B4-BE49-F238E27FC236}">
                      <a16:creationId xmlns:a16="http://schemas.microsoft.com/office/drawing/2014/main" id="{EBC07017-F7D3-41CA-A123-60C98DF34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10786" y="1336187"/>
                  <a:ext cx="553947" cy="556505"/>
                </a:xfrm>
                <a:prstGeom prst="ellipse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Oval 93">
                  <a:extLst>
                    <a:ext uri="{FF2B5EF4-FFF2-40B4-BE49-F238E27FC236}">
                      <a16:creationId xmlns:a16="http://schemas.microsoft.com/office/drawing/2014/main" id="{4AFFDBCE-505E-4C51-8B2F-92178CD381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5146" y="2376894"/>
                  <a:ext cx="374233" cy="374233"/>
                </a:xfrm>
                <a:prstGeom prst="ellipse">
                  <a:avLst/>
                </a:prstGeom>
                <a:solidFill>
                  <a:srgbClr val="A7CF38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75" name="Oval 93">
                  <a:extLst>
                    <a:ext uri="{FF2B5EF4-FFF2-40B4-BE49-F238E27FC236}">
                      <a16:creationId xmlns:a16="http://schemas.microsoft.com/office/drawing/2014/main" id="{4AFFDBCE-505E-4C51-8B2F-92178CD38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45146" y="2376894"/>
                  <a:ext cx="374233" cy="374233"/>
                </a:xfrm>
                <a:prstGeom prst="ellipse">
                  <a:avLst/>
                </a:prstGeom>
                <a:blipFill>
                  <a:blip r:embed="rId54"/>
                  <a:stretch>
                    <a:fillRect r="-4918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6" name="Oval 128">
              <a:extLst>
                <a:ext uri="{FF2B5EF4-FFF2-40B4-BE49-F238E27FC236}">
                  <a16:creationId xmlns:a16="http://schemas.microsoft.com/office/drawing/2014/main" id="{5020C47E-694A-4435-A06E-2E699DC52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5586" y="2901156"/>
              <a:ext cx="404812" cy="404813"/>
            </a:xfrm>
            <a:prstGeom prst="ellipse">
              <a:avLst/>
            </a:prstGeom>
            <a:solidFill>
              <a:srgbClr val="66B2FF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</a:t>
              </a:r>
              <a:endParaRPr lang="id-ID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Oval 42">
                  <a:extLst>
                    <a:ext uri="{FF2B5EF4-FFF2-40B4-BE49-F238E27FC236}">
                      <a16:creationId xmlns:a16="http://schemas.microsoft.com/office/drawing/2014/main" id="{A3695C37-753B-4560-8793-380EBDF01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3919" y="2450307"/>
                  <a:ext cx="359602" cy="358775"/>
                </a:xfrm>
                <a:prstGeom prst="ellipse">
                  <a:avLst/>
                </a:prstGeom>
                <a:solidFill>
                  <a:srgbClr val="D2EADC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lang="id-ID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77" name="Oval 42">
                  <a:extLst>
                    <a:ext uri="{FF2B5EF4-FFF2-40B4-BE49-F238E27FC236}">
                      <a16:creationId xmlns:a16="http://schemas.microsoft.com/office/drawing/2014/main" id="{A3695C37-753B-4560-8793-380EBDF016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3919" y="2450307"/>
                  <a:ext cx="359602" cy="358775"/>
                </a:xfrm>
                <a:prstGeom prst="ellipse">
                  <a:avLst/>
                </a:prstGeom>
                <a:blipFill>
                  <a:blip r:embed="rId55"/>
                  <a:stretch>
                    <a:fillRect t="-11864" r="-11864" b="-1695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Oval 44">
                  <a:extLst>
                    <a:ext uri="{FF2B5EF4-FFF2-40B4-BE49-F238E27FC236}">
                      <a16:creationId xmlns:a16="http://schemas.microsoft.com/office/drawing/2014/main" id="{6F1EC1AE-A64D-4934-990E-4CD9FCE6F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5217" y="2369752"/>
                  <a:ext cx="368064" cy="369072"/>
                </a:xfrm>
                <a:prstGeom prst="ellipse">
                  <a:avLst/>
                </a:prstGeom>
                <a:solidFill>
                  <a:srgbClr val="E7F0C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78" name="Oval 44">
                  <a:extLst>
                    <a:ext uri="{FF2B5EF4-FFF2-40B4-BE49-F238E27FC236}">
                      <a16:creationId xmlns:a16="http://schemas.microsoft.com/office/drawing/2014/main" id="{6F1EC1AE-A64D-4934-990E-4CD9FCE6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5217" y="2369752"/>
                  <a:ext cx="368064" cy="369072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Oval 35">
              <a:extLst>
                <a:ext uri="{FF2B5EF4-FFF2-40B4-BE49-F238E27FC236}">
                  <a16:creationId xmlns:a16="http://schemas.microsoft.com/office/drawing/2014/main" id="{5731C5D2-6292-4B38-A114-3C4B9D4F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0066" y="2084983"/>
              <a:ext cx="403225" cy="403225"/>
            </a:xfrm>
            <a:prstGeom prst="ellipse">
              <a:avLst/>
            </a:prstGeom>
            <a:solidFill>
              <a:srgbClr val="66B2FF"/>
            </a:solidFill>
            <a:ln w="476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x</a:t>
              </a:r>
              <a:endParaRPr lang="id-ID" dirty="0"/>
            </a:p>
          </p:txBody>
        </p:sp>
        <p:sp>
          <p:nvSpPr>
            <p:cNvPr id="280" name="Oval 91">
              <a:extLst>
                <a:ext uri="{FF2B5EF4-FFF2-40B4-BE49-F238E27FC236}">
                  <a16:creationId xmlns:a16="http://schemas.microsoft.com/office/drawing/2014/main" id="{06C45AF6-5855-426D-A132-A01E33AC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795" y="1438276"/>
              <a:ext cx="433181" cy="434660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x</a:t>
              </a:r>
              <a:endParaRPr lang="id-ID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Oval 149">
                  <a:extLst>
                    <a:ext uri="{FF2B5EF4-FFF2-40B4-BE49-F238E27FC236}">
                      <a16:creationId xmlns:a16="http://schemas.microsoft.com/office/drawing/2014/main" id="{FAE3C23E-E499-4D4F-8F41-27ADA1A4A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8007" y="2928938"/>
                  <a:ext cx="429264" cy="429264"/>
                </a:xfrm>
                <a:prstGeom prst="ellipse">
                  <a:avLst/>
                </a:prstGeom>
                <a:solidFill>
                  <a:srgbClr val="ABDFE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81" name="Oval 149">
                  <a:extLst>
                    <a:ext uri="{FF2B5EF4-FFF2-40B4-BE49-F238E27FC236}">
                      <a16:creationId xmlns:a16="http://schemas.microsoft.com/office/drawing/2014/main" id="{FAE3C23E-E499-4D4F-8F41-27ADA1A4A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8007" y="2928938"/>
                  <a:ext cx="429264" cy="429264"/>
                </a:xfrm>
                <a:prstGeom prst="ellipse">
                  <a:avLst/>
                </a:prstGeom>
                <a:blipFill>
                  <a:blip r:embed="rId57"/>
                  <a:stretch>
                    <a:fillRect b="-4225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Oval 89">
                  <a:extLst>
                    <a:ext uri="{FF2B5EF4-FFF2-40B4-BE49-F238E27FC236}">
                      <a16:creationId xmlns:a16="http://schemas.microsoft.com/office/drawing/2014/main" id="{0A0DED64-954E-40B0-B558-FFAFFA60DC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7050" y="4314825"/>
                  <a:ext cx="427830" cy="429235"/>
                </a:xfrm>
                <a:prstGeom prst="ellipse">
                  <a:avLst/>
                </a:prstGeom>
                <a:solidFill>
                  <a:srgbClr val="CCFFCC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sz="1000" i="1"/>
                            </m:ctrlPr>
                          </m:sSupPr>
                          <m:e>
                            <m:r>
                              <a:rPr lang="en-US" sz="1000" i="1" smtClean="0"/>
                              <m:t>𝛿</m:t>
                            </m:r>
                            <m:sSup>
                              <m:sSupPr>
                                <m:ctrlPr>
                                  <a:rPr lang="id-ID" sz="1000" i="1"/>
                                </m:ctrlPr>
                              </m:sSupPr>
                              <m:e>
                                <m:r>
                                  <a:rPr lang="en-US" sz="1000" i="1"/>
                                  <m:t>𝑧</m:t>
                                </m:r>
                              </m:e>
                              <m:sup>
                                <m:r>
                                  <a:rPr lang="en-US" sz="1000" i="1"/>
                                  <m:t>𝑡</m:t>
                                </m:r>
                              </m:sup>
                            </m:sSup>
                          </m:e>
                          <m:sup>
                            <m:r>
                              <a:rPr lang="en-US" sz="1000" i="1"/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id-ID" sz="1000" dirty="0"/>
                </a:p>
              </p:txBody>
            </p:sp>
          </mc:Choice>
          <mc:Fallback>
            <p:sp>
              <p:nvSpPr>
                <p:cNvPr id="282" name="Oval 89">
                  <a:extLst>
                    <a:ext uri="{FF2B5EF4-FFF2-40B4-BE49-F238E27FC236}">
                      <a16:creationId xmlns:a16="http://schemas.microsoft.com/office/drawing/2014/main" id="{0A0DED64-954E-40B0-B558-FFAFFA60DC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7050" y="4314825"/>
                  <a:ext cx="427830" cy="429235"/>
                </a:xfrm>
                <a:prstGeom prst="ellipse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Oval 103">
                  <a:extLst>
                    <a:ext uri="{FF2B5EF4-FFF2-40B4-BE49-F238E27FC236}">
                      <a16:creationId xmlns:a16="http://schemas.microsoft.com/office/drawing/2014/main" id="{698C018F-66E0-4007-B7BB-A8F059430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787" y="2713712"/>
                  <a:ext cx="463549" cy="465375"/>
                </a:xfrm>
                <a:prstGeom prst="ellipse">
                  <a:avLst/>
                </a:prstGeom>
                <a:solidFill>
                  <a:srgbClr val="D5E8D4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id-ID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id-ID" sz="1200" dirty="0"/>
                </a:p>
              </p:txBody>
            </p:sp>
          </mc:Choice>
          <mc:Fallback>
            <p:sp>
              <p:nvSpPr>
                <p:cNvPr id="283" name="Oval 103">
                  <a:extLst>
                    <a:ext uri="{FF2B5EF4-FFF2-40B4-BE49-F238E27FC236}">
                      <a16:creationId xmlns:a16="http://schemas.microsoft.com/office/drawing/2014/main" id="{698C018F-66E0-4007-B7BB-A8F0594302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98787" y="2713712"/>
                  <a:ext cx="463549" cy="465375"/>
                </a:xfrm>
                <a:prstGeom prst="ellipse">
                  <a:avLst/>
                </a:prstGeom>
                <a:blipFill>
                  <a:blip r:embed="rId40"/>
                  <a:stretch>
                    <a:fillRect r="-1316"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3">
            <a:extLst>
              <a:ext uri="{FF2B5EF4-FFF2-40B4-BE49-F238E27FC236}">
                <a16:creationId xmlns:a16="http://schemas.microsoft.com/office/drawing/2014/main" id="{9CC21629-617F-4644-9A86-35134D20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5375275"/>
            <a:ext cx="339725" cy="341313"/>
          </a:xfrm>
          <a:prstGeom prst="ellipse">
            <a:avLst/>
          </a:prstGeom>
          <a:solidFill>
            <a:srgbClr val="FF993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W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125273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186 L -0.11588 -0.00186 C -0.11627 -0.08889 -0.11666 -0.17593 -0.11692 -0.2629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30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-0.00185 L -0.06341 0.00139 L -0.06224 0.2169 L -0.11028 0.21574 " pathEditMode="relative" ptsTypes="AAAA">
                                      <p:cBhvr>
                                        <p:cTn id="8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162 L -0.0711 0.0037 L -0.0711 0.00393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1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185 L -0.11588 -0.00185 C -0.11627 -0.08889 -0.11666 -0.17592 -0.11692 -0.26296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30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2106 L -0.09726 -0.02013 L -0.09479 0.21783 L -0.11159 0.21875 " pathEditMode="relative" ptsTypes="AAAA">
                                      <p:cBhvr>
                                        <p:cTn id="1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69 L -0.00026 -0.05509 L 0.07018 -0.05718 L 0.07591 0.07847 " pathEditMode="relative" ptsTypes="AAAA">
                                      <p:cBhvr>
                                        <p:cTn id="20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301 L 0.00273 -0.21597 L -0.14857 -0.21504 " pathEditMode="relative" ptsTypes="AAA">
                                      <p:cBhvr>
                                        <p:cTn id="2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4 L 0.06354 -0.00069 L 0.06237 0.07593 L 0.07552 0.0794 " pathEditMode="relative" ptsTypes="AAAA">
                                      <p:cBhvr>
                                        <p:cTn id="28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62 L -0.00039 0.02616 L 0.04023 0.02616 L 0.03958 0.06273 L 0.07461 0.06157 L 0.07461 0.08171 " pathEditMode="relative" ptsTypes="AAAAAA">
                                      <p:cBhvr>
                                        <p:cTn id="3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69 L 0.06967 0.00185 L 0.07032 -0.00695 " pathEditMode="relative" ptsTypes="AAA">
                                      <p:cBhvr>
                                        <p:cTn id="32" dur="16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62 L -0.01302 0.0007 L -0.01172 0.07848 L -0.0405 0.07963 L -0.04102 0.25533 L -0.0405 0.25533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-0.10718 L 0.08724 -0.1081 L 0.08789 -0.04144 L 0.07904 -0.04259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48148E-6 L 0.01588 1.48148E-6 L 0.01523 0.07893 L -0.04974 0.08102 L -0.04974 0.09676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00116 L 0.01158 0.00116 L 0.01211 0.29213 L 0.01783 0.29213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145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69 L 0.00052 0.16087 L -0.04141 0.15856 L -0.04141 -0.03473 L -0.06836 -0.03473 L -0.06953 -0.04908 L -0.06953 -0.04885 L -0.06953 -0.04908 " pathEditMode="relative" rAng="0" ptsTypes="AAAAAAAA">
                                      <p:cBhvr>
                                        <p:cTn id="5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5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0324 L -0.01472 0.00324 L -0.01276 -0.29352 L -0.01836 -0.29352 " pathEditMode="relative" ptsTypes="AA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3.7037E-6 L -0.00586 0.00093 L -0.00586 0.37894 L 0.00729 0.37894 L 0.00859 0.37894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89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00052 -0.05254 L -0.06771 -0.0493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261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00143 0.06019 L -0.03607 0.06135 L -0.03542 0.09352 L -0.05039 0.09468 " pathEditMode="relative" ptsTypes="AAAAA">
                                      <p:cBhvr>
                                        <p:cTn id="62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116 L 0.00105 -0.00903 L -0.0427 -0.00996 L -0.0427 0.26666 L -0.04895 0.27569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13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0.02148 -0.00139 L 0.02148 -0.08704 L 0.07773 -0.08704 L 0.07969 -0.03935 " pathEditMode="relative" ptsTypes="AAAAA">
                                      <p:cBhvr>
                                        <p:cTn id="70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139 L -0.00091 0.17199 L 0.02969 0.17199 L 0.03034 -0.06805 L 0.08034 -0.06713 L 0.08099 -0.03588 " pathEditMode="relative" ptsTypes="AAAAAA">
                                      <p:cBhvr>
                                        <p:cTn id="72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46 L 0.01823 -0.00162 L 0.01823 -0.2662 L 0.05013 -0.27268 " pathEditMode="relative" ptsTypes="AA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37 L -0.01081 0.00463 L -0.01146 0.03472 L -0.01706 0.03357 L -0.01706 0.36482 L -0.07644 0.3625 L -0.07644 0.38704 " pathEditMode="relative" rAng="0" ptsTypes="AAAAAAA">
                                      <p:cBhvr>
                                        <p:cTn id="7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1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347 L 0.00091 -0.0132 L -0.18164 -0.01413 L -0.18216 -0.00325 " pathEditMode="relative" ptsTypes="AAAA">
                                      <p:cBhvr>
                                        <p:cTn id="8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55 L 0.00026 0.02014 L 0.31719 0.02014 L 0.31719 0.03473 " pathEditMode="relative" ptsTypes="AAAA">
                                      <p:cBhvr>
                                        <p:cTn id="8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0.00023 L 0.00065 0.02291 L 0.02135 0.02199 L 0.02135 0.25972 L 0.00442 0.25972 L 0.00442 0.31967 L 0.00572 0.31967 L 0.00572 0.32014 " pathEditMode="relative" rAng="0" ptsTypes="AAAAAAAA">
                                      <p:cBhvr>
                                        <p:cTn id="8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6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7"/>
                                            </p:cond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116 L -0.00144 -0.06574 L 0.00299 -0.06574 L 0.00234 -0.31782 L -0.00573 -0.31782 " pathEditMode="relative" ptsTypes="AAAAA">
                                      <p:cBhvr>
                                        <p:cTn id="9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0.0037 L 0.00859 -0.00486 L 0.00859 -0.10717 L 0.02916 -0.10717 L 0.02916 -0.1949 L 0.05677 -0.19375 L 0.05677 -0.22153 L 0.05612 -0.21944 " pathEditMode="relative" rAng="0" ptsTypes="AAAAAAAA">
                                      <p:cBhvr>
                                        <p:cTn id="94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-10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3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0.00026 0.15926 L 0.01158 0.15718 L 0.01093 0.22385 L 0.02031 0.21598 L 0.02213 -0.04953 L 0.04908 -0.05069 L 0.04843 -0.21828 L 0.05664 -0.21828 L 0.05664 -0.21828 " pathEditMode="relative" ptsTypes="AAAAAAAAAA">
                                      <p:cBhvr>
                                        <p:cTn id="9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93 L 0.00039 0.24074 L -0.02149 0.23981 L -0.02149 0.48657 L -0.02774 0.48542 " pathEditMode="relative" rAng="0" ptsTypes="AAAAA">
                                      <p:cBhvr>
                                        <p:cTn id="100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" y="242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9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348 L 0.00156 -0.01319 L -0.18099 -0.01412 L -0.18151 -0.00324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-8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0.00104 -0.14514 L 0.01927 -0.14398 L 0.01927 -0.20625 L 0.05677 -0.20509 L 0.05677 -0.22176 " pathEditMode="relative" ptsTypes="AAAAAA">
                                      <p:cBhvr>
                                        <p:cTn id="106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5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.00232 L -0.36888 0.00139 L -0.37188 0.0081 " pathEditMode="relative" rAng="0" ptsTypes="AAA">
                                      <p:cBhvr>
                                        <p:cTn id="110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9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222 0.01621 L -0.08971 0.01621 L -0.08854 -0.06157 " pathEditMode="relative" ptsTypes="AAAA">
                                      <p:cBhvr>
                                        <p:cTn id="114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533 L -0.00013 0.02037 L -0.17266 0.02153 L -0.17214 -0.05394 " pathEditMode="relative" ptsTypes="AAAA">
                                      <p:cBhvr>
                                        <p:cTn id="116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5"/>
                                            </p:cond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-0.00052 0.0243 L -0.25677 0.02778 L -0.25677 -0.04769 " pathEditMode="relative" ptsTypes="AAAA">
                                      <p:cBhvr>
                                        <p:cTn id="118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7"/>
                                            </p:cond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07 L 0.00091 0.02916 L -0.40729 0.03148 L -0.40677 -0.04283 " pathEditMode="relative" ptsTypes="AAAA">
                                      <p:cBhvr>
                                        <p:cTn id="120" dur="16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625 L -0.00091 -0.12709 " pathEditMode="relative" ptsTypes="AA">
                                      <p:cBhvr>
                                        <p:cTn id="124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139 L 0.00026 -0.51527 L 0.13281 -0.51527 L 0.13281 -0.29768 L 0.12526 -0.29652 " pathEditMode="relative" ptsTypes="AAAAA">
                                      <p:cBhvr>
                                        <p:cTn id="1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46 L 0.00065 0.01482 L -0.03125 0.01482 L -0.03073 0.21157 L -0.02695 0.21273 " pathEditMode="relative" ptsTypes="AAAAA">
                                      <p:cBhvr>
                                        <p:cTn id="130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46 L -0.04662 -0.00093 L -0.0474 -0.15232 L -0.02474 -0.15093 L -0.02552 -0.31065 L -0.02552 -0.31065 L -0.02552 -0.31482 " pathEditMode="relative" ptsTypes="AAAAAAA">
                                      <p:cBhvr>
                                        <p:cTn id="13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3"/>
                                            </p:cond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7 L 0.00013 0.0007 L -0.00039 -0.00833 L 0.02643 -0.01041 L 0.02578 -0.12384 L -0.00039 -0.12708 " pathEditMode="relative" ptsTypes="AAAAAA">
                                      <p:cBhvr>
                                        <p:cTn id="138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0.00039 -0.04977 L 0.02734 -0.04977 L 0.02734 0.10231 L 0.05299 0.10116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9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62 L -0.00885 0.00023 L -0.00807 -0.17755 L -0.10182 -0.17755 L -0.10104 0.33357 L -0.1151 0.33357 L -0.11276 0.40718 L -0.12214 0.40718 " pathEditMode="relative" ptsTypes="AAAAAAAA">
                                      <p:cBhvr>
                                        <p:cTn id="144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7 L -0.03684 0.00509 L -0.03684 0.31481 L -0.12747 0.32037 " pathEditMode="relative" ptsTypes="AAAA">
                                      <p:cBhvr>
                                        <p:cTn id="148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7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-0.00926 L -0.96615 -0.00139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6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animBg="1"/>
      <p:bldP spid="253" grpId="0" animBg="1"/>
      <p:bldP spid="238" grpId="0" animBg="1"/>
      <p:bldP spid="244" grpId="0" animBg="1"/>
      <p:bldP spid="248" grpId="0" animBg="1"/>
      <p:bldP spid="20" grpId="0" animBg="1"/>
      <p:bldP spid="69" grpId="0" animBg="1"/>
      <p:bldP spid="97" grpId="0" animBg="1"/>
      <p:bldP spid="108" grpId="0" animBg="1"/>
      <p:bldP spid="133" grpId="0" animBg="1"/>
      <p:bldP spid="139" grpId="0" animBg="1"/>
      <p:bldP spid="171" grpId="0" animBg="1"/>
      <p:bldP spid="172" grpId="0" animBg="1"/>
      <p:bldP spid="192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18" grpId="0" animBg="1"/>
      <p:bldP spid="212" grpId="0" animBg="1"/>
      <p:bldP spid="213" grpId="0" animBg="1"/>
      <p:bldP spid="214" grpId="0" animBg="1"/>
      <p:bldP spid="94" grpId="0" animBg="1"/>
      <p:bldP spid="220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9" grpId="0" animBg="1"/>
      <p:bldP spid="240" grpId="0" animBg="1"/>
      <p:bldP spid="242" grpId="0" animBg="1"/>
      <p:bldP spid="243" grpId="0" animBg="1"/>
      <p:bldP spid="246" grpId="0" animBg="1"/>
      <p:bldP spid="247" grpId="0" animBg="1"/>
      <p:bldP spid="249" grpId="0" animBg="1"/>
      <p:bldP spid="250" grpId="0" animBg="1"/>
      <p:bldP spid="251" grpId="0" animBg="1"/>
      <p:bldP spid="254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46DB724-60BA-42C3-A4D1-995AFF7574DA}"/>
              </a:ext>
            </a:extLst>
          </p:cNvPr>
          <p:cNvSpPr>
            <a:spLocks/>
          </p:cNvSpPr>
          <p:nvPr/>
        </p:nvSpPr>
        <p:spPr bwMode="auto">
          <a:xfrm>
            <a:off x="1116000" y="3705227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1615478-8D97-4E7A-BC1D-CD038023D2AA}"/>
              </a:ext>
            </a:extLst>
          </p:cNvPr>
          <p:cNvSpPr>
            <a:spLocks/>
          </p:cNvSpPr>
          <p:nvPr/>
        </p:nvSpPr>
        <p:spPr bwMode="auto">
          <a:xfrm>
            <a:off x="3552814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004B7BD-6306-473E-B517-F3E4556BCB17}"/>
              </a:ext>
            </a:extLst>
          </p:cNvPr>
          <p:cNvSpPr>
            <a:spLocks/>
          </p:cNvSpPr>
          <p:nvPr/>
        </p:nvSpPr>
        <p:spPr bwMode="auto">
          <a:xfrm>
            <a:off x="3552814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345194-4C7E-4BAC-BCDF-37CCDD64B1D9}"/>
              </a:ext>
            </a:extLst>
          </p:cNvPr>
          <p:cNvGrpSpPr/>
          <p:nvPr/>
        </p:nvGrpSpPr>
        <p:grpSpPr>
          <a:xfrm flipH="1" flipV="1">
            <a:off x="3365489" y="2425702"/>
            <a:ext cx="134938" cy="460375"/>
            <a:chOff x="2247901" y="2530477"/>
            <a:chExt cx="134938" cy="4603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ECEE12F-6757-4F08-9481-87AC3942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4" y="2614614"/>
              <a:ext cx="79375" cy="376238"/>
            </a:xfrm>
            <a:custGeom>
              <a:avLst/>
              <a:gdLst>
                <a:gd name="T0" fmla="*/ 50 w 50"/>
                <a:gd name="T1" fmla="*/ 237 h 237"/>
                <a:gd name="T2" fmla="*/ 0 w 50"/>
                <a:gd name="T3" fmla="*/ 237 h 237"/>
                <a:gd name="T4" fmla="*/ 0 w 50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7">
                  <a:moveTo>
                    <a:pt x="50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854D05-6D85-4C2F-8EBE-1EBB2223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1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7CBB3784-AD70-454D-846A-5D99671131A4}"/>
              </a:ext>
            </a:extLst>
          </p:cNvPr>
          <p:cNvSpPr>
            <a:spLocks/>
          </p:cNvSpPr>
          <p:nvPr/>
        </p:nvSpPr>
        <p:spPr bwMode="auto">
          <a:xfrm>
            <a:off x="1917688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5">
            <a:extLst>
              <a:ext uri="{FF2B5EF4-FFF2-40B4-BE49-F238E27FC236}">
                <a16:creationId xmlns:a16="http://schemas.microsoft.com/office/drawing/2014/main" id="{2AAE153D-4C2A-4A9A-A136-54D5551102F8}"/>
              </a:ext>
            </a:extLst>
          </p:cNvPr>
          <p:cNvSpPr>
            <a:spLocks/>
          </p:cNvSpPr>
          <p:nvPr/>
        </p:nvSpPr>
        <p:spPr bwMode="auto">
          <a:xfrm>
            <a:off x="2120888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98C220-A57E-4985-997D-B63F8E010372}"/>
              </a:ext>
            </a:extLst>
          </p:cNvPr>
          <p:cNvGrpSpPr/>
          <p:nvPr/>
        </p:nvGrpSpPr>
        <p:grpSpPr>
          <a:xfrm flipV="1">
            <a:off x="2082788" y="3944940"/>
            <a:ext cx="111125" cy="288925"/>
            <a:chOff x="2082788" y="3944940"/>
            <a:chExt cx="111125" cy="28892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5A7AB20-9163-4315-A57A-2F41271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9471145-41DC-4BB4-80A0-5EF28EA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788" y="394494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9">
            <a:extLst>
              <a:ext uri="{FF2B5EF4-FFF2-40B4-BE49-F238E27FC236}">
                <a16:creationId xmlns:a16="http://schemas.microsoft.com/office/drawing/2014/main" id="{4701530E-50D5-44D8-AD85-0D88A4DD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88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A0A414DA-D956-49C6-86AC-8EFB094D0ECE}"/>
              </a:ext>
            </a:extLst>
          </p:cNvPr>
          <p:cNvSpPr>
            <a:spLocks/>
          </p:cNvSpPr>
          <p:nvPr/>
        </p:nvSpPr>
        <p:spPr bwMode="auto">
          <a:xfrm>
            <a:off x="1133463" y="3052764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BA770-FAB2-4B0B-82DD-4718ABCE6AC2}"/>
              </a:ext>
            </a:extLst>
          </p:cNvPr>
          <p:cNvGrpSpPr/>
          <p:nvPr/>
        </p:nvGrpSpPr>
        <p:grpSpPr>
          <a:xfrm flipH="1">
            <a:off x="1116000" y="2995614"/>
            <a:ext cx="819151" cy="765176"/>
            <a:chOff x="1116000" y="2995614"/>
            <a:chExt cx="819151" cy="765176"/>
          </a:xfrm>
        </p:grpSpPr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ECC91-97ED-420C-8ED3-8C1745B8FC65}"/>
              </a:ext>
            </a:extLst>
          </p:cNvPr>
          <p:cNvGrpSpPr/>
          <p:nvPr/>
        </p:nvGrpSpPr>
        <p:grpSpPr>
          <a:xfrm flipH="1">
            <a:off x="3552814" y="3002759"/>
            <a:ext cx="636592" cy="755651"/>
            <a:chOff x="3552814" y="3002759"/>
            <a:chExt cx="636592" cy="755651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F636A-7813-45DC-B704-39155C0E8D4C}"/>
                </a:ext>
              </a:extLst>
            </p:cNvPr>
            <p:cNvGrpSpPr/>
            <p:nvPr/>
          </p:nvGrpSpPr>
          <p:grpSpPr>
            <a:xfrm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915" y="3002759"/>
                <a:ext cx="109491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281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9" name="Freeform 36">
            <a:extLst>
              <a:ext uri="{FF2B5EF4-FFF2-40B4-BE49-F238E27FC236}">
                <a16:creationId xmlns:a16="http://schemas.microsoft.com/office/drawing/2014/main" id="{19498FC0-0134-4EDB-A6B4-A7E1F29E3C64}"/>
              </a:ext>
            </a:extLst>
          </p:cNvPr>
          <p:cNvSpPr>
            <a:spLocks/>
          </p:cNvSpPr>
          <p:nvPr/>
        </p:nvSpPr>
        <p:spPr bwMode="auto">
          <a:xfrm>
            <a:off x="5822941" y="304641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9AF208CF-2609-47D3-9EA2-EAF969589200}"/>
              </a:ext>
            </a:extLst>
          </p:cNvPr>
          <p:cNvSpPr>
            <a:spLocks/>
          </p:cNvSpPr>
          <p:nvPr/>
        </p:nvSpPr>
        <p:spPr bwMode="auto">
          <a:xfrm>
            <a:off x="5822941" y="3692527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FF757-B6D3-40C9-911A-6AD5BEF6BE61}"/>
              </a:ext>
            </a:extLst>
          </p:cNvPr>
          <p:cNvGrpSpPr/>
          <p:nvPr/>
        </p:nvGrpSpPr>
        <p:grpSpPr>
          <a:xfrm flipH="1" flipV="1">
            <a:off x="5635616" y="2420939"/>
            <a:ext cx="136525" cy="458788"/>
            <a:chOff x="5664191" y="2525714"/>
            <a:chExt cx="136525" cy="458788"/>
          </a:xfrm>
        </p:grpSpPr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7B52A9C-28D7-4571-83A6-DF3C05D8D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53" y="260826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F33EFFC7-5630-4073-A3DB-814E06AFB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91" y="2525714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42">
            <a:extLst>
              <a:ext uri="{FF2B5EF4-FFF2-40B4-BE49-F238E27FC236}">
                <a16:creationId xmlns:a16="http://schemas.microsoft.com/office/drawing/2014/main" id="{902A2A8E-1068-40A0-B3D8-2E645FA52500}"/>
              </a:ext>
            </a:extLst>
          </p:cNvPr>
          <p:cNvSpPr>
            <a:spLocks/>
          </p:cNvSpPr>
          <p:nvPr/>
        </p:nvSpPr>
        <p:spPr bwMode="auto">
          <a:xfrm>
            <a:off x="4187815" y="2870202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4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4">
            <a:extLst>
              <a:ext uri="{FF2B5EF4-FFF2-40B4-BE49-F238E27FC236}">
                <a16:creationId xmlns:a16="http://schemas.microsoft.com/office/drawing/2014/main" id="{F5E25C0A-FA9D-4878-B722-903353212B40}"/>
              </a:ext>
            </a:extLst>
          </p:cNvPr>
          <p:cNvSpPr>
            <a:spLocks/>
          </p:cNvSpPr>
          <p:nvPr/>
        </p:nvSpPr>
        <p:spPr bwMode="auto">
          <a:xfrm>
            <a:off x="4391015" y="4022727"/>
            <a:ext cx="17463" cy="204788"/>
          </a:xfrm>
          <a:custGeom>
            <a:avLst/>
            <a:gdLst>
              <a:gd name="T0" fmla="*/ 0 w 11"/>
              <a:gd name="T1" fmla="*/ 129 h 129"/>
              <a:gd name="T2" fmla="*/ 10 w 11"/>
              <a:gd name="T3" fmla="*/ 129 h 129"/>
              <a:gd name="T4" fmla="*/ 11 w 11"/>
              <a:gd name="T5" fmla="*/ 0 h 129"/>
              <a:gd name="T6" fmla="*/ 0 w 11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29">
                <a:moveTo>
                  <a:pt x="0" y="129"/>
                </a:moveTo>
                <a:lnTo>
                  <a:pt x="10" y="129"/>
                </a:lnTo>
                <a:lnTo>
                  <a:pt x="11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CDB292-AF12-4CED-88AD-5889119E4DCF}"/>
              </a:ext>
            </a:extLst>
          </p:cNvPr>
          <p:cNvGrpSpPr/>
          <p:nvPr/>
        </p:nvGrpSpPr>
        <p:grpSpPr>
          <a:xfrm flipV="1">
            <a:off x="4352915" y="3938590"/>
            <a:ext cx="111125" cy="288925"/>
            <a:chOff x="4352915" y="3938590"/>
            <a:chExt cx="111125" cy="288925"/>
          </a:xfrm>
        </p:grpSpPr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D5E6E0B-0D48-444E-988A-F51A93F0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B52E9846-1B55-451F-B297-21DD2143A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15" y="393859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48">
            <a:extLst>
              <a:ext uri="{FF2B5EF4-FFF2-40B4-BE49-F238E27FC236}">
                <a16:creationId xmlns:a16="http://schemas.microsoft.com/office/drawing/2014/main" id="{235820BF-274B-4695-B5C7-BBF04FB6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40" y="319246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07D34-C77B-48B3-84D2-1A886D2C4B93}"/>
              </a:ext>
            </a:extLst>
          </p:cNvPr>
          <p:cNvGrpSpPr/>
          <p:nvPr/>
        </p:nvGrpSpPr>
        <p:grpSpPr>
          <a:xfrm flipH="1">
            <a:off x="5822941" y="3002733"/>
            <a:ext cx="658464" cy="755651"/>
            <a:chOff x="5822941" y="3002733"/>
            <a:chExt cx="658464" cy="75565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9" name="Freeform 66">
            <a:extLst>
              <a:ext uri="{FF2B5EF4-FFF2-40B4-BE49-F238E27FC236}">
                <a16:creationId xmlns:a16="http://schemas.microsoft.com/office/drawing/2014/main" id="{B0812133-922B-4762-B91F-6A9896BC8451}"/>
              </a:ext>
            </a:extLst>
          </p:cNvPr>
          <p:cNvSpPr>
            <a:spLocks/>
          </p:cNvSpPr>
          <p:nvPr/>
        </p:nvSpPr>
        <p:spPr bwMode="auto">
          <a:xfrm>
            <a:off x="8116880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538D10-1B2E-44AC-A8D7-B8E20EB38EFF}"/>
              </a:ext>
            </a:extLst>
          </p:cNvPr>
          <p:cNvSpPr>
            <a:spLocks/>
          </p:cNvSpPr>
          <p:nvPr/>
        </p:nvSpPr>
        <p:spPr bwMode="auto">
          <a:xfrm>
            <a:off x="8116880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5E74EF-960F-4ECF-B516-F9D403FFB7E2}"/>
              </a:ext>
            </a:extLst>
          </p:cNvPr>
          <p:cNvGrpSpPr>
            <a:grpSpLocks noChangeAspect="1"/>
          </p:cNvGrpSpPr>
          <p:nvPr/>
        </p:nvGrpSpPr>
        <p:grpSpPr>
          <a:xfrm>
            <a:off x="6256329" y="1752455"/>
            <a:ext cx="2207420" cy="3252935"/>
            <a:chOff x="6446829" y="2066927"/>
            <a:chExt cx="1806576" cy="26622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7">
                  <a:extLst>
                    <a:ext uri="{FF2B5EF4-FFF2-40B4-BE49-F238E27FC236}">
                      <a16:creationId xmlns:a16="http://schemas.microsoft.com/office/drawing/2014/main" id="{04C5F06F-14FD-43B2-9258-08FA49EFFE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80" name="Oval 77">
                  <a:extLst>
                    <a:ext uri="{FF2B5EF4-FFF2-40B4-BE49-F238E27FC236}">
                      <a16:creationId xmlns:a16="http://schemas.microsoft.com/office/drawing/2014/main" id="{04C5F06F-14FD-43B2-9258-08FA49EFF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E16E0D8-5F58-4286-B806-D1A0BC67B4CA}"/>
                </a:ext>
              </a:extLst>
            </p:cNvPr>
            <p:cNvGrpSpPr/>
            <p:nvPr/>
          </p:nvGrpSpPr>
          <p:grpSpPr>
            <a:xfrm flipH="1" flipV="1">
              <a:off x="7929555" y="2425702"/>
              <a:ext cx="136525" cy="460375"/>
              <a:chOff x="7958130" y="2530477"/>
              <a:chExt cx="136525" cy="460375"/>
            </a:xfrm>
          </p:grpSpPr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45A3780-C1DC-4E88-A01F-4D2D4BB70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3692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1AC07EC-68A5-4B48-B417-1A842501F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8130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D45E987D-091D-4DD9-B8E0-39F8DEEE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54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Freeform 73">
                  <a:extLst>
                    <a:ext uri="{FF2B5EF4-FFF2-40B4-BE49-F238E27FC236}">
                      <a16:creationId xmlns:a16="http://schemas.microsoft.com/office/drawing/2014/main" id="{4EB2AC02-FE5C-4225-9455-DBAD06E84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76" name="Freeform 73">
                  <a:extLst>
                    <a:ext uri="{FF2B5EF4-FFF2-40B4-BE49-F238E27FC236}">
                      <a16:creationId xmlns:a16="http://schemas.microsoft.com/office/drawing/2014/main" id="{4EB2AC02-FE5C-4225-9455-DBAD06E84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FBBAEF6C-2E17-470F-B30E-96025EA8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B63C26-1DD3-4ABD-8F1C-C12E135A7DDC}"/>
                </a:ext>
              </a:extLst>
            </p:cNvPr>
            <p:cNvGrpSpPr/>
            <p:nvPr/>
          </p:nvGrpSpPr>
          <p:grpSpPr>
            <a:xfrm flipV="1">
              <a:off x="6646854" y="3944940"/>
              <a:ext cx="112713" cy="288925"/>
              <a:chOff x="6646854" y="3944940"/>
              <a:chExt cx="112713" cy="288925"/>
            </a:xfrm>
          </p:grpSpPr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31F471E0-1A3B-4661-B44B-5E46B86E5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54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A9B7D7-EADC-4A70-8415-B37D4F42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854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88A97156-AAB5-4BBA-A92B-CE7F4870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979" y="3197227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5B522-B8C9-4B2E-8BF8-10CCB54651DC}"/>
              </a:ext>
            </a:extLst>
          </p:cNvPr>
          <p:cNvGrpSpPr/>
          <p:nvPr/>
        </p:nvGrpSpPr>
        <p:grpSpPr>
          <a:xfrm flipH="1">
            <a:off x="8299760" y="3005139"/>
            <a:ext cx="647700" cy="755651"/>
            <a:chOff x="8116880" y="3005139"/>
            <a:chExt cx="647700" cy="755651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4" name="Freeform 51">
            <a:extLst>
              <a:ext uri="{FF2B5EF4-FFF2-40B4-BE49-F238E27FC236}">
                <a16:creationId xmlns:a16="http://schemas.microsoft.com/office/drawing/2014/main" id="{AD51779E-05B9-4997-B0C5-05528FDF400F}"/>
              </a:ext>
            </a:extLst>
          </p:cNvPr>
          <p:cNvSpPr>
            <a:spLocks/>
          </p:cNvSpPr>
          <p:nvPr/>
        </p:nvSpPr>
        <p:spPr bwMode="auto">
          <a:xfrm>
            <a:off x="10387006" y="3035302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923C90E8-5DA2-482E-B597-E1509690B1D1}"/>
              </a:ext>
            </a:extLst>
          </p:cNvPr>
          <p:cNvSpPr>
            <a:spLocks/>
          </p:cNvSpPr>
          <p:nvPr/>
        </p:nvSpPr>
        <p:spPr bwMode="auto">
          <a:xfrm>
            <a:off x="10387006" y="3681415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912410-E69E-427F-8A69-42E67FE740C4}"/>
              </a:ext>
            </a:extLst>
          </p:cNvPr>
          <p:cNvGrpSpPr/>
          <p:nvPr/>
        </p:nvGrpSpPr>
        <p:grpSpPr>
          <a:xfrm flipH="1" flipV="1">
            <a:off x="10201269" y="2409827"/>
            <a:ext cx="134937" cy="460375"/>
            <a:chOff x="10229844" y="2514602"/>
            <a:chExt cx="134937" cy="460375"/>
          </a:xfrm>
        </p:grpSpPr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6E446032-9E15-4226-8625-11116E59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06" y="2597152"/>
              <a:ext cx="79375" cy="377825"/>
            </a:xfrm>
            <a:custGeom>
              <a:avLst/>
              <a:gdLst>
                <a:gd name="T0" fmla="*/ 50 w 50"/>
                <a:gd name="T1" fmla="*/ 238 h 238"/>
                <a:gd name="T2" fmla="*/ 0 w 50"/>
                <a:gd name="T3" fmla="*/ 238 h 238"/>
                <a:gd name="T4" fmla="*/ 0 w 5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8">
                  <a:moveTo>
                    <a:pt x="50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976FD9AE-7233-44F6-8964-D6BC761EF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44" y="2514602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1" name="Freeform 57">
            <a:extLst>
              <a:ext uri="{FF2B5EF4-FFF2-40B4-BE49-F238E27FC236}">
                <a16:creationId xmlns:a16="http://schemas.microsoft.com/office/drawing/2014/main" id="{1D70D6F3-8C18-4BA3-9FFB-3B09B5CE410C}"/>
              </a:ext>
            </a:extLst>
          </p:cNvPr>
          <p:cNvSpPr>
            <a:spLocks/>
          </p:cNvSpPr>
          <p:nvPr/>
        </p:nvSpPr>
        <p:spPr bwMode="auto">
          <a:xfrm>
            <a:off x="8751880" y="2859089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5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59">
            <a:extLst>
              <a:ext uri="{FF2B5EF4-FFF2-40B4-BE49-F238E27FC236}">
                <a16:creationId xmlns:a16="http://schemas.microsoft.com/office/drawing/2014/main" id="{8EB16779-0A76-463B-9219-F3C68E6FA5C1}"/>
              </a:ext>
            </a:extLst>
          </p:cNvPr>
          <p:cNvSpPr>
            <a:spLocks/>
          </p:cNvSpPr>
          <p:nvPr/>
        </p:nvSpPr>
        <p:spPr bwMode="auto">
          <a:xfrm>
            <a:off x="8955080" y="4011615"/>
            <a:ext cx="19050" cy="204788"/>
          </a:xfrm>
          <a:custGeom>
            <a:avLst/>
            <a:gdLst>
              <a:gd name="T0" fmla="*/ 0 w 12"/>
              <a:gd name="T1" fmla="*/ 129 h 129"/>
              <a:gd name="T2" fmla="*/ 10 w 12"/>
              <a:gd name="T3" fmla="*/ 129 h 129"/>
              <a:gd name="T4" fmla="*/ 12 w 12"/>
              <a:gd name="T5" fmla="*/ 0 h 129"/>
              <a:gd name="T6" fmla="*/ 0 w 12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29">
                <a:moveTo>
                  <a:pt x="0" y="129"/>
                </a:moveTo>
                <a:lnTo>
                  <a:pt x="10" y="129"/>
                </a:lnTo>
                <a:lnTo>
                  <a:pt x="12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07070D-F5DF-46A8-83F6-EBA692BAB67B}"/>
              </a:ext>
            </a:extLst>
          </p:cNvPr>
          <p:cNvGrpSpPr/>
          <p:nvPr/>
        </p:nvGrpSpPr>
        <p:grpSpPr>
          <a:xfrm flipV="1">
            <a:off x="8916980" y="3927477"/>
            <a:ext cx="112713" cy="288926"/>
            <a:chOff x="8916980" y="3927477"/>
            <a:chExt cx="112713" cy="288926"/>
          </a:xfrm>
        </p:grpSpPr>
        <p:sp>
          <p:nvSpPr>
            <p:cNvPr id="134" name="Freeform 60">
              <a:extLst>
                <a:ext uri="{FF2B5EF4-FFF2-40B4-BE49-F238E27FC236}">
                  <a16:creationId xmlns:a16="http://schemas.microsoft.com/office/drawing/2014/main" id="{3E4E3DE6-E543-4AB4-A76B-9A82CF52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61">
              <a:extLst>
                <a:ext uri="{FF2B5EF4-FFF2-40B4-BE49-F238E27FC236}">
                  <a16:creationId xmlns:a16="http://schemas.microsoft.com/office/drawing/2014/main" id="{8E420580-D8E2-4CA5-A859-52FE7644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980" y="392747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71 w 71"/>
                <a:gd name="T3" fmla="*/ 71 h 71"/>
                <a:gd name="T4" fmla="*/ 36 w 71"/>
                <a:gd name="T5" fmla="*/ 53 h 71"/>
                <a:gd name="T6" fmla="*/ 0 w 71"/>
                <a:gd name="T7" fmla="*/ 71 h 71"/>
                <a:gd name="T8" fmla="*/ 36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71" y="71"/>
                  </a:lnTo>
                  <a:lnTo>
                    <a:pt x="36" y="53"/>
                  </a:lnTo>
                  <a:lnTo>
                    <a:pt x="0" y="7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63">
            <a:extLst>
              <a:ext uri="{FF2B5EF4-FFF2-40B4-BE49-F238E27FC236}">
                <a16:creationId xmlns:a16="http://schemas.microsoft.com/office/drawing/2014/main" id="{9D534A41-036A-4229-83D4-90BE572A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693" y="3181352"/>
            <a:ext cx="12223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AF1F0-4E3E-4870-9334-8E10C346F8C8}"/>
              </a:ext>
            </a:extLst>
          </p:cNvPr>
          <p:cNvGrpSpPr/>
          <p:nvPr/>
        </p:nvGrpSpPr>
        <p:grpSpPr>
          <a:xfrm flipH="1">
            <a:off x="10387006" y="2985295"/>
            <a:ext cx="649285" cy="755651"/>
            <a:chOff x="10387006" y="2985295"/>
            <a:chExt cx="649285" cy="755651"/>
          </a:xfrm>
        </p:grpSpPr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A893D067-E1DF-4EFB-9CA0-073C593D98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20217" y="4168757"/>
                <a:ext cx="425472" cy="231782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500" dirty="0"/>
                  <a:t>W</a:t>
                </a:r>
                <a:endParaRPr lang="id-ID" sz="500" dirty="0"/>
              </a:p>
            </p:txBody>
          </p:sp>
        </mc:Choice>
        <mc:Fallback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A893D067-E1DF-4EFB-9CA0-073C593D9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0217" y="4168757"/>
                <a:ext cx="425472" cy="231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7F5C933-D2BA-48B0-BCCB-46FC9003EA2C}"/>
              </a:ext>
            </a:extLst>
          </p:cNvPr>
          <p:cNvCxnSpPr>
            <a:endCxn id="95" idx="0"/>
          </p:cNvCxnSpPr>
          <p:nvPr/>
        </p:nvCxnSpPr>
        <p:spPr>
          <a:xfrm flipH="1">
            <a:off x="6232953" y="3934582"/>
            <a:ext cx="72393" cy="234175"/>
          </a:xfrm>
          <a:prstGeom prst="bentConnector4">
            <a:avLst>
              <a:gd name="adj1" fmla="val 105259"/>
              <a:gd name="adj2" fmla="val 9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46DB724-60BA-42C3-A4D1-995AFF7574DA}"/>
              </a:ext>
            </a:extLst>
          </p:cNvPr>
          <p:cNvSpPr>
            <a:spLocks/>
          </p:cNvSpPr>
          <p:nvPr/>
        </p:nvSpPr>
        <p:spPr bwMode="auto">
          <a:xfrm>
            <a:off x="1116000" y="3705227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1615478-8D97-4E7A-BC1D-CD038023D2AA}"/>
              </a:ext>
            </a:extLst>
          </p:cNvPr>
          <p:cNvSpPr>
            <a:spLocks/>
          </p:cNvSpPr>
          <p:nvPr/>
        </p:nvSpPr>
        <p:spPr bwMode="auto">
          <a:xfrm>
            <a:off x="3552814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004B7BD-6306-473E-B517-F3E4556BCB17}"/>
              </a:ext>
            </a:extLst>
          </p:cNvPr>
          <p:cNvSpPr>
            <a:spLocks/>
          </p:cNvSpPr>
          <p:nvPr/>
        </p:nvSpPr>
        <p:spPr bwMode="auto">
          <a:xfrm>
            <a:off x="3552814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0345194-4C7E-4BAC-BCDF-37CCDD64B1D9}"/>
              </a:ext>
            </a:extLst>
          </p:cNvPr>
          <p:cNvGrpSpPr/>
          <p:nvPr/>
        </p:nvGrpSpPr>
        <p:grpSpPr>
          <a:xfrm flipH="1" flipV="1">
            <a:off x="3365489" y="2425702"/>
            <a:ext cx="134938" cy="460375"/>
            <a:chOff x="2247901" y="2530477"/>
            <a:chExt cx="134938" cy="46037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ECEE12F-6757-4F08-9481-87AC39421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4" y="2614614"/>
              <a:ext cx="79375" cy="376238"/>
            </a:xfrm>
            <a:custGeom>
              <a:avLst/>
              <a:gdLst>
                <a:gd name="T0" fmla="*/ 50 w 50"/>
                <a:gd name="T1" fmla="*/ 237 h 237"/>
                <a:gd name="T2" fmla="*/ 0 w 50"/>
                <a:gd name="T3" fmla="*/ 237 h 237"/>
                <a:gd name="T4" fmla="*/ 0 w 50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7">
                  <a:moveTo>
                    <a:pt x="50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6A854D05-6D85-4C2F-8EBE-1EBB2223F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1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Freeform 13">
            <a:extLst>
              <a:ext uri="{FF2B5EF4-FFF2-40B4-BE49-F238E27FC236}">
                <a16:creationId xmlns:a16="http://schemas.microsoft.com/office/drawing/2014/main" id="{7CBB3784-AD70-454D-846A-5D99671131A4}"/>
              </a:ext>
            </a:extLst>
          </p:cNvPr>
          <p:cNvSpPr>
            <a:spLocks/>
          </p:cNvSpPr>
          <p:nvPr/>
        </p:nvSpPr>
        <p:spPr bwMode="auto">
          <a:xfrm>
            <a:off x="1917688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E103FC71-91B8-43AB-BCB1-E8FCD94A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501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5">
            <a:extLst>
              <a:ext uri="{FF2B5EF4-FFF2-40B4-BE49-F238E27FC236}">
                <a16:creationId xmlns:a16="http://schemas.microsoft.com/office/drawing/2014/main" id="{2AAE153D-4C2A-4A9A-A136-54D5551102F8}"/>
              </a:ext>
            </a:extLst>
          </p:cNvPr>
          <p:cNvSpPr>
            <a:spLocks/>
          </p:cNvSpPr>
          <p:nvPr/>
        </p:nvSpPr>
        <p:spPr bwMode="auto">
          <a:xfrm>
            <a:off x="2120888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98C220-A57E-4985-997D-B63F8E010372}"/>
              </a:ext>
            </a:extLst>
          </p:cNvPr>
          <p:cNvGrpSpPr/>
          <p:nvPr/>
        </p:nvGrpSpPr>
        <p:grpSpPr>
          <a:xfrm flipV="1">
            <a:off x="2082788" y="3944940"/>
            <a:ext cx="111125" cy="288925"/>
            <a:chOff x="2082788" y="3944940"/>
            <a:chExt cx="111125" cy="288925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5A7AB20-9163-4315-A57A-2F41271AF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9471145-41DC-4BB4-80A0-5EF28EA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788" y="394494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FBFBDD5B-E9C2-410F-8F01-0BC0A5E50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76" y="4251327"/>
                <a:ext cx="477838" cy="4778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9">
            <a:extLst>
              <a:ext uri="{FF2B5EF4-FFF2-40B4-BE49-F238E27FC236}">
                <a16:creationId xmlns:a16="http://schemas.microsoft.com/office/drawing/2014/main" id="{4701530E-50D5-44D8-AD85-0D88A4DD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088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A0A414DA-D956-49C6-86AC-8EFB094D0ECE}"/>
              </a:ext>
            </a:extLst>
          </p:cNvPr>
          <p:cNvSpPr>
            <a:spLocks/>
          </p:cNvSpPr>
          <p:nvPr/>
        </p:nvSpPr>
        <p:spPr bwMode="auto">
          <a:xfrm>
            <a:off x="1133463" y="3052764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BA770-FAB2-4B0B-82DD-4718ABCE6AC2}"/>
              </a:ext>
            </a:extLst>
          </p:cNvPr>
          <p:cNvGrpSpPr/>
          <p:nvPr/>
        </p:nvGrpSpPr>
        <p:grpSpPr>
          <a:xfrm flipH="1">
            <a:off x="1116000" y="2995614"/>
            <a:ext cx="819151" cy="765176"/>
            <a:chOff x="1116000" y="2995614"/>
            <a:chExt cx="819151" cy="765176"/>
          </a:xfrm>
        </p:grpSpPr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ECC91-97ED-420C-8ED3-8C1745B8FC65}"/>
              </a:ext>
            </a:extLst>
          </p:cNvPr>
          <p:cNvGrpSpPr/>
          <p:nvPr/>
        </p:nvGrpSpPr>
        <p:grpSpPr>
          <a:xfrm flipH="1">
            <a:off x="3552814" y="3002759"/>
            <a:ext cx="636592" cy="755651"/>
            <a:chOff x="3552814" y="3002759"/>
            <a:chExt cx="636592" cy="755651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F636A-7813-45DC-B704-39155C0E8D4C}"/>
                </a:ext>
              </a:extLst>
            </p:cNvPr>
            <p:cNvGrpSpPr/>
            <p:nvPr/>
          </p:nvGrpSpPr>
          <p:grpSpPr>
            <a:xfrm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915" y="3002759"/>
                <a:ext cx="109491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281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9" name="Freeform 36">
            <a:extLst>
              <a:ext uri="{FF2B5EF4-FFF2-40B4-BE49-F238E27FC236}">
                <a16:creationId xmlns:a16="http://schemas.microsoft.com/office/drawing/2014/main" id="{19498FC0-0134-4EDB-A6B4-A7E1F29E3C64}"/>
              </a:ext>
            </a:extLst>
          </p:cNvPr>
          <p:cNvSpPr>
            <a:spLocks/>
          </p:cNvSpPr>
          <p:nvPr/>
        </p:nvSpPr>
        <p:spPr bwMode="auto">
          <a:xfrm>
            <a:off x="5822941" y="304641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9AF208CF-2609-47D3-9EA2-EAF969589200}"/>
              </a:ext>
            </a:extLst>
          </p:cNvPr>
          <p:cNvSpPr>
            <a:spLocks/>
          </p:cNvSpPr>
          <p:nvPr/>
        </p:nvSpPr>
        <p:spPr bwMode="auto">
          <a:xfrm>
            <a:off x="5822941" y="3692527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7B88EC-2E31-4B81-831C-D2E876EA6159}"/>
              </a:ext>
            </a:extLst>
          </p:cNvPr>
          <p:cNvGrpSpPr>
            <a:grpSpLocks noChangeAspect="1"/>
          </p:cNvGrpSpPr>
          <p:nvPr/>
        </p:nvGrpSpPr>
        <p:grpSpPr>
          <a:xfrm>
            <a:off x="3923845" y="1766873"/>
            <a:ext cx="2208657" cy="3252819"/>
            <a:chOff x="4152890" y="2062164"/>
            <a:chExt cx="1806576" cy="266065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BFF757-B6D3-40C9-911A-6AD5BEF6BE61}"/>
                </a:ext>
              </a:extLst>
            </p:cNvPr>
            <p:cNvGrpSpPr/>
            <p:nvPr/>
          </p:nvGrpSpPr>
          <p:grpSpPr>
            <a:xfrm flipH="1" flipV="1">
              <a:off x="5635616" y="2420939"/>
              <a:ext cx="136525" cy="458788"/>
              <a:chOff x="5664191" y="2525714"/>
              <a:chExt cx="136525" cy="458788"/>
            </a:xfrm>
          </p:grpSpPr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A7B52A9C-28D7-4571-83A6-DF3C05D8D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53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F33EFFC7-5630-4073-A3DB-814E06AFB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191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902A2A8E-1068-40A0-B3D8-2E645FA52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15" y="2870202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4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Oval 43">
                  <a:extLst>
                    <a:ext uri="{FF2B5EF4-FFF2-40B4-BE49-F238E27FC236}">
                      <a16:creationId xmlns:a16="http://schemas.microsoft.com/office/drawing/2014/main" id="{1272CC0B-B1A0-4FD0-94D7-68346CAC3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46" name="Oval 43">
                  <a:extLst>
                    <a:ext uri="{FF2B5EF4-FFF2-40B4-BE49-F238E27FC236}">
                      <a16:creationId xmlns:a16="http://schemas.microsoft.com/office/drawing/2014/main" id="{1272CC0B-B1A0-4FD0-94D7-68346CAC3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F5E25C0A-FA9D-4878-B722-903353212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  <a:gd name="T6" fmla="*/ 0 w 11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ACDB292-AF12-4CED-88AD-5889119E4DCF}"/>
                </a:ext>
              </a:extLst>
            </p:cNvPr>
            <p:cNvGrpSpPr/>
            <p:nvPr/>
          </p:nvGrpSpPr>
          <p:grpSpPr>
            <a:xfrm flipV="1">
              <a:off x="4352915" y="3938590"/>
              <a:ext cx="111125" cy="288925"/>
              <a:chOff x="4352915" y="3938590"/>
              <a:chExt cx="111125" cy="288925"/>
            </a:xfrm>
          </p:grpSpPr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D5E6E0B-0D48-444E-988A-F51A93F06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015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B52E9846-1B55-451F-B297-21DD2143A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15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7C0E1D44-5ADB-4CF3-B8DF-FFF5188F4B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50" name="Oval 47">
                  <a:extLst>
                    <a:ext uri="{FF2B5EF4-FFF2-40B4-BE49-F238E27FC236}">
                      <a16:creationId xmlns:a16="http://schemas.microsoft.com/office/drawing/2014/main" id="{7C0E1D44-5ADB-4CF3-B8DF-FFF5188F4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235820BF-274B-4695-B5C7-BBF04FB6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40" y="3192465"/>
              <a:ext cx="12239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30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07D34-C77B-48B3-84D2-1A886D2C4B93}"/>
              </a:ext>
            </a:extLst>
          </p:cNvPr>
          <p:cNvGrpSpPr/>
          <p:nvPr/>
        </p:nvGrpSpPr>
        <p:grpSpPr>
          <a:xfrm flipH="1">
            <a:off x="5967721" y="3002733"/>
            <a:ext cx="658464" cy="755651"/>
            <a:chOff x="5822941" y="3002733"/>
            <a:chExt cx="658464" cy="75565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9" name="Freeform 66">
            <a:extLst>
              <a:ext uri="{FF2B5EF4-FFF2-40B4-BE49-F238E27FC236}">
                <a16:creationId xmlns:a16="http://schemas.microsoft.com/office/drawing/2014/main" id="{B0812133-922B-4762-B91F-6A9896BC8451}"/>
              </a:ext>
            </a:extLst>
          </p:cNvPr>
          <p:cNvSpPr>
            <a:spLocks/>
          </p:cNvSpPr>
          <p:nvPr/>
        </p:nvSpPr>
        <p:spPr bwMode="auto">
          <a:xfrm>
            <a:off x="8116880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538D10-1B2E-44AC-A8D7-B8E20EB38EFF}"/>
              </a:ext>
            </a:extLst>
          </p:cNvPr>
          <p:cNvSpPr>
            <a:spLocks/>
          </p:cNvSpPr>
          <p:nvPr/>
        </p:nvSpPr>
        <p:spPr bwMode="auto">
          <a:xfrm>
            <a:off x="8116880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E16E0D8-5F58-4286-B806-D1A0BC67B4CA}"/>
              </a:ext>
            </a:extLst>
          </p:cNvPr>
          <p:cNvGrpSpPr/>
          <p:nvPr/>
        </p:nvGrpSpPr>
        <p:grpSpPr>
          <a:xfrm flipH="1" flipV="1">
            <a:off x="7929555" y="2425702"/>
            <a:ext cx="136525" cy="460375"/>
            <a:chOff x="7958130" y="2530477"/>
            <a:chExt cx="136525" cy="460375"/>
          </a:xfrm>
        </p:grpSpPr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245A3780-C1DC-4E88-A01F-4D2D4BB7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692" y="261461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21AC07EC-68A5-4B48-B417-1A842501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0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72">
            <a:extLst>
              <a:ext uri="{FF2B5EF4-FFF2-40B4-BE49-F238E27FC236}">
                <a16:creationId xmlns:a16="http://schemas.microsoft.com/office/drawing/2014/main" id="{D45E987D-091D-4DD9-B8E0-39F8DEEEF070}"/>
              </a:ext>
            </a:extLst>
          </p:cNvPr>
          <p:cNvSpPr>
            <a:spLocks/>
          </p:cNvSpPr>
          <p:nvPr/>
        </p:nvSpPr>
        <p:spPr bwMode="auto">
          <a:xfrm>
            <a:off x="6481754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 74">
            <a:extLst>
              <a:ext uri="{FF2B5EF4-FFF2-40B4-BE49-F238E27FC236}">
                <a16:creationId xmlns:a16="http://schemas.microsoft.com/office/drawing/2014/main" id="{FBBAEF6C-2E17-470F-B30E-96025EA8EB04}"/>
              </a:ext>
            </a:extLst>
          </p:cNvPr>
          <p:cNvSpPr>
            <a:spLocks/>
          </p:cNvSpPr>
          <p:nvPr/>
        </p:nvSpPr>
        <p:spPr bwMode="auto">
          <a:xfrm>
            <a:off x="6684954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B63C26-1DD3-4ABD-8F1C-C12E135A7DDC}"/>
              </a:ext>
            </a:extLst>
          </p:cNvPr>
          <p:cNvGrpSpPr/>
          <p:nvPr/>
        </p:nvGrpSpPr>
        <p:grpSpPr>
          <a:xfrm flipV="1">
            <a:off x="6646854" y="3944940"/>
            <a:ext cx="112713" cy="288925"/>
            <a:chOff x="6646854" y="3944940"/>
            <a:chExt cx="112713" cy="288925"/>
          </a:xfrm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31F471E0-1A3B-4661-B44B-5E46B86E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DBA9B7D7-EADC-4A70-8415-B37D4F42A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54" y="3944940"/>
              <a:ext cx="112713" cy="111125"/>
            </a:xfrm>
            <a:custGeom>
              <a:avLst/>
              <a:gdLst>
                <a:gd name="T0" fmla="*/ 35 w 71"/>
                <a:gd name="T1" fmla="*/ 0 h 70"/>
                <a:gd name="T2" fmla="*/ 71 w 71"/>
                <a:gd name="T3" fmla="*/ 70 h 70"/>
                <a:gd name="T4" fmla="*/ 35 w 71"/>
                <a:gd name="T5" fmla="*/ 52 h 70"/>
                <a:gd name="T6" fmla="*/ 0 w 71"/>
                <a:gd name="T7" fmla="*/ 70 h 70"/>
                <a:gd name="T8" fmla="*/ 35 w 7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lnTo>
                    <a:pt x="71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1" name="Rectangle 78">
            <a:extLst>
              <a:ext uri="{FF2B5EF4-FFF2-40B4-BE49-F238E27FC236}">
                <a16:creationId xmlns:a16="http://schemas.microsoft.com/office/drawing/2014/main" id="{88A97156-AAB5-4BBA-A92B-CE7F4870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79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5B522-B8C9-4B2E-8BF8-10CCB54651DC}"/>
              </a:ext>
            </a:extLst>
          </p:cNvPr>
          <p:cNvGrpSpPr/>
          <p:nvPr/>
        </p:nvGrpSpPr>
        <p:grpSpPr>
          <a:xfrm flipH="1">
            <a:off x="8116880" y="3005139"/>
            <a:ext cx="647700" cy="755651"/>
            <a:chOff x="8116880" y="3005139"/>
            <a:chExt cx="647700" cy="755651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4" name="Freeform 51">
            <a:extLst>
              <a:ext uri="{FF2B5EF4-FFF2-40B4-BE49-F238E27FC236}">
                <a16:creationId xmlns:a16="http://schemas.microsoft.com/office/drawing/2014/main" id="{AD51779E-05B9-4997-B0C5-05528FDF400F}"/>
              </a:ext>
            </a:extLst>
          </p:cNvPr>
          <p:cNvSpPr>
            <a:spLocks/>
          </p:cNvSpPr>
          <p:nvPr/>
        </p:nvSpPr>
        <p:spPr bwMode="auto">
          <a:xfrm>
            <a:off x="10387006" y="3035302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923C90E8-5DA2-482E-B597-E1509690B1D1}"/>
              </a:ext>
            </a:extLst>
          </p:cNvPr>
          <p:cNvSpPr>
            <a:spLocks/>
          </p:cNvSpPr>
          <p:nvPr/>
        </p:nvSpPr>
        <p:spPr bwMode="auto">
          <a:xfrm>
            <a:off x="10387006" y="3681415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912410-E69E-427F-8A69-42E67FE740C4}"/>
              </a:ext>
            </a:extLst>
          </p:cNvPr>
          <p:cNvGrpSpPr/>
          <p:nvPr/>
        </p:nvGrpSpPr>
        <p:grpSpPr>
          <a:xfrm flipH="1" flipV="1">
            <a:off x="10201269" y="2409827"/>
            <a:ext cx="134937" cy="460375"/>
            <a:chOff x="10229844" y="2514602"/>
            <a:chExt cx="134937" cy="460375"/>
          </a:xfrm>
        </p:grpSpPr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6E446032-9E15-4226-8625-11116E59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06" y="2597152"/>
              <a:ext cx="79375" cy="377825"/>
            </a:xfrm>
            <a:custGeom>
              <a:avLst/>
              <a:gdLst>
                <a:gd name="T0" fmla="*/ 50 w 50"/>
                <a:gd name="T1" fmla="*/ 238 h 238"/>
                <a:gd name="T2" fmla="*/ 0 w 50"/>
                <a:gd name="T3" fmla="*/ 238 h 238"/>
                <a:gd name="T4" fmla="*/ 0 w 5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8">
                  <a:moveTo>
                    <a:pt x="50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976FD9AE-7233-44F6-8964-D6BC761EF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44" y="2514602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1" name="Freeform 57">
            <a:extLst>
              <a:ext uri="{FF2B5EF4-FFF2-40B4-BE49-F238E27FC236}">
                <a16:creationId xmlns:a16="http://schemas.microsoft.com/office/drawing/2014/main" id="{1D70D6F3-8C18-4BA3-9FFB-3B09B5CE410C}"/>
              </a:ext>
            </a:extLst>
          </p:cNvPr>
          <p:cNvSpPr>
            <a:spLocks/>
          </p:cNvSpPr>
          <p:nvPr/>
        </p:nvSpPr>
        <p:spPr bwMode="auto">
          <a:xfrm>
            <a:off x="8751880" y="2859089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5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59">
            <a:extLst>
              <a:ext uri="{FF2B5EF4-FFF2-40B4-BE49-F238E27FC236}">
                <a16:creationId xmlns:a16="http://schemas.microsoft.com/office/drawing/2014/main" id="{8EB16779-0A76-463B-9219-F3C68E6FA5C1}"/>
              </a:ext>
            </a:extLst>
          </p:cNvPr>
          <p:cNvSpPr>
            <a:spLocks/>
          </p:cNvSpPr>
          <p:nvPr/>
        </p:nvSpPr>
        <p:spPr bwMode="auto">
          <a:xfrm>
            <a:off x="8955080" y="4011615"/>
            <a:ext cx="19050" cy="204788"/>
          </a:xfrm>
          <a:custGeom>
            <a:avLst/>
            <a:gdLst>
              <a:gd name="T0" fmla="*/ 0 w 12"/>
              <a:gd name="T1" fmla="*/ 129 h 129"/>
              <a:gd name="T2" fmla="*/ 10 w 12"/>
              <a:gd name="T3" fmla="*/ 129 h 129"/>
              <a:gd name="T4" fmla="*/ 12 w 12"/>
              <a:gd name="T5" fmla="*/ 0 h 129"/>
              <a:gd name="T6" fmla="*/ 0 w 12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29">
                <a:moveTo>
                  <a:pt x="0" y="129"/>
                </a:moveTo>
                <a:lnTo>
                  <a:pt x="10" y="129"/>
                </a:lnTo>
                <a:lnTo>
                  <a:pt x="12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07070D-F5DF-46A8-83F6-EBA692BAB67B}"/>
              </a:ext>
            </a:extLst>
          </p:cNvPr>
          <p:cNvGrpSpPr/>
          <p:nvPr/>
        </p:nvGrpSpPr>
        <p:grpSpPr>
          <a:xfrm flipV="1">
            <a:off x="8916980" y="3927477"/>
            <a:ext cx="112713" cy="288926"/>
            <a:chOff x="8916980" y="3927477"/>
            <a:chExt cx="112713" cy="288926"/>
          </a:xfrm>
        </p:grpSpPr>
        <p:sp>
          <p:nvSpPr>
            <p:cNvPr id="134" name="Freeform 60">
              <a:extLst>
                <a:ext uri="{FF2B5EF4-FFF2-40B4-BE49-F238E27FC236}">
                  <a16:creationId xmlns:a16="http://schemas.microsoft.com/office/drawing/2014/main" id="{3E4E3DE6-E543-4AB4-A76B-9A82CF52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61">
              <a:extLst>
                <a:ext uri="{FF2B5EF4-FFF2-40B4-BE49-F238E27FC236}">
                  <a16:creationId xmlns:a16="http://schemas.microsoft.com/office/drawing/2014/main" id="{8E420580-D8E2-4CA5-A859-52FE7644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980" y="392747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71 w 71"/>
                <a:gd name="T3" fmla="*/ 71 h 71"/>
                <a:gd name="T4" fmla="*/ 36 w 71"/>
                <a:gd name="T5" fmla="*/ 53 h 71"/>
                <a:gd name="T6" fmla="*/ 0 w 71"/>
                <a:gd name="T7" fmla="*/ 71 h 71"/>
                <a:gd name="T8" fmla="*/ 36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71" y="71"/>
                  </a:lnTo>
                  <a:lnTo>
                    <a:pt x="36" y="53"/>
                  </a:lnTo>
                  <a:lnTo>
                    <a:pt x="0" y="7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63">
            <a:extLst>
              <a:ext uri="{FF2B5EF4-FFF2-40B4-BE49-F238E27FC236}">
                <a16:creationId xmlns:a16="http://schemas.microsoft.com/office/drawing/2014/main" id="{9D534A41-036A-4229-83D4-90BE572A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693" y="3181352"/>
            <a:ext cx="12223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AF1F0-4E3E-4870-9334-8E10C346F8C8}"/>
              </a:ext>
            </a:extLst>
          </p:cNvPr>
          <p:cNvGrpSpPr/>
          <p:nvPr/>
        </p:nvGrpSpPr>
        <p:grpSpPr>
          <a:xfrm flipH="1">
            <a:off x="10387006" y="2985295"/>
            <a:ext cx="649285" cy="755651"/>
            <a:chOff x="10387006" y="2985295"/>
            <a:chExt cx="649285" cy="755651"/>
          </a:xfrm>
        </p:grpSpPr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A7EAFD2A-78E7-4710-A169-66711F8845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66040" y="4161180"/>
                <a:ext cx="425472" cy="231782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500" dirty="0"/>
                  <a:t>W</a:t>
                </a:r>
                <a:endParaRPr lang="id-ID" sz="500" dirty="0"/>
              </a:p>
            </p:txBody>
          </p:sp>
        </mc:Choice>
        <mc:Fallback>
          <p:sp>
            <p:nvSpPr>
              <p:cNvPr id="95" name="Oval 108">
                <a:extLst>
                  <a:ext uri="{FF2B5EF4-FFF2-40B4-BE49-F238E27FC236}">
                    <a16:creationId xmlns:a16="http://schemas.microsoft.com/office/drawing/2014/main" id="{A7EAFD2A-78E7-4710-A169-66711F884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6040" y="4161180"/>
                <a:ext cx="425472" cy="231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93FDEB0-0B3D-435E-AD96-8F0D95E7BA08}"/>
              </a:ext>
            </a:extLst>
          </p:cNvPr>
          <p:cNvCxnSpPr>
            <a:endCxn id="95" idx="0"/>
          </p:cNvCxnSpPr>
          <p:nvPr/>
        </p:nvCxnSpPr>
        <p:spPr>
          <a:xfrm flipH="1">
            <a:off x="3878776" y="3927005"/>
            <a:ext cx="72393" cy="234175"/>
          </a:xfrm>
          <a:prstGeom prst="bentConnector4">
            <a:avLst>
              <a:gd name="adj1" fmla="val 105259"/>
              <a:gd name="adj2" fmla="val 9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67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E8760AC8-7DE8-4B62-AAE0-A4EDF97B09CE}"/>
              </a:ext>
            </a:extLst>
          </p:cNvPr>
          <p:cNvGrpSpPr/>
          <p:nvPr/>
        </p:nvGrpSpPr>
        <p:grpSpPr>
          <a:xfrm>
            <a:off x="158400" y="5005390"/>
            <a:ext cx="11701470" cy="371475"/>
            <a:chOff x="374650" y="5019678"/>
            <a:chExt cx="12269796" cy="371475"/>
          </a:xfrm>
        </p:grpSpPr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4AD89AD-3966-4F2D-95B6-E6A5A968B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50" y="5075240"/>
              <a:ext cx="12161846" cy="0"/>
            </a:xfrm>
            <a:prstGeom prst="line">
              <a:avLst/>
            </a:pr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199D1D6F-006A-4C94-BA69-C2F053F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1571" y="5019678"/>
              <a:ext cx="142875" cy="111125"/>
            </a:xfrm>
            <a:custGeom>
              <a:avLst/>
              <a:gdLst>
                <a:gd name="T0" fmla="*/ 90 w 90"/>
                <a:gd name="T1" fmla="*/ 35 h 70"/>
                <a:gd name="T2" fmla="*/ 0 w 90"/>
                <a:gd name="T3" fmla="*/ 70 h 70"/>
                <a:gd name="T4" fmla="*/ 22 w 90"/>
                <a:gd name="T5" fmla="*/ 35 h 70"/>
                <a:gd name="T6" fmla="*/ 0 w 90"/>
                <a:gd name="T7" fmla="*/ 0 h 70"/>
                <a:gd name="T8" fmla="*/ 90 w 9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">
                  <a:moveTo>
                    <a:pt x="90" y="35"/>
                  </a:moveTo>
                  <a:lnTo>
                    <a:pt x="0" y="70"/>
                  </a:lnTo>
                  <a:lnTo>
                    <a:pt x="22" y="35"/>
                  </a:lnTo>
                  <a:lnTo>
                    <a:pt x="0" y="0"/>
                  </a:lnTo>
                  <a:lnTo>
                    <a:pt x="90" y="35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57EBC34-4460-449A-A339-5044BA55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5470" y="5137153"/>
              <a:ext cx="20002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ABBFDA39-3D31-45A1-9A34-249ECE88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8" y="513715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1500" b="0" i="0" u="none" strike="noStrike" cap="none" normalizeH="0" baseline="0" dirty="0">
                  <a:ln>
                    <a:noFill/>
                  </a:ln>
                  <a:solidFill>
                    <a:srgbClr val="010101"/>
                  </a:solidFill>
                  <a:effectLst/>
                  <a:latin typeface="Arial" panose="020B0604020202020204" pitchFamily="34" charset="0"/>
                </a:rPr>
                <a:t>ime</a:t>
              </a:r>
              <a:endParaRPr kumimoji="0" lang="id-ID" altLang="id-ID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2E78AB00-8CDC-4471-825D-14ECB4926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227A4548-169A-4046-87B3-1B5351298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925764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FB74F3A4-8795-43BD-A4DF-E528ECDE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9FE3834-A082-45A6-9FF2-ACAC7FED0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510" y="2549527"/>
            <a:ext cx="0" cy="0"/>
          </a:xfrm>
          <a:prstGeom prst="line">
            <a:avLst/>
          </a:prstGeom>
          <a:noFill/>
          <a:ln w="1588" cap="flat">
            <a:solidFill>
              <a:srgbClr val="ED222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4" name="Freeform 31">
            <a:extLst>
              <a:ext uri="{FF2B5EF4-FFF2-40B4-BE49-F238E27FC236}">
                <a16:creationId xmlns:a16="http://schemas.microsoft.com/office/drawing/2014/main" id="{446DB724-60BA-42C3-A4D1-995AFF7574DA}"/>
              </a:ext>
            </a:extLst>
          </p:cNvPr>
          <p:cNvSpPr>
            <a:spLocks/>
          </p:cNvSpPr>
          <p:nvPr/>
        </p:nvSpPr>
        <p:spPr bwMode="auto">
          <a:xfrm>
            <a:off x="1116000" y="3705227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1615478-8D97-4E7A-BC1D-CD038023D2AA}"/>
              </a:ext>
            </a:extLst>
          </p:cNvPr>
          <p:cNvSpPr>
            <a:spLocks/>
          </p:cNvSpPr>
          <p:nvPr/>
        </p:nvSpPr>
        <p:spPr bwMode="auto">
          <a:xfrm>
            <a:off x="3552814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004B7BD-6306-473E-B517-F3E4556BCB17}"/>
              </a:ext>
            </a:extLst>
          </p:cNvPr>
          <p:cNvSpPr>
            <a:spLocks/>
          </p:cNvSpPr>
          <p:nvPr/>
        </p:nvSpPr>
        <p:spPr bwMode="auto">
          <a:xfrm>
            <a:off x="3552814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A0A414DA-D956-49C6-86AC-8EFB094D0ECE}"/>
              </a:ext>
            </a:extLst>
          </p:cNvPr>
          <p:cNvSpPr>
            <a:spLocks/>
          </p:cNvSpPr>
          <p:nvPr/>
        </p:nvSpPr>
        <p:spPr bwMode="auto">
          <a:xfrm>
            <a:off x="1133463" y="3052764"/>
            <a:ext cx="717550" cy="0"/>
          </a:xfrm>
          <a:custGeom>
            <a:avLst/>
            <a:gdLst>
              <a:gd name="T0" fmla="*/ 0 w 452"/>
              <a:gd name="T1" fmla="*/ 452 w 452"/>
              <a:gd name="T2" fmla="*/ 0 w 4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2">
                <a:moveTo>
                  <a:pt x="0" y="0"/>
                </a:moveTo>
                <a:lnTo>
                  <a:pt x="452" y="0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0BA770-FAB2-4B0B-82DD-4718ABCE6AC2}"/>
              </a:ext>
            </a:extLst>
          </p:cNvPr>
          <p:cNvGrpSpPr/>
          <p:nvPr/>
        </p:nvGrpSpPr>
        <p:grpSpPr>
          <a:xfrm flipH="1">
            <a:off x="1116000" y="2995614"/>
            <a:ext cx="819151" cy="765176"/>
            <a:chOff x="1116000" y="2995614"/>
            <a:chExt cx="819151" cy="765176"/>
          </a:xfrm>
        </p:grpSpPr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7692F278-475D-4688-BDA4-D37A5E849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00" y="3705227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0B78208C-370A-4410-AC39-651F1253A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463" y="3052764"/>
              <a:ext cx="717550" cy="0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52778F4B-C3BA-41E6-89FD-245E9B0D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438" y="2995614"/>
              <a:ext cx="112713" cy="112713"/>
            </a:xfrm>
            <a:custGeom>
              <a:avLst/>
              <a:gdLst>
                <a:gd name="T0" fmla="*/ 71 w 71"/>
                <a:gd name="T1" fmla="*/ 36 h 71"/>
                <a:gd name="T2" fmla="*/ 0 w 71"/>
                <a:gd name="T3" fmla="*/ 71 h 71"/>
                <a:gd name="T4" fmla="*/ 18 w 71"/>
                <a:gd name="T5" fmla="*/ 36 h 71"/>
                <a:gd name="T6" fmla="*/ 0 w 71"/>
                <a:gd name="T7" fmla="*/ 0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lnTo>
                    <a:pt x="0" y="71"/>
                  </a:lnTo>
                  <a:lnTo>
                    <a:pt x="18" y="36"/>
                  </a:lnTo>
                  <a:lnTo>
                    <a:pt x="0" y="0"/>
                  </a:lnTo>
                  <a:lnTo>
                    <a:pt x="71" y="3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94A4D05-D53D-462E-8CC2-9E212DA26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63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7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7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7ECC91-97ED-420C-8ED3-8C1745B8FC65}"/>
              </a:ext>
            </a:extLst>
          </p:cNvPr>
          <p:cNvGrpSpPr/>
          <p:nvPr/>
        </p:nvGrpSpPr>
        <p:grpSpPr>
          <a:xfrm flipH="1">
            <a:off x="3697594" y="3002759"/>
            <a:ext cx="636592" cy="755651"/>
            <a:chOff x="3552814" y="3002759"/>
            <a:chExt cx="636592" cy="755651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A787BE6A-3F50-477D-B1CD-B6287C22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814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F636A-7813-45DC-B704-39155C0E8D4C}"/>
                </a:ext>
              </a:extLst>
            </p:cNvPr>
            <p:cNvGrpSpPr/>
            <p:nvPr/>
          </p:nvGrpSpPr>
          <p:grpSpPr>
            <a:xfrm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EDEC217-E0DD-48A0-BA51-0BB88373C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588CB95-040C-46CF-85E6-2ACBB6EC9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915" y="3002759"/>
                <a:ext cx="109491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974D4ECC-E6FB-455E-BEC7-DFE0FA31C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8281" y="364728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9" name="Freeform 36">
            <a:extLst>
              <a:ext uri="{FF2B5EF4-FFF2-40B4-BE49-F238E27FC236}">
                <a16:creationId xmlns:a16="http://schemas.microsoft.com/office/drawing/2014/main" id="{19498FC0-0134-4EDB-A6B4-A7E1F29E3C64}"/>
              </a:ext>
            </a:extLst>
          </p:cNvPr>
          <p:cNvSpPr>
            <a:spLocks/>
          </p:cNvSpPr>
          <p:nvPr/>
        </p:nvSpPr>
        <p:spPr bwMode="auto">
          <a:xfrm>
            <a:off x="5822941" y="304641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9AF208CF-2609-47D3-9EA2-EAF969589200}"/>
              </a:ext>
            </a:extLst>
          </p:cNvPr>
          <p:cNvSpPr>
            <a:spLocks/>
          </p:cNvSpPr>
          <p:nvPr/>
        </p:nvSpPr>
        <p:spPr bwMode="auto">
          <a:xfrm>
            <a:off x="5822941" y="3692527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BFF757-B6D3-40C9-911A-6AD5BEF6BE61}"/>
              </a:ext>
            </a:extLst>
          </p:cNvPr>
          <p:cNvGrpSpPr/>
          <p:nvPr/>
        </p:nvGrpSpPr>
        <p:grpSpPr>
          <a:xfrm flipH="1" flipV="1">
            <a:off x="5635616" y="2420939"/>
            <a:ext cx="136525" cy="458788"/>
            <a:chOff x="5664191" y="2525714"/>
            <a:chExt cx="136525" cy="458788"/>
          </a:xfrm>
        </p:grpSpPr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7B52A9C-28D7-4571-83A6-DF3C05D8D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53" y="260826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F33EFFC7-5630-4073-A3DB-814E06AFB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91" y="2525714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5" name="Freeform 42">
            <a:extLst>
              <a:ext uri="{FF2B5EF4-FFF2-40B4-BE49-F238E27FC236}">
                <a16:creationId xmlns:a16="http://schemas.microsoft.com/office/drawing/2014/main" id="{902A2A8E-1068-40A0-B3D8-2E645FA52500}"/>
              </a:ext>
            </a:extLst>
          </p:cNvPr>
          <p:cNvSpPr>
            <a:spLocks/>
          </p:cNvSpPr>
          <p:nvPr/>
        </p:nvSpPr>
        <p:spPr bwMode="auto">
          <a:xfrm>
            <a:off x="4187815" y="2870202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4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46" name="Oval 43">
                <a:extLst>
                  <a:ext uri="{FF2B5EF4-FFF2-40B4-BE49-F238E27FC236}">
                    <a16:creationId xmlns:a16="http://schemas.microsoft.com/office/drawing/2014/main" id="{1272CC0B-B1A0-4FD0-94D7-68346CAC3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1628" y="2062164"/>
                <a:ext cx="477838" cy="47783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4">
            <a:extLst>
              <a:ext uri="{FF2B5EF4-FFF2-40B4-BE49-F238E27FC236}">
                <a16:creationId xmlns:a16="http://schemas.microsoft.com/office/drawing/2014/main" id="{F5E25C0A-FA9D-4878-B722-903353212B40}"/>
              </a:ext>
            </a:extLst>
          </p:cNvPr>
          <p:cNvSpPr>
            <a:spLocks/>
          </p:cNvSpPr>
          <p:nvPr/>
        </p:nvSpPr>
        <p:spPr bwMode="auto">
          <a:xfrm>
            <a:off x="4391015" y="4022727"/>
            <a:ext cx="17463" cy="204788"/>
          </a:xfrm>
          <a:custGeom>
            <a:avLst/>
            <a:gdLst>
              <a:gd name="T0" fmla="*/ 0 w 11"/>
              <a:gd name="T1" fmla="*/ 129 h 129"/>
              <a:gd name="T2" fmla="*/ 10 w 11"/>
              <a:gd name="T3" fmla="*/ 129 h 129"/>
              <a:gd name="T4" fmla="*/ 11 w 11"/>
              <a:gd name="T5" fmla="*/ 0 h 129"/>
              <a:gd name="T6" fmla="*/ 0 w 11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29">
                <a:moveTo>
                  <a:pt x="0" y="129"/>
                </a:moveTo>
                <a:lnTo>
                  <a:pt x="10" y="129"/>
                </a:lnTo>
                <a:lnTo>
                  <a:pt x="11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CDB292-AF12-4CED-88AD-5889119E4DCF}"/>
              </a:ext>
            </a:extLst>
          </p:cNvPr>
          <p:cNvGrpSpPr/>
          <p:nvPr/>
        </p:nvGrpSpPr>
        <p:grpSpPr>
          <a:xfrm flipV="1">
            <a:off x="4352915" y="3938590"/>
            <a:ext cx="111125" cy="288925"/>
            <a:chOff x="4352915" y="3938590"/>
            <a:chExt cx="111125" cy="288925"/>
          </a:xfrm>
        </p:grpSpPr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D5E6E0B-0D48-444E-988A-F51A93F0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B52E9846-1B55-451F-B297-21DD2143A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15" y="3938590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0" name="Oval 47">
                <a:extLst>
                  <a:ext uri="{FF2B5EF4-FFF2-40B4-BE49-F238E27FC236}">
                    <a16:creationId xmlns:a16="http://schemas.microsoft.com/office/drawing/2014/main" id="{7C0E1D44-5ADB-4CF3-B8DF-FFF5188F4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890" y="4244977"/>
                <a:ext cx="476250" cy="47783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48">
            <a:extLst>
              <a:ext uri="{FF2B5EF4-FFF2-40B4-BE49-F238E27FC236}">
                <a16:creationId xmlns:a16="http://schemas.microsoft.com/office/drawing/2014/main" id="{235820BF-274B-4695-B5C7-BBF04FB6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40" y="3192465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907D34-C77B-48B3-84D2-1A886D2C4B93}"/>
              </a:ext>
            </a:extLst>
          </p:cNvPr>
          <p:cNvGrpSpPr/>
          <p:nvPr/>
        </p:nvGrpSpPr>
        <p:grpSpPr>
          <a:xfrm flipH="1">
            <a:off x="5822941" y="3002733"/>
            <a:ext cx="658464" cy="755651"/>
            <a:chOff x="5822941" y="3002733"/>
            <a:chExt cx="658464" cy="755651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604E9B8-D69A-465D-A50E-91886E02FC07}"/>
                </a:ext>
              </a:extLst>
            </p:cNvPr>
            <p:cNvGrpSpPr/>
            <p:nvPr/>
          </p:nvGrpSpPr>
          <p:grpSpPr>
            <a:xfrm>
              <a:off x="5822941" y="3002733"/>
              <a:ext cx="658464" cy="111125"/>
              <a:chOff x="4676778" y="3002733"/>
              <a:chExt cx="658464" cy="111125"/>
            </a:xfrm>
          </p:grpSpPr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416BFC77-F838-44AA-82BC-CF58D33B9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04641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C22BA9DE-F1C2-40E1-B3BA-58695B84E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002733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E40870D-A33B-469F-AE42-9091757BF2BD}"/>
                </a:ext>
              </a:extLst>
            </p:cNvPr>
            <p:cNvGrpSpPr/>
            <p:nvPr/>
          </p:nvGrpSpPr>
          <p:grpSpPr>
            <a:xfrm>
              <a:off x="5822941" y="3647259"/>
              <a:ext cx="658464" cy="111125"/>
              <a:chOff x="4676778" y="3647259"/>
              <a:chExt cx="658464" cy="111125"/>
            </a:xfrm>
          </p:grpSpPr>
          <p:sp>
            <p:nvSpPr>
              <p:cNvPr id="43" name="Line 40">
                <a:extLst>
                  <a:ext uri="{FF2B5EF4-FFF2-40B4-BE49-F238E27FC236}">
                    <a16:creationId xmlns:a16="http://schemas.microsoft.com/office/drawing/2014/main" id="{9A7E8BEC-4955-414B-83B8-CCB75CC17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778" y="3692527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25926D74-585E-4E54-BB01-04AEE3CA6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4117" y="364725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9" name="Freeform 66">
            <a:extLst>
              <a:ext uri="{FF2B5EF4-FFF2-40B4-BE49-F238E27FC236}">
                <a16:creationId xmlns:a16="http://schemas.microsoft.com/office/drawing/2014/main" id="{B0812133-922B-4762-B91F-6A9896BC8451}"/>
              </a:ext>
            </a:extLst>
          </p:cNvPr>
          <p:cNvSpPr>
            <a:spLocks/>
          </p:cNvSpPr>
          <p:nvPr/>
        </p:nvSpPr>
        <p:spPr bwMode="auto">
          <a:xfrm>
            <a:off x="8116880" y="3052764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69">
            <a:extLst>
              <a:ext uri="{FF2B5EF4-FFF2-40B4-BE49-F238E27FC236}">
                <a16:creationId xmlns:a16="http://schemas.microsoft.com/office/drawing/2014/main" id="{2B538D10-1B2E-44AC-A8D7-B8E20EB38EFF}"/>
              </a:ext>
            </a:extLst>
          </p:cNvPr>
          <p:cNvSpPr>
            <a:spLocks/>
          </p:cNvSpPr>
          <p:nvPr/>
        </p:nvSpPr>
        <p:spPr bwMode="auto">
          <a:xfrm>
            <a:off x="8116880" y="3697290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80" name="Oval 77">
                <a:extLst>
                  <a:ext uri="{FF2B5EF4-FFF2-40B4-BE49-F238E27FC236}">
                    <a16:creationId xmlns:a16="http://schemas.microsoft.com/office/drawing/2014/main" id="{04C5F06F-14FD-43B2-9258-08FA49EFF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6829" y="4251327"/>
                <a:ext cx="476250" cy="47783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E16E0D8-5F58-4286-B806-D1A0BC67B4CA}"/>
              </a:ext>
            </a:extLst>
          </p:cNvPr>
          <p:cNvGrpSpPr/>
          <p:nvPr/>
        </p:nvGrpSpPr>
        <p:grpSpPr>
          <a:xfrm flipH="1" flipV="1">
            <a:off x="7929555" y="2425702"/>
            <a:ext cx="136525" cy="460375"/>
            <a:chOff x="7958130" y="2530477"/>
            <a:chExt cx="136525" cy="460375"/>
          </a:xfrm>
        </p:grpSpPr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245A3780-C1DC-4E88-A01F-4D2D4BB7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692" y="2614614"/>
              <a:ext cx="80963" cy="376238"/>
            </a:xfrm>
            <a:custGeom>
              <a:avLst/>
              <a:gdLst>
                <a:gd name="T0" fmla="*/ 51 w 51"/>
                <a:gd name="T1" fmla="*/ 237 h 237"/>
                <a:gd name="T2" fmla="*/ 0 w 51"/>
                <a:gd name="T3" fmla="*/ 237 h 237"/>
                <a:gd name="T4" fmla="*/ 0 w 51"/>
                <a:gd name="T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237">
                  <a:moveTo>
                    <a:pt x="51" y="237"/>
                  </a:moveTo>
                  <a:lnTo>
                    <a:pt x="0" y="237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21AC07EC-68A5-4B48-B417-1A842501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0" y="2530477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3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3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5" name="Freeform 72">
            <a:extLst>
              <a:ext uri="{FF2B5EF4-FFF2-40B4-BE49-F238E27FC236}">
                <a16:creationId xmlns:a16="http://schemas.microsoft.com/office/drawing/2014/main" id="{D45E987D-091D-4DD9-B8E0-39F8DEEEF070}"/>
              </a:ext>
            </a:extLst>
          </p:cNvPr>
          <p:cNvSpPr>
            <a:spLocks/>
          </p:cNvSpPr>
          <p:nvPr/>
        </p:nvSpPr>
        <p:spPr bwMode="auto">
          <a:xfrm>
            <a:off x="6481754" y="2874964"/>
            <a:ext cx="1635126" cy="1069975"/>
          </a:xfrm>
          <a:custGeom>
            <a:avLst/>
            <a:gdLst>
              <a:gd name="T0" fmla="*/ 363 w 4141"/>
              <a:gd name="T1" fmla="*/ 0 h 2707"/>
              <a:gd name="T2" fmla="*/ 3667 w 4141"/>
              <a:gd name="T3" fmla="*/ 0 h 2707"/>
              <a:gd name="T4" fmla="*/ 4141 w 4141"/>
              <a:gd name="T5" fmla="*/ 384 h 2707"/>
              <a:gd name="T6" fmla="*/ 4141 w 4141"/>
              <a:gd name="T7" fmla="*/ 2278 h 2707"/>
              <a:gd name="T8" fmla="*/ 3771 w 4141"/>
              <a:gd name="T9" fmla="*/ 2705 h 2707"/>
              <a:gd name="T10" fmla="*/ 363 w 4141"/>
              <a:gd name="T11" fmla="*/ 2707 h 2707"/>
              <a:gd name="T12" fmla="*/ 0 w 4141"/>
              <a:gd name="T13" fmla="*/ 2301 h 2707"/>
              <a:gd name="T14" fmla="*/ 0 w 4141"/>
              <a:gd name="T15" fmla="*/ 406 h 2707"/>
              <a:gd name="T16" fmla="*/ 363 w 4141"/>
              <a:gd name="T17" fmla="*/ 0 h 2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7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7"/>
                  <a:pt x="4141" y="384"/>
                  <a:pt x="4141" y="384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3"/>
                  <a:pt x="3972" y="2705"/>
                  <a:pt x="3771" y="2705"/>
                </a:cubicBezTo>
                <a:cubicBezTo>
                  <a:pt x="363" y="2707"/>
                  <a:pt x="363" y="2707"/>
                  <a:pt x="363" y="2707"/>
                </a:cubicBezTo>
                <a:cubicBezTo>
                  <a:pt x="162" y="2707"/>
                  <a:pt x="0" y="2525"/>
                  <a:pt x="0" y="2301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2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EB2AC02-FE5C-4225-9455-DBAD06E84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5567" y="2066927"/>
                <a:ext cx="477838" cy="477838"/>
              </a:xfrm>
              <a:custGeom>
                <a:avLst/>
                <a:gdLst>
                  <a:gd name="T0" fmla="*/ 604 w 1209"/>
                  <a:gd name="T1" fmla="*/ 0 h 1209"/>
                  <a:gd name="T2" fmla="*/ 1209 w 1209"/>
                  <a:gd name="T3" fmla="*/ 604 h 1209"/>
                  <a:gd name="T4" fmla="*/ 604 w 1209"/>
                  <a:gd name="T5" fmla="*/ 1209 h 1209"/>
                  <a:gd name="T6" fmla="*/ 0 w 1209"/>
                  <a:gd name="T7" fmla="*/ 604 h 1209"/>
                  <a:gd name="T8" fmla="*/ 604 w 1209"/>
                  <a:gd name="T9" fmla="*/ 0 h 1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1209">
                    <a:moveTo>
                      <a:pt x="604" y="0"/>
                    </a:moveTo>
                    <a:cubicBezTo>
                      <a:pt x="938" y="0"/>
                      <a:pt x="1209" y="271"/>
                      <a:pt x="1209" y="604"/>
                    </a:cubicBezTo>
                    <a:cubicBezTo>
                      <a:pt x="1209" y="939"/>
                      <a:pt x="938" y="1209"/>
                      <a:pt x="604" y="1209"/>
                    </a:cubicBezTo>
                    <a:cubicBezTo>
                      <a:pt x="270" y="1209"/>
                      <a:pt x="0" y="939"/>
                      <a:pt x="0" y="604"/>
                    </a:cubicBezTo>
                    <a:cubicBezTo>
                      <a:pt x="0" y="271"/>
                      <a:pt x="270" y="0"/>
                      <a:pt x="604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 74">
            <a:extLst>
              <a:ext uri="{FF2B5EF4-FFF2-40B4-BE49-F238E27FC236}">
                <a16:creationId xmlns:a16="http://schemas.microsoft.com/office/drawing/2014/main" id="{FBBAEF6C-2E17-470F-B30E-96025EA8EB04}"/>
              </a:ext>
            </a:extLst>
          </p:cNvPr>
          <p:cNvSpPr>
            <a:spLocks/>
          </p:cNvSpPr>
          <p:nvPr/>
        </p:nvSpPr>
        <p:spPr bwMode="auto">
          <a:xfrm>
            <a:off x="6684954" y="4027490"/>
            <a:ext cx="17463" cy="206375"/>
          </a:xfrm>
          <a:custGeom>
            <a:avLst/>
            <a:gdLst>
              <a:gd name="T0" fmla="*/ 0 w 11"/>
              <a:gd name="T1" fmla="*/ 130 h 130"/>
              <a:gd name="T2" fmla="*/ 10 w 11"/>
              <a:gd name="T3" fmla="*/ 130 h 130"/>
              <a:gd name="T4" fmla="*/ 11 w 11"/>
              <a:gd name="T5" fmla="*/ 0 h 130"/>
              <a:gd name="T6" fmla="*/ 0 w 11"/>
              <a:gd name="T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0">
                <a:moveTo>
                  <a:pt x="0" y="130"/>
                </a:moveTo>
                <a:lnTo>
                  <a:pt x="10" y="130"/>
                </a:lnTo>
                <a:lnTo>
                  <a:pt x="11" y="0"/>
                </a:lnTo>
                <a:lnTo>
                  <a:pt x="0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B63C26-1DD3-4ABD-8F1C-C12E135A7DDC}"/>
              </a:ext>
            </a:extLst>
          </p:cNvPr>
          <p:cNvGrpSpPr/>
          <p:nvPr/>
        </p:nvGrpSpPr>
        <p:grpSpPr>
          <a:xfrm flipV="1">
            <a:off x="6646854" y="3944940"/>
            <a:ext cx="112713" cy="288925"/>
            <a:chOff x="6646854" y="3944940"/>
            <a:chExt cx="112713" cy="288925"/>
          </a:xfrm>
        </p:grpSpPr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31F471E0-1A3B-4661-B44B-5E46B86E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DBA9B7D7-EADC-4A70-8415-B37D4F42A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54" y="3944940"/>
              <a:ext cx="112713" cy="111125"/>
            </a:xfrm>
            <a:custGeom>
              <a:avLst/>
              <a:gdLst>
                <a:gd name="T0" fmla="*/ 35 w 71"/>
                <a:gd name="T1" fmla="*/ 0 h 70"/>
                <a:gd name="T2" fmla="*/ 71 w 71"/>
                <a:gd name="T3" fmla="*/ 70 h 70"/>
                <a:gd name="T4" fmla="*/ 35 w 71"/>
                <a:gd name="T5" fmla="*/ 52 h 70"/>
                <a:gd name="T6" fmla="*/ 0 w 71"/>
                <a:gd name="T7" fmla="*/ 70 h 70"/>
                <a:gd name="T8" fmla="*/ 35 w 7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0">
                  <a:moveTo>
                    <a:pt x="35" y="0"/>
                  </a:moveTo>
                  <a:lnTo>
                    <a:pt x="71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1" name="Rectangle 78">
            <a:extLst>
              <a:ext uri="{FF2B5EF4-FFF2-40B4-BE49-F238E27FC236}">
                <a16:creationId xmlns:a16="http://schemas.microsoft.com/office/drawing/2014/main" id="{88A97156-AAB5-4BBA-A92B-CE7F4870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79" y="3197227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5B522-B8C9-4B2E-8BF8-10CCB54651DC}"/>
              </a:ext>
            </a:extLst>
          </p:cNvPr>
          <p:cNvGrpSpPr/>
          <p:nvPr/>
        </p:nvGrpSpPr>
        <p:grpSpPr>
          <a:xfrm flipH="1">
            <a:off x="8116880" y="3005139"/>
            <a:ext cx="647700" cy="755651"/>
            <a:chOff x="8116880" y="3005139"/>
            <a:chExt cx="647700" cy="755651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60D654CF-2399-4EDF-9C6A-1D9CF240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052764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B9AD5C5-424C-4E3E-8E81-D7549DF1D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880" y="3697290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FC8E6212-C158-4BCD-AE0F-6167190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005139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85FE7FAB-B0C1-467E-BA32-D8E9217E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55" y="364966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24" name="Freeform 51">
            <a:extLst>
              <a:ext uri="{FF2B5EF4-FFF2-40B4-BE49-F238E27FC236}">
                <a16:creationId xmlns:a16="http://schemas.microsoft.com/office/drawing/2014/main" id="{AD51779E-05B9-4997-B0C5-05528FDF400F}"/>
              </a:ext>
            </a:extLst>
          </p:cNvPr>
          <p:cNvSpPr>
            <a:spLocks/>
          </p:cNvSpPr>
          <p:nvPr/>
        </p:nvSpPr>
        <p:spPr bwMode="auto">
          <a:xfrm>
            <a:off x="10387006" y="3035302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6" name="Freeform 54">
            <a:extLst>
              <a:ext uri="{FF2B5EF4-FFF2-40B4-BE49-F238E27FC236}">
                <a16:creationId xmlns:a16="http://schemas.microsoft.com/office/drawing/2014/main" id="{923C90E8-5DA2-482E-B597-E1509690B1D1}"/>
              </a:ext>
            </a:extLst>
          </p:cNvPr>
          <p:cNvSpPr>
            <a:spLocks/>
          </p:cNvSpPr>
          <p:nvPr/>
        </p:nvSpPr>
        <p:spPr bwMode="auto">
          <a:xfrm>
            <a:off x="10387006" y="3681415"/>
            <a:ext cx="565150" cy="7938"/>
          </a:xfrm>
          <a:custGeom>
            <a:avLst/>
            <a:gdLst>
              <a:gd name="T0" fmla="*/ 0 w 356"/>
              <a:gd name="T1" fmla="*/ 0 h 5"/>
              <a:gd name="T2" fmla="*/ 356 w 356"/>
              <a:gd name="T3" fmla="*/ 5 h 5"/>
              <a:gd name="T4" fmla="*/ 0 w 356"/>
              <a:gd name="T5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5">
                <a:moveTo>
                  <a:pt x="0" y="0"/>
                </a:moveTo>
                <a:lnTo>
                  <a:pt x="356" y="5"/>
                </a:lnTo>
                <a:lnTo>
                  <a:pt x="0" y="0"/>
                </a:lnTo>
                <a:close/>
              </a:path>
            </a:pathLst>
          </a:custGeom>
          <a:solidFill>
            <a:srgbClr val="4E4E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912410-E69E-427F-8A69-42E67FE740C4}"/>
              </a:ext>
            </a:extLst>
          </p:cNvPr>
          <p:cNvGrpSpPr/>
          <p:nvPr/>
        </p:nvGrpSpPr>
        <p:grpSpPr>
          <a:xfrm flipH="1" flipV="1">
            <a:off x="10201269" y="2409827"/>
            <a:ext cx="134937" cy="460375"/>
            <a:chOff x="10229844" y="2514602"/>
            <a:chExt cx="134937" cy="460375"/>
          </a:xfrm>
        </p:grpSpPr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6E446032-9E15-4226-8625-11116E591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406" y="2597152"/>
              <a:ext cx="79375" cy="377825"/>
            </a:xfrm>
            <a:custGeom>
              <a:avLst/>
              <a:gdLst>
                <a:gd name="T0" fmla="*/ 50 w 50"/>
                <a:gd name="T1" fmla="*/ 238 h 238"/>
                <a:gd name="T2" fmla="*/ 0 w 50"/>
                <a:gd name="T3" fmla="*/ 238 h 238"/>
                <a:gd name="T4" fmla="*/ 0 w 50"/>
                <a:gd name="T5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238">
                  <a:moveTo>
                    <a:pt x="50" y="238"/>
                  </a:move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976FD9AE-7233-44F6-8964-D6BC761EF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44" y="2514602"/>
              <a:ext cx="111125" cy="111125"/>
            </a:xfrm>
            <a:custGeom>
              <a:avLst/>
              <a:gdLst>
                <a:gd name="T0" fmla="*/ 35 w 70"/>
                <a:gd name="T1" fmla="*/ 0 h 70"/>
                <a:gd name="T2" fmla="*/ 70 w 70"/>
                <a:gd name="T3" fmla="*/ 70 h 70"/>
                <a:gd name="T4" fmla="*/ 35 w 70"/>
                <a:gd name="T5" fmla="*/ 52 h 70"/>
                <a:gd name="T6" fmla="*/ 0 w 70"/>
                <a:gd name="T7" fmla="*/ 70 h 70"/>
                <a:gd name="T8" fmla="*/ 35 w 7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lnTo>
                    <a:pt x="70" y="70"/>
                  </a:lnTo>
                  <a:lnTo>
                    <a:pt x="35" y="52"/>
                  </a:lnTo>
                  <a:lnTo>
                    <a:pt x="0" y="7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10101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31" name="Freeform 57">
            <a:extLst>
              <a:ext uri="{FF2B5EF4-FFF2-40B4-BE49-F238E27FC236}">
                <a16:creationId xmlns:a16="http://schemas.microsoft.com/office/drawing/2014/main" id="{1D70D6F3-8C18-4BA3-9FFB-3B09B5CE410C}"/>
              </a:ext>
            </a:extLst>
          </p:cNvPr>
          <p:cNvSpPr>
            <a:spLocks/>
          </p:cNvSpPr>
          <p:nvPr/>
        </p:nvSpPr>
        <p:spPr bwMode="auto">
          <a:xfrm>
            <a:off x="8751880" y="2859089"/>
            <a:ext cx="1635126" cy="1068388"/>
          </a:xfrm>
          <a:custGeom>
            <a:avLst/>
            <a:gdLst>
              <a:gd name="T0" fmla="*/ 363 w 4141"/>
              <a:gd name="T1" fmla="*/ 0 h 2706"/>
              <a:gd name="T2" fmla="*/ 3667 w 4141"/>
              <a:gd name="T3" fmla="*/ 0 h 2706"/>
              <a:gd name="T4" fmla="*/ 4141 w 4141"/>
              <a:gd name="T5" fmla="*/ 383 h 2706"/>
              <a:gd name="T6" fmla="*/ 4141 w 4141"/>
              <a:gd name="T7" fmla="*/ 2278 h 2706"/>
              <a:gd name="T8" fmla="*/ 3771 w 4141"/>
              <a:gd name="T9" fmla="*/ 2704 h 2706"/>
              <a:gd name="T10" fmla="*/ 363 w 4141"/>
              <a:gd name="T11" fmla="*/ 2706 h 2706"/>
              <a:gd name="T12" fmla="*/ 0 w 4141"/>
              <a:gd name="T13" fmla="*/ 2300 h 2706"/>
              <a:gd name="T14" fmla="*/ 0 w 4141"/>
              <a:gd name="T15" fmla="*/ 406 h 2706"/>
              <a:gd name="T16" fmla="*/ 363 w 4141"/>
              <a:gd name="T17" fmla="*/ 0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1" h="2706">
                <a:moveTo>
                  <a:pt x="363" y="0"/>
                </a:moveTo>
                <a:cubicBezTo>
                  <a:pt x="3667" y="0"/>
                  <a:pt x="3667" y="0"/>
                  <a:pt x="3667" y="0"/>
                </a:cubicBezTo>
                <a:cubicBezTo>
                  <a:pt x="4141" y="16"/>
                  <a:pt x="4141" y="383"/>
                  <a:pt x="4141" y="383"/>
                </a:cubicBezTo>
                <a:cubicBezTo>
                  <a:pt x="4141" y="2278"/>
                  <a:pt x="4141" y="2278"/>
                  <a:pt x="4141" y="2278"/>
                </a:cubicBezTo>
                <a:cubicBezTo>
                  <a:pt x="4141" y="2502"/>
                  <a:pt x="3972" y="2704"/>
                  <a:pt x="3771" y="2704"/>
                </a:cubicBezTo>
                <a:cubicBezTo>
                  <a:pt x="363" y="2706"/>
                  <a:pt x="363" y="2706"/>
                  <a:pt x="363" y="2706"/>
                </a:cubicBezTo>
                <a:cubicBezTo>
                  <a:pt x="162" y="2706"/>
                  <a:pt x="0" y="2525"/>
                  <a:pt x="0" y="230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181"/>
                  <a:pt x="162" y="0"/>
                  <a:pt x="363" y="0"/>
                </a:cubicBezTo>
                <a:close/>
              </a:path>
            </a:pathLst>
          </a:custGeom>
          <a:solidFill>
            <a:srgbClr val="047368"/>
          </a:solidFill>
          <a:ln w="1588" cap="flat">
            <a:solidFill>
              <a:srgbClr val="01010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solidFill>
                <a:srgbClr val="FBF49C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2" name="Oval 58">
                <a:extLst>
                  <a:ext uri="{FF2B5EF4-FFF2-40B4-BE49-F238E27FC236}">
                    <a16:creationId xmlns:a16="http://schemas.microsoft.com/office/drawing/2014/main" id="{8E6DE9CB-DED1-4FFE-A3F8-9F3C8D650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5694" y="2051052"/>
                <a:ext cx="477838" cy="47783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Freeform 59">
            <a:extLst>
              <a:ext uri="{FF2B5EF4-FFF2-40B4-BE49-F238E27FC236}">
                <a16:creationId xmlns:a16="http://schemas.microsoft.com/office/drawing/2014/main" id="{8EB16779-0A76-463B-9219-F3C68E6FA5C1}"/>
              </a:ext>
            </a:extLst>
          </p:cNvPr>
          <p:cNvSpPr>
            <a:spLocks/>
          </p:cNvSpPr>
          <p:nvPr/>
        </p:nvSpPr>
        <p:spPr bwMode="auto">
          <a:xfrm>
            <a:off x="8955080" y="4011615"/>
            <a:ext cx="19050" cy="204788"/>
          </a:xfrm>
          <a:custGeom>
            <a:avLst/>
            <a:gdLst>
              <a:gd name="T0" fmla="*/ 0 w 12"/>
              <a:gd name="T1" fmla="*/ 129 h 129"/>
              <a:gd name="T2" fmla="*/ 10 w 12"/>
              <a:gd name="T3" fmla="*/ 129 h 129"/>
              <a:gd name="T4" fmla="*/ 12 w 12"/>
              <a:gd name="T5" fmla="*/ 0 h 129"/>
              <a:gd name="T6" fmla="*/ 0 w 12"/>
              <a:gd name="T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129">
                <a:moveTo>
                  <a:pt x="0" y="129"/>
                </a:moveTo>
                <a:lnTo>
                  <a:pt x="10" y="129"/>
                </a:lnTo>
                <a:lnTo>
                  <a:pt x="12" y="0"/>
                </a:lnTo>
                <a:lnTo>
                  <a:pt x="0" y="1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07070D-F5DF-46A8-83F6-EBA692BAB67B}"/>
              </a:ext>
            </a:extLst>
          </p:cNvPr>
          <p:cNvGrpSpPr/>
          <p:nvPr/>
        </p:nvGrpSpPr>
        <p:grpSpPr>
          <a:xfrm flipV="1">
            <a:off x="8916980" y="3927477"/>
            <a:ext cx="112713" cy="288926"/>
            <a:chOff x="8916980" y="3927477"/>
            <a:chExt cx="112713" cy="288926"/>
          </a:xfrm>
        </p:grpSpPr>
        <p:sp>
          <p:nvSpPr>
            <p:cNvPr id="134" name="Freeform 60">
              <a:extLst>
                <a:ext uri="{FF2B5EF4-FFF2-40B4-BE49-F238E27FC236}">
                  <a16:creationId xmlns:a16="http://schemas.microsoft.com/office/drawing/2014/main" id="{3E4E3DE6-E543-4AB4-A76B-9A82CF52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</a:path>
              </a:pathLst>
            </a:cu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Freeform 61">
              <a:extLst>
                <a:ext uri="{FF2B5EF4-FFF2-40B4-BE49-F238E27FC236}">
                  <a16:creationId xmlns:a16="http://schemas.microsoft.com/office/drawing/2014/main" id="{8E420580-D8E2-4CA5-A859-52FE7644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6980" y="3927477"/>
              <a:ext cx="112713" cy="112713"/>
            </a:xfrm>
            <a:custGeom>
              <a:avLst/>
              <a:gdLst>
                <a:gd name="T0" fmla="*/ 36 w 71"/>
                <a:gd name="T1" fmla="*/ 0 h 71"/>
                <a:gd name="T2" fmla="*/ 71 w 71"/>
                <a:gd name="T3" fmla="*/ 71 h 71"/>
                <a:gd name="T4" fmla="*/ 36 w 71"/>
                <a:gd name="T5" fmla="*/ 53 h 71"/>
                <a:gd name="T6" fmla="*/ 0 w 71"/>
                <a:gd name="T7" fmla="*/ 71 h 71"/>
                <a:gd name="T8" fmla="*/ 36 w 71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71" y="71"/>
                  </a:lnTo>
                  <a:lnTo>
                    <a:pt x="36" y="53"/>
                  </a:lnTo>
                  <a:lnTo>
                    <a:pt x="0" y="7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solidFill>
                <a:srgbClr val="D1E8C5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36" name="Oval 62">
                <a:extLst>
                  <a:ext uri="{FF2B5EF4-FFF2-40B4-BE49-F238E27FC236}">
                    <a16:creationId xmlns:a16="http://schemas.microsoft.com/office/drawing/2014/main" id="{3F0C1013-725A-4AD7-89E8-37874C20F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6955" y="4233865"/>
                <a:ext cx="477838" cy="47783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63">
            <a:extLst>
              <a:ext uri="{FF2B5EF4-FFF2-40B4-BE49-F238E27FC236}">
                <a16:creationId xmlns:a16="http://schemas.microsoft.com/office/drawing/2014/main" id="{9D534A41-036A-4229-83D4-90BE572A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693" y="3181352"/>
            <a:ext cx="1222376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LSTM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AF1F0-4E3E-4870-9334-8E10C346F8C8}"/>
              </a:ext>
            </a:extLst>
          </p:cNvPr>
          <p:cNvGrpSpPr/>
          <p:nvPr/>
        </p:nvGrpSpPr>
        <p:grpSpPr>
          <a:xfrm flipH="1">
            <a:off x="10387006" y="2985295"/>
            <a:ext cx="649285" cy="755651"/>
            <a:chOff x="10387006" y="2985295"/>
            <a:chExt cx="649285" cy="755651"/>
          </a:xfrm>
        </p:grpSpPr>
        <p:sp>
          <p:nvSpPr>
            <p:cNvPr id="125" name="Line 52">
              <a:extLst>
                <a:ext uri="{FF2B5EF4-FFF2-40B4-BE49-F238E27FC236}">
                  <a16:creationId xmlns:a16="http://schemas.microsoft.com/office/drawing/2014/main" id="{10E7727D-41AB-4FD1-8DC5-28D76BD3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035302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55">
              <a:extLst>
                <a:ext uri="{FF2B5EF4-FFF2-40B4-BE49-F238E27FC236}">
                  <a16:creationId xmlns:a16="http://schemas.microsoft.com/office/drawing/2014/main" id="{D5EA17DD-5D13-45BE-9165-0FF5FD4E4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7006" y="3681415"/>
              <a:ext cx="565150" cy="7938"/>
            </a:xfrm>
            <a:prstGeom prst="line">
              <a:avLst/>
            </a:prstGeom>
            <a:noFill/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FFF11AF8-A6F6-4583-99F1-4796D980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2985295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3F706644-B9B7-4A60-89CF-3B390527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66" y="3629821"/>
              <a:ext cx="111125" cy="111125"/>
            </a:xfrm>
            <a:custGeom>
              <a:avLst/>
              <a:gdLst>
                <a:gd name="T0" fmla="*/ 70 w 70"/>
                <a:gd name="T1" fmla="*/ 35 h 70"/>
                <a:gd name="T2" fmla="*/ 0 w 70"/>
                <a:gd name="T3" fmla="*/ 70 h 70"/>
                <a:gd name="T4" fmla="*/ 18 w 70"/>
                <a:gd name="T5" fmla="*/ 35 h 70"/>
                <a:gd name="T6" fmla="*/ 0 w 70"/>
                <a:gd name="T7" fmla="*/ 0 h 70"/>
                <a:gd name="T8" fmla="*/ 70 w 70"/>
                <a:gd name="T9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70" y="35"/>
                  </a:moveTo>
                  <a:lnTo>
                    <a:pt x="0" y="70"/>
                  </a:lnTo>
                  <a:lnTo>
                    <a:pt x="18" y="35"/>
                  </a:lnTo>
                  <a:lnTo>
                    <a:pt x="0" y="0"/>
                  </a:lnTo>
                  <a:lnTo>
                    <a:pt x="70" y="3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DDC676-8CBC-420C-839C-609D762C1B84}"/>
              </a:ext>
            </a:extLst>
          </p:cNvPr>
          <p:cNvGrpSpPr>
            <a:grpSpLocks noChangeAspect="1"/>
          </p:cNvGrpSpPr>
          <p:nvPr/>
        </p:nvGrpSpPr>
        <p:grpSpPr>
          <a:xfrm>
            <a:off x="1645435" y="1748958"/>
            <a:ext cx="2207420" cy="3250082"/>
            <a:chOff x="1881176" y="2066927"/>
            <a:chExt cx="1808163" cy="26622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18">
                  <a:extLst>
                    <a:ext uri="{FF2B5EF4-FFF2-40B4-BE49-F238E27FC236}">
                      <a16:creationId xmlns:a16="http://schemas.microsoft.com/office/drawing/2014/main" id="{FBFBDD5B-E9C2-410F-8F01-0BC0A5E50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21" name="Oval 18">
                  <a:extLst>
                    <a:ext uri="{FF2B5EF4-FFF2-40B4-BE49-F238E27FC236}">
                      <a16:creationId xmlns:a16="http://schemas.microsoft.com/office/drawing/2014/main" id="{FBFBDD5B-E9C2-410F-8F01-0BC0A5E50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23C76E-059D-4264-86CE-8E67224640B9}"/>
                </a:ext>
              </a:extLst>
            </p:cNvPr>
            <p:cNvGrpSpPr/>
            <p:nvPr/>
          </p:nvGrpSpPr>
          <p:grpSpPr>
            <a:xfrm>
              <a:off x="1917688" y="2066927"/>
              <a:ext cx="1771651" cy="2166938"/>
              <a:chOff x="1917688" y="2066927"/>
              <a:chExt cx="1771651" cy="2166938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10345194-4C7E-4BAC-BCDF-37CCDD64B1D9}"/>
                  </a:ext>
                </a:extLst>
              </p:cNvPr>
              <p:cNvGrpSpPr/>
              <p:nvPr/>
            </p:nvGrpSpPr>
            <p:grpSpPr>
              <a:xfrm flipH="1" flipV="1">
                <a:off x="3365489" y="2425702"/>
                <a:ext cx="134938" cy="460375"/>
                <a:chOff x="2247901" y="2530477"/>
                <a:chExt cx="134938" cy="460375"/>
              </a:xfrm>
            </p:grpSpPr>
            <p:sp>
              <p:nvSpPr>
                <p:cNvPr id="8" name="Freeform 5">
                  <a:extLst>
                    <a:ext uri="{FF2B5EF4-FFF2-40B4-BE49-F238E27FC236}">
                      <a16:creationId xmlns:a16="http://schemas.microsoft.com/office/drawing/2014/main" id="{FECEE12F-6757-4F08-9481-87AC3942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3464" y="2614614"/>
                  <a:ext cx="79375" cy="376238"/>
                </a:xfrm>
                <a:custGeom>
                  <a:avLst/>
                  <a:gdLst>
                    <a:gd name="T0" fmla="*/ 50 w 50"/>
                    <a:gd name="T1" fmla="*/ 237 h 237"/>
                    <a:gd name="T2" fmla="*/ 0 w 50"/>
                    <a:gd name="T3" fmla="*/ 237 h 237"/>
                    <a:gd name="T4" fmla="*/ 0 w 50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" h="237">
                      <a:moveTo>
                        <a:pt x="50" y="237"/>
                      </a:moveTo>
                      <a:lnTo>
                        <a:pt x="0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6A854D05-6D85-4C2F-8EBE-1EBB2223F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901" y="2530477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3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3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CBB3784-AD70-454D-846A-5D9967113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688" y="2874964"/>
                <a:ext cx="1635126" cy="1069975"/>
              </a:xfrm>
              <a:custGeom>
                <a:avLst/>
                <a:gdLst>
                  <a:gd name="T0" fmla="*/ 363 w 4141"/>
                  <a:gd name="T1" fmla="*/ 0 h 2707"/>
                  <a:gd name="T2" fmla="*/ 3667 w 4141"/>
                  <a:gd name="T3" fmla="*/ 0 h 2707"/>
                  <a:gd name="T4" fmla="*/ 4141 w 4141"/>
                  <a:gd name="T5" fmla="*/ 384 h 2707"/>
                  <a:gd name="T6" fmla="*/ 4141 w 4141"/>
                  <a:gd name="T7" fmla="*/ 2278 h 2707"/>
                  <a:gd name="T8" fmla="*/ 3771 w 4141"/>
                  <a:gd name="T9" fmla="*/ 2705 h 2707"/>
                  <a:gd name="T10" fmla="*/ 363 w 4141"/>
                  <a:gd name="T11" fmla="*/ 2707 h 2707"/>
                  <a:gd name="T12" fmla="*/ 0 w 4141"/>
                  <a:gd name="T13" fmla="*/ 2301 h 2707"/>
                  <a:gd name="T14" fmla="*/ 0 w 4141"/>
                  <a:gd name="T15" fmla="*/ 406 h 2707"/>
                  <a:gd name="T16" fmla="*/ 363 w 4141"/>
                  <a:gd name="T17" fmla="*/ 0 h 2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41" h="2707">
                    <a:moveTo>
                      <a:pt x="363" y="0"/>
                    </a:moveTo>
                    <a:cubicBezTo>
                      <a:pt x="3667" y="0"/>
                      <a:pt x="3667" y="0"/>
                      <a:pt x="3667" y="0"/>
                    </a:cubicBezTo>
                    <a:cubicBezTo>
                      <a:pt x="4141" y="17"/>
                      <a:pt x="4141" y="384"/>
                      <a:pt x="4141" y="384"/>
                    </a:cubicBezTo>
                    <a:cubicBezTo>
                      <a:pt x="4141" y="2278"/>
                      <a:pt x="4141" y="2278"/>
                      <a:pt x="4141" y="2278"/>
                    </a:cubicBezTo>
                    <a:cubicBezTo>
                      <a:pt x="4141" y="2503"/>
                      <a:pt x="3972" y="2705"/>
                      <a:pt x="3771" y="2705"/>
                    </a:cubicBezTo>
                    <a:cubicBezTo>
                      <a:pt x="363" y="2707"/>
                      <a:pt x="363" y="2707"/>
                      <a:pt x="363" y="2707"/>
                    </a:cubicBezTo>
                    <a:cubicBezTo>
                      <a:pt x="162" y="2707"/>
                      <a:pt x="0" y="2525"/>
                      <a:pt x="0" y="2301"/>
                    </a:cubicBezTo>
                    <a:cubicBezTo>
                      <a:pt x="0" y="406"/>
                      <a:pt x="0" y="406"/>
                      <a:pt x="0" y="406"/>
                    </a:cubicBezTo>
                    <a:cubicBezTo>
                      <a:pt x="0" y="182"/>
                      <a:pt x="162" y="0"/>
                      <a:pt x="363" y="0"/>
                    </a:cubicBezTo>
                    <a:close/>
                  </a:path>
                </a:pathLst>
              </a:custGeom>
              <a:solidFill>
                <a:srgbClr val="047368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1501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rgbClr val="FBF49C"/>
                  </a:solid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d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d-ID" dirty="0"/>
                  </a:p>
                </p:txBody>
              </p:sp>
            </mc:Choice>
            <mc:Fallback>
              <p:sp>
                <p:nvSpPr>
                  <p:cNvPr id="17" name="Freeform 14">
                    <a:extLst>
                      <a:ext uri="{FF2B5EF4-FFF2-40B4-BE49-F238E27FC236}">
                        <a16:creationId xmlns:a16="http://schemas.microsoft.com/office/drawing/2014/main" id="{E103FC71-91B8-43AB-BCB1-E8FCD94A4E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11501" y="2066927"/>
                    <a:ext cx="477838" cy="477838"/>
                  </a:xfrm>
                  <a:custGeom>
                    <a:avLst/>
                    <a:gdLst>
                      <a:gd name="T0" fmla="*/ 604 w 1209"/>
                      <a:gd name="T1" fmla="*/ 0 h 1209"/>
                      <a:gd name="T2" fmla="*/ 1209 w 1209"/>
                      <a:gd name="T3" fmla="*/ 604 h 1209"/>
                      <a:gd name="T4" fmla="*/ 604 w 1209"/>
                      <a:gd name="T5" fmla="*/ 1209 h 1209"/>
                      <a:gd name="T6" fmla="*/ 0 w 1209"/>
                      <a:gd name="T7" fmla="*/ 604 h 1209"/>
                      <a:gd name="T8" fmla="*/ 604 w 1209"/>
                      <a:gd name="T9" fmla="*/ 0 h 12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9" h="1209">
                        <a:moveTo>
                          <a:pt x="604" y="0"/>
                        </a:moveTo>
                        <a:cubicBezTo>
                          <a:pt x="938" y="0"/>
                          <a:pt x="1209" y="271"/>
                          <a:pt x="1209" y="604"/>
                        </a:cubicBezTo>
                        <a:cubicBezTo>
                          <a:pt x="1209" y="939"/>
                          <a:pt x="938" y="1209"/>
                          <a:pt x="604" y="1209"/>
                        </a:cubicBezTo>
                        <a:cubicBezTo>
                          <a:pt x="270" y="1209"/>
                          <a:pt x="0" y="939"/>
                          <a:pt x="0" y="604"/>
                        </a:cubicBezTo>
                        <a:cubicBezTo>
                          <a:pt x="0" y="271"/>
                          <a:pt x="270" y="0"/>
                          <a:pt x="604" y="0"/>
                        </a:cubicBezTo>
                        <a:close/>
                      </a:path>
                    </a:pathLst>
                  </a:custGeom>
                  <a:blipFill>
                    <a:blip r:embed="rId9"/>
                    <a:stretch>
                      <a:fillRect/>
                    </a:stretch>
                  </a:blipFill>
                  <a:ln w="1588" cap="flat">
                    <a:solidFill>
                      <a:srgbClr val="01010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id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2AAE153D-4C2A-4A9A-A136-54D555110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888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  <a:gd name="T6" fmla="*/ 0 w 11"/>
                  <a:gd name="T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E98C220-A57E-4985-997D-B63F8E010372}"/>
                  </a:ext>
                </a:extLst>
              </p:cNvPr>
              <p:cNvGrpSpPr/>
              <p:nvPr/>
            </p:nvGrpSpPr>
            <p:grpSpPr>
              <a:xfrm flipV="1">
                <a:off x="2082788" y="3944940"/>
                <a:ext cx="111125" cy="288925"/>
                <a:chOff x="2082788" y="3944940"/>
                <a:chExt cx="111125" cy="288925"/>
              </a:xfrm>
            </p:grpSpPr>
            <p:sp>
              <p:nvSpPr>
                <p:cNvPr id="19" name="Freeform 16">
                  <a:extLst>
                    <a:ext uri="{FF2B5EF4-FFF2-40B4-BE49-F238E27FC236}">
                      <a16:creationId xmlns:a16="http://schemas.microsoft.com/office/drawing/2014/main" id="{45A7AB20-9163-4315-A57A-2F41271AF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0888" y="4027490"/>
                  <a:ext cx="17463" cy="206375"/>
                </a:xfrm>
                <a:custGeom>
                  <a:avLst/>
                  <a:gdLst>
                    <a:gd name="T0" fmla="*/ 0 w 11"/>
                    <a:gd name="T1" fmla="*/ 130 h 130"/>
                    <a:gd name="T2" fmla="*/ 10 w 11"/>
                    <a:gd name="T3" fmla="*/ 130 h 130"/>
                    <a:gd name="T4" fmla="*/ 11 w 11"/>
                    <a:gd name="T5" fmla="*/ 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130">
                      <a:moveTo>
                        <a:pt x="0" y="130"/>
                      </a:moveTo>
                      <a:lnTo>
                        <a:pt x="10" y="130"/>
                      </a:lnTo>
                      <a:lnTo>
                        <a:pt x="11" y="0"/>
                      </a:lnTo>
                    </a:path>
                  </a:pathLst>
                </a:cu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Freeform 17">
                  <a:extLst>
                    <a:ext uri="{FF2B5EF4-FFF2-40B4-BE49-F238E27FC236}">
                      <a16:creationId xmlns:a16="http://schemas.microsoft.com/office/drawing/2014/main" id="{79471145-41DC-4BB4-80A0-5EF28EA6E9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788" y="3944940"/>
                  <a:ext cx="111125" cy="111125"/>
                </a:xfrm>
                <a:custGeom>
                  <a:avLst/>
                  <a:gdLst>
                    <a:gd name="T0" fmla="*/ 35 w 70"/>
                    <a:gd name="T1" fmla="*/ 0 h 70"/>
                    <a:gd name="T2" fmla="*/ 70 w 70"/>
                    <a:gd name="T3" fmla="*/ 70 h 70"/>
                    <a:gd name="T4" fmla="*/ 35 w 70"/>
                    <a:gd name="T5" fmla="*/ 52 h 70"/>
                    <a:gd name="T6" fmla="*/ 0 w 70"/>
                    <a:gd name="T7" fmla="*/ 70 h 70"/>
                    <a:gd name="T8" fmla="*/ 35 w 70"/>
                    <a:gd name="T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35" y="0"/>
                      </a:moveTo>
                      <a:lnTo>
                        <a:pt x="70" y="70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4701530E-50D5-44D8-AD85-0D88A4DD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088" y="3197227"/>
                <a:ext cx="12239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d-ID" altLang="id-ID" sz="3000" b="0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LSTM</a:t>
                </a:r>
                <a:endParaRPr kumimoji="0" lang="id-ID" altLang="id-ID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Oval 108">
                <a:extLst>
                  <a:ext uri="{FF2B5EF4-FFF2-40B4-BE49-F238E27FC236}">
                    <a16:creationId xmlns:a16="http://schemas.microsoft.com/office/drawing/2014/main" id="{566785BA-9774-4407-8EB4-6B5AD60F20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35675" y="4150902"/>
                <a:ext cx="425472" cy="231782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500" dirty="0"/>
                  <a:t>W</a:t>
                </a:r>
                <a:endParaRPr lang="id-ID" sz="500" dirty="0"/>
              </a:p>
            </p:txBody>
          </p:sp>
        </mc:Choice>
        <mc:Fallback>
          <p:sp>
            <p:nvSpPr>
              <p:cNvPr id="96" name="Oval 108">
                <a:extLst>
                  <a:ext uri="{FF2B5EF4-FFF2-40B4-BE49-F238E27FC236}">
                    <a16:creationId xmlns:a16="http://schemas.microsoft.com/office/drawing/2014/main" id="{566785BA-9774-4407-8EB4-6B5AD60F2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675" y="4150902"/>
                <a:ext cx="425472" cy="231782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DB86142-77CB-401B-8B52-3873610E68F3}"/>
              </a:ext>
            </a:extLst>
          </p:cNvPr>
          <p:cNvCxnSpPr>
            <a:endCxn id="96" idx="0"/>
          </p:cNvCxnSpPr>
          <p:nvPr/>
        </p:nvCxnSpPr>
        <p:spPr>
          <a:xfrm flipH="1">
            <a:off x="1648411" y="3916727"/>
            <a:ext cx="72393" cy="234175"/>
          </a:xfrm>
          <a:prstGeom prst="bentConnector4">
            <a:avLst>
              <a:gd name="adj1" fmla="val 105259"/>
              <a:gd name="adj2" fmla="val 91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7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422">
            <a:extLst>
              <a:ext uri="{FF2B5EF4-FFF2-40B4-BE49-F238E27FC236}">
                <a16:creationId xmlns:a16="http://schemas.microsoft.com/office/drawing/2014/main" id="{0ECEC26F-60A3-404F-994C-E3EF17DB0F96}"/>
              </a:ext>
            </a:extLst>
          </p:cNvPr>
          <p:cNvGrpSpPr/>
          <p:nvPr/>
        </p:nvGrpSpPr>
        <p:grpSpPr>
          <a:xfrm>
            <a:off x="2813390" y="4446712"/>
            <a:ext cx="697925" cy="685786"/>
            <a:chOff x="8740690" y="4538955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4" name="Oval 108">
                  <a:extLst>
                    <a:ext uri="{FF2B5EF4-FFF2-40B4-BE49-F238E27FC236}">
                      <a16:creationId xmlns:a16="http://schemas.microsoft.com/office/drawing/2014/main" id="{699B5527-6695-4CCA-8269-EFE5CE7E2BD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424" name="Oval 108">
                  <a:extLst>
                    <a:ext uri="{FF2B5EF4-FFF2-40B4-BE49-F238E27FC236}">
                      <a16:creationId xmlns:a16="http://schemas.microsoft.com/office/drawing/2014/main" id="{699B5527-6695-4CCA-8269-EFE5CE7E2B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C552ADB9-23B8-40EE-A59D-BE60AB42AF7B}"/>
                </a:ext>
              </a:extLst>
            </p:cNvPr>
            <p:cNvCxnSpPr>
              <a:cxnSpLocks/>
              <a:endCxn id="424" idx="0"/>
            </p:cNvCxnSpPr>
            <p:nvPr/>
          </p:nvCxnSpPr>
          <p:spPr>
            <a:xfrm flipH="1">
              <a:off x="9089653" y="4538955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3FFBBE40-CDDE-4413-83EA-B46104D6F102}"/>
              </a:ext>
            </a:extLst>
          </p:cNvPr>
          <p:cNvGrpSpPr/>
          <p:nvPr/>
        </p:nvGrpSpPr>
        <p:grpSpPr>
          <a:xfrm>
            <a:off x="4739549" y="4363778"/>
            <a:ext cx="697925" cy="685786"/>
            <a:chOff x="8588291" y="2416856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6" name="Oval 108">
                  <a:extLst>
                    <a:ext uri="{FF2B5EF4-FFF2-40B4-BE49-F238E27FC236}">
                      <a16:creationId xmlns:a16="http://schemas.microsoft.com/office/drawing/2014/main" id="{8B74F555-0803-4B81-BA65-1D5F8421560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416" name="Oval 108">
                  <a:extLst>
                    <a:ext uri="{FF2B5EF4-FFF2-40B4-BE49-F238E27FC236}">
                      <a16:creationId xmlns:a16="http://schemas.microsoft.com/office/drawing/2014/main" id="{8B74F555-0803-4B81-BA65-1D5F84215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76F63492-B777-4A7B-A545-BC33A040A7FD}"/>
                </a:ext>
              </a:extLst>
            </p:cNvPr>
            <p:cNvCxnSpPr>
              <a:cxnSpLocks/>
              <a:endCxn id="416" idx="0"/>
            </p:cNvCxnSpPr>
            <p:nvPr/>
          </p:nvCxnSpPr>
          <p:spPr>
            <a:xfrm flipH="1">
              <a:off x="8937254" y="2416856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22CA7BB-6C41-4A37-8B95-47EFCC725DB4}"/>
              </a:ext>
            </a:extLst>
          </p:cNvPr>
          <p:cNvSpPr/>
          <p:nvPr/>
        </p:nvSpPr>
        <p:spPr>
          <a:xfrm>
            <a:off x="4538680" y="4088354"/>
            <a:ext cx="1099840" cy="102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09E29D1E-BDFD-491D-95EE-990488A8E2F6}"/>
              </a:ext>
            </a:extLst>
          </p:cNvPr>
          <p:cNvGrpSpPr/>
          <p:nvPr/>
        </p:nvGrpSpPr>
        <p:grpSpPr>
          <a:xfrm>
            <a:off x="4734145" y="4361955"/>
            <a:ext cx="697925" cy="685786"/>
            <a:chOff x="8740690" y="4538955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Oval 108">
                  <a:extLst>
                    <a:ext uri="{FF2B5EF4-FFF2-40B4-BE49-F238E27FC236}">
                      <a16:creationId xmlns:a16="http://schemas.microsoft.com/office/drawing/2014/main" id="{859B95B0-0AD3-41B4-918F-A83BC46383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420" name="Oval 108">
                  <a:extLst>
                    <a:ext uri="{FF2B5EF4-FFF2-40B4-BE49-F238E27FC236}">
                      <a16:creationId xmlns:a16="http://schemas.microsoft.com/office/drawing/2014/main" id="{859B95B0-0AD3-41B4-918F-A83BC4638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1" name="Straight Arrow Connector 420">
              <a:extLst>
                <a:ext uri="{FF2B5EF4-FFF2-40B4-BE49-F238E27FC236}">
                  <a16:creationId xmlns:a16="http://schemas.microsoft.com/office/drawing/2014/main" id="{DEC0F704-D4FC-4A0F-A7BD-4A1C6CAE2505}"/>
                </a:ext>
              </a:extLst>
            </p:cNvPr>
            <p:cNvCxnSpPr>
              <a:cxnSpLocks/>
              <a:endCxn id="420" idx="0"/>
            </p:cNvCxnSpPr>
            <p:nvPr/>
          </p:nvCxnSpPr>
          <p:spPr>
            <a:xfrm flipH="1">
              <a:off x="9089653" y="4538955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0FC3833E-77A8-45BF-82CA-3CA56ECB84FC}"/>
              </a:ext>
            </a:extLst>
          </p:cNvPr>
          <p:cNvGrpSpPr/>
          <p:nvPr/>
        </p:nvGrpSpPr>
        <p:grpSpPr>
          <a:xfrm>
            <a:off x="6661930" y="4386706"/>
            <a:ext cx="697925" cy="685786"/>
            <a:chOff x="8588291" y="2416856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" name="Oval 108">
                  <a:extLst>
                    <a:ext uri="{FF2B5EF4-FFF2-40B4-BE49-F238E27FC236}">
                      <a16:creationId xmlns:a16="http://schemas.microsoft.com/office/drawing/2014/main" id="{8A519830-F132-4B6A-9D52-CD18DCB450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410" name="Oval 108">
                  <a:extLst>
                    <a:ext uri="{FF2B5EF4-FFF2-40B4-BE49-F238E27FC236}">
                      <a16:creationId xmlns:a16="http://schemas.microsoft.com/office/drawing/2014/main" id="{8A519830-F132-4B6A-9D52-CD18DCB45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21CE2FF0-42F9-478F-8975-CABFC4EA56FA}"/>
                </a:ext>
              </a:extLst>
            </p:cNvPr>
            <p:cNvCxnSpPr>
              <a:cxnSpLocks/>
              <a:endCxn id="410" idx="0"/>
            </p:cNvCxnSpPr>
            <p:nvPr/>
          </p:nvCxnSpPr>
          <p:spPr>
            <a:xfrm flipH="1">
              <a:off x="8937254" y="2416856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4434FFC7-6DC2-4E53-A309-E5C68E2D12EF}"/>
              </a:ext>
            </a:extLst>
          </p:cNvPr>
          <p:cNvSpPr/>
          <p:nvPr/>
        </p:nvSpPr>
        <p:spPr>
          <a:xfrm>
            <a:off x="6461061" y="4111282"/>
            <a:ext cx="1099840" cy="102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0D8274C3-95F1-4141-9551-E0C36CCD98F1}"/>
              </a:ext>
            </a:extLst>
          </p:cNvPr>
          <p:cNvGrpSpPr/>
          <p:nvPr/>
        </p:nvGrpSpPr>
        <p:grpSpPr>
          <a:xfrm>
            <a:off x="6656526" y="4384883"/>
            <a:ext cx="697925" cy="685786"/>
            <a:chOff x="8740690" y="4538955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Oval 108">
                  <a:extLst>
                    <a:ext uri="{FF2B5EF4-FFF2-40B4-BE49-F238E27FC236}">
                      <a16:creationId xmlns:a16="http://schemas.microsoft.com/office/drawing/2014/main" id="{7ABC3672-6474-4195-A9F8-79104406D82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397" name="Oval 108">
                  <a:extLst>
                    <a:ext uri="{FF2B5EF4-FFF2-40B4-BE49-F238E27FC236}">
                      <a16:creationId xmlns:a16="http://schemas.microsoft.com/office/drawing/2014/main" id="{7ABC3672-6474-4195-A9F8-79104406D8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E0C8045C-88FE-4960-866D-31F2015CEE1C}"/>
                </a:ext>
              </a:extLst>
            </p:cNvPr>
            <p:cNvCxnSpPr>
              <a:cxnSpLocks/>
              <a:endCxn id="397" idx="0"/>
            </p:cNvCxnSpPr>
            <p:nvPr/>
          </p:nvCxnSpPr>
          <p:spPr>
            <a:xfrm flipH="1">
              <a:off x="9089653" y="4538955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B237409-69EE-4E53-A8A0-1CB056F2E5EA}"/>
              </a:ext>
            </a:extLst>
          </p:cNvPr>
          <p:cNvGrpSpPr/>
          <p:nvPr/>
        </p:nvGrpSpPr>
        <p:grpSpPr>
          <a:xfrm>
            <a:off x="8588290" y="4386555"/>
            <a:ext cx="697925" cy="685786"/>
            <a:chOff x="8588291" y="2416856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Oval 108">
                  <a:extLst>
                    <a:ext uri="{FF2B5EF4-FFF2-40B4-BE49-F238E27FC236}">
                      <a16:creationId xmlns:a16="http://schemas.microsoft.com/office/drawing/2014/main" id="{110F2664-16BA-4CBC-B7EF-9181BEF5E3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389" name="Oval 108">
                  <a:extLst>
                    <a:ext uri="{FF2B5EF4-FFF2-40B4-BE49-F238E27FC236}">
                      <a16:creationId xmlns:a16="http://schemas.microsoft.com/office/drawing/2014/main" id="{110F2664-16BA-4CBC-B7EF-9181BEF5E3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722437"/>
                  <a:ext cx="697925" cy="38020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6F3BCA40-FCA9-4B77-BAC7-14968E8293C1}"/>
                </a:ext>
              </a:extLst>
            </p:cNvPr>
            <p:cNvCxnSpPr>
              <a:cxnSpLocks/>
              <a:endCxn id="389" idx="0"/>
            </p:cNvCxnSpPr>
            <p:nvPr/>
          </p:nvCxnSpPr>
          <p:spPr>
            <a:xfrm flipH="1">
              <a:off x="8937254" y="2416856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Rectangle 394">
            <a:extLst>
              <a:ext uri="{FF2B5EF4-FFF2-40B4-BE49-F238E27FC236}">
                <a16:creationId xmlns:a16="http://schemas.microsoft.com/office/drawing/2014/main" id="{BC24A0C7-DD18-4893-91C5-18F4FF89B0DD}"/>
              </a:ext>
            </a:extLst>
          </p:cNvPr>
          <p:cNvSpPr/>
          <p:nvPr/>
        </p:nvSpPr>
        <p:spPr>
          <a:xfrm>
            <a:off x="8407134" y="4298663"/>
            <a:ext cx="1099840" cy="1022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863AC73A-176E-49D1-8802-3BA253C4BE9A}"/>
              </a:ext>
            </a:extLst>
          </p:cNvPr>
          <p:cNvGrpSpPr/>
          <p:nvPr/>
        </p:nvGrpSpPr>
        <p:grpSpPr>
          <a:xfrm>
            <a:off x="8588290" y="4386224"/>
            <a:ext cx="697925" cy="685786"/>
            <a:chOff x="8740690" y="4538955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Oval 108">
                  <a:extLst>
                    <a:ext uri="{FF2B5EF4-FFF2-40B4-BE49-F238E27FC236}">
                      <a16:creationId xmlns:a16="http://schemas.microsoft.com/office/drawing/2014/main" id="{E6AACEF3-F3FA-4C6C-B112-0E66B8D5A2A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392" name="Oval 108">
                  <a:extLst>
                    <a:ext uri="{FF2B5EF4-FFF2-40B4-BE49-F238E27FC236}">
                      <a16:creationId xmlns:a16="http://schemas.microsoft.com/office/drawing/2014/main" id="{E6AACEF3-F3FA-4C6C-B112-0E66B8D5A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40690" y="4844536"/>
                  <a:ext cx="697925" cy="38020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2DA37689-B0BB-48A1-83F4-B57FBBA3D04F}"/>
                </a:ext>
              </a:extLst>
            </p:cNvPr>
            <p:cNvCxnSpPr>
              <a:cxnSpLocks/>
              <a:endCxn id="392" idx="0"/>
            </p:cNvCxnSpPr>
            <p:nvPr/>
          </p:nvCxnSpPr>
          <p:spPr>
            <a:xfrm flipH="1">
              <a:off x="9089653" y="4538955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9AE254-28B0-4A63-A6BB-839635E2DC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err="1"/>
                  <a:t>Derivatif</a:t>
                </a:r>
                <a:r>
                  <a:rPr lang="en-US" dirty="0"/>
                  <a:t> </a:t>
                </a:r>
                <a:r>
                  <a:rPr lang="en-US" dirty="0" err="1"/>
                  <a:t>Bobot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𝛿</m:t>
                    </m:r>
                    <m:sSup>
                      <m:sSupPr>
                        <m:ctrlPr>
                          <a:rPr lang="id-ID" i="1"/>
                        </m:ctrlPr>
                      </m:sSupPr>
                      <m:e>
                        <m:r>
                          <a:rPr lang="en-US" i="1"/>
                          <m:t>𝑊</m:t>
                        </m:r>
                      </m:e>
                      <m:sup>
                        <m:r>
                          <a:rPr lang="en-US" i="1"/>
                          <m:t>𝑡</m:t>
                        </m:r>
                      </m:sup>
                    </m:sSup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9AE254-28B0-4A63-A6BB-839635E2D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72DF37B-E843-4DDA-B4DF-0F3F731B3652}"/>
              </a:ext>
            </a:extLst>
          </p:cNvPr>
          <p:cNvGrpSpPr/>
          <p:nvPr/>
        </p:nvGrpSpPr>
        <p:grpSpPr>
          <a:xfrm>
            <a:off x="8581613" y="2309848"/>
            <a:ext cx="697925" cy="685786"/>
            <a:chOff x="8588291" y="2309848"/>
            <a:chExt cx="697925" cy="685786"/>
          </a:xfrm>
        </p:grpSpPr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3307B1A-869C-49E4-8096-BDD66D57442A}"/>
                </a:ext>
              </a:extLst>
            </p:cNvPr>
            <p:cNvCxnSpPr>
              <a:endCxn id="178" idx="0"/>
            </p:cNvCxnSpPr>
            <p:nvPr/>
          </p:nvCxnSpPr>
          <p:spPr>
            <a:xfrm flipH="1">
              <a:off x="8937254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Oval 108">
                  <a:extLst>
                    <a:ext uri="{FF2B5EF4-FFF2-40B4-BE49-F238E27FC236}">
                      <a16:creationId xmlns:a16="http://schemas.microsoft.com/office/drawing/2014/main" id="{03F01970-AAC8-4408-B046-ED2EFED344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178" name="Oval 108">
                  <a:extLst>
                    <a:ext uri="{FF2B5EF4-FFF2-40B4-BE49-F238E27FC236}">
                      <a16:creationId xmlns:a16="http://schemas.microsoft.com/office/drawing/2014/main" id="{03F01970-AAC8-4408-B046-ED2EFED34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615429"/>
                  <a:ext cx="697925" cy="38020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CF1F310-55F0-4554-B0CF-448FD25DF324}"/>
              </a:ext>
            </a:extLst>
          </p:cNvPr>
          <p:cNvGrpSpPr/>
          <p:nvPr/>
        </p:nvGrpSpPr>
        <p:grpSpPr>
          <a:xfrm>
            <a:off x="2806429" y="2309848"/>
            <a:ext cx="697925" cy="685786"/>
            <a:chOff x="2806429" y="2309848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Oval 108">
                  <a:extLst>
                    <a:ext uri="{FF2B5EF4-FFF2-40B4-BE49-F238E27FC236}">
                      <a16:creationId xmlns:a16="http://schemas.microsoft.com/office/drawing/2014/main" id="{13A7F6BB-7895-460F-A443-1316AE1F9DA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6429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188" name="Oval 108">
                  <a:extLst>
                    <a:ext uri="{FF2B5EF4-FFF2-40B4-BE49-F238E27FC236}">
                      <a16:creationId xmlns:a16="http://schemas.microsoft.com/office/drawing/2014/main" id="{13A7F6BB-7895-460F-A443-1316AE1F9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6429" y="2615429"/>
                  <a:ext cx="697925" cy="38020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B0B2FFF1-9433-4B1E-BD2F-8A58918AC753}"/>
                </a:ext>
              </a:extLst>
            </p:cNvPr>
            <p:cNvCxnSpPr>
              <a:endCxn id="188" idx="0"/>
            </p:cNvCxnSpPr>
            <p:nvPr/>
          </p:nvCxnSpPr>
          <p:spPr>
            <a:xfrm flipH="1">
              <a:off x="3155392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A3B058A-4BA8-489C-9B88-803EFDA284BF}"/>
              </a:ext>
            </a:extLst>
          </p:cNvPr>
          <p:cNvGrpSpPr/>
          <p:nvPr/>
        </p:nvGrpSpPr>
        <p:grpSpPr>
          <a:xfrm>
            <a:off x="4704772" y="2309848"/>
            <a:ext cx="697925" cy="685786"/>
            <a:chOff x="4666672" y="2309848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Oval 108">
                  <a:extLst>
                    <a:ext uri="{FF2B5EF4-FFF2-40B4-BE49-F238E27FC236}">
                      <a16:creationId xmlns:a16="http://schemas.microsoft.com/office/drawing/2014/main" id="{BE54996C-E268-416D-BA0B-C9F4C079A48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666672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190" name="Oval 108">
                  <a:extLst>
                    <a:ext uri="{FF2B5EF4-FFF2-40B4-BE49-F238E27FC236}">
                      <a16:creationId xmlns:a16="http://schemas.microsoft.com/office/drawing/2014/main" id="{BE54996C-E268-416D-BA0B-C9F4C079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66672" y="2615429"/>
                  <a:ext cx="697925" cy="38020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FB174CF-1270-436F-AEB4-2DCEB7810C51}"/>
                </a:ext>
              </a:extLst>
            </p:cNvPr>
            <p:cNvCxnSpPr>
              <a:endCxn id="190" idx="0"/>
            </p:cNvCxnSpPr>
            <p:nvPr/>
          </p:nvCxnSpPr>
          <p:spPr>
            <a:xfrm flipH="1">
              <a:off x="5015635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6B645AD-76A0-4041-BA2A-3C9982A7AE67}"/>
              </a:ext>
            </a:extLst>
          </p:cNvPr>
          <p:cNvGrpSpPr/>
          <p:nvPr/>
        </p:nvGrpSpPr>
        <p:grpSpPr>
          <a:xfrm>
            <a:off x="6643533" y="2309848"/>
            <a:ext cx="697925" cy="685786"/>
            <a:chOff x="6643533" y="2309848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Oval 108">
                  <a:extLst>
                    <a:ext uri="{FF2B5EF4-FFF2-40B4-BE49-F238E27FC236}">
                      <a16:creationId xmlns:a16="http://schemas.microsoft.com/office/drawing/2014/main" id="{A3866E18-FC55-447F-AD28-BC0536748DB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643533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192" name="Oval 108">
                  <a:extLst>
                    <a:ext uri="{FF2B5EF4-FFF2-40B4-BE49-F238E27FC236}">
                      <a16:creationId xmlns:a16="http://schemas.microsoft.com/office/drawing/2014/main" id="{A3866E18-FC55-447F-AD28-BC0536748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43533" y="2615429"/>
                  <a:ext cx="697925" cy="38020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E75D2D5-DDA5-4853-9EE6-35E36EFFF0D9}"/>
                </a:ext>
              </a:extLst>
            </p:cNvPr>
            <p:cNvCxnSpPr>
              <a:endCxn id="192" idx="0"/>
            </p:cNvCxnSpPr>
            <p:nvPr/>
          </p:nvCxnSpPr>
          <p:spPr>
            <a:xfrm flipH="1">
              <a:off x="6992496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17E2FF6-2435-4FF1-8A9C-6A39B902FAD3}"/>
                  </a:ext>
                </a:extLst>
              </p:cNvPr>
              <p:cNvSpPr/>
              <p:nvPr/>
            </p:nvSpPr>
            <p:spPr>
              <a:xfrm>
                <a:off x="1103110" y="5526979"/>
                <a:ext cx="101515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4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𝑏𝑎𝑟𝑢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4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id-ID" sz="4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id-ID" sz="4800" dirty="0"/>
              </a:p>
            </p:txBody>
          </p:sp>
        </mc:Choice>
        <mc:Fallback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17E2FF6-2435-4FF1-8A9C-6A39B902F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10" y="5526979"/>
                <a:ext cx="10151599" cy="830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1CBD25A-F727-40D2-82E1-25207D1C4BBC}"/>
              </a:ext>
            </a:extLst>
          </p:cNvPr>
          <p:cNvGrpSpPr/>
          <p:nvPr/>
        </p:nvGrpSpPr>
        <p:grpSpPr>
          <a:xfrm>
            <a:off x="8590505" y="2309848"/>
            <a:ext cx="697925" cy="685786"/>
            <a:chOff x="8588291" y="2309848"/>
            <a:chExt cx="697925" cy="6857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6" name="Oval 108">
                  <a:extLst>
                    <a:ext uri="{FF2B5EF4-FFF2-40B4-BE49-F238E27FC236}">
                      <a16:creationId xmlns:a16="http://schemas.microsoft.com/office/drawing/2014/main" id="{0A7DE780-B3F7-49E4-B4EE-BC17E4522C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588291" y="2615429"/>
                  <a:ext cx="697925" cy="380205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366" name="Oval 108">
                  <a:extLst>
                    <a:ext uri="{FF2B5EF4-FFF2-40B4-BE49-F238E27FC236}">
                      <a16:creationId xmlns:a16="http://schemas.microsoft.com/office/drawing/2014/main" id="{0A7DE780-B3F7-49E4-B4EE-BC17E4522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88291" y="2615429"/>
                  <a:ext cx="697925" cy="380205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FF9DD1DA-D7E0-4C30-A780-985B3F44CDC3}"/>
                </a:ext>
              </a:extLst>
            </p:cNvPr>
            <p:cNvCxnSpPr>
              <a:endCxn id="366" idx="0"/>
            </p:cNvCxnSpPr>
            <p:nvPr/>
          </p:nvCxnSpPr>
          <p:spPr>
            <a:xfrm flipH="1">
              <a:off x="8937254" y="2309848"/>
              <a:ext cx="1" cy="305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1" name="Oval 108">
                <a:extLst>
                  <a:ext uri="{FF2B5EF4-FFF2-40B4-BE49-F238E27FC236}">
                    <a16:creationId xmlns:a16="http://schemas.microsoft.com/office/drawing/2014/main" id="{FCC01CF8-3A31-4CFA-8D60-43C0014F94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13950" y="4746530"/>
                <a:ext cx="697925" cy="380205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id-ID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431" name="Oval 108">
                <a:extLst>
                  <a:ext uri="{FF2B5EF4-FFF2-40B4-BE49-F238E27FC236}">
                    <a16:creationId xmlns:a16="http://schemas.microsoft.com/office/drawing/2014/main" id="{FCC01CF8-3A31-4CFA-8D60-43C0014F9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3950" y="4746530"/>
                <a:ext cx="697925" cy="38020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Rectangle 428">
            <a:extLst>
              <a:ext uri="{FF2B5EF4-FFF2-40B4-BE49-F238E27FC236}">
                <a16:creationId xmlns:a16="http://schemas.microsoft.com/office/drawing/2014/main" id="{C3DB5702-286E-4B14-BD75-720EDC8660A0}"/>
              </a:ext>
            </a:extLst>
          </p:cNvPr>
          <p:cNvSpPr/>
          <p:nvPr/>
        </p:nvSpPr>
        <p:spPr>
          <a:xfrm>
            <a:off x="2763517" y="4502296"/>
            <a:ext cx="833090" cy="710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4" name="Plus Sign 433">
            <a:extLst>
              <a:ext uri="{FF2B5EF4-FFF2-40B4-BE49-F238E27FC236}">
                <a16:creationId xmlns:a16="http://schemas.microsoft.com/office/drawing/2014/main" id="{F86A3AD2-F80F-4A62-B647-7DC70EA9B43A}"/>
              </a:ext>
            </a:extLst>
          </p:cNvPr>
          <p:cNvSpPr/>
          <p:nvPr/>
        </p:nvSpPr>
        <p:spPr>
          <a:xfrm>
            <a:off x="9169820" y="3795220"/>
            <a:ext cx="282515" cy="2825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5" name="Plus Sign 434">
            <a:extLst>
              <a:ext uri="{FF2B5EF4-FFF2-40B4-BE49-F238E27FC236}">
                <a16:creationId xmlns:a16="http://schemas.microsoft.com/office/drawing/2014/main" id="{AB31C8C1-911E-4585-BBAD-E96E05067EEC}"/>
              </a:ext>
            </a:extLst>
          </p:cNvPr>
          <p:cNvSpPr/>
          <p:nvPr/>
        </p:nvSpPr>
        <p:spPr>
          <a:xfrm>
            <a:off x="7202723" y="3784168"/>
            <a:ext cx="282515" cy="2825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6" name="Plus Sign 435">
            <a:extLst>
              <a:ext uri="{FF2B5EF4-FFF2-40B4-BE49-F238E27FC236}">
                <a16:creationId xmlns:a16="http://schemas.microsoft.com/office/drawing/2014/main" id="{857C1346-2ED3-4AC8-83D5-7A4B0A659FF6}"/>
              </a:ext>
            </a:extLst>
          </p:cNvPr>
          <p:cNvSpPr/>
          <p:nvPr/>
        </p:nvSpPr>
        <p:spPr>
          <a:xfrm>
            <a:off x="5278333" y="3784169"/>
            <a:ext cx="282515" cy="2825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7" name="Plus Sign 436">
            <a:extLst>
              <a:ext uri="{FF2B5EF4-FFF2-40B4-BE49-F238E27FC236}">
                <a16:creationId xmlns:a16="http://schemas.microsoft.com/office/drawing/2014/main" id="{EF572737-203B-4BF1-B7E3-8432A069E561}"/>
              </a:ext>
            </a:extLst>
          </p:cNvPr>
          <p:cNvSpPr/>
          <p:nvPr/>
        </p:nvSpPr>
        <p:spPr>
          <a:xfrm>
            <a:off x="3472083" y="3783025"/>
            <a:ext cx="282515" cy="2825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66024EE-55AA-4B65-ADC0-526B7EB5141C}"/>
              </a:ext>
            </a:extLst>
          </p:cNvPr>
          <p:cNvGrpSpPr/>
          <p:nvPr/>
        </p:nvGrpSpPr>
        <p:grpSpPr>
          <a:xfrm>
            <a:off x="1720055" y="1593852"/>
            <a:ext cx="8211346" cy="2216761"/>
            <a:chOff x="1116000" y="2051052"/>
            <a:chExt cx="9920291" cy="2678113"/>
          </a:xfrm>
        </p:grpSpPr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A867ACCC-1828-4519-A43E-7AD08B25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000" y="3705227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AE95E669-058B-47B0-8553-418898ADA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D6D37E97-DA14-4634-8F38-11BF29EF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14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BE2DAEA-E431-4E6D-8CA1-B87CB5318D74}"/>
                </a:ext>
              </a:extLst>
            </p:cNvPr>
            <p:cNvGrpSpPr/>
            <p:nvPr/>
          </p:nvGrpSpPr>
          <p:grpSpPr>
            <a:xfrm flipH="1" flipV="1">
              <a:off x="3365489" y="2425702"/>
              <a:ext cx="134938" cy="460375"/>
              <a:chOff x="2247901" y="2530477"/>
              <a:chExt cx="134938" cy="460375"/>
            </a:xfrm>
          </p:grpSpPr>
          <p:sp>
            <p:nvSpPr>
              <p:cNvPr id="172" name="Freeform 5">
                <a:extLst>
                  <a:ext uri="{FF2B5EF4-FFF2-40B4-BE49-F238E27FC236}">
                    <a16:creationId xmlns:a16="http://schemas.microsoft.com/office/drawing/2014/main" id="{39F31C90-8E9F-4EE8-AC16-7FBD2EA53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3464" y="2614614"/>
                <a:ext cx="79375" cy="376238"/>
              </a:xfrm>
              <a:custGeom>
                <a:avLst/>
                <a:gdLst>
                  <a:gd name="T0" fmla="*/ 50 w 50"/>
                  <a:gd name="T1" fmla="*/ 237 h 237"/>
                  <a:gd name="T2" fmla="*/ 0 w 50"/>
                  <a:gd name="T3" fmla="*/ 237 h 237"/>
                  <a:gd name="T4" fmla="*/ 0 w 50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7">
                    <a:moveTo>
                      <a:pt x="50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id="{A7E452E7-D6CE-4585-8CE6-946E079F4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7901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10022AF0-E34B-4152-B6CA-837D8020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688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79E370D-582B-412B-8E70-A713CC29EF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1501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79E370D-582B-412B-8E70-A713CC29E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11501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17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741E888C-915F-4F9A-87EA-849E0D57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888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261A6B6-7D9A-4E87-8D75-9ABF9EFBF50B}"/>
                </a:ext>
              </a:extLst>
            </p:cNvPr>
            <p:cNvGrpSpPr/>
            <p:nvPr/>
          </p:nvGrpSpPr>
          <p:grpSpPr>
            <a:xfrm flipV="1">
              <a:off x="2082788" y="3944940"/>
              <a:ext cx="111125" cy="288925"/>
              <a:chOff x="2082788" y="3944940"/>
              <a:chExt cx="111125" cy="288925"/>
            </a:xfrm>
          </p:grpSpPr>
          <p:sp>
            <p:nvSpPr>
              <p:cNvPr id="170" name="Freeform 16">
                <a:extLst>
                  <a:ext uri="{FF2B5EF4-FFF2-40B4-BE49-F238E27FC236}">
                    <a16:creationId xmlns:a16="http://schemas.microsoft.com/office/drawing/2014/main" id="{B30A1816-CB2D-4B1D-A69C-F667BA3D6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888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1" name="Freeform 17">
                <a:extLst>
                  <a:ext uri="{FF2B5EF4-FFF2-40B4-BE49-F238E27FC236}">
                    <a16:creationId xmlns:a16="http://schemas.microsoft.com/office/drawing/2014/main" id="{33EBA708-CBAD-49CA-BACD-BB5225C5C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788" y="394494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Oval 18">
                  <a:extLst>
                    <a:ext uri="{FF2B5EF4-FFF2-40B4-BE49-F238E27FC236}">
                      <a16:creationId xmlns:a16="http://schemas.microsoft.com/office/drawing/2014/main" id="{99E7287E-7A5B-4E13-9F13-E5E54DBAC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00" name="Oval 18">
                  <a:extLst>
                    <a:ext uri="{FF2B5EF4-FFF2-40B4-BE49-F238E27FC236}">
                      <a16:creationId xmlns:a16="http://schemas.microsoft.com/office/drawing/2014/main" id="{99E7287E-7A5B-4E13-9F13-E5E54DBACC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1176" y="4251327"/>
                  <a:ext cx="477838" cy="477838"/>
                </a:xfrm>
                <a:prstGeom prst="ellipse">
                  <a:avLst/>
                </a:prstGeom>
                <a:blipFill>
                  <a:blip r:embed="rId18"/>
                  <a:stretch>
                    <a:fillRect r="-4545" b="-6061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ectangle 19">
              <a:extLst>
                <a:ext uri="{FF2B5EF4-FFF2-40B4-BE49-F238E27FC236}">
                  <a16:creationId xmlns:a16="http://schemas.microsoft.com/office/drawing/2014/main" id="{EC59561D-F4C9-4E5E-A315-F3B172227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089" y="3197227"/>
              <a:ext cx="991550" cy="44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81D708BA-FAB9-4D55-AAD7-0E58CE23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463" y="3052764"/>
              <a:ext cx="717550" cy="0"/>
            </a:xfrm>
            <a:custGeom>
              <a:avLst/>
              <a:gdLst>
                <a:gd name="T0" fmla="*/ 0 w 452"/>
                <a:gd name="T1" fmla="*/ 452 w 452"/>
                <a:gd name="T2" fmla="*/ 0 w 45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52">
                  <a:moveTo>
                    <a:pt x="0" y="0"/>
                  </a:moveTo>
                  <a:lnTo>
                    <a:pt x="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5462900-9C32-46F3-997E-8F084BA6893F}"/>
                </a:ext>
              </a:extLst>
            </p:cNvPr>
            <p:cNvGrpSpPr/>
            <p:nvPr/>
          </p:nvGrpSpPr>
          <p:grpSpPr>
            <a:xfrm flipH="1">
              <a:off x="1116000" y="2995614"/>
              <a:ext cx="819151" cy="765176"/>
              <a:chOff x="1116000" y="2995614"/>
              <a:chExt cx="819151" cy="765176"/>
            </a:xfrm>
          </p:grpSpPr>
          <p:sp>
            <p:nvSpPr>
              <p:cNvPr id="166" name="Line 32">
                <a:extLst>
                  <a:ext uri="{FF2B5EF4-FFF2-40B4-BE49-F238E27FC236}">
                    <a16:creationId xmlns:a16="http://schemas.microsoft.com/office/drawing/2014/main" id="{96F534B0-3194-4530-9E5D-1B89AC530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6000" y="3705227"/>
                <a:ext cx="717550" cy="0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7" name="Line 29">
                <a:extLst>
                  <a:ext uri="{FF2B5EF4-FFF2-40B4-BE49-F238E27FC236}">
                    <a16:creationId xmlns:a16="http://schemas.microsoft.com/office/drawing/2014/main" id="{3252043B-3CC5-4019-8E1F-018948F49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463" y="3052764"/>
                <a:ext cx="717550" cy="0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07C13DE1-EA9B-4B12-9AD6-37FB853D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438" y="2995614"/>
                <a:ext cx="112713" cy="112713"/>
              </a:xfrm>
              <a:custGeom>
                <a:avLst/>
                <a:gdLst>
                  <a:gd name="T0" fmla="*/ 71 w 71"/>
                  <a:gd name="T1" fmla="*/ 36 h 71"/>
                  <a:gd name="T2" fmla="*/ 0 w 71"/>
                  <a:gd name="T3" fmla="*/ 71 h 71"/>
                  <a:gd name="T4" fmla="*/ 18 w 71"/>
                  <a:gd name="T5" fmla="*/ 36 h 71"/>
                  <a:gd name="T6" fmla="*/ 0 w 71"/>
                  <a:gd name="T7" fmla="*/ 0 h 71"/>
                  <a:gd name="T8" fmla="*/ 71 w 71"/>
                  <a:gd name="T9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71" y="36"/>
                    </a:moveTo>
                    <a:lnTo>
                      <a:pt x="0" y="71"/>
                    </a:lnTo>
                    <a:lnTo>
                      <a:pt x="18" y="36"/>
                    </a:lnTo>
                    <a:lnTo>
                      <a:pt x="0" y="0"/>
                    </a:lnTo>
                    <a:lnTo>
                      <a:pt x="71" y="3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9" name="Freeform 33">
                <a:extLst>
                  <a:ext uri="{FF2B5EF4-FFF2-40B4-BE49-F238E27FC236}">
                    <a16:creationId xmlns:a16="http://schemas.microsoft.com/office/drawing/2014/main" id="{E4156715-6A4F-44AA-A08F-55A4D14A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6563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7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7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EB1850-C216-44F8-B06F-A8F3E27EF6D1}"/>
                </a:ext>
              </a:extLst>
            </p:cNvPr>
            <p:cNvGrpSpPr/>
            <p:nvPr/>
          </p:nvGrpSpPr>
          <p:grpSpPr>
            <a:xfrm flipH="1">
              <a:off x="3552814" y="3002759"/>
              <a:ext cx="636592" cy="755651"/>
              <a:chOff x="3552814" y="3002759"/>
              <a:chExt cx="636592" cy="755651"/>
            </a:xfrm>
          </p:grpSpPr>
          <p:sp>
            <p:nvSpPr>
              <p:cNvPr id="161" name="Line 8">
                <a:extLst>
                  <a:ext uri="{FF2B5EF4-FFF2-40B4-BE49-F238E27FC236}">
                    <a16:creationId xmlns:a16="http://schemas.microsoft.com/office/drawing/2014/main" id="{45FE8D91-F8B9-486B-A3F2-5850B2DED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814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00B262E-74A1-403C-A495-0DB37ED8D29D}"/>
                  </a:ext>
                </a:extLst>
              </p:cNvPr>
              <p:cNvGrpSpPr/>
              <p:nvPr/>
            </p:nvGrpSpPr>
            <p:grpSpPr>
              <a:xfrm>
                <a:off x="3552814" y="3002759"/>
                <a:ext cx="636592" cy="755651"/>
                <a:chOff x="3552814" y="3002759"/>
                <a:chExt cx="636592" cy="755651"/>
              </a:xfrm>
            </p:grpSpPr>
            <p:sp>
              <p:nvSpPr>
                <p:cNvPr id="163" name="Line 11">
                  <a:extLst>
                    <a:ext uri="{FF2B5EF4-FFF2-40B4-BE49-F238E27FC236}">
                      <a16:creationId xmlns:a16="http://schemas.microsoft.com/office/drawing/2014/main" id="{2128EAC8-7C20-463C-8ADD-409C4F305B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814" y="3697290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4" name="Freeform 9">
                  <a:extLst>
                    <a:ext uri="{FF2B5EF4-FFF2-40B4-BE49-F238E27FC236}">
                      <a16:creationId xmlns:a16="http://schemas.microsoft.com/office/drawing/2014/main" id="{9CF242E8-7BF0-4C51-8855-7A3286DEB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9915" y="3002759"/>
                  <a:ext cx="109491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5" name="Freeform 12">
                  <a:extLst>
                    <a:ext uri="{FF2B5EF4-FFF2-40B4-BE49-F238E27FC236}">
                      <a16:creationId xmlns:a16="http://schemas.microsoft.com/office/drawing/2014/main" id="{244F8542-7DDB-4DB9-BAA8-A63E8DBD7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8281" y="3647285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7D383F1A-3B6B-4A19-985A-E8A54934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04641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253AF59D-B673-4739-B917-C01A3A7AC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41" y="3692527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80C7508-EA15-4AB6-B279-627FA376E82A}"/>
                </a:ext>
              </a:extLst>
            </p:cNvPr>
            <p:cNvGrpSpPr/>
            <p:nvPr/>
          </p:nvGrpSpPr>
          <p:grpSpPr>
            <a:xfrm flipH="1" flipV="1">
              <a:off x="5635616" y="2420939"/>
              <a:ext cx="136525" cy="458788"/>
              <a:chOff x="5664191" y="2525714"/>
              <a:chExt cx="136525" cy="458788"/>
            </a:xfrm>
          </p:grpSpPr>
          <p:sp>
            <p:nvSpPr>
              <p:cNvPr id="159" name="Freeform 34">
                <a:extLst>
                  <a:ext uri="{FF2B5EF4-FFF2-40B4-BE49-F238E27FC236}">
                    <a16:creationId xmlns:a16="http://schemas.microsoft.com/office/drawing/2014/main" id="{9082C9F3-0037-4F55-9DDE-3FE239F39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53" y="260826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0" name="Freeform 35">
                <a:extLst>
                  <a:ext uri="{FF2B5EF4-FFF2-40B4-BE49-F238E27FC236}">
                    <a16:creationId xmlns:a16="http://schemas.microsoft.com/office/drawing/2014/main" id="{E5FA7885-C34C-4F1D-B7FC-9BE350652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191" y="2525714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929B431D-458E-4045-818D-B9B8D398E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15" y="2870202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4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Oval 43">
                  <a:extLst>
                    <a:ext uri="{FF2B5EF4-FFF2-40B4-BE49-F238E27FC236}">
                      <a16:creationId xmlns:a16="http://schemas.microsoft.com/office/drawing/2014/main" id="{2DC2D81C-FE1B-4FE8-8BC2-62DE9C9B8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09" name="Oval 43">
                  <a:extLst>
                    <a:ext uri="{FF2B5EF4-FFF2-40B4-BE49-F238E27FC236}">
                      <a16:creationId xmlns:a16="http://schemas.microsoft.com/office/drawing/2014/main" id="{2DC2D81C-FE1B-4FE8-8BC2-62DE9C9B80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81628" y="2062164"/>
                  <a:ext cx="477838" cy="477838"/>
                </a:xfrm>
                <a:prstGeom prst="ellipse">
                  <a:avLst/>
                </a:prstGeom>
                <a:blipFill>
                  <a:blip r:embed="rId19"/>
                  <a:stretch>
                    <a:fillRect r="-6061" b="-12121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4AF8A33F-F83C-40BA-9C95-713565426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015" y="4022727"/>
              <a:ext cx="17463" cy="204788"/>
            </a:xfrm>
            <a:custGeom>
              <a:avLst/>
              <a:gdLst>
                <a:gd name="T0" fmla="*/ 0 w 11"/>
                <a:gd name="T1" fmla="*/ 129 h 129"/>
                <a:gd name="T2" fmla="*/ 10 w 11"/>
                <a:gd name="T3" fmla="*/ 129 h 129"/>
                <a:gd name="T4" fmla="*/ 11 w 11"/>
                <a:gd name="T5" fmla="*/ 0 h 129"/>
                <a:gd name="T6" fmla="*/ 0 w 11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9">
                  <a:moveTo>
                    <a:pt x="0" y="129"/>
                  </a:moveTo>
                  <a:lnTo>
                    <a:pt x="10" y="129"/>
                  </a:lnTo>
                  <a:lnTo>
                    <a:pt x="1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914E67C-5479-4B01-9809-46FEDC906077}"/>
                </a:ext>
              </a:extLst>
            </p:cNvPr>
            <p:cNvGrpSpPr/>
            <p:nvPr/>
          </p:nvGrpSpPr>
          <p:grpSpPr>
            <a:xfrm flipV="1">
              <a:off x="4352915" y="3938590"/>
              <a:ext cx="111125" cy="288925"/>
              <a:chOff x="4352915" y="3938590"/>
              <a:chExt cx="111125" cy="288925"/>
            </a:xfrm>
          </p:grpSpPr>
          <p:sp>
            <p:nvSpPr>
              <p:cNvPr id="157" name="Freeform 45">
                <a:extLst>
                  <a:ext uri="{FF2B5EF4-FFF2-40B4-BE49-F238E27FC236}">
                    <a16:creationId xmlns:a16="http://schemas.microsoft.com/office/drawing/2014/main" id="{9D6BF6A7-0C14-4087-A594-5FFC1ED31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015" y="4022727"/>
                <a:ext cx="17463" cy="204788"/>
              </a:xfrm>
              <a:custGeom>
                <a:avLst/>
                <a:gdLst>
                  <a:gd name="T0" fmla="*/ 0 w 11"/>
                  <a:gd name="T1" fmla="*/ 129 h 129"/>
                  <a:gd name="T2" fmla="*/ 10 w 11"/>
                  <a:gd name="T3" fmla="*/ 129 h 129"/>
                  <a:gd name="T4" fmla="*/ 11 w 11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8" name="Freeform 46">
                <a:extLst>
                  <a:ext uri="{FF2B5EF4-FFF2-40B4-BE49-F238E27FC236}">
                    <a16:creationId xmlns:a16="http://schemas.microsoft.com/office/drawing/2014/main" id="{2D16C6EF-2DB0-40E4-BCDC-B8D66A82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15" y="3938590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Oval 47">
                  <a:extLst>
                    <a:ext uri="{FF2B5EF4-FFF2-40B4-BE49-F238E27FC236}">
                      <a16:creationId xmlns:a16="http://schemas.microsoft.com/office/drawing/2014/main" id="{79E9600D-B759-46F3-B765-733968ECB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12" name="Oval 47">
                  <a:extLst>
                    <a:ext uri="{FF2B5EF4-FFF2-40B4-BE49-F238E27FC236}">
                      <a16:creationId xmlns:a16="http://schemas.microsoft.com/office/drawing/2014/main" id="{79E9600D-B759-46F3-B765-733968ECB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52890" y="4244977"/>
                  <a:ext cx="476250" cy="477838"/>
                </a:xfrm>
                <a:prstGeom prst="ellipse">
                  <a:avLst/>
                </a:prstGeom>
                <a:blipFill>
                  <a:blip r:embed="rId20"/>
                  <a:stretch>
                    <a:fillRect r="-6154" b="-6061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48">
              <a:extLst>
                <a:ext uri="{FF2B5EF4-FFF2-40B4-BE49-F238E27FC236}">
                  <a16:creationId xmlns:a16="http://schemas.microsoft.com/office/drawing/2014/main" id="{9CD41378-6610-4D62-90E6-DC6798728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40" y="3192466"/>
              <a:ext cx="991550" cy="44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0673B88-8D44-4B4C-AD8F-963A8511CA3C}"/>
                </a:ext>
              </a:extLst>
            </p:cNvPr>
            <p:cNvGrpSpPr/>
            <p:nvPr/>
          </p:nvGrpSpPr>
          <p:grpSpPr>
            <a:xfrm flipH="1">
              <a:off x="5822941" y="3002733"/>
              <a:ext cx="658464" cy="755651"/>
              <a:chOff x="5822941" y="3002733"/>
              <a:chExt cx="658464" cy="755651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5CFBF5B9-CE64-4AFC-923D-B36C7AEF8EBF}"/>
                  </a:ext>
                </a:extLst>
              </p:cNvPr>
              <p:cNvGrpSpPr/>
              <p:nvPr/>
            </p:nvGrpSpPr>
            <p:grpSpPr>
              <a:xfrm>
                <a:off x="5822941" y="3002733"/>
                <a:ext cx="658464" cy="111125"/>
                <a:chOff x="4676778" y="3002733"/>
                <a:chExt cx="658464" cy="111125"/>
              </a:xfrm>
            </p:grpSpPr>
            <p:sp>
              <p:nvSpPr>
                <p:cNvPr id="155" name="Line 37">
                  <a:extLst>
                    <a:ext uri="{FF2B5EF4-FFF2-40B4-BE49-F238E27FC236}">
                      <a16:creationId xmlns:a16="http://schemas.microsoft.com/office/drawing/2014/main" id="{4D32776A-B416-42D7-9C3C-E02238326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046414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6" name="Freeform 9">
                  <a:extLst>
                    <a:ext uri="{FF2B5EF4-FFF2-40B4-BE49-F238E27FC236}">
                      <a16:creationId xmlns:a16="http://schemas.microsoft.com/office/drawing/2014/main" id="{D5134058-6222-4C84-9ED2-A411DB2E81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002733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4CBB7042-0388-4637-A6A2-0BF5AE5F8C47}"/>
                  </a:ext>
                </a:extLst>
              </p:cNvPr>
              <p:cNvGrpSpPr/>
              <p:nvPr/>
            </p:nvGrpSpPr>
            <p:grpSpPr>
              <a:xfrm>
                <a:off x="5822941" y="3647259"/>
                <a:ext cx="658464" cy="111125"/>
                <a:chOff x="4676778" y="3647259"/>
                <a:chExt cx="658464" cy="111125"/>
              </a:xfrm>
            </p:grpSpPr>
            <p:sp>
              <p:nvSpPr>
                <p:cNvPr id="153" name="Line 40">
                  <a:extLst>
                    <a:ext uri="{FF2B5EF4-FFF2-40B4-BE49-F238E27FC236}">
                      <a16:creationId xmlns:a16="http://schemas.microsoft.com/office/drawing/2014/main" id="{A625E7A6-D03B-47FC-B823-2CEB54F6F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6778" y="3692527"/>
                  <a:ext cx="565150" cy="7938"/>
                </a:xfrm>
                <a:prstGeom prst="line">
                  <a:avLst/>
                </a:prstGeom>
                <a:noFill/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54" name="Freeform 12">
                  <a:extLst>
                    <a:ext uri="{FF2B5EF4-FFF2-40B4-BE49-F238E27FC236}">
                      <a16:creationId xmlns:a16="http://schemas.microsoft.com/office/drawing/2014/main" id="{880525FD-9625-4D83-B180-C29AB0D20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117" y="3647259"/>
                  <a:ext cx="111125" cy="111125"/>
                </a:xfrm>
                <a:custGeom>
                  <a:avLst/>
                  <a:gdLst>
                    <a:gd name="T0" fmla="*/ 70 w 70"/>
                    <a:gd name="T1" fmla="*/ 35 h 70"/>
                    <a:gd name="T2" fmla="*/ 0 w 70"/>
                    <a:gd name="T3" fmla="*/ 70 h 70"/>
                    <a:gd name="T4" fmla="*/ 18 w 70"/>
                    <a:gd name="T5" fmla="*/ 35 h 70"/>
                    <a:gd name="T6" fmla="*/ 0 w 70"/>
                    <a:gd name="T7" fmla="*/ 0 h 70"/>
                    <a:gd name="T8" fmla="*/ 70 w 70"/>
                    <a:gd name="T9" fmla="*/ 3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0" h="70">
                      <a:moveTo>
                        <a:pt x="70" y="35"/>
                      </a:moveTo>
                      <a:lnTo>
                        <a:pt x="0" y="70"/>
                      </a:lnTo>
                      <a:lnTo>
                        <a:pt x="18" y="35"/>
                      </a:lnTo>
                      <a:lnTo>
                        <a:pt x="0" y="0"/>
                      </a:lnTo>
                      <a:lnTo>
                        <a:pt x="7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0B73E735-88A2-4F1B-9E7A-62B03E34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052764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2C591695-9BB9-417C-86F6-611ECB4D6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0" y="3697290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Oval 77">
                  <a:extLst>
                    <a:ext uri="{FF2B5EF4-FFF2-40B4-BE49-F238E27FC236}">
                      <a16:creationId xmlns:a16="http://schemas.microsoft.com/office/drawing/2014/main" id="{6F9B41A8-E565-484A-999F-DA69F6EF0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17" name="Oval 77">
                  <a:extLst>
                    <a:ext uri="{FF2B5EF4-FFF2-40B4-BE49-F238E27FC236}">
                      <a16:creationId xmlns:a16="http://schemas.microsoft.com/office/drawing/2014/main" id="{6F9B41A8-E565-484A-999F-DA69F6EF0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6829" y="4251327"/>
                  <a:ext cx="476250" cy="477838"/>
                </a:xfrm>
                <a:prstGeom prst="ellipse">
                  <a:avLst/>
                </a:prstGeom>
                <a:blipFill>
                  <a:blip r:embed="rId21"/>
                  <a:stretch>
                    <a:fillRect r="-6061" b="-6061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5612265-2187-4C48-975A-6294CCF45891}"/>
                </a:ext>
              </a:extLst>
            </p:cNvPr>
            <p:cNvGrpSpPr/>
            <p:nvPr/>
          </p:nvGrpSpPr>
          <p:grpSpPr>
            <a:xfrm flipH="1" flipV="1">
              <a:off x="7929555" y="2425702"/>
              <a:ext cx="136525" cy="460375"/>
              <a:chOff x="7958130" y="2530477"/>
              <a:chExt cx="136525" cy="460375"/>
            </a:xfrm>
          </p:grpSpPr>
          <p:sp>
            <p:nvSpPr>
              <p:cNvPr id="149" name="Freeform 64">
                <a:extLst>
                  <a:ext uri="{FF2B5EF4-FFF2-40B4-BE49-F238E27FC236}">
                    <a16:creationId xmlns:a16="http://schemas.microsoft.com/office/drawing/2014/main" id="{C4E96DA7-8F36-4D46-997F-E450D1E26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3692" y="2614614"/>
                <a:ext cx="80963" cy="376238"/>
              </a:xfrm>
              <a:custGeom>
                <a:avLst/>
                <a:gdLst>
                  <a:gd name="T0" fmla="*/ 51 w 51"/>
                  <a:gd name="T1" fmla="*/ 237 h 237"/>
                  <a:gd name="T2" fmla="*/ 0 w 51"/>
                  <a:gd name="T3" fmla="*/ 237 h 237"/>
                  <a:gd name="T4" fmla="*/ 0 w 51"/>
                  <a:gd name="T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237">
                    <a:moveTo>
                      <a:pt x="51" y="237"/>
                    </a:moveTo>
                    <a:lnTo>
                      <a:pt x="0" y="237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65">
                <a:extLst>
                  <a:ext uri="{FF2B5EF4-FFF2-40B4-BE49-F238E27FC236}">
                    <a16:creationId xmlns:a16="http://schemas.microsoft.com/office/drawing/2014/main" id="{A5B79853-38D6-421A-BC76-A74B8732F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8130" y="2530477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3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3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139B33AD-B0B1-4E13-98C0-5F28FEEE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54" y="2874964"/>
              <a:ext cx="1635126" cy="1069975"/>
            </a:xfrm>
            <a:custGeom>
              <a:avLst/>
              <a:gdLst>
                <a:gd name="T0" fmla="*/ 363 w 4141"/>
                <a:gd name="T1" fmla="*/ 0 h 2707"/>
                <a:gd name="T2" fmla="*/ 3667 w 4141"/>
                <a:gd name="T3" fmla="*/ 0 h 2707"/>
                <a:gd name="T4" fmla="*/ 4141 w 4141"/>
                <a:gd name="T5" fmla="*/ 384 h 2707"/>
                <a:gd name="T6" fmla="*/ 4141 w 4141"/>
                <a:gd name="T7" fmla="*/ 2278 h 2707"/>
                <a:gd name="T8" fmla="*/ 3771 w 4141"/>
                <a:gd name="T9" fmla="*/ 2705 h 2707"/>
                <a:gd name="T10" fmla="*/ 363 w 4141"/>
                <a:gd name="T11" fmla="*/ 2707 h 2707"/>
                <a:gd name="T12" fmla="*/ 0 w 4141"/>
                <a:gd name="T13" fmla="*/ 2301 h 2707"/>
                <a:gd name="T14" fmla="*/ 0 w 4141"/>
                <a:gd name="T15" fmla="*/ 406 h 2707"/>
                <a:gd name="T16" fmla="*/ 363 w 4141"/>
                <a:gd name="T17" fmla="*/ 0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7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7"/>
                    <a:pt x="4141" y="384"/>
                    <a:pt x="4141" y="384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3"/>
                    <a:pt x="3972" y="2705"/>
                    <a:pt x="3771" y="2705"/>
                  </a:cubicBezTo>
                  <a:cubicBezTo>
                    <a:pt x="363" y="2707"/>
                    <a:pt x="363" y="2707"/>
                    <a:pt x="363" y="2707"/>
                  </a:cubicBezTo>
                  <a:cubicBezTo>
                    <a:pt x="162" y="2707"/>
                    <a:pt x="0" y="2525"/>
                    <a:pt x="0" y="2301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2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Freeform 73">
                  <a:extLst>
                    <a:ext uri="{FF2B5EF4-FFF2-40B4-BE49-F238E27FC236}">
                      <a16:creationId xmlns:a16="http://schemas.microsoft.com/office/drawing/2014/main" id="{27561E8B-070F-442F-B06E-8EB34AB67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20" name="Freeform 73">
                  <a:extLst>
                    <a:ext uri="{FF2B5EF4-FFF2-40B4-BE49-F238E27FC236}">
                      <a16:creationId xmlns:a16="http://schemas.microsoft.com/office/drawing/2014/main" id="{27561E8B-070F-442F-B06E-8EB34AB67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5567" y="2066927"/>
                  <a:ext cx="477838" cy="477838"/>
                </a:xfrm>
                <a:custGeom>
                  <a:avLst/>
                  <a:gdLst>
                    <a:gd name="T0" fmla="*/ 604 w 1209"/>
                    <a:gd name="T1" fmla="*/ 0 h 1209"/>
                    <a:gd name="T2" fmla="*/ 1209 w 1209"/>
                    <a:gd name="T3" fmla="*/ 604 h 1209"/>
                    <a:gd name="T4" fmla="*/ 604 w 1209"/>
                    <a:gd name="T5" fmla="*/ 1209 h 1209"/>
                    <a:gd name="T6" fmla="*/ 0 w 1209"/>
                    <a:gd name="T7" fmla="*/ 604 h 1209"/>
                    <a:gd name="T8" fmla="*/ 604 w 1209"/>
                    <a:gd name="T9" fmla="*/ 0 h 1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9" h="1209">
                      <a:moveTo>
                        <a:pt x="604" y="0"/>
                      </a:moveTo>
                      <a:cubicBezTo>
                        <a:pt x="938" y="0"/>
                        <a:pt x="1209" y="271"/>
                        <a:pt x="1209" y="604"/>
                      </a:cubicBezTo>
                      <a:cubicBezTo>
                        <a:pt x="1209" y="939"/>
                        <a:pt x="938" y="1209"/>
                        <a:pt x="604" y="1209"/>
                      </a:cubicBezTo>
                      <a:cubicBezTo>
                        <a:pt x="270" y="1209"/>
                        <a:pt x="0" y="939"/>
                        <a:pt x="0" y="604"/>
                      </a:cubicBezTo>
                      <a:cubicBezTo>
                        <a:pt x="0" y="271"/>
                        <a:pt x="270" y="0"/>
                        <a:pt x="604" y="0"/>
                      </a:cubicBezTo>
                      <a:close/>
                    </a:path>
                  </a:pathLst>
                </a:custGeom>
                <a:blipFill>
                  <a:blip r:embed="rId22"/>
                  <a:stretch>
                    <a:fillRect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Freeform 74">
              <a:extLst>
                <a:ext uri="{FF2B5EF4-FFF2-40B4-BE49-F238E27FC236}">
                  <a16:creationId xmlns:a16="http://schemas.microsoft.com/office/drawing/2014/main" id="{3792A8A7-9BE9-42E9-B6DE-476D122E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4" y="4027490"/>
              <a:ext cx="17463" cy="206375"/>
            </a:xfrm>
            <a:custGeom>
              <a:avLst/>
              <a:gdLst>
                <a:gd name="T0" fmla="*/ 0 w 11"/>
                <a:gd name="T1" fmla="*/ 130 h 130"/>
                <a:gd name="T2" fmla="*/ 10 w 11"/>
                <a:gd name="T3" fmla="*/ 130 h 130"/>
                <a:gd name="T4" fmla="*/ 11 w 11"/>
                <a:gd name="T5" fmla="*/ 0 h 130"/>
                <a:gd name="T6" fmla="*/ 0 w 11"/>
                <a:gd name="T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30">
                  <a:moveTo>
                    <a:pt x="0" y="130"/>
                  </a:moveTo>
                  <a:lnTo>
                    <a:pt x="10" y="130"/>
                  </a:lnTo>
                  <a:lnTo>
                    <a:pt x="11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5424F3F-9D4A-4A7C-993C-8A967BED297C}"/>
                </a:ext>
              </a:extLst>
            </p:cNvPr>
            <p:cNvGrpSpPr/>
            <p:nvPr/>
          </p:nvGrpSpPr>
          <p:grpSpPr>
            <a:xfrm flipV="1">
              <a:off x="6646854" y="3944940"/>
              <a:ext cx="112713" cy="288925"/>
              <a:chOff x="6646854" y="3944940"/>
              <a:chExt cx="112713" cy="288925"/>
            </a:xfrm>
          </p:grpSpPr>
          <p:sp>
            <p:nvSpPr>
              <p:cNvPr id="147" name="Freeform 75">
                <a:extLst>
                  <a:ext uri="{FF2B5EF4-FFF2-40B4-BE49-F238E27FC236}">
                    <a16:creationId xmlns:a16="http://schemas.microsoft.com/office/drawing/2014/main" id="{B6022890-2FE1-4B1B-A633-165662240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54" y="4027490"/>
                <a:ext cx="17463" cy="206375"/>
              </a:xfrm>
              <a:custGeom>
                <a:avLst/>
                <a:gdLst>
                  <a:gd name="T0" fmla="*/ 0 w 11"/>
                  <a:gd name="T1" fmla="*/ 130 h 130"/>
                  <a:gd name="T2" fmla="*/ 10 w 11"/>
                  <a:gd name="T3" fmla="*/ 130 h 130"/>
                  <a:gd name="T4" fmla="*/ 11 w 11"/>
                  <a:gd name="T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30">
                    <a:moveTo>
                      <a:pt x="0" y="130"/>
                    </a:moveTo>
                    <a:lnTo>
                      <a:pt x="10" y="130"/>
                    </a:lnTo>
                    <a:lnTo>
                      <a:pt x="11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8" name="Freeform 76">
                <a:extLst>
                  <a:ext uri="{FF2B5EF4-FFF2-40B4-BE49-F238E27FC236}">
                    <a16:creationId xmlns:a16="http://schemas.microsoft.com/office/drawing/2014/main" id="{C2B593D3-E5D4-4949-A44B-0EE9F4FEF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854" y="3944940"/>
                <a:ext cx="112713" cy="111125"/>
              </a:xfrm>
              <a:custGeom>
                <a:avLst/>
                <a:gdLst>
                  <a:gd name="T0" fmla="*/ 35 w 71"/>
                  <a:gd name="T1" fmla="*/ 0 h 70"/>
                  <a:gd name="T2" fmla="*/ 71 w 71"/>
                  <a:gd name="T3" fmla="*/ 70 h 70"/>
                  <a:gd name="T4" fmla="*/ 35 w 71"/>
                  <a:gd name="T5" fmla="*/ 52 h 70"/>
                  <a:gd name="T6" fmla="*/ 0 w 71"/>
                  <a:gd name="T7" fmla="*/ 70 h 70"/>
                  <a:gd name="T8" fmla="*/ 35 w 71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0">
                    <a:moveTo>
                      <a:pt x="35" y="0"/>
                    </a:moveTo>
                    <a:lnTo>
                      <a:pt x="71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3" name="Rectangle 78">
              <a:extLst>
                <a:ext uri="{FF2B5EF4-FFF2-40B4-BE49-F238E27FC236}">
                  <a16:creationId xmlns:a16="http://schemas.microsoft.com/office/drawing/2014/main" id="{9969D44B-04CB-4A52-B216-6056B762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979" y="3197227"/>
              <a:ext cx="991550" cy="44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2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7ED6FAF-A168-4AEF-BA8E-8C9C81AE3F15}"/>
                </a:ext>
              </a:extLst>
            </p:cNvPr>
            <p:cNvGrpSpPr/>
            <p:nvPr/>
          </p:nvGrpSpPr>
          <p:grpSpPr>
            <a:xfrm flipH="1">
              <a:off x="8116880" y="3005139"/>
              <a:ext cx="647700" cy="755651"/>
              <a:chOff x="8116880" y="3005139"/>
              <a:chExt cx="647700" cy="755651"/>
            </a:xfrm>
          </p:grpSpPr>
          <p:sp>
            <p:nvSpPr>
              <p:cNvPr id="143" name="Line 67">
                <a:extLst>
                  <a:ext uri="{FF2B5EF4-FFF2-40B4-BE49-F238E27FC236}">
                    <a16:creationId xmlns:a16="http://schemas.microsoft.com/office/drawing/2014/main" id="{9854FD06-3AF9-41EF-9258-78614185E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6880" y="3052764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4" name="Line 70">
                <a:extLst>
                  <a:ext uri="{FF2B5EF4-FFF2-40B4-BE49-F238E27FC236}">
                    <a16:creationId xmlns:a16="http://schemas.microsoft.com/office/drawing/2014/main" id="{64DA1FE7-424D-444D-A97B-14A922089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6880" y="3697290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5" name="Freeform 68">
                <a:extLst>
                  <a:ext uri="{FF2B5EF4-FFF2-40B4-BE49-F238E27FC236}">
                    <a16:creationId xmlns:a16="http://schemas.microsoft.com/office/drawing/2014/main" id="{D4F97EA1-7A31-4FF6-98C9-30217420A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3455" y="3005139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6" name="Freeform 71">
                <a:extLst>
                  <a:ext uri="{FF2B5EF4-FFF2-40B4-BE49-F238E27FC236}">
                    <a16:creationId xmlns:a16="http://schemas.microsoft.com/office/drawing/2014/main" id="{E01CF666-C864-4317-94B9-53BEB8E25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3455" y="364966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C4C59AAC-604E-4AE4-B761-00E7ED67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035302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D133729B-A215-4FEC-8A0E-ED2DDEF72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006" y="3681415"/>
              <a:ext cx="565150" cy="7938"/>
            </a:xfrm>
            <a:custGeom>
              <a:avLst/>
              <a:gdLst>
                <a:gd name="T0" fmla="*/ 0 w 356"/>
                <a:gd name="T1" fmla="*/ 0 h 5"/>
                <a:gd name="T2" fmla="*/ 356 w 356"/>
                <a:gd name="T3" fmla="*/ 5 h 5"/>
                <a:gd name="T4" fmla="*/ 0 w 35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6" h="5">
                  <a:moveTo>
                    <a:pt x="0" y="0"/>
                  </a:moveTo>
                  <a:lnTo>
                    <a:pt x="35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60954A2-6C00-48E8-883C-D13EF777AC9C}"/>
                </a:ext>
              </a:extLst>
            </p:cNvPr>
            <p:cNvGrpSpPr/>
            <p:nvPr/>
          </p:nvGrpSpPr>
          <p:grpSpPr>
            <a:xfrm flipH="1" flipV="1">
              <a:off x="10201269" y="2409827"/>
              <a:ext cx="134937" cy="460375"/>
              <a:chOff x="10229844" y="2514602"/>
              <a:chExt cx="134937" cy="460375"/>
            </a:xfrm>
          </p:grpSpPr>
          <p:sp>
            <p:nvSpPr>
              <p:cNvPr id="141" name="Freeform 49">
                <a:extLst>
                  <a:ext uri="{FF2B5EF4-FFF2-40B4-BE49-F238E27FC236}">
                    <a16:creationId xmlns:a16="http://schemas.microsoft.com/office/drawing/2014/main" id="{21CF7BE7-D296-49C3-A771-69FBF088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5406" y="2597152"/>
                <a:ext cx="79375" cy="377825"/>
              </a:xfrm>
              <a:custGeom>
                <a:avLst/>
                <a:gdLst>
                  <a:gd name="T0" fmla="*/ 50 w 50"/>
                  <a:gd name="T1" fmla="*/ 238 h 238"/>
                  <a:gd name="T2" fmla="*/ 0 w 50"/>
                  <a:gd name="T3" fmla="*/ 238 h 238"/>
                  <a:gd name="T4" fmla="*/ 0 w 50"/>
                  <a:gd name="T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238">
                    <a:moveTo>
                      <a:pt x="50" y="238"/>
                    </a:moveTo>
                    <a:lnTo>
                      <a:pt x="0" y="238"/>
                    </a:lnTo>
                    <a:lnTo>
                      <a:pt x="0" y="0"/>
                    </a:lnTo>
                  </a:path>
                </a:pathLst>
              </a:custGeom>
              <a:noFill/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2" name="Freeform 50">
                <a:extLst>
                  <a:ext uri="{FF2B5EF4-FFF2-40B4-BE49-F238E27FC236}">
                    <a16:creationId xmlns:a16="http://schemas.microsoft.com/office/drawing/2014/main" id="{493AB921-866C-49FD-9E78-B4892C9DD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29844" y="2514602"/>
                <a:ext cx="111125" cy="111125"/>
              </a:xfrm>
              <a:custGeom>
                <a:avLst/>
                <a:gdLst>
                  <a:gd name="T0" fmla="*/ 35 w 70"/>
                  <a:gd name="T1" fmla="*/ 0 h 70"/>
                  <a:gd name="T2" fmla="*/ 70 w 70"/>
                  <a:gd name="T3" fmla="*/ 70 h 70"/>
                  <a:gd name="T4" fmla="*/ 35 w 70"/>
                  <a:gd name="T5" fmla="*/ 52 h 70"/>
                  <a:gd name="T6" fmla="*/ 0 w 70"/>
                  <a:gd name="T7" fmla="*/ 70 h 70"/>
                  <a:gd name="T8" fmla="*/ 35 w 7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lnTo>
                      <a:pt x="70" y="70"/>
                    </a:lnTo>
                    <a:lnTo>
                      <a:pt x="35" y="52"/>
                    </a:lnTo>
                    <a:lnTo>
                      <a:pt x="0" y="7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10101"/>
              </a:solidFill>
              <a:ln w="1588" cap="flat">
                <a:solidFill>
                  <a:srgbClr val="01010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2A42BC81-3DB5-4F0A-8A3B-E6A59B124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1880" y="2859089"/>
              <a:ext cx="1635126" cy="1068388"/>
            </a:xfrm>
            <a:custGeom>
              <a:avLst/>
              <a:gdLst>
                <a:gd name="T0" fmla="*/ 363 w 4141"/>
                <a:gd name="T1" fmla="*/ 0 h 2706"/>
                <a:gd name="T2" fmla="*/ 3667 w 4141"/>
                <a:gd name="T3" fmla="*/ 0 h 2706"/>
                <a:gd name="T4" fmla="*/ 4141 w 4141"/>
                <a:gd name="T5" fmla="*/ 383 h 2706"/>
                <a:gd name="T6" fmla="*/ 4141 w 4141"/>
                <a:gd name="T7" fmla="*/ 2278 h 2706"/>
                <a:gd name="T8" fmla="*/ 3771 w 4141"/>
                <a:gd name="T9" fmla="*/ 2704 h 2706"/>
                <a:gd name="T10" fmla="*/ 363 w 4141"/>
                <a:gd name="T11" fmla="*/ 2706 h 2706"/>
                <a:gd name="T12" fmla="*/ 0 w 4141"/>
                <a:gd name="T13" fmla="*/ 2300 h 2706"/>
                <a:gd name="T14" fmla="*/ 0 w 4141"/>
                <a:gd name="T15" fmla="*/ 406 h 2706"/>
                <a:gd name="T16" fmla="*/ 363 w 4141"/>
                <a:gd name="T17" fmla="*/ 0 h 2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2706">
                  <a:moveTo>
                    <a:pt x="363" y="0"/>
                  </a:moveTo>
                  <a:cubicBezTo>
                    <a:pt x="3667" y="0"/>
                    <a:pt x="3667" y="0"/>
                    <a:pt x="3667" y="0"/>
                  </a:cubicBezTo>
                  <a:cubicBezTo>
                    <a:pt x="4141" y="16"/>
                    <a:pt x="4141" y="383"/>
                    <a:pt x="4141" y="383"/>
                  </a:cubicBezTo>
                  <a:cubicBezTo>
                    <a:pt x="4141" y="2278"/>
                    <a:pt x="4141" y="2278"/>
                    <a:pt x="4141" y="2278"/>
                  </a:cubicBezTo>
                  <a:cubicBezTo>
                    <a:pt x="4141" y="2502"/>
                    <a:pt x="3972" y="2704"/>
                    <a:pt x="3771" y="2704"/>
                  </a:cubicBezTo>
                  <a:cubicBezTo>
                    <a:pt x="363" y="2706"/>
                    <a:pt x="363" y="2706"/>
                    <a:pt x="363" y="2706"/>
                  </a:cubicBezTo>
                  <a:cubicBezTo>
                    <a:pt x="162" y="2706"/>
                    <a:pt x="0" y="2525"/>
                    <a:pt x="0" y="230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181"/>
                    <a:pt x="162" y="0"/>
                    <a:pt x="363" y="0"/>
                  </a:cubicBezTo>
                  <a:close/>
                </a:path>
              </a:pathLst>
            </a:custGeom>
            <a:solidFill>
              <a:srgbClr val="047368"/>
            </a:solidFill>
            <a:ln w="1588" cap="flat">
              <a:solidFill>
                <a:srgbClr val="01010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Oval 58">
                  <a:extLst>
                    <a:ext uri="{FF2B5EF4-FFF2-40B4-BE49-F238E27FC236}">
                      <a16:creationId xmlns:a16="http://schemas.microsoft.com/office/drawing/2014/main" id="{3B650A68-2CD1-411F-A65B-9576D184AF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solidFill>
                  <a:srgbClr val="FBF49C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29" name="Oval 58">
                  <a:extLst>
                    <a:ext uri="{FF2B5EF4-FFF2-40B4-BE49-F238E27FC236}">
                      <a16:creationId xmlns:a16="http://schemas.microsoft.com/office/drawing/2014/main" id="{3B650A68-2CD1-411F-A65B-9576D184A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5694" y="2051052"/>
                  <a:ext cx="477838" cy="477838"/>
                </a:xfrm>
                <a:prstGeom prst="ellipse">
                  <a:avLst/>
                </a:prstGeom>
                <a:blipFill>
                  <a:blip r:embed="rId23"/>
                  <a:stretch>
                    <a:fillRect r="-3030" b="-1515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Freeform 59">
              <a:extLst>
                <a:ext uri="{FF2B5EF4-FFF2-40B4-BE49-F238E27FC236}">
                  <a16:creationId xmlns:a16="http://schemas.microsoft.com/office/drawing/2014/main" id="{B8E59B5E-A28F-49B8-97B6-AD7460D3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5080" y="4011615"/>
              <a:ext cx="19050" cy="204788"/>
            </a:xfrm>
            <a:custGeom>
              <a:avLst/>
              <a:gdLst>
                <a:gd name="T0" fmla="*/ 0 w 12"/>
                <a:gd name="T1" fmla="*/ 129 h 129"/>
                <a:gd name="T2" fmla="*/ 10 w 12"/>
                <a:gd name="T3" fmla="*/ 129 h 129"/>
                <a:gd name="T4" fmla="*/ 12 w 12"/>
                <a:gd name="T5" fmla="*/ 0 h 129"/>
                <a:gd name="T6" fmla="*/ 0 w 1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9">
                  <a:moveTo>
                    <a:pt x="0" y="129"/>
                  </a:moveTo>
                  <a:lnTo>
                    <a:pt x="10" y="129"/>
                  </a:lnTo>
                  <a:lnTo>
                    <a:pt x="1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91E18E6-D6E3-4DDA-A3B3-85CF7B40326F}"/>
                </a:ext>
              </a:extLst>
            </p:cNvPr>
            <p:cNvGrpSpPr/>
            <p:nvPr/>
          </p:nvGrpSpPr>
          <p:grpSpPr>
            <a:xfrm flipV="1">
              <a:off x="8916980" y="3927477"/>
              <a:ext cx="112713" cy="288926"/>
              <a:chOff x="8916980" y="3927477"/>
              <a:chExt cx="112713" cy="288926"/>
            </a:xfrm>
          </p:grpSpPr>
          <p:sp>
            <p:nvSpPr>
              <p:cNvPr id="139" name="Freeform 60">
                <a:extLst>
                  <a:ext uri="{FF2B5EF4-FFF2-40B4-BE49-F238E27FC236}">
                    <a16:creationId xmlns:a16="http://schemas.microsoft.com/office/drawing/2014/main" id="{49480666-DDC9-4E00-B99B-F134E949D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5080" y="4011615"/>
                <a:ext cx="19050" cy="204788"/>
              </a:xfrm>
              <a:custGeom>
                <a:avLst/>
                <a:gdLst>
                  <a:gd name="T0" fmla="*/ 0 w 12"/>
                  <a:gd name="T1" fmla="*/ 129 h 129"/>
                  <a:gd name="T2" fmla="*/ 10 w 12"/>
                  <a:gd name="T3" fmla="*/ 129 h 129"/>
                  <a:gd name="T4" fmla="*/ 12 w 12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29">
                    <a:moveTo>
                      <a:pt x="0" y="129"/>
                    </a:moveTo>
                    <a:lnTo>
                      <a:pt x="10" y="129"/>
                    </a:lnTo>
                    <a:lnTo>
                      <a:pt x="12" y="0"/>
                    </a:lnTo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0" name="Freeform 61">
                <a:extLst>
                  <a:ext uri="{FF2B5EF4-FFF2-40B4-BE49-F238E27FC236}">
                    <a16:creationId xmlns:a16="http://schemas.microsoft.com/office/drawing/2014/main" id="{960CDEAC-72E3-45DE-ABE0-270517127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6980" y="3927477"/>
                <a:ext cx="112713" cy="112713"/>
              </a:xfrm>
              <a:custGeom>
                <a:avLst/>
                <a:gdLst>
                  <a:gd name="T0" fmla="*/ 36 w 71"/>
                  <a:gd name="T1" fmla="*/ 0 h 71"/>
                  <a:gd name="T2" fmla="*/ 71 w 71"/>
                  <a:gd name="T3" fmla="*/ 71 h 71"/>
                  <a:gd name="T4" fmla="*/ 36 w 71"/>
                  <a:gd name="T5" fmla="*/ 53 h 71"/>
                  <a:gd name="T6" fmla="*/ 0 w 71"/>
                  <a:gd name="T7" fmla="*/ 71 h 71"/>
                  <a:gd name="T8" fmla="*/ 36 w 71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71" y="71"/>
                    </a:lnTo>
                    <a:lnTo>
                      <a:pt x="36" y="53"/>
                    </a:lnTo>
                    <a:lnTo>
                      <a:pt x="0" y="7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Oval 62">
                  <a:extLst>
                    <a:ext uri="{FF2B5EF4-FFF2-40B4-BE49-F238E27FC236}">
                      <a16:creationId xmlns:a16="http://schemas.microsoft.com/office/drawing/2014/main" id="{854015EC-85F6-4812-9867-00361CE4E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solidFill>
                  <a:srgbClr val="D1E8C5"/>
                </a:solid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132" name="Oval 62">
                  <a:extLst>
                    <a:ext uri="{FF2B5EF4-FFF2-40B4-BE49-F238E27FC236}">
                      <a16:creationId xmlns:a16="http://schemas.microsoft.com/office/drawing/2014/main" id="{854015EC-85F6-4812-9867-00361CE4ED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6955" y="4233865"/>
                  <a:ext cx="477838" cy="477838"/>
                </a:xfrm>
                <a:prstGeom prst="ellipse">
                  <a:avLst/>
                </a:prstGeom>
                <a:blipFill>
                  <a:blip r:embed="rId24"/>
                  <a:stretch>
                    <a:fillRect r="-6061" b="-4545"/>
                  </a:stretch>
                </a:blipFill>
                <a:ln w="1588" cap="flat">
                  <a:solidFill>
                    <a:srgbClr val="01010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Rectangle 63">
              <a:extLst>
                <a:ext uri="{FF2B5EF4-FFF2-40B4-BE49-F238E27FC236}">
                  <a16:creationId xmlns:a16="http://schemas.microsoft.com/office/drawing/2014/main" id="{5479C06F-012A-4372-81D1-BF5841064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693" y="3181352"/>
              <a:ext cx="991550" cy="44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d-ID" altLang="id-ID" sz="2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LSTM</a:t>
              </a:r>
              <a:endParaRPr kumimoji="0" lang="id-ID" altLang="id-ID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D5B90F0-53BF-4CAB-947F-10EB747D1378}"/>
                </a:ext>
              </a:extLst>
            </p:cNvPr>
            <p:cNvGrpSpPr/>
            <p:nvPr/>
          </p:nvGrpSpPr>
          <p:grpSpPr>
            <a:xfrm flipH="1">
              <a:off x="10387006" y="2985295"/>
              <a:ext cx="649285" cy="755651"/>
              <a:chOff x="10387006" y="2985295"/>
              <a:chExt cx="649285" cy="755651"/>
            </a:xfrm>
          </p:grpSpPr>
          <p:sp>
            <p:nvSpPr>
              <p:cNvPr id="135" name="Line 52">
                <a:extLst>
                  <a:ext uri="{FF2B5EF4-FFF2-40B4-BE49-F238E27FC236}">
                    <a16:creationId xmlns:a16="http://schemas.microsoft.com/office/drawing/2014/main" id="{08656C25-04FE-4B3F-9E39-F58E1C1A1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7006" y="3035302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6" name="Line 55">
                <a:extLst>
                  <a:ext uri="{FF2B5EF4-FFF2-40B4-BE49-F238E27FC236}">
                    <a16:creationId xmlns:a16="http://schemas.microsoft.com/office/drawing/2014/main" id="{7546B4E3-E3EA-4D2A-B95A-3303EBC81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87006" y="3681415"/>
                <a:ext cx="565150" cy="7938"/>
              </a:xfrm>
              <a:prstGeom prst="line">
                <a:avLst/>
              </a:pr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7" name="Freeform 9">
                <a:extLst>
                  <a:ext uri="{FF2B5EF4-FFF2-40B4-BE49-F238E27FC236}">
                    <a16:creationId xmlns:a16="http://schemas.microsoft.com/office/drawing/2014/main" id="{E655069D-BAE0-4E6E-8C27-F19042081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166" y="2985295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8" name="Freeform 12">
                <a:extLst>
                  <a:ext uri="{FF2B5EF4-FFF2-40B4-BE49-F238E27FC236}">
                    <a16:creationId xmlns:a16="http://schemas.microsoft.com/office/drawing/2014/main" id="{2F2D07EB-2104-4A8C-A811-5C31B9D10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166" y="3629821"/>
                <a:ext cx="111125" cy="111125"/>
              </a:xfrm>
              <a:custGeom>
                <a:avLst/>
                <a:gdLst>
                  <a:gd name="T0" fmla="*/ 70 w 70"/>
                  <a:gd name="T1" fmla="*/ 35 h 70"/>
                  <a:gd name="T2" fmla="*/ 0 w 70"/>
                  <a:gd name="T3" fmla="*/ 70 h 70"/>
                  <a:gd name="T4" fmla="*/ 18 w 70"/>
                  <a:gd name="T5" fmla="*/ 35 h 70"/>
                  <a:gd name="T6" fmla="*/ 0 w 70"/>
                  <a:gd name="T7" fmla="*/ 0 h 70"/>
                  <a:gd name="T8" fmla="*/ 70 w 70"/>
                  <a:gd name="T9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70">
                    <a:moveTo>
                      <a:pt x="70" y="35"/>
                    </a:moveTo>
                    <a:lnTo>
                      <a:pt x="0" y="70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29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-1.875E-6 0.1131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2.29167E-6 0.1131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-3.125E-6 0.11319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00039 0.12638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1527 L -0.00182 0.2104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9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1595 -0.0909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9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-0.15951 -0.09097 " pathEditMode="relative" rAng="0" ptsTypes="AA">
                                      <p:cBhvr>
                                        <p:cTn id="43" dur="1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9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-0.15951 -0.09097 " pathEditMode="relative" rAng="0" ptsTypes="AA">
                                      <p:cBhvr>
                                        <p:cTn id="55" dur="1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9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/>
      <p:bldP spid="399" grpId="0" animBg="1"/>
      <p:bldP spid="395" grpId="0" animBg="1"/>
      <p:bldP spid="431" grpId="0" animBg="1"/>
      <p:bldP spid="4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1CE7848-C658-4A08-BBCC-869D8CD1AA03}"/>
              </a:ext>
            </a:extLst>
          </p:cNvPr>
          <p:cNvSpPr/>
          <p:nvPr/>
        </p:nvSpPr>
        <p:spPr>
          <a:xfrm>
            <a:off x="4873175" y="152400"/>
            <a:ext cx="7061200" cy="1041400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465431A-7DEC-4332-BB9C-9936DA3508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4501" r="62365" b="24335"/>
          <a:stretch/>
        </p:blipFill>
        <p:spPr>
          <a:xfrm>
            <a:off x="368958" y="9000"/>
            <a:ext cx="5303575" cy="68400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05AD7B2-AA02-42EB-82E9-CF33CB4E8B4C}"/>
              </a:ext>
            </a:extLst>
          </p:cNvPr>
          <p:cNvGrpSpPr/>
          <p:nvPr/>
        </p:nvGrpSpPr>
        <p:grpSpPr>
          <a:xfrm>
            <a:off x="4501681" y="2919803"/>
            <a:ext cx="7099862" cy="931139"/>
            <a:chOff x="4501681" y="2919803"/>
            <a:chExt cx="7099862" cy="93113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3448A-E25B-4492-BA5D-61C383F65B6A}"/>
                </a:ext>
              </a:extLst>
            </p:cNvPr>
            <p:cNvGrpSpPr/>
            <p:nvPr/>
          </p:nvGrpSpPr>
          <p:grpSpPr>
            <a:xfrm>
              <a:off x="5637744" y="2919803"/>
              <a:ext cx="5963799" cy="888479"/>
              <a:chOff x="6441522" y="3635167"/>
              <a:chExt cx="3660359" cy="888479"/>
            </a:xfrm>
          </p:grpSpPr>
          <p:sp>
            <p:nvSpPr>
              <p:cNvPr id="21" name="Text Placeholder 10">
                <a:extLst>
                  <a:ext uri="{FF2B5EF4-FFF2-40B4-BE49-F238E27FC236}">
                    <a16:creationId xmlns:a16="http://schemas.microsoft.com/office/drawing/2014/main" id="{038CD368-D12B-41DF-9DC9-368ACA4BE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1522" y="3912583"/>
                <a:ext cx="3660359" cy="6110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cs typeface="Arial" pitchFamily="34" charset="0"/>
                  </a:rPr>
                  <a:t>Data yang </a:t>
                </a:r>
                <a:r>
                  <a:rPr lang="en-US" altLang="ko-KR" sz="1800" dirty="0" err="1">
                    <a:cs typeface="Arial" pitchFamily="34" charset="0"/>
                  </a:rPr>
                  <a:t>akan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digunakan</a:t>
                </a:r>
                <a:r>
                  <a:rPr lang="en-US" altLang="ko-KR" sz="1800" dirty="0">
                    <a:cs typeface="Arial" pitchFamily="34" charset="0"/>
                  </a:rPr>
                  <a:t> pada </a:t>
                </a:r>
                <a:r>
                  <a:rPr lang="en-US" altLang="ko-KR" sz="1800" dirty="0" err="1">
                    <a:cs typeface="Arial" pitchFamily="34" charset="0"/>
                  </a:rPr>
                  <a:t>penelitian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ini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adalah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harga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saham</a:t>
                </a:r>
                <a:r>
                  <a:rPr lang="en-US" altLang="ko-KR" sz="1800" dirty="0">
                    <a:cs typeface="Arial" pitchFamily="34" charset="0"/>
                  </a:rPr>
                  <a:t> PT Semen Indonesia (Persero) </a:t>
                </a:r>
                <a:r>
                  <a:rPr lang="en-US" altLang="ko-KR" sz="1800" dirty="0" err="1">
                    <a:cs typeface="Arial" pitchFamily="34" charset="0"/>
                  </a:rPr>
                  <a:t>Tbk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saat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harga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penutupan</a:t>
                </a:r>
                <a:r>
                  <a:rPr lang="en-US" altLang="ko-KR" sz="1800" dirty="0">
                    <a:cs typeface="Arial" pitchFamily="34" charset="0"/>
                  </a:rPr>
                  <a:t>. </a:t>
                </a:r>
                <a:endParaRPr lang="ko-KR" altLang="en-US" sz="1800" dirty="0">
                  <a:cs typeface="Arial" pitchFamily="34" charset="0"/>
                </a:endParaRPr>
              </a:p>
            </p:txBody>
          </p:sp>
          <p:sp>
            <p:nvSpPr>
              <p:cNvPr id="24" name="Text Placeholder 13">
                <a:extLst>
                  <a:ext uri="{FF2B5EF4-FFF2-40B4-BE49-F238E27FC236}">
                    <a16:creationId xmlns:a16="http://schemas.microsoft.com/office/drawing/2014/main" id="{8F8BB76D-EF2B-47D5-87EC-919EEFCCC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1522" y="3635167"/>
                <a:ext cx="3655348" cy="28638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1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Saham</a:t>
                </a:r>
                <a:endPara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C604F3-2E0C-4F4C-A326-DAFC1724504B}"/>
                </a:ext>
              </a:extLst>
            </p:cNvPr>
            <p:cNvGrpSpPr/>
            <p:nvPr/>
          </p:nvGrpSpPr>
          <p:grpSpPr>
            <a:xfrm>
              <a:off x="4501681" y="2986846"/>
              <a:ext cx="864000" cy="864096"/>
              <a:chOff x="4555817" y="3152712"/>
              <a:chExt cx="864000" cy="86409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555817" y="3152712"/>
                <a:ext cx="864000" cy="864096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Graphic 42" descr="Bank">
                <a:extLst>
                  <a:ext uri="{FF2B5EF4-FFF2-40B4-BE49-F238E27FC236}">
                    <a16:creationId xmlns:a16="http://schemas.microsoft.com/office/drawing/2014/main" id="{DB3DFB46-1531-4F3F-A0CA-148818EDD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93435" y="3243892"/>
                <a:ext cx="611063" cy="611063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BB24EC-9C89-4284-9ABD-8FBC17CEE7CD}"/>
              </a:ext>
            </a:extLst>
          </p:cNvPr>
          <p:cNvGrpSpPr/>
          <p:nvPr/>
        </p:nvGrpSpPr>
        <p:grpSpPr>
          <a:xfrm>
            <a:off x="4788644" y="4178112"/>
            <a:ext cx="6789836" cy="968740"/>
            <a:chOff x="4788644" y="4178112"/>
            <a:chExt cx="6789836" cy="9687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30B8BE6-4CC7-419E-B325-CEFBF8E3C539}"/>
                </a:ext>
              </a:extLst>
            </p:cNvPr>
            <p:cNvGrpSpPr/>
            <p:nvPr/>
          </p:nvGrpSpPr>
          <p:grpSpPr>
            <a:xfrm>
              <a:off x="5986989" y="4178112"/>
              <a:ext cx="5591491" cy="888479"/>
              <a:chOff x="6704152" y="4782653"/>
              <a:chExt cx="3660359" cy="888479"/>
            </a:xfrm>
          </p:grpSpPr>
          <p:sp>
            <p:nvSpPr>
              <p:cNvPr id="22" name="Text Placeholder 11">
                <a:extLst>
                  <a:ext uri="{FF2B5EF4-FFF2-40B4-BE49-F238E27FC236}">
                    <a16:creationId xmlns:a16="http://schemas.microsoft.com/office/drawing/2014/main" id="{31CEF828-E601-4440-92DE-B99322C795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4152" y="5060069"/>
                <a:ext cx="3660359" cy="6110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 fontAlgn="base"/>
                <a:r>
                  <a:rPr lang="en-US" sz="1800" dirty="0" err="1"/>
                  <a:t>Metode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digunakan</a:t>
                </a:r>
                <a:r>
                  <a:rPr lang="en-US" sz="1800" dirty="0"/>
                  <a:t> LSTM (</a:t>
                </a:r>
                <a:r>
                  <a:rPr lang="en-US" sz="1800" i="1" dirty="0"/>
                  <a:t>Long-Short Term Memory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banyak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urutan</a:t>
                </a:r>
                <a:r>
                  <a:rPr lang="en-US" sz="1800" dirty="0"/>
                  <a:t> 5 </a:t>
                </a:r>
                <a:endParaRPr lang="id-ID" sz="1800" dirty="0"/>
              </a:p>
            </p:txBody>
          </p:sp>
          <p:sp>
            <p:nvSpPr>
              <p:cNvPr id="25" name="Text Placeholder 14">
                <a:extLst>
                  <a:ext uri="{FF2B5EF4-FFF2-40B4-BE49-F238E27FC236}">
                    <a16:creationId xmlns:a16="http://schemas.microsoft.com/office/drawing/2014/main" id="{0CFC24BE-F215-4124-9BF6-92BF730358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4152" y="4782653"/>
                <a:ext cx="3655348" cy="28638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1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Metode</a:t>
                </a:r>
                <a:endPara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085418C-482C-4288-A2D2-F69110B00B30}"/>
                </a:ext>
              </a:extLst>
            </p:cNvPr>
            <p:cNvGrpSpPr/>
            <p:nvPr/>
          </p:nvGrpSpPr>
          <p:grpSpPr>
            <a:xfrm>
              <a:off x="4788644" y="4282756"/>
              <a:ext cx="864000" cy="864096"/>
              <a:chOff x="4772107" y="4368598"/>
              <a:chExt cx="864000" cy="86409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772107" y="4368598"/>
                <a:ext cx="864000" cy="864096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Graphic 46" descr="Robot">
                <a:extLst>
                  <a:ext uri="{FF2B5EF4-FFF2-40B4-BE49-F238E27FC236}">
                    <a16:creationId xmlns:a16="http://schemas.microsoft.com/office/drawing/2014/main" id="{E3160435-263C-4077-A851-F864E2270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85875" y="4457014"/>
                <a:ext cx="666324" cy="666324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0A1A5-AD79-4A0A-9A8D-ABA4D1BFD79A}"/>
              </a:ext>
            </a:extLst>
          </p:cNvPr>
          <p:cNvGrpSpPr/>
          <p:nvPr/>
        </p:nvGrpSpPr>
        <p:grpSpPr>
          <a:xfrm>
            <a:off x="4236549" y="1619293"/>
            <a:ext cx="7183243" cy="945861"/>
            <a:chOff x="4236549" y="1619293"/>
            <a:chExt cx="7183243" cy="94586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899B13E-225D-4362-9DE3-BBAE86E38EC7}"/>
                </a:ext>
              </a:extLst>
            </p:cNvPr>
            <p:cNvGrpSpPr/>
            <p:nvPr/>
          </p:nvGrpSpPr>
          <p:grpSpPr>
            <a:xfrm>
              <a:off x="5365681" y="1619293"/>
              <a:ext cx="6054111" cy="888479"/>
              <a:chOff x="6188417" y="2478156"/>
              <a:chExt cx="3660359" cy="888479"/>
            </a:xfrm>
          </p:grpSpPr>
          <p:sp>
            <p:nvSpPr>
              <p:cNvPr id="20" name="Text Placeholder 9">
                <a:extLst>
                  <a:ext uri="{FF2B5EF4-FFF2-40B4-BE49-F238E27FC236}">
                    <a16:creationId xmlns:a16="http://schemas.microsoft.com/office/drawing/2014/main" id="{1512D697-B551-4C5F-BE67-EAF89F1504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8417" y="2755572"/>
                <a:ext cx="3660359" cy="6110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cs typeface="Arial" pitchFamily="34" charset="0"/>
                  </a:rPr>
                  <a:t>Data yang </a:t>
                </a:r>
                <a:r>
                  <a:rPr lang="en-US" altLang="ko-KR" sz="1800" dirty="0" err="1">
                    <a:cs typeface="Arial" pitchFamily="34" charset="0"/>
                  </a:rPr>
                  <a:t>akan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digunakan</a:t>
                </a:r>
                <a:r>
                  <a:rPr lang="en-US" altLang="ko-KR" sz="1800" dirty="0">
                    <a:cs typeface="Arial" pitchFamily="34" charset="0"/>
                  </a:rPr>
                  <a:t> pada </a:t>
                </a:r>
                <a:r>
                  <a:rPr lang="en-US" altLang="ko-KR" sz="1800" dirty="0" err="1">
                    <a:cs typeface="Arial" pitchFamily="34" charset="0"/>
                  </a:rPr>
                  <a:t>penelitian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ini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adalah</a:t>
                </a:r>
                <a:r>
                  <a:rPr lang="en-US" altLang="ko-KR" sz="1800" dirty="0">
                    <a:cs typeface="Arial" pitchFamily="34" charset="0"/>
                  </a:rPr>
                  <a:t> data </a:t>
                </a:r>
                <a:r>
                  <a:rPr lang="en-US" altLang="ko-KR" sz="1800" dirty="0" err="1">
                    <a:cs typeface="Arial" pitchFamily="34" charset="0"/>
                  </a:rPr>
                  <a:t>saham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disitus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Alphavantage</a:t>
                </a:r>
                <a:r>
                  <a:rPr lang="en-US" altLang="ko-KR" sz="1800" dirty="0">
                    <a:cs typeface="Arial" pitchFamily="34" charset="0"/>
                  </a:rPr>
                  <a:t>(</a:t>
                </a:r>
                <a:r>
                  <a:rPr lang="en-US" altLang="ko-KR" sz="1800" dirty="0">
                    <a:cs typeface="Arial" pitchFamily="34" charset="0"/>
                    <a:hlinkClick r:id="rId8"/>
                  </a:rPr>
                  <a:t>https://www.alphavantage.co/</a:t>
                </a:r>
                <a:r>
                  <a:rPr lang="en-US" altLang="ko-KR" sz="1800" dirty="0">
                    <a:cs typeface="Arial" pitchFamily="34" charset="0"/>
                  </a:rPr>
                  <a:t>) dan situs </a:t>
                </a:r>
                <a:r>
                  <a:rPr lang="en-US" altLang="ko-KR" sz="1800" dirty="0" err="1">
                    <a:cs typeface="Arial" pitchFamily="34" charset="0"/>
                  </a:rPr>
                  <a:t>pendukungnya</a:t>
                </a:r>
                <a:r>
                  <a:rPr lang="en-US" altLang="ko-KR" sz="1800" dirty="0">
                    <a:cs typeface="Arial" pitchFamily="34" charset="0"/>
                  </a:rPr>
                  <a:t> yahoo finance. </a:t>
                </a:r>
                <a:endParaRPr lang="ko-KR" altLang="en-US" sz="1800" dirty="0">
                  <a:cs typeface="Arial" pitchFamily="34" charset="0"/>
                </a:endParaRPr>
              </a:p>
            </p:txBody>
          </p:sp>
          <p:sp>
            <p:nvSpPr>
              <p:cNvPr id="23" name="Text Placeholder 12">
                <a:extLst>
                  <a:ext uri="{FF2B5EF4-FFF2-40B4-BE49-F238E27FC236}">
                    <a16:creationId xmlns:a16="http://schemas.microsoft.com/office/drawing/2014/main" id="{5AB8EDF4-3119-4209-8570-1CBF94ADF3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8417" y="2478156"/>
                <a:ext cx="3655348" cy="28638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1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Data </a:t>
                </a:r>
                <a:endPara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C613D9D-631F-4B05-BD60-AE73E183133A}"/>
                </a:ext>
              </a:extLst>
            </p:cNvPr>
            <p:cNvGrpSpPr/>
            <p:nvPr/>
          </p:nvGrpSpPr>
          <p:grpSpPr>
            <a:xfrm>
              <a:off x="4236549" y="1701058"/>
              <a:ext cx="864000" cy="864096"/>
              <a:chOff x="4328018" y="1935421"/>
              <a:chExt cx="864000" cy="864096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328018" y="1935421"/>
                <a:ext cx="864000" cy="864096"/>
              </a:xfrm>
              <a:prstGeom prst="ellipse">
                <a:avLst/>
              </a:prstGeom>
              <a:solidFill>
                <a:srgbClr val="EFC569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9" name="Graphic 48" descr="Books on shelf">
                <a:extLst>
                  <a:ext uri="{FF2B5EF4-FFF2-40B4-BE49-F238E27FC236}">
                    <a16:creationId xmlns:a16="http://schemas.microsoft.com/office/drawing/2014/main" id="{42DBA4C0-CFE0-4854-95D7-17B3DA422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72122" y="2087337"/>
                <a:ext cx="611063" cy="611063"/>
              </a:xfrm>
              <a:prstGeom prst="rect">
                <a:avLst/>
              </a:prstGeom>
            </p:spPr>
          </p:pic>
        </p:grp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3207F22-08CD-4714-836D-17FA026F6CB0}"/>
              </a:ext>
            </a:extLst>
          </p:cNvPr>
          <p:cNvSpPr/>
          <p:nvPr/>
        </p:nvSpPr>
        <p:spPr>
          <a:xfrm>
            <a:off x="5143500" y="152400"/>
            <a:ext cx="7061200" cy="1041400"/>
          </a:xfrm>
          <a:custGeom>
            <a:avLst/>
            <a:gdLst>
              <a:gd name="connsiteX0" fmla="*/ 7048500 w 7061200"/>
              <a:gd name="connsiteY0" fmla="*/ 12700 h 1041400"/>
              <a:gd name="connsiteX1" fmla="*/ 0 w 7061200"/>
              <a:gd name="connsiteY1" fmla="*/ 0 h 1041400"/>
              <a:gd name="connsiteX2" fmla="*/ 292100 w 7061200"/>
              <a:gd name="connsiteY2" fmla="*/ 1028700 h 1041400"/>
              <a:gd name="connsiteX3" fmla="*/ 7061200 w 7061200"/>
              <a:gd name="connsiteY3" fmla="*/ 1041400 h 1041400"/>
              <a:gd name="connsiteX4" fmla="*/ 7048500 w 7061200"/>
              <a:gd name="connsiteY4" fmla="*/ 127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1200" h="1041400">
                <a:moveTo>
                  <a:pt x="7048500" y="12700"/>
                </a:moveTo>
                <a:lnTo>
                  <a:pt x="0" y="0"/>
                </a:lnTo>
                <a:lnTo>
                  <a:pt x="292100" y="1028700"/>
                </a:lnTo>
                <a:lnTo>
                  <a:pt x="7061200" y="1041400"/>
                </a:lnTo>
                <a:lnTo>
                  <a:pt x="7048500" y="127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362A5D1-B77D-441E-969A-078B7C4CB769}"/>
              </a:ext>
            </a:extLst>
          </p:cNvPr>
          <p:cNvSpPr txBox="1">
            <a:spLocks/>
          </p:cNvSpPr>
          <p:nvPr/>
        </p:nvSpPr>
        <p:spPr>
          <a:xfrm>
            <a:off x="5672533" y="-316631"/>
            <a:ext cx="596380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</a:rPr>
              <a:t>Batasan-Batasan </a:t>
            </a:r>
            <a:r>
              <a:rPr lang="en-US" altLang="ko-KR" b="1" dirty="0" err="1">
                <a:solidFill>
                  <a:schemeClr val="bg1"/>
                </a:solidFill>
              </a:rPr>
              <a:t>Masalah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DBEDDE-14F5-49C7-8B84-6333EFDD9870}"/>
              </a:ext>
            </a:extLst>
          </p:cNvPr>
          <p:cNvGrpSpPr/>
          <p:nvPr/>
        </p:nvGrpSpPr>
        <p:grpSpPr>
          <a:xfrm>
            <a:off x="5143500" y="5473411"/>
            <a:ext cx="6348048" cy="927076"/>
            <a:chOff x="5143500" y="5473411"/>
            <a:chExt cx="6348048" cy="9270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F1401AC-E7C1-4C39-839E-EF9A19D59CFE}"/>
                </a:ext>
              </a:extLst>
            </p:cNvPr>
            <p:cNvGrpSpPr/>
            <p:nvPr/>
          </p:nvGrpSpPr>
          <p:grpSpPr>
            <a:xfrm>
              <a:off x="5143500" y="5536391"/>
              <a:ext cx="864000" cy="864096"/>
              <a:chOff x="5127801" y="5503536"/>
              <a:chExt cx="864000" cy="86409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8307494-A44B-4D9C-8C3D-7004976659DF}"/>
                  </a:ext>
                </a:extLst>
              </p:cNvPr>
              <p:cNvSpPr/>
              <p:nvPr/>
            </p:nvSpPr>
            <p:spPr>
              <a:xfrm>
                <a:off x="5127801" y="5503536"/>
                <a:ext cx="864000" cy="864096"/>
              </a:xfrm>
              <a:prstGeom prst="ellipse">
                <a:avLst/>
              </a:prstGeom>
              <a:solidFill>
                <a:srgbClr val="96C07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5" name="Graphic 44" descr="Document">
                <a:extLst>
                  <a:ext uri="{FF2B5EF4-FFF2-40B4-BE49-F238E27FC236}">
                    <a16:creationId xmlns:a16="http://schemas.microsoft.com/office/drawing/2014/main" id="{9DC09D8B-9E54-4C6F-96AA-E57132972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285857" y="5630052"/>
                <a:ext cx="611063" cy="611063"/>
              </a:xfrm>
              <a:prstGeom prst="rect">
                <a:avLst/>
              </a:prstGeom>
            </p:spPr>
          </p:pic>
        </p:grpSp>
        <p:grpSp>
          <p:nvGrpSpPr>
            <p:cNvPr id="59" name="그룹 5">
              <a:extLst>
                <a:ext uri="{FF2B5EF4-FFF2-40B4-BE49-F238E27FC236}">
                  <a16:creationId xmlns:a16="http://schemas.microsoft.com/office/drawing/2014/main" id="{5A7109F8-BFC4-477A-A9FD-EE21062DE2E5}"/>
                </a:ext>
              </a:extLst>
            </p:cNvPr>
            <p:cNvGrpSpPr/>
            <p:nvPr/>
          </p:nvGrpSpPr>
          <p:grpSpPr>
            <a:xfrm>
              <a:off x="6301413" y="5473411"/>
              <a:ext cx="5190135" cy="927076"/>
              <a:chOff x="6704152" y="4782653"/>
              <a:chExt cx="3660359" cy="888479"/>
            </a:xfrm>
          </p:grpSpPr>
          <p:sp>
            <p:nvSpPr>
              <p:cNvPr id="60" name="Text Placeholder 11">
                <a:extLst>
                  <a:ext uri="{FF2B5EF4-FFF2-40B4-BE49-F238E27FC236}">
                    <a16:creationId xmlns:a16="http://schemas.microsoft.com/office/drawing/2014/main" id="{91C43998-5411-4578-8E98-09A862AE41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4152" y="5060069"/>
                <a:ext cx="3660359" cy="6110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ko-KR" sz="1800" dirty="0">
                    <a:cs typeface="Arial" pitchFamily="34" charset="0"/>
                  </a:rPr>
                  <a:t>Data </a:t>
                </a:r>
                <a:r>
                  <a:rPr lang="en-US" altLang="ko-KR" sz="1800" dirty="0" err="1">
                    <a:cs typeface="Arial" pitchFamily="34" charset="0"/>
                  </a:rPr>
                  <a:t>saham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tidak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mempertimbangkan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hari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libur</a:t>
                </a:r>
                <a:r>
                  <a:rPr lang="en-US" altLang="ko-KR" sz="1800" dirty="0">
                    <a:cs typeface="Arial" pitchFamily="34" charset="0"/>
                  </a:rPr>
                  <a:t>. Dan data yang </a:t>
                </a:r>
                <a:r>
                  <a:rPr lang="en-US" altLang="ko-KR" sz="1800" dirty="0" err="1">
                    <a:cs typeface="Arial" pitchFamily="34" charset="0"/>
                  </a:rPr>
                  <a:t>dipakai</a:t>
                </a:r>
                <a:r>
                  <a:rPr lang="en-US" altLang="ko-KR" sz="1800" dirty="0">
                    <a:cs typeface="Arial" pitchFamily="34" charset="0"/>
                  </a:rPr>
                  <a:t> 1500 data, </a:t>
                </a:r>
                <a:r>
                  <a:rPr lang="en-US" altLang="ko-KR" sz="1800" dirty="0" err="1">
                    <a:cs typeface="Arial" pitchFamily="34" charset="0"/>
                  </a:rPr>
                  <a:t>dari</a:t>
                </a:r>
                <a:r>
                  <a:rPr lang="en-US" altLang="ko-KR" sz="1800" dirty="0">
                    <a:cs typeface="Arial" pitchFamily="34" charset="0"/>
                  </a:rPr>
                  <a:t> </a:t>
                </a:r>
                <a:r>
                  <a:rPr lang="en-US" altLang="ko-KR" sz="1800" dirty="0" err="1">
                    <a:cs typeface="Arial" pitchFamily="34" charset="0"/>
                  </a:rPr>
                  <a:t>tanggal</a:t>
                </a:r>
                <a:r>
                  <a:rPr lang="en-US" altLang="ko-KR" sz="1800" dirty="0">
                    <a:cs typeface="Arial" pitchFamily="34" charset="0"/>
                  </a:rPr>
                  <a:t> (09/01/2014) </a:t>
                </a:r>
                <a:r>
                  <a:rPr lang="en-US" altLang="ko-KR" sz="1800" dirty="0" err="1">
                    <a:cs typeface="Arial" pitchFamily="34" charset="0"/>
                  </a:rPr>
                  <a:t>sampai</a:t>
                </a:r>
                <a:r>
                  <a:rPr lang="en-US" altLang="ko-KR" sz="1800" dirty="0">
                    <a:cs typeface="Arial" pitchFamily="34" charset="0"/>
                  </a:rPr>
                  <a:t> (09/01/2020)</a:t>
                </a:r>
              </a:p>
            </p:txBody>
          </p:sp>
          <p:sp>
            <p:nvSpPr>
              <p:cNvPr id="61" name="Text Placeholder 14">
                <a:extLst>
                  <a:ext uri="{FF2B5EF4-FFF2-40B4-BE49-F238E27FC236}">
                    <a16:creationId xmlns:a16="http://schemas.microsoft.com/office/drawing/2014/main" id="{EC07E8B8-36A0-495B-B9EC-5B1225B95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4152" y="4782653"/>
                <a:ext cx="3655348" cy="286382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sz="1400" b="1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Spesifik</a:t>
                </a:r>
                <a:r>
                  <a:rPr lang="en-US" altLang="ko-K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Data</a:t>
                </a:r>
                <a:endParaRPr lang="ko-KR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58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AD17-D546-4A6F-B724-16E77478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Optiamsi</a:t>
            </a:r>
            <a:r>
              <a:rPr lang="en-US" b="1" dirty="0"/>
              <a:t> </a:t>
            </a:r>
            <a:r>
              <a:rPr lang="en-US" b="1" dirty="0" err="1"/>
              <a:t>bobot</a:t>
            </a:r>
            <a:r>
              <a:rPr lang="en-US" b="1" dirty="0"/>
              <a:t> </a:t>
            </a:r>
            <a:endParaRPr lang="id-ID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3D51D0-E394-424A-B60C-9303BE8431CC}"/>
              </a:ext>
            </a:extLst>
          </p:cNvPr>
          <p:cNvGrpSpPr/>
          <p:nvPr/>
        </p:nvGrpSpPr>
        <p:grpSpPr>
          <a:xfrm>
            <a:off x="0" y="1783023"/>
            <a:ext cx="11877876" cy="1242319"/>
            <a:chOff x="0" y="1846523"/>
            <a:chExt cx="11877876" cy="12423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3AEB8B5-D53B-4212-8803-8F8284EEF03B}"/>
                    </a:ext>
                  </a:extLst>
                </p:cNvPr>
                <p:cNvSpPr/>
                <p:nvPr/>
              </p:nvSpPr>
              <p:spPr>
                <a:xfrm>
                  <a:off x="0" y="1846523"/>
                  <a:ext cx="11877876" cy="640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𝐵𝑎𝑟𝑢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𝐿𝑎𝑚𝑎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𝑙𝑒𝑎𝑟𝑛𝑖𝑛𝑔</m:t>
                        </m:r>
                        <m:r>
                          <m:rPr>
                            <m:lit/>
                          </m:rPr>
                          <a:rPr lang="id-ID" sz="2800" i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id-ID" sz="2800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id-ID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d-ID" sz="2800" i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id-ID" sz="2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id-ID" sz="28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3AEB8B5-D53B-4212-8803-8F8284EEF0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846523"/>
                  <a:ext cx="11877876" cy="6409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108">
                  <a:extLst>
                    <a:ext uri="{FF2B5EF4-FFF2-40B4-BE49-F238E27FC236}">
                      <a16:creationId xmlns:a16="http://schemas.microsoft.com/office/drawing/2014/main" id="{ED619346-6373-4317-A11C-6A2BB8B5FBC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612993" y="2437175"/>
                  <a:ext cx="1110881" cy="605169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id-ID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6" name="Oval 108">
                  <a:extLst>
                    <a:ext uri="{FF2B5EF4-FFF2-40B4-BE49-F238E27FC236}">
                      <a16:creationId xmlns:a16="http://schemas.microsoft.com/office/drawing/2014/main" id="{ED619346-6373-4317-A11C-6A2BB8B5F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12993" y="2437175"/>
                  <a:ext cx="1110881" cy="60516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93">
                  <a:extLst>
                    <a:ext uri="{FF2B5EF4-FFF2-40B4-BE49-F238E27FC236}">
                      <a16:creationId xmlns:a16="http://schemas.microsoft.com/office/drawing/2014/main" id="{5DC297C4-A5AB-4E79-A2CE-CA05E87FF1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8089" y="2447894"/>
                  <a:ext cx="1312170" cy="640948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1600" dirty="0"/>
                    <a:t> = 0,2</a:t>
                  </a:r>
                  <a:endParaRPr lang="id-ID" sz="1600" dirty="0"/>
                </a:p>
                <a:p>
                  <a:pPr algn="ctr"/>
                  <a:endParaRPr lang="id-ID" sz="1600" dirty="0"/>
                </a:p>
              </p:txBody>
            </p:sp>
          </mc:Choice>
          <mc:Fallback>
            <p:sp>
              <p:nvSpPr>
                <p:cNvPr id="12" name="Oval 93">
                  <a:extLst>
                    <a:ext uri="{FF2B5EF4-FFF2-40B4-BE49-F238E27FC236}">
                      <a16:creationId xmlns:a16="http://schemas.microsoft.com/office/drawing/2014/main" id="{5DC297C4-A5AB-4E79-A2CE-CA05E87FF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8089" y="2447894"/>
                  <a:ext cx="1312170" cy="64094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93">
                  <a:extLst>
                    <a:ext uri="{FF2B5EF4-FFF2-40B4-BE49-F238E27FC236}">
                      <a16:creationId xmlns:a16="http://schemas.microsoft.com/office/drawing/2014/main" id="{2CC2B291-C502-445E-A252-7614A8BFC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8126" y="2437175"/>
                  <a:ext cx="1312170" cy="640948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160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id-ID" sz="16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d-ID" sz="1600" i="1">
                            <a:latin typeface="Cambria Math" panose="02040503050406030204" pitchFamily="18" charset="0"/>
                          </a:rPr>
                          <m:t>𝐵𝑎𝑟𝑢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13" name="Oval 93">
                  <a:extLst>
                    <a:ext uri="{FF2B5EF4-FFF2-40B4-BE49-F238E27FC236}">
                      <a16:creationId xmlns:a16="http://schemas.microsoft.com/office/drawing/2014/main" id="{2CC2B291-C502-445E-A252-7614A8BFC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8126" y="2437175"/>
                  <a:ext cx="1312170" cy="64094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93">
                  <a:extLst>
                    <a:ext uri="{FF2B5EF4-FFF2-40B4-BE49-F238E27FC236}">
                      <a16:creationId xmlns:a16="http://schemas.microsoft.com/office/drawing/2014/main" id="{0FB3CBEA-7EBC-4874-A077-E87F81686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3185" y="2437175"/>
                  <a:ext cx="1312170" cy="640948"/>
                </a:xfrm>
                <a:prstGeom prst="ellipse">
                  <a:avLst/>
                </a:prstGeom>
                <a:solidFill>
                  <a:srgbClr val="FF9933"/>
                </a:solid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id-ID" sz="1600" dirty="0"/>
                </a:p>
              </p:txBody>
            </p:sp>
          </mc:Choice>
          <mc:Fallback>
            <p:sp>
              <p:nvSpPr>
                <p:cNvPr id="14" name="Oval 93">
                  <a:extLst>
                    <a:ext uri="{FF2B5EF4-FFF2-40B4-BE49-F238E27FC236}">
                      <a16:creationId xmlns:a16="http://schemas.microsoft.com/office/drawing/2014/main" id="{0FB3CBEA-7EBC-4874-A077-E87F816867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03185" y="2437175"/>
                  <a:ext cx="1312170" cy="64094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4763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93">
                <a:extLst>
                  <a:ext uri="{FF2B5EF4-FFF2-40B4-BE49-F238E27FC236}">
                    <a16:creationId xmlns:a16="http://schemas.microsoft.com/office/drawing/2014/main" id="{F6083538-05AB-4697-ADF1-88A21F365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9915" y="4138211"/>
                <a:ext cx="1312170" cy="640948"/>
              </a:xfrm>
              <a:prstGeom prst="ellipse">
                <a:avLst/>
              </a:prstGeom>
              <a:solidFill>
                <a:srgbClr val="FF9933"/>
              </a:solid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6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16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d-ID" sz="1600" i="1">
                          <a:latin typeface="Cambria Math" panose="02040503050406030204" pitchFamily="18" charset="0"/>
                        </a:rPr>
                        <m:t>𝐵𝑎𝑟𝑢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>
          <p:sp>
            <p:nvSpPr>
              <p:cNvPr id="24" name="Oval 93">
                <a:extLst>
                  <a:ext uri="{FF2B5EF4-FFF2-40B4-BE49-F238E27FC236}">
                    <a16:creationId xmlns:a16="http://schemas.microsoft.com/office/drawing/2014/main" id="{F6083538-05AB-4697-ADF1-88A21F365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9915" y="4138211"/>
                <a:ext cx="1312170" cy="6409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4763" cap="flat">
                <a:noFill/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11E4B3F-A07D-47A8-BBA9-A82998946849}"/>
              </a:ext>
            </a:extLst>
          </p:cNvPr>
          <p:cNvSpPr txBox="1"/>
          <p:nvPr/>
        </p:nvSpPr>
        <p:spPr>
          <a:xfrm>
            <a:off x="2825750" y="4871494"/>
            <a:ext cx="654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Bobot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proses </a:t>
            </a:r>
            <a:r>
              <a:rPr lang="en-US" sz="2400" dirty="0" err="1"/>
              <a:t>selanjutnya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proses </a:t>
            </a:r>
            <a:r>
              <a:rPr lang="en-US" sz="2400" dirty="0" err="1"/>
              <a:t>pelatihan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4730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B74E03-AD7B-4F32-89FC-06147EFF4CED}"/>
              </a:ext>
            </a:extLst>
          </p:cNvPr>
          <p:cNvSpPr txBox="1"/>
          <p:nvPr/>
        </p:nvSpPr>
        <p:spPr>
          <a:xfrm>
            <a:off x="5486399" y="1402422"/>
            <a:ext cx="6527800" cy="9787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KAJIAN PUSTAKA </a:t>
            </a:r>
            <a:endParaRPr lang="id-ID" sz="9600" dirty="0">
              <a:solidFill>
                <a:schemeClr val="bg1"/>
              </a:solidFill>
              <a:latin typeface="Titillium 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37CED-D6CA-4912-A101-5F845C1A39E3}"/>
              </a:ext>
            </a:extLst>
          </p:cNvPr>
          <p:cNvSpPr/>
          <p:nvPr/>
        </p:nvSpPr>
        <p:spPr>
          <a:xfrm>
            <a:off x="5884227" y="2497542"/>
            <a:ext cx="5732144" cy="44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6A2D45-FE71-45F3-BC5E-44FEBBFAC98A}"/>
              </a:ext>
            </a:extLst>
          </p:cNvPr>
          <p:cNvGrpSpPr/>
          <p:nvPr/>
        </p:nvGrpSpPr>
        <p:grpSpPr>
          <a:xfrm>
            <a:off x="5770073" y="2744143"/>
            <a:ext cx="5846298" cy="3374303"/>
            <a:chOff x="5885014" y="654503"/>
            <a:chExt cx="6066492" cy="35013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E8CF79-C4DC-4256-B3FC-D8396EF89A35}"/>
                </a:ext>
              </a:extLst>
            </p:cNvPr>
            <p:cNvGrpSpPr/>
            <p:nvPr/>
          </p:nvGrpSpPr>
          <p:grpSpPr>
            <a:xfrm>
              <a:off x="6903916" y="718301"/>
              <a:ext cx="5047590" cy="903550"/>
              <a:chOff x="6751979" y="1666120"/>
              <a:chExt cx="4834044" cy="903550"/>
            </a:xfrm>
          </p:grpSpPr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id="{F8E1C952-85DD-4DB6-AAE3-6860651F3B58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815572" cy="47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Sebuah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surat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berharga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dikeluarkan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oleh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sebuah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perusahaan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baik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Swasta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maupun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BUMN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mencari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modal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bursa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efek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.</a:t>
                </a:r>
              </a:p>
            </p:txBody>
          </p:sp>
          <p:sp>
            <p:nvSpPr>
              <p:cNvPr id="29" name="TextBox 15">
                <a:extLst>
                  <a:ext uri="{FF2B5EF4-FFF2-40B4-BE49-F238E27FC236}">
                    <a16:creationId xmlns:a16="http://schemas.microsoft.com/office/drawing/2014/main" id="{6256C016-2CE9-4A41-AAAD-479E0F70132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2695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SAHAM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168954F2-9FF7-439F-AEAB-75F9457D5B63}"/>
                </a:ext>
              </a:extLst>
            </p:cNvPr>
            <p:cNvSpPr txBox="1"/>
            <p:nvPr/>
          </p:nvSpPr>
          <p:spPr>
            <a:xfrm>
              <a:off x="5885014" y="6545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5E3EB12-866A-4616-9661-235355DF8A5F}"/>
                </a:ext>
              </a:extLst>
            </p:cNvPr>
            <p:cNvGrpSpPr/>
            <p:nvPr/>
          </p:nvGrpSpPr>
          <p:grpSpPr>
            <a:xfrm>
              <a:off x="6903916" y="1889512"/>
              <a:ext cx="5047590" cy="903550"/>
              <a:chOff x="6751979" y="1666120"/>
              <a:chExt cx="4834044" cy="903550"/>
            </a:xfrm>
          </p:grpSpPr>
          <p:sp>
            <p:nvSpPr>
              <p:cNvPr id="26" name="TextBox 18">
                <a:extLst>
                  <a:ext uri="{FF2B5EF4-FFF2-40B4-BE49-F238E27FC236}">
                    <a16:creationId xmlns:a16="http://schemas.microsoft.com/office/drawing/2014/main" id="{D507198E-A196-4A48-A05D-D321491ED281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815572" cy="479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Tidak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belajar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menghubungkan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informasi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jika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pembelajarnya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langkah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atau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data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terlalu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banyak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19">
                <a:extLst>
                  <a:ext uri="{FF2B5EF4-FFF2-40B4-BE49-F238E27FC236}">
                    <a16:creationId xmlns:a16="http://schemas.microsoft.com/office/drawing/2014/main" id="{986944A9-8317-4701-8923-95546EBC6A8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2695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Recurrent neural network 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26A42029-48EF-40B7-A20B-9D05D2DD248A}"/>
                </a:ext>
              </a:extLst>
            </p:cNvPr>
            <p:cNvSpPr txBox="1"/>
            <p:nvPr/>
          </p:nvSpPr>
          <p:spPr>
            <a:xfrm>
              <a:off x="5885014" y="182571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4716221-0920-43D2-8214-692D549C8529}"/>
                </a:ext>
              </a:extLst>
            </p:cNvPr>
            <p:cNvGrpSpPr/>
            <p:nvPr/>
          </p:nvGrpSpPr>
          <p:grpSpPr>
            <a:xfrm>
              <a:off x="6903916" y="3060723"/>
              <a:ext cx="5047590" cy="1095172"/>
              <a:chOff x="6751979" y="1666120"/>
              <a:chExt cx="4834044" cy="1095172"/>
            </a:xfrm>
          </p:grpSpPr>
          <p:sp>
            <p:nvSpPr>
              <p:cNvPr id="24" name="TextBox 22">
                <a:extLst>
                  <a:ext uri="{FF2B5EF4-FFF2-40B4-BE49-F238E27FC236}">
                    <a16:creationId xmlns:a16="http://schemas.microsoft.com/office/drawing/2014/main" id="{DA8B8FD6-80F9-4576-90AF-C6AE8A378DB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815572" cy="67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salah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satu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metode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Recurrent Neural Network (RNN),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dapat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mengatur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memori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pada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setiap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masukannya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dengan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menggunakan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memory cells dan gate units.</a:t>
                </a:r>
              </a:p>
            </p:txBody>
          </p:sp>
          <p:sp>
            <p:nvSpPr>
              <p:cNvPr id="25" name="TextBox 23">
                <a:extLst>
                  <a:ext uri="{FF2B5EF4-FFF2-40B4-BE49-F238E27FC236}">
                    <a16:creationId xmlns:a16="http://schemas.microsoft.com/office/drawing/2014/main" id="{8E88DC5F-7B11-4BFE-A62A-1B2C2273B5B4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2695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Long Short Term Memory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B0212152-D2D8-461E-8E4F-7D4F53482A03}"/>
                </a:ext>
              </a:extLst>
            </p:cNvPr>
            <p:cNvSpPr txBox="1"/>
            <p:nvPr/>
          </p:nvSpPr>
          <p:spPr>
            <a:xfrm>
              <a:off x="5885014" y="299692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88">
            <a:extLst>
              <a:ext uri="{FF2B5EF4-FFF2-40B4-BE49-F238E27FC236}">
                <a16:creationId xmlns:a16="http://schemas.microsoft.com/office/drawing/2014/main" id="{EB6B669B-D2EB-4B9C-9DD9-3266B02FEE98}"/>
              </a:ext>
            </a:extLst>
          </p:cNvPr>
          <p:cNvSpPr txBox="1"/>
          <p:nvPr/>
        </p:nvSpPr>
        <p:spPr>
          <a:xfrm>
            <a:off x="225952" y="986469"/>
            <a:ext cx="8413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/>
              <a:t>Saham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berharga</a:t>
            </a:r>
            <a:r>
              <a:rPr lang="en-US" sz="2000" dirty="0"/>
              <a:t> yang </a:t>
            </a:r>
            <a:r>
              <a:rPr lang="en-US" sz="2000" dirty="0" err="1"/>
              <a:t>dikeluarkan</a:t>
            </a:r>
            <a:r>
              <a:rPr lang="en-US" sz="2000" dirty="0"/>
              <a:t> oleh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Swasta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BUMN yang </a:t>
            </a:r>
            <a:r>
              <a:rPr lang="en-US" sz="2000" dirty="0" err="1"/>
              <a:t>mencari</a:t>
            </a:r>
            <a:r>
              <a:rPr lang="en-US" sz="2000" dirty="0"/>
              <a:t> modal </a:t>
            </a:r>
            <a:r>
              <a:rPr lang="en-US" sz="2000" dirty="0" err="1"/>
              <a:t>dari</a:t>
            </a:r>
            <a:r>
              <a:rPr lang="en-US" sz="2000" dirty="0"/>
              <a:t> bursa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menerbitkan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emiten</a:t>
            </a:r>
            <a:r>
              <a:rPr lang="en-US" sz="2000" dirty="0"/>
              <a:t>. </a:t>
            </a:r>
            <a:endParaRPr lang="en-US" altLang="ko-KR" sz="2000" dirty="0">
              <a:cs typeface="Arial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20A905-3ADA-47CD-B273-9231281A6972}"/>
              </a:ext>
            </a:extLst>
          </p:cNvPr>
          <p:cNvSpPr/>
          <p:nvPr/>
        </p:nvSpPr>
        <p:spPr>
          <a:xfrm>
            <a:off x="7876420" y="3495159"/>
            <a:ext cx="89860" cy="2861970"/>
          </a:xfrm>
          <a:prstGeom prst="rect">
            <a:avLst/>
          </a:prstGeom>
          <a:solidFill>
            <a:srgbClr val="88BA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6" name="TextBox 105">
            <a:extLst>
              <a:ext uri="{FF2B5EF4-FFF2-40B4-BE49-F238E27FC236}">
                <a16:creationId xmlns:a16="http://schemas.microsoft.com/office/drawing/2014/main" id="{6F2E370D-7489-49CF-AF27-2292E10B19D5}"/>
              </a:ext>
            </a:extLst>
          </p:cNvPr>
          <p:cNvSpPr txBox="1"/>
          <p:nvPr/>
        </p:nvSpPr>
        <p:spPr>
          <a:xfrm>
            <a:off x="8260400" y="2436279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rgbClr val="70AD47"/>
                </a:solidFill>
                <a:latin typeface="Arial"/>
                <a:cs typeface="Arial" pitchFamily="34" charset="0"/>
              </a:rPr>
              <a:t>SAHAM</a:t>
            </a:r>
            <a:r>
              <a:rPr lang="en-US" altLang="ko-KR" sz="4400" b="1" dirty="0">
                <a:solidFill>
                  <a:srgbClr val="4A7886"/>
                </a:solidFill>
                <a:latin typeface="Arial"/>
                <a:cs typeface="Arial" pitchFamily="34" charset="0"/>
              </a:rPr>
              <a:t> 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A7886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37" name="TextBox 106">
            <a:extLst>
              <a:ext uri="{FF2B5EF4-FFF2-40B4-BE49-F238E27FC236}">
                <a16:creationId xmlns:a16="http://schemas.microsoft.com/office/drawing/2014/main" id="{B2B1B65F-0E3C-4CE3-B6C0-347F697F41D8}"/>
              </a:ext>
            </a:extLst>
          </p:cNvPr>
          <p:cNvSpPr txBox="1"/>
          <p:nvPr/>
        </p:nvSpPr>
        <p:spPr>
          <a:xfrm>
            <a:off x="8235697" y="3095517"/>
            <a:ext cx="35195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altLang="ko-KR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PT Semen Indonesia (Persero) Tbk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4E799AF-E254-4E3F-9FCB-D63DF83A02E4}"/>
              </a:ext>
            </a:extLst>
          </p:cNvPr>
          <p:cNvGrpSpPr/>
          <p:nvPr/>
        </p:nvGrpSpPr>
        <p:grpSpPr>
          <a:xfrm>
            <a:off x="1617254" y="3503300"/>
            <a:ext cx="2855293" cy="2853829"/>
            <a:chOff x="4574848" y="1897856"/>
            <a:chExt cx="3028217" cy="3026664"/>
          </a:xfrm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946CAFF-46AA-48D9-9440-F535C0ADF2EF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rgbClr val="88BABE">
                <a:lumMod val="40000"/>
                <a:lumOff val="60000"/>
              </a:srgb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C55A22F-EB0A-441D-985F-2A09FE741EB1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rgbClr val="88BABE">
                <a:lumMod val="20000"/>
                <a:lumOff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4057CAF-A12C-450B-8E62-1FA5DDBF2575}"/>
              </a:ext>
            </a:extLst>
          </p:cNvPr>
          <p:cNvSpPr/>
          <p:nvPr/>
        </p:nvSpPr>
        <p:spPr>
          <a:xfrm rot="242743">
            <a:off x="1066139" y="1948304"/>
            <a:ext cx="6732671" cy="4090508"/>
          </a:xfrm>
          <a:custGeom>
            <a:avLst/>
            <a:gdLst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4896"/>
              <a:gd name="connsiteX1" fmla="*/ 1456566 w 7137175"/>
              <a:gd name="connsiteY1" fmla="*/ 3220630 h 4474896"/>
              <a:gd name="connsiteX2" fmla="*/ 2152481 w 7137175"/>
              <a:gd name="connsiteY2" fmla="*/ 4474896 h 4474896"/>
              <a:gd name="connsiteX3" fmla="*/ 3002145 w 7137175"/>
              <a:gd name="connsiteY3" fmla="*/ 2727016 h 4474896"/>
              <a:gd name="connsiteX4" fmla="*/ 3625232 w 7137175"/>
              <a:gd name="connsiteY4" fmla="*/ 3908453 h 4474896"/>
              <a:gd name="connsiteX5" fmla="*/ 4474895 w 7137175"/>
              <a:gd name="connsiteY5" fmla="*/ 1537487 h 4474896"/>
              <a:gd name="connsiteX6" fmla="*/ 5081798 w 7137175"/>
              <a:gd name="connsiteY6" fmla="*/ 2265770 h 4474896"/>
              <a:gd name="connsiteX7" fmla="*/ 5648241 w 7137175"/>
              <a:gd name="connsiteY7" fmla="*/ 712099 h 4474896"/>
              <a:gd name="connsiteX8" fmla="*/ 6271327 w 7137175"/>
              <a:gd name="connsiteY8" fmla="*/ 1440382 h 4474896"/>
              <a:gd name="connsiteX9" fmla="*/ 7137175 w 7137175"/>
              <a:gd name="connsiteY9" fmla="*/ 0 h 447489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1209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440382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137175"/>
              <a:gd name="connsiteY0" fmla="*/ 4426343 h 4475106"/>
              <a:gd name="connsiteX1" fmla="*/ 1456566 w 7137175"/>
              <a:gd name="connsiteY1" fmla="*/ 3220630 h 4475106"/>
              <a:gd name="connsiteX2" fmla="*/ 2152481 w 7137175"/>
              <a:gd name="connsiteY2" fmla="*/ 4474896 h 4475106"/>
              <a:gd name="connsiteX3" fmla="*/ 3002145 w 7137175"/>
              <a:gd name="connsiteY3" fmla="*/ 2727016 h 4475106"/>
              <a:gd name="connsiteX4" fmla="*/ 3625232 w 7137175"/>
              <a:gd name="connsiteY4" fmla="*/ 3908453 h 4475106"/>
              <a:gd name="connsiteX5" fmla="*/ 4474895 w 7137175"/>
              <a:gd name="connsiteY5" fmla="*/ 1537487 h 4475106"/>
              <a:gd name="connsiteX6" fmla="*/ 5081798 w 7137175"/>
              <a:gd name="connsiteY6" fmla="*/ 2265770 h 4475106"/>
              <a:gd name="connsiteX7" fmla="*/ 5648241 w 7137175"/>
              <a:gd name="connsiteY7" fmla="*/ 752559 h 4475106"/>
              <a:gd name="connsiteX8" fmla="*/ 6271327 w 7137175"/>
              <a:gd name="connsiteY8" fmla="*/ 1505119 h 4475106"/>
              <a:gd name="connsiteX9" fmla="*/ 7137175 w 7137175"/>
              <a:gd name="connsiteY9" fmla="*/ 0 h 4475106"/>
              <a:gd name="connsiteX0" fmla="*/ 0 w 7515226"/>
              <a:gd name="connsiteY0" fmla="*/ 4453346 h 4502109"/>
              <a:gd name="connsiteX1" fmla="*/ 1456566 w 7515226"/>
              <a:gd name="connsiteY1" fmla="*/ 3247633 h 4502109"/>
              <a:gd name="connsiteX2" fmla="*/ 2152481 w 7515226"/>
              <a:gd name="connsiteY2" fmla="*/ 4501899 h 4502109"/>
              <a:gd name="connsiteX3" fmla="*/ 3002145 w 7515226"/>
              <a:gd name="connsiteY3" fmla="*/ 2754019 h 4502109"/>
              <a:gd name="connsiteX4" fmla="*/ 3625232 w 7515226"/>
              <a:gd name="connsiteY4" fmla="*/ 3935456 h 4502109"/>
              <a:gd name="connsiteX5" fmla="*/ 4474895 w 7515226"/>
              <a:gd name="connsiteY5" fmla="*/ 1564490 h 4502109"/>
              <a:gd name="connsiteX6" fmla="*/ 5081798 w 7515226"/>
              <a:gd name="connsiteY6" fmla="*/ 2292773 h 4502109"/>
              <a:gd name="connsiteX7" fmla="*/ 5648241 w 7515226"/>
              <a:gd name="connsiteY7" fmla="*/ 779562 h 4502109"/>
              <a:gd name="connsiteX8" fmla="*/ 6271327 w 7515226"/>
              <a:gd name="connsiteY8" fmla="*/ 1532122 h 4502109"/>
              <a:gd name="connsiteX9" fmla="*/ 7515226 w 7515226"/>
              <a:gd name="connsiteY9" fmla="*/ 0 h 4502109"/>
              <a:gd name="connsiteX0" fmla="*/ 0 w 7515226"/>
              <a:gd name="connsiteY0" fmla="*/ 4453346 h 4502109"/>
              <a:gd name="connsiteX1" fmla="*/ 1456566 w 7515226"/>
              <a:gd name="connsiteY1" fmla="*/ 3247633 h 4502109"/>
              <a:gd name="connsiteX2" fmla="*/ 2152481 w 7515226"/>
              <a:gd name="connsiteY2" fmla="*/ 4501899 h 4502109"/>
              <a:gd name="connsiteX3" fmla="*/ 3002145 w 7515226"/>
              <a:gd name="connsiteY3" fmla="*/ 2754019 h 4502109"/>
              <a:gd name="connsiteX4" fmla="*/ 3625232 w 7515226"/>
              <a:gd name="connsiteY4" fmla="*/ 3935456 h 4502109"/>
              <a:gd name="connsiteX5" fmla="*/ 4474895 w 7515226"/>
              <a:gd name="connsiteY5" fmla="*/ 1564490 h 4502109"/>
              <a:gd name="connsiteX6" fmla="*/ 5081798 w 7515226"/>
              <a:gd name="connsiteY6" fmla="*/ 2292773 h 4502109"/>
              <a:gd name="connsiteX7" fmla="*/ 5648241 w 7515226"/>
              <a:gd name="connsiteY7" fmla="*/ 779562 h 4502109"/>
              <a:gd name="connsiteX8" fmla="*/ 6271327 w 7515226"/>
              <a:gd name="connsiteY8" fmla="*/ 1532122 h 4502109"/>
              <a:gd name="connsiteX9" fmla="*/ 7515226 w 7515226"/>
              <a:gd name="connsiteY9" fmla="*/ 0 h 4502109"/>
              <a:gd name="connsiteX0" fmla="*/ 0 w 7608896"/>
              <a:gd name="connsiteY0" fmla="*/ 4566268 h 4615031"/>
              <a:gd name="connsiteX1" fmla="*/ 1456566 w 7608896"/>
              <a:gd name="connsiteY1" fmla="*/ 3360555 h 4615031"/>
              <a:gd name="connsiteX2" fmla="*/ 2152481 w 7608896"/>
              <a:gd name="connsiteY2" fmla="*/ 4614821 h 4615031"/>
              <a:gd name="connsiteX3" fmla="*/ 3002145 w 7608896"/>
              <a:gd name="connsiteY3" fmla="*/ 2866941 h 4615031"/>
              <a:gd name="connsiteX4" fmla="*/ 3625232 w 7608896"/>
              <a:gd name="connsiteY4" fmla="*/ 4048378 h 4615031"/>
              <a:gd name="connsiteX5" fmla="*/ 4474895 w 7608896"/>
              <a:gd name="connsiteY5" fmla="*/ 1677412 h 4615031"/>
              <a:gd name="connsiteX6" fmla="*/ 5081798 w 7608896"/>
              <a:gd name="connsiteY6" fmla="*/ 2405695 h 4615031"/>
              <a:gd name="connsiteX7" fmla="*/ 5648241 w 7608896"/>
              <a:gd name="connsiteY7" fmla="*/ 892484 h 4615031"/>
              <a:gd name="connsiteX8" fmla="*/ 6271327 w 7608896"/>
              <a:gd name="connsiteY8" fmla="*/ 1645044 h 4615031"/>
              <a:gd name="connsiteX9" fmla="*/ 7515226 w 7608896"/>
              <a:gd name="connsiteY9" fmla="*/ 112922 h 4615031"/>
              <a:gd name="connsiteX10" fmla="*/ 7520505 w 7608896"/>
              <a:gd name="connsiteY10" fmla="*/ 114905 h 4615031"/>
              <a:gd name="connsiteX0" fmla="*/ 0 w 10085844"/>
              <a:gd name="connsiteY0" fmla="*/ 4788909 h 4837672"/>
              <a:gd name="connsiteX1" fmla="*/ 1456566 w 10085844"/>
              <a:gd name="connsiteY1" fmla="*/ 3583196 h 4837672"/>
              <a:gd name="connsiteX2" fmla="*/ 2152481 w 10085844"/>
              <a:gd name="connsiteY2" fmla="*/ 4837462 h 4837672"/>
              <a:gd name="connsiteX3" fmla="*/ 3002145 w 10085844"/>
              <a:gd name="connsiteY3" fmla="*/ 3089582 h 4837672"/>
              <a:gd name="connsiteX4" fmla="*/ 3625232 w 10085844"/>
              <a:gd name="connsiteY4" fmla="*/ 4271019 h 4837672"/>
              <a:gd name="connsiteX5" fmla="*/ 4474895 w 10085844"/>
              <a:gd name="connsiteY5" fmla="*/ 1900053 h 4837672"/>
              <a:gd name="connsiteX6" fmla="*/ 5081798 w 10085844"/>
              <a:gd name="connsiteY6" fmla="*/ 2628336 h 4837672"/>
              <a:gd name="connsiteX7" fmla="*/ 5648241 w 10085844"/>
              <a:gd name="connsiteY7" fmla="*/ 1115125 h 4837672"/>
              <a:gd name="connsiteX8" fmla="*/ 6271327 w 10085844"/>
              <a:gd name="connsiteY8" fmla="*/ 1867685 h 4837672"/>
              <a:gd name="connsiteX9" fmla="*/ 7515226 w 10085844"/>
              <a:gd name="connsiteY9" fmla="*/ 335563 h 4837672"/>
              <a:gd name="connsiteX10" fmla="*/ 10085844 w 10085844"/>
              <a:gd name="connsiteY10" fmla="*/ 2 h 4837672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271327 w 10085844"/>
              <a:gd name="connsiteY8" fmla="*/ 1867684 h 4837671"/>
              <a:gd name="connsiteX9" fmla="*/ 7650244 w 10085844"/>
              <a:gd name="connsiteY9" fmla="*/ 416573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650244 w 10085844"/>
              <a:gd name="connsiteY9" fmla="*/ 416573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085844"/>
              <a:gd name="connsiteY0" fmla="*/ 4788908 h 4837671"/>
              <a:gd name="connsiteX1" fmla="*/ 1456566 w 10085844"/>
              <a:gd name="connsiteY1" fmla="*/ 3583195 h 4837671"/>
              <a:gd name="connsiteX2" fmla="*/ 2152481 w 10085844"/>
              <a:gd name="connsiteY2" fmla="*/ 4837461 h 4837671"/>
              <a:gd name="connsiteX3" fmla="*/ 3002145 w 10085844"/>
              <a:gd name="connsiteY3" fmla="*/ 3089581 h 4837671"/>
              <a:gd name="connsiteX4" fmla="*/ 3625232 w 10085844"/>
              <a:gd name="connsiteY4" fmla="*/ 4271018 h 4837671"/>
              <a:gd name="connsiteX5" fmla="*/ 4474895 w 10085844"/>
              <a:gd name="connsiteY5" fmla="*/ 1900052 h 4837671"/>
              <a:gd name="connsiteX6" fmla="*/ 5081798 w 10085844"/>
              <a:gd name="connsiteY6" fmla="*/ 2628335 h 4837671"/>
              <a:gd name="connsiteX7" fmla="*/ 5648241 w 10085844"/>
              <a:gd name="connsiteY7" fmla="*/ 1115124 h 4837671"/>
              <a:gd name="connsiteX8" fmla="*/ 6392843 w 10085844"/>
              <a:gd name="connsiteY8" fmla="*/ 1881186 h 4837671"/>
              <a:gd name="connsiteX9" fmla="*/ 7947284 w 10085844"/>
              <a:gd name="connsiteY9" fmla="*/ 430074 h 4837671"/>
              <a:gd name="connsiteX10" fmla="*/ 10085844 w 10085844"/>
              <a:gd name="connsiteY10" fmla="*/ 1 h 4837671"/>
              <a:gd name="connsiteX0" fmla="*/ 0 w 10652918"/>
              <a:gd name="connsiteY0" fmla="*/ 4368042 h 4416805"/>
              <a:gd name="connsiteX1" fmla="*/ 1456566 w 10652918"/>
              <a:gd name="connsiteY1" fmla="*/ 3162329 h 4416805"/>
              <a:gd name="connsiteX2" fmla="*/ 2152481 w 10652918"/>
              <a:gd name="connsiteY2" fmla="*/ 4416595 h 4416805"/>
              <a:gd name="connsiteX3" fmla="*/ 3002145 w 10652918"/>
              <a:gd name="connsiteY3" fmla="*/ 2668715 h 4416805"/>
              <a:gd name="connsiteX4" fmla="*/ 3625232 w 10652918"/>
              <a:gd name="connsiteY4" fmla="*/ 3850152 h 4416805"/>
              <a:gd name="connsiteX5" fmla="*/ 4474895 w 10652918"/>
              <a:gd name="connsiteY5" fmla="*/ 1479186 h 4416805"/>
              <a:gd name="connsiteX6" fmla="*/ 5081798 w 10652918"/>
              <a:gd name="connsiteY6" fmla="*/ 2207469 h 4416805"/>
              <a:gd name="connsiteX7" fmla="*/ 5648241 w 10652918"/>
              <a:gd name="connsiteY7" fmla="*/ 694258 h 4416805"/>
              <a:gd name="connsiteX8" fmla="*/ 6392843 w 10652918"/>
              <a:gd name="connsiteY8" fmla="*/ 1460320 h 4416805"/>
              <a:gd name="connsiteX9" fmla="*/ 7947284 w 10652918"/>
              <a:gd name="connsiteY9" fmla="*/ 9208 h 4416805"/>
              <a:gd name="connsiteX10" fmla="*/ 10652918 w 10652918"/>
              <a:gd name="connsiteY10" fmla="*/ 146209 h 4416805"/>
              <a:gd name="connsiteX0" fmla="*/ 0 w 11314504"/>
              <a:gd name="connsiteY0" fmla="*/ 4559378 h 4608141"/>
              <a:gd name="connsiteX1" fmla="*/ 1456566 w 11314504"/>
              <a:gd name="connsiteY1" fmla="*/ 3353665 h 4608141"/>
              <a:gd name="connsiteX2" fmla="*/ 2152481 w 11314504"/>
              <a:gd name="connsiteY2" fmla="*/ 4607931 h 4608141"/>
              <a:gd name="connsiteX3" fmla="*/ 3002145 w 11314504"/>
              <a:gd name="connsiteY3" fmla="*/ 2860051 h 4608141"/>
              <a:gd name="connsiteX4" fmla="*/ 3625232 w 11314504"/>
              <a:gd name="connsiteY4" fmla="*/ 4041488 h 4608141"/>
              <a:gd name="connsiteX5" fmla="*/ 4474895 w 11314504"/>
              <a:gd name="connsiteY5" fmla="*/ 1670522 h 4608141"/>
              <a:gd name="connsiteX6" fmla="*/ 5081798 w 11314504"/>
              <a:gd name="connsiteY6" fmla="*/ 2398805 h 4608141"/>
              <a:gd name="connsiteX7" fmla="*/ 5648241 w 11314504"/>
              <a:gd name="connsiteY7" fmla="*/ 885594 h 4608141"/>
              <a:gd name="connsiteX8" fmla="*/ 6392843 w 11314504"/>
              <a:gd name="connsiteY8" fmla="*/ 1651656 h 4608141"/>
              <a:gd name="connsiteX9" fmla="*/ 7947284 w 11314504"/>
              <a:gd name="connsiteY9" fmla="*/ 200544 h 4608141"/>
              <a:gd name="connsiteX10" fmla="*/ 11314504 w 11314504"/>
              <a:gd name="connsiteY10" fmla="*/ 0 h 4608141"/>
              <a:gd name="connsiteX0" fmla="*/ 0 w 11409016"/>
              <a:gd name="connsiteY0" fmla="*/ 4399227 h 4447990"/>
              <a:gd name="connsiteX1" fmla="*/ 1456566 w 11409016"/>
              <a:gd name="connsiteY1" fmla="*/ 3193514 h 4447990"/>
              <a:gd name="connsiteX2" fmla="*/ 2152481 w 11409016"/>
              <a:gd name="connsiteY2" fmla="*/ 4447780 h 4447990"/>
              <a:gd name="connsiteX3" fmla="*/ 3002145 w 11409016"/>
              <a:gd name="connsiteY3" fmla="*/ 2699900 h 4447990"/>
              <a:gd name="connsiteX4" fmla="*/ 3625232 w 11409016"/>
              <a:gd name="connsiteY4" fmla="*/ 3881337 h 4447990"/>
              <a:gd name="connsiteX5" fmla="*/ 4474895 w 11409016"/>
              <a:gd name="connsiteY5" fmla="*/ 1510371 h 4447990"/>
              <a:gd name="connsiteX6" fmla="*/ 5081798 w 11409016"/>
              <a:gd name="connsiteY6" fmla="*/ 2238654 h 4447990"/>
              <a:gd name="connsiteX7" fmla="*/ 5648241 w 11409016"/>
              <a:gd name="connsiteY7" fmla="*/ 725443 h 4447990"/>
              <a:gd name="connsiteX8" fmla="*/ 6392843 w 11409016"/>
              <a:gd name="connsiteY8" fmla="*/ 1491505 h 4447990"/>
              <a:gd name="connsiteX9" fmla="*/ 7947284 w 11409016"/>
              <a:gd name="connsiteY9" fmla="*/ 40393 h 4447990"/>
              <a:gd name="connsiteX10" fmla="*/ 11409016 w 11409016"/>
              <a:gd name="connsiteY10" fmla="*/ 1871 h 4447990"/>
              <a:gd name="connsiteX0" fmla="*/ 0 w 11048122"/>
              <a:gd name="connsiteY0" fmla="*/ 4365166 h 4413929"/>
              <a:gd name="connsiteX1" fmla="*/ 1456566 w 11048122"/>
              <a:gd name="connsiteY1" fmla="*/ 3159453 h 4413929"/>
              <a:gd name="connsiteX2" fmla="*/ 2152481 w 11048122"/>
              <a:gd name="connsiteY2" fmla="*/ 4413719 h 4413929"/>
              <a:gd name="connsiteX3" fmla="*/ 3002145 w 11048122"/>
              <a:gd name="connsiteY3" fmla="*/ 2665839 h 4413929"/>
              <a:gd name="connsiteX4" fmla="*/ 3625232 w 11048122"/>
              <a:gd name="connsiteY4" fmla="*/ 3847276 h 4413929"/>
              <a:gd name="connsiteX5" fmla="*/ 4474895 w 11048122"/>
              <a:gd name="connsiteY5" fmla="*/ 1476310 h 4413929"/>
              <a:gd name="connsiteX6" fmla="*/ 5081798 w 11048122"/>
              <a:gd name="connsiteY6" fmla="*/ 2204593 h 4413929"/>
              <a:gd name="connsiteX7" fmla="*/ 5648241 w 11048122"/>
              <a:gd name="connsiteY7" fmla="*/ 691382 h 4413929"/>
              <a:gd name="connsiteX8" fmla="*/ 6392843 w 11048122"/>
              <a:gd name="connsiteY8" fmla="*/ 1457444 h 4413929"/>
              <a:gd name="connsiteX9" fmla="*/ 7947284 w 11048122"/>
              <a:gd name="connsiteY9" fmla="*/ 6332 h 4413929"/>
              <a:gd name="connsiteX10" fmla="*/ 11048122 w 11048122"/>
              <a:gd name="connsiteY10" fmla="*/ 245422 h 4413929"/>
              <a:gd name="connsiteX0" fmla="*/ 0 w 11048122"/>
              <a:gd name="connsiteY0" fmla="*/ 4365166 h 4413929"/>
              <a:gd name="connsiteX1" fmla="*/ 1456566 w 11048122"/>
              <a:gd name="connsiteY1" fmla="*/ 3159453 h 4413929"/>
              <a:gd name="connsiteX2" fmla="*/ 2152481 w 11048122"/>
              <a:gd name="connsiteY2" fmla="*/ 4413719 h 4413929"/>
              <a:gd name="connsiteX3" fmla="*/ 3002145 w 11048122"/>
              <a:gd name="connsiteY3" fmla="*/ 2665839 h 4413929"/>
              <a:gd name="connsiteX4" fmla="*/ 3625232 w 11048122"/>
              <a:gd name="connsiteY4" fmla="*/ 3847276 h 4413929"/>
              <a:gd name="connsiteX5" fmla="*/ 4474895 w 11048122"/>
              <a:gd name="connsiteY5" fmla="*/ 1476310 h 4413929"/>
              <a:gd name="connsiteX6" fmla="*/ 5081798 w 11048122"/>
              <a:gd name="connsiteY6" fmla="*/ 2204593 h 4413929"/>
              <a:gd name="connsiteX7" fmla="*/ 5648241 w 11048122"/>
              <a:gd name="connsiteY7" fmla="*/ 691382 h 4413929"/>
              <a:gd name="connsiteX8" fmla="*/ 6392843 w 11048122"/>
              <a:gd name="connsiteY8" fmla="*/ 1457444 h 4413929"/>
              <a:gd name="connsiteX9" fmla="*/ 7947284 w 11048122"/>
              <a:gd name="connsiteY9" fmla="*/ 6332 h 4413929"/>
              <a:gd name="connsiteX10" fmla="*/ 11048122 w 11048122"/>
              <a:gd name="connsiteY10" fmla="*/ 245422 h 4413929"/>
              <a:gd name="connsiteX0" fmla="*/ 0 w 11171063"/>
              <a:gd name="connsiteY0" fmla="*/ 4365573 h 4414336"/>
              <a:gd name="connsiteX1" fmla="*/ 1456566 w 11171063"/>
              <a:gd name="connsiteY1" fmla="*/ 3159860 h 4414336"/>
              <a:gd name="connsiteX2" fmla="*/ 2152481 w 11171063"/>
              <a:gd name="connsiteY2" fmla="*/ 4414126 h 4414336"/>
              <a:gd name="connsiteX3" fmla="*/ 3002145 w 11171063"/>
              <a:gd name="connsiteY3" fmla="*/ 2666246 h 4414336"/>
              <a:gd name="connsiteX4" fmla="*/ 3625232 w 11171063"/>
              <a:gd name="connsiteY4" fmla="*/ 3847683 h 4414336"/>
              <a:gd name="connsiteX5" fmla="*/ 4474895 w 11171063"/>
              <a:gd name="connsiteY5" fmla="*/ 1476717 h 4414336"/>
              <a:gd name="connsiteX6" fmla="*/ 5081798 w 11171063"/>
              <a:gd name="connsiteY6" fmla="*/ 2205000 h 4414336"/>
              <a:gd name="connsiteX7" fmla="*/ 5648241 w 11171063"/>
              <a:gd name="connsiteY7" fmla="*/ 691789 h 4414336"/>
              <a:gd name="connsiteX8" fmla="*/ 6392843 w 11171063"/>
              <a:gd name="connsiteY8" fmla="*/ 1457851 h 4414336"/>
              <a:gd name="connsiteX9" fmla="*/ 7947284 w 11171063"/>
              <a:gd name="connsiteY9" fmla="*/ 6739 h 4414336"/>
              <a:gd name="connsiteX10" fmla="*/ 11171063 w 11171063"/>
              <a:gd name="connsiteY10" fmla="*/ 225999 h 4414336"/>
              <a:gd name="connsiteX0" fmla="*/ 0 w 10980700"/>
              <a:gd name="connsiteY0" fmla="*/ 4365662 h 4414425"/>
              <a:gd name="connsiteX1" fmla="*/ 1456566 w 10980700"/>
              <a:gd name="connsiteY1" fmla="*/ 3159949 h 4414425"/>
              <a:gd name="connsiteX2" fmla="*/ 2152481 w 10980700"/>
              <a:gd name="connsiteY2" fmla="*/ 4414215 h 4414425"/>
              <a:gd name="connsiteX3" fmla="*/ 3002145 w 10980700"/>
              <a:gd name="connsiteY3" fmla="*/ 2666335 h 4414425"/>
              <a:gd name="connsiteX4" fmla="*/ 3625232 w 10980700"/>
              <a:gd name="connsiteY4" fmla="*/ 3847772 h 4414425"/>
              <a:gd name="connsiteX5" fmla="*/ 4474895 w 10980700"/>
              <a:gd name="connsiteY5" fmla="*/ 1476806 h 4414425"/>
              <a:gd name="connsiteX6" fmla="*/ 5081798 w 10980700"/>
              <a:gd name="connsiteY6" fmla="*/ 2205089 h 4414425"/>
              <a:gd name="connsiteX7" fmla="*/ 5648241 w 10980700"/>
              <a:gd name="connsiteY7" fmla="*/ 691878 h 4414425"/>
              <a:gd name="connsiteX8" fmla="*/ 6392843 w 10980700"/>
              <a:gd name="connsiteY8" fmla="*/ 1457940 h 4414425"/>
              <a:gd name="connsiteX9" fmla="*/ 7947284 w 10980700"/>
              <a:gd name="connsiteY9" fmla="*/ 6828 h 4414425"/>
              <a:gd name="connsiteX10" fmla="*/ 10980700 w 10980700"/>
              <a:gd name="connsiteY10" fmla="*/ 222123 h 4414425"/>
              <a:gd name="connsiteX0" fmla="*/ 0 w 10980700"/>
              <a:gd name="connsiteY0" fmla="*/ 4365663 h 4414426"/>
              <a:gd name="connsiteX1" fmla="*/ 1456566 w 10980700"/>
              <a:gd name="connsiteY1" fmla="*/ 3159950 h 4414426"/>
              <a:gd name="connsiteX2" fmla="*/ 2152481 w 10980700"/>
              <a:gd name="connsiteY2" fmla="*/ 4414216 h 4414426"/>
              <a:gd name="connsiteX3" fmla="*/ 3002145 w 10980700"/>
              <a:gd name="connsiteY3" fmla="*/ 2666336 h 4414426"/>
              <a:gd name="connsiteX4" fmla="*/ 3625232 w 10980700"/>
              <a:gd name="connsiteY4" fmla="*/ 3847773 h 4414426"/>
              <a:gd name="connsiteX5" fmla="*/ 4474895 w 10980700"/>
              <a:gd name="connsiteY5" fmla="*/ 1476807 h 4414426"/>
              <a:gd name="connsiteX6" fmla="*/ 5081798 w 10980700"/>
              <a:gd name="connsiteY6" fmla="*/ 2205090 h 4414426"/>
              <a:gd name="connsiteX7" fmla="*/ 5648241 w 10980700"/>
              <a:gd name="connsiteY7" fmla="*/ 691879 h 4414426"/>
              <a:gd name="connsiteX8" fmla="*/ 6392843 w 10980700"/>
              <a:gd name="connsiteY8" fmla="*/ 1457941 h 4414426"/>
              <a:gd name="connsiteX9" fmla="*/ 7947284 w 10980700"/>
              <a:gd name="connsiteY9" fmla="*/ 6829 h 4414426"/>
              <a:gd name="connsiteX10" fmla="*/ 10980700 w 10980700"/>
              <a:gd name="connsiteY10" fmla="*/ 222124 h 4414426"/>
              <a:gd name="connsiteX0" fmla="*/ 0 w 11123472"/>
              <a:gd name="connsiteY0" fmla="*/ 4367331 h 4416094"/>
              <a:gd name="connsiteX1" fmla="*/ 1456566 w 11123472"/>
              <a:gd name="connsiteY1" fmla="*/ 3161618 h 4416094"/>
              <a:gd name="connsiteX2" fmla="*/ 2152481 w 11123472"/>
              <a:gd name="connsiteY2" fmla="*/ 4415884 h 4416094"/>
              <a:gd name="connsiteX3" fmla="*/ 3002145 w 11123472"/>
              <a:gd name="connsiteY3" fmla="*/ 2668004 h 4416094"/>
              <a:gd name="connsiteX4" fmla="*/ 3625232 w 11123472"/>
              <a:gd name="connsiteY4" fmla="*/ 3849441 h 4416094"/>
              <a:gd name="connsiteX5" fmla="*/ 4474895 w 11123472"/>
              <a:gd name="connsiteY5" fmla="*/ 1478475 h 4416094"/>
              <a:gd name="connsiteX6" fmla="*/ 5081798 w 11123472"/>
              <a:gd name="connsiteY6" fmla="*/ 2206758 h 4416094"/>
              <a:gd name="connsiteX7" fmla="*/ 5648241 w 11123472"/>
              <a:gd name="connsiteY7" fmla="*/ 693547 h 4416094"/>
              <a:gd name="connsiteX8" fmla="*/ 6392843 w 11123472"/>
              <a:gd name="connsiteY8" fmla="*/ 1459609 h 4416094"/>
              <a:gd name="connsiteX9" fmla="*/ 7947284 w 11123472"/>
              <a:gd name="connsiteY9" fmla="*/ 8497 h 4416094"/>
              <a:gd name="connsiteX10" fmla="*/ 11123472 w 11123472"/>
              <a:gd name="connsiteY10" fmla="*/ 164303 h 4416094"/>
              <a:gd name="connsiteX0" fmla="*/ 0 w 7947283"/>
              <a:gd name="connsiteY0" fmla="*/ 4358834 h 4407597"/>
              <a:gd name="connsiteX1" fmla="*/ 1456566 w 7947283"/>
              <a:gd name="connsiteY1" fmla="*/ 3153121 h 4407597"/>
              <a:gd name="connsiteX2" fmla="*/ 2152481 w 7947283"/>
              <a:gd name="connsiteY2" fmla="*/ 4407387 h 4407597"/>
              <a:gd name="connsiteX3" fmla="*/ 3002145 w 7947283"/>
              <a:gd name="connsiteY3" fmla="*/ 2659507 h 4407597"/>
              <a:gd name="connsiteX4" fmla="*/ 3625232 w 7947283"/>
              <a:gd name="connsiteY4" fmla="*/ 3840944 h 4407597"/>
              <a:gd name="connsiteX5" fmla="*/ 4474895 w 7947283"/>
              <a:gd name="connsiteY5" fmla="*/ 1469978 h 4407597"/>
              <a:gd name="connsiteX6" fmla="*/ 5081798 w 7947283"/>
              <a:gd name="connsiteY6" fmla="*/ 2198261 h 4407597"/>
              <a:gd name="connsiteX7" fmla="*/ 5648241 w 7947283"/>
              <a:gd name="connsiteY7" fmla="*/ 685050 h 4407597"/>
              <a:gd name="connsiteX8" fmla="*/ 6392843 w 7947283"/>
              <a:gd name="connsiteY8" fmla="*/ 1451112 h 4407597"/>
              <a:gd name="connsiteX9" fmla="*/ 7947284 w 7947283"/>
              <a:gd name="connsiteY9" fmla="*/ 0 h 4407597"/>
              <a:gd name="connsiteX0" fmla="*/ 0 w 9910390"/>
              <a:gd name="connsiteY0" fmla="*/ 4672137 h 4720900"/>
              <a:gd name="connsiteX1" fmla="*/ 1456566 w 9910390"/>
              <a:gd name="connsiteY1" fmla="*/ 3466424 h 4720900"/>
              <a:gd name="connsiteX2" fmla="*/ 2152481 w 9910390"/>
              <a:gd name="connsiteY2" fmla="*/ 4720690 h 4720900"/>
              <a:gd name="connsiteX3" fmla="*/ 3002145 w 9910390"/>
              <a:gd name="connsiteY3" fmla="*/ 2972810 h 4720900"/>
              <a:gd name="connsiteX4" fmla="*/ 3625232 w 9910390"/>
              <a:gd name="connsiteY4" fmla="*/ 4154247 h 4720900"/>
              <a:gd name="connsiteX5" fmla="*/ 4474895 w 9910390"/>
              <a:gd name="connsiteY5" fmla="*/ 1783281 h 4720900"/>
              <a:gd name="connsiteX6" fmla="*/ 5081798 w 9910390"/>
              <a:gd name="connsiteY6" fmla="*/ 2511564 h 4720900"/>
              <a:gd name="connsiteX7" fmla="*/ 5648241 w 9910390"/>
              <a:gd name="connsiteY7" fmla="*/ 998353 h 4720900"/>
              <a:gd name="connsiteX8" fmla="*/ 6392843 w 9910390"/>
              <a:gd name="connsiteY8" fmla="*/ 1764415 h 4720900"/>
              <a:gd name="connsiteX9" fmla="*/ 9910390 w 9910390"/>
              <a:gd name="connsiteY9" fmla="*/ 0 h 4720900"/>
              <a:gd name="connsiteX0" fmla="*/ 0 w 9910390"/>
              <a:gd name="connsiteY0" fmla="*/ 4672137 h 4720900"/>
              <a:gd name="connsiteX1" fmla="*/ 1456566 w 9910390"/>
              <a:gd name="connsiteY1" fmla="*/ 3466424 h 4720900"/>
              <a:gd name="connsiteX2" fmla="*/ 2152481 w 9910390"/>
              <a:gd name="connsiteY2" fmla="*/ 4720690 h 4720900"/>
              <a:gd name="connsiteX3" fmla="*/ 3002145 w 9910390"/>
              <a:gd name="connsiteY3" fmla="*/ 2972810 h 4720900"/>
              <a:gd name="connsiteX4" fmla="*/ 3625232 w 9910390"/>
              <a:gd name="connsiteY4" fmla="*/ 4154247 h 4720900"/>
              <a:gd name="connsiteX5" fmla="*/ 4474895 w 9910390"/>
              <a:gd name="connsiteY5" fmla="*/ 1783281 h 4720900"/>
              <a:gd name="connsiteX6" fmla="*/ 5081798 w 9910390"/>
              <a:gd name="connsiteY6" fmla="*/ 2511564 h 4720900"/>
              <a:gd name="connsiteX7" fmla="*/ 5648241 w 9910390"/>
              <a:gd name="connsiteY7" fmla="*/ 998353 h 4720900"/>
              <a:gd name="connsiteX8" fmla="*/ 6392843 w 9910390"/>
              <a:gd name="connsiteY8" fmla="*/ 1764415 h 4720900"/>
              <a:gd name="connsiteX9" fmla="*/ 9910390 w 9910390"/>
              <a:gd name="connsiteY9" fmla="*/ 0 h 4720900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0 w 9791413"/>
              <a:gd name="connsiteY0" fmla="*/ 4680069 h 4728832"/>
              <a:gd name="connsiteX1" fmla="*/ 1456566 w 9791413"/>
              <a:gd name="connsiteY1" fmla="*/ 3474356 h 4728832"/>
              <a:gd name="connsiteX2" fmla="*/ 2152481 w 9791413"/>
              <a:gd name="connsiteY2" fmla="*/ 4728622 h 4728832"/>
              <a:gd name="connsiteX3" fmla="*/ 3002145 w 9791413"/>
              <a:gd name="connsiteY3" fmla="*/ 2980742 h 4728832"/>
              <a:gd name="connsiteX4" fmla="*/ 3625232 w 9791413"/>
              <a:gd name="connsiteY4" fmla="*/ 4162179 h 4728832"/>
              <a:gd name="connsiteX5" fmla="*/ 4474895 w 9791413"/>
              <a:gd name="connsiteY5" fmla="*/ 1791213 h 4728832"/>
              <a:gd name="connsiteX6" fmla="*/ 5081798 w 9791413"/>
              <a:gd name="connsiteY6" fmla="*/ 2519496 h 4728832"/>
              <a:gd name="connsiteX7" fmla="*/ 5648241 w 9791413"/>
              <a:gd name="connsiteY7" fmla="*/ 1006285 h 4728832"/>
              <a:gd name="connsiteX8" fmla="*/ 6392843 w 9791413"/>
              <a:gd name="connsiteY8" fmla="*/ 1772347 h 4728832"/>
              <a:gd name="connsiteX9" fmla="*/ 9791413 w 9791413"/>
              <a:gd name="connsiteY9" fmla="*/ 0 h 4728832"/>
              <a:gd name="connsiteX0" fmla="*/ 115593 w 9907006"/>
              <a:gd name="connsiteY0" fmla="*/ 4680069 h 4817244"/>
              <a:gd name="connsiteX1" fmla="*/ 105750 w 9907006"/>
              <a:gd name="connsiteY1" fmla="*/ 4739396 h 4817244"/>
              <a:gd name="connsiteX2" fmla="*/ 1572159 w 9907006"/>
              <a:gd name="connsiteY2" fmla="*/ 3474356 h 4817244"/>
              <a:gd name="connsiteX3" fmla="*/ 2268074 w 9907006"/>
              <a:gd name="connsiteY3" fmla="*/ 4728622 h 4817244"/>
              <a:gd name="connsiteX4" fmla="*/ 3117738 w 9907006"/>
              <a:gd name="connsiteY4" fmla="*/ 2980742 h 4817244"/>
              <a:gd name="connsiteX5" fmla="*/ 3740825 w 9907006"/>
              <a:gd name="connsiteY5" fmla="*/ 4162179 h 4817244"/>
              <a:gd name="connsiteX6" fmla="*/ 4590488 w 9907006"/>
              <a:gd name="connsiteY6" fmla="*/ 1791213 h 4817244"/>
              <a:gd name="connsiteX7" fmla="*/ 5197391 w 9907006"/>
              <a:gd name="connsiteY7" fmla="*/ 2519496 h 4817244"/>
              <a:gd name="connsiteX8" fmla="*/ 5763834 w 9907006"/>
              <a:gd name="connsiteY8" fmla="*/ 1006285 h 4817244"/>
              <a:gd name="connsiteX9" fmla="*/ 6508436 w 9907006"/>
              <a:gd name="connsiteY9" fmla="*/ 1772347 h 4817244"/>
              <a:gd name="connsiteX10" fmla="*/ 9907006 w 9907006"/>
              <a:gd name="connsiteY10" fmla="*/ 0 h 4817244"/>
              <a:gd name="connsiteX0" fmla="*/ 1530 w 10018254"/>
              <a:gd name="connsiteY0" fmla="*/ 4143077 h 4772205"/>
              <a:gd name="connsiteX1" fmla="*/ 216998 w 10018254"/>
              <a:gd name="connsiteY1" fmla="*/ 4739396 h 4772205"/>
              <a:gd name="connsiteX2" fmla="*/ 1683407 w 10018254"/>
              <a:gd name="connsiteY2" fmla="*/ 3474356 h 4772205"/>
              <a:gd name="connsiteX3" fmla="*/ 2379322 w 10018254"/>
              <a:gd name="connsiteY3" fmla="*/ 4728622 h 4772205"/>
              <a:gd name="connsiteX4" fmla="*/ 3228986 w 10018254"/>
              <a:gd name="connsiteY4" fmla="*/ 2980742 h 4772205"/>
              <a:gd name="connsiteX5" fmla="*/ 3852073 w 10018254"/>
              <a:gd name="connsiteY5" fmla="*/ 4162179 h 4772205"/>
              <a:gd name="connsiteX6" fmla="*/ 4701736 w 10018254"/>
              <a:gd name="connsiteY6" fmla="*/ 1791213 h 4772205"/>
              <a:gd name="connsiteX7" fmla="*/ 5308639 w 10018254"/>
              <a:gd name="connsiteY7" fmla="*/ 2519496 h 4772205"/>
              <a:gd name="connsiteX8" fmla="*/ 5875082 w 10018254"/>
              <a:gd name="connsiteY8" fmla="*/ 1006285 h 4772205"/>
              <a:gd name="connsiteX9" fmla="*/ 6619684 w 10018254"/>
              <a:gd name="connsiteY9" fmla="*/ 1772347 h 4772205"/>
              <a:gd name="connsiteX10" fmla="*/ 10018254 w 10018254"/>
              <a:gd name="connsiteY10" fmla="*/ 0 h 4772205"/>
              <a:gd name="connsiteX0" fmla="*/ 210538 w 10227262"/>
              <a:gd name="connsiteY0" fmla="*/ 4143077 h 5190965"/>
              <a:gd name="connsiteX1" fmla="*/ 82675 w 10227262"/>
              <a:gd name="connsiteY1" fmla="*/ 5168559 h 5190965"/>
              <a:gd name="connsiteX2" fmla="*/ 1892415 w 10227262"/>
              <a:gd name="connsiteY2" fmla="*/ 3474356 h 5190965"/>
              <a:gd name="connsiteX3" fmla="*/ 2588330 w 10227262"/>
              <a:gd name="connsiteY3" fmla="*/ 4728622 h 5190965"/>
              <a:gd name="connsiteX4" fmla="*/ 3437994 w 10227262"/>
              <a:gd name="connsiteY4" fmla="*/ 2980742 h 5190965"/>
              <a:gd name="connsiteX5" fmla="*/ 4061081 w 10227262"/>
              <a:gd name="connsiteY5" fmla="*/ 4162179 h 5190965"/>
              <a:gd name="connsiteX6" fmla="*/ 4910744 w 10227262"/>
              <a:gd name="connsiteY6" fmla="*/ 1791213 h 5190965"/>
              <a:gd name="connsiteX7" fmla="*/ 5517647 w 10227262"/>
              <a:gd name="connsiteY7" fmla="*/ 2519496 h 5190965"/>
              <a:gd name="connsiteX8" fmla="*/ 6084090 w 10227262"/>
              <a:gd name="connsiteY8" fmla="*/ 1006285 h 5190965"/>
              <a:gd name="connsiteX9" fmla="*/ 6828692 w 10227262"/>
              <a:gd name="connsiteY9" fmla="*/ 1772347 h 5190965"/>
              <a:gd name="connsiteX10" fmla="*/ 10227262 w 10227262"/>
              <a:gd name="connsiteY10" fmla="*/ 0 h 5190965"/>
              <a:gd name="connsiteX0" fmla="*/ 260723 w 10277447"/>
              <a:gd name="connsiteY0" fmla="*/ 4143077 h 5168559"/>
              <a:gd name="connsiteX1" fmla="*/ 132860 w 10277447"/>
              <a:gd name="connsiteY1" fmla="*/ 5168559 h 5168559"/>
              <a:gd name="connsiteX2" fmla="*/ 1942600 w 10277447"/>
              <a:gd name="connsiteY2" fmla="*/ 3474356 h 5168559"/>
              <a:gd name="connsiteX3" fmla="*/ 2638515 w 10277447"/>
              <a:gd name="connsiteY3" fmla="*/ 4728622 h 5168559"/>
              <a:gd name="connsiteX4" fmla="*/ 3488179 w 10277447"/>
              <a:gd name="connsiteY4" fmla="*/ 2980742 h 5168559"/>
              <a:gd name="connsiteX5" fmla="*/ 4111266 w 10277447"/>
              <a:gd name="connsiteY5" fmla="*/ 4162179 h 5168559"/>
              <a:gd name="connsiteX6" fmla="*/ 4960929 w 10277447"/>
              <a:gd name="connsiteY6" fmla="*/ 1791213 h 5168559"/>
              <a:gd name="connsiteX7" fmla="*/ 5567832 w 10277447"/>
              <a:gd name="connsiteY7" fmla="*/ 2519496 h 5168559"/>
              <a:gd name="connsiteX8" fmla="*/ 6134275 w 10277447"/>
              <a:gd name="connsiteY8" fmla="*/ 1006285 h 5168559"/>
              <a:gd name="connsiteX9" fmla="*/ 6878877 w 10277447"/>
              <a:gd name="connsiteY9" fmla="*/ 1772347 h 5168559"/>
              <a:gd name="connsiteX10" fmla="*/ 10277447 w 10277447"/>
              <a:gd name="connsiteY10" fmla="*/ 0 h 5168559"/>
              <a:gd name="connsiteX0" fmla="*/ 260723 w 10277447"/>
              <a:gd name="connsiteY0" fmla="*/ 4143077 h 5168559"/>
              <a:gd name="connsiteX1" fmla="*/ 132860 w 10277447"/>
              <a:gd name="connsiteY1" fmla="*/ 5168559 h 5168559"/>
              <a:gd name="connsiteX2" fmla="*/ 1942600 w 10277447"/>
              <a:gd name="connsiteY2" fmla="*/ 3474356 h 5168559"/>
              <a:gd name="connsiteX3" fmla="*/ 2638515 w 10277447"/>
              <a:gd name="connsiteY3" fmla="*/ 4728622 h 5168559"/>
              <a:gd name="connsiteX4" fmla="*/ 3488179 w 10277447"/>
              <a:gd name="connsiteY4" fmla="*/ 2980742 h 5168559"/>
              <a:gd name="connsiteX5" fmla="*/ 4111266 w 10277447"/>
              <a:gd name="connsiteY5" fmla="*/ 4162179 h 5168559"/>
              <a:gd name="connsiteX6" fmla="*/ 4960929 w 10277447"/>
              <a:gd name="connsiteY6" fmla="*/ 1791213 h 5168559"/>
              <a:gd name="connsiteX7" fmla="*/ 5567832 w 10277447"/>
              <a:gd name="connsiteY7" fmla="*/ 2519496 h 5168559"/>
              <a:gd name="connsiteX8" fmla="*/ 6134275 w 10277447"/>
              <a:gd name="connsiteY8" fmla="*/ 1006285 h 5168559"/>
              <a:gd name="connsiteX9" fmla="*/ 6878877 w 10277447"/>
              <a:gd name="connsiteY9" fmla="*/ 1772347 h 5168559"/>
              <a:gd name="connsiteX10" fmla="*/ 10277447 w 10277447"/>
              <a:gd name="connsiteY10" fmla="*/ 0 h 5168559"/>
              <a:gd name="connsiteX0" fmla="*/ 1088827 w 10204307"/>
              <a:gd name="connsiteY0" fmla="*/ 3228771 h 5168559"/>
              <a:gd name="connsiteX1" fmla="*/ 59720 w 10204307"/>
              <a:gd name="connsiteY1" fmla="*/ 5168559 h 5168559"/>
              <a:gd name="connsiteX2" fmla="*/ 1869460 w 10204307"/>
              <a:gd name="connsiteY2" fmla="*/ 3474356 h 5168559"/>
              <a:gd name="connsiteX3" fmla="*/ 2565375 w 10204307"/>
              <a:gd name="connsiteY3" fmla="*/ 4728622 h 5168559"/>
              <a:gd name="connsiteX4" fmla="*/ 3415039 w 10204307"/>
              <a:gd name="connsiteY4" fmla="*/ 2980742 h 5168559"/>
              <a:gd name="connsiteX5" fmla="*/ 4038126 w 10204307"/>
              <a:gd name="connsiteY5" fmla="*/ 4162179 h 5168559"/>
              <a:gd name="connsiteX6" fmla="*/ 4887789 w 10204307"/>
              <a:gd name="connsiteY6" fmla="*/ 1791213 h 5168559"/>
              <a:gd name="connsiteX7" fmla="*/ 5494692 w 10204307"/>
              <a:gd name="connsiteY7" fmla="*/ 2519496 h 5168559"/>
              <a:gd name="connsiteX8" fmla="*/ 6061135 w 10204307"/>
              <a:gd name="connsiteY8" fmla="*/ 1006285 h 5168559"/>
              <a:gd name="connsiteX9" fmla="*/ 6805737 w 10204307"/>
              <a:gd name="connsiteY9" fmla="*/ 1772347 h 5168559"/>
              <a:gd name="connsiteX10" fmla="*/ 10204307 w 10204307"/>
              <a:gd name="connsiteY10" fmla="*/ 0 h 5168559"/>
              <a:gd name="connsiteX0" fmla="*/ 938428 w 10210645"/>
              <a:gd name="connsiteY0" fmla="*/ 3359386 h 5168559"/>
              <a:gd name="connsiteX1" fmla="*/ 66058 w 10210645"/>
              <a:gd name="connsiteY1" fmla="*/ 5168559 h 5168559"/>
              <a:gd name="connsiteX2" fmla="*/ 1875798 w 10210645"/>
              <a:gd name="connsiteY2" fmla="*/ 3474356 h 5168559"/>
              <a:gd name="connsiteX3" fmla="*/ 2571713 w 10210645"/>
              <a:gd name="connsiteY3" fmla="*/ 4728622 h 5168559"/>
              <a:gd name="connsiteX4" fmla="*/ 3421377 w 10210645"/>
              <a:gd name="connsiteY4" fmla="*/ 2980742 h 5168559"/>
              <a:gd name="connsiteX5" fmla="*/ 4044464 w 10210645"/>
              <a:gd name="connsiteY5" fmla="*/ 4162179 h 5168559"/>
              <a:gd name="connsiteX6" fmla="*/ 4894127 w 10210645"/>
              <a:gd name="connsiteY6" fmla="*/ 1791213 h 5168559"/>
              <a:gd name="connsiteX7" fmla="*/ 5501030 w 10210645"/>
              <a:gd name="connsiteY7" fmla="*/ 2519496 h 5168559"/>
              <a:gd name="connsiteX8" fmla="*/ 6067473 w 10210645"/>
              <a:gd name="connsiteY8" fmla="*/ 1006285 h 5168559"/>
              <a:gd name="connsiteX9" fmla="*/ 6812075 w 10210645"/>
              <a:gd name="connsiteY9" fmla="*/ 1772347 h 5168559"/>
              <a:gd name="connsiteX10" fmla="*/ 10210645 w 10210645"/>
              <a:gd name="connsiteY10" fmla="*/ 0 h 5168559"/>
              <a:gd name="connsiteX0" fmla="*/ 789529 w 10218485"/>
              <a:gd name="connsiteY0" fmla="*/ 3777354 h 5168559"/>
              <a:gd name="connsiteX1" fmla="*/ 73898 w 10218485"/>
              <a:gd name="connsiteY1" fmla="*/ 5168559 h 5168559"/>
              <a:gd name="connsiteX2" fmla="*/ 1883638 w 10218485"/>
              <a:gd name="connsiteY2" fmla="*/ 3474356 h 5168559"/>
              <a:gd name="connsiteX3" fmla="*/ 2579553 w 10218485"/>
              <a:gd name="connsiteY3" fmla="*/ 4728622 h 5168559"/>
              <a:gd name="connsiteX4" fmla="*/ 3429217 w 10218485"/>
              <a:gd name="connsiteY4" fmla="*/ 2980742 h 5168559"/>
              <a:gd name="connsiteX5" fmla="*/ 4052304 w 10218485"/>
              <a:gd name="connsiteY5" fmla="*/ 4162179 h 5168559"/>
              <a:gd name="connsiteX6" fmla="*/ 4901967 w 10218485"/>
              <a:gd name="connsiteY6" fmla="*/ 1791213 h 5168559"/>
              <a:gd name="connsiteX7" fmla="*/ 5508870 w 10218485"/>
              <a:gd name="connsiteY7" fmla="*/ 2519496 h 5168559"/>
              <a:gd name="connsiteX8" fmla="*/ 6075313 w 10218485"/>
              <a:gd name="connsiteY8" fmla="*/ 1006285 h 5168559"/>
              <a:gd name="connsiteX9" fmla="*/ 6819915 w 10218485"/>
              <a:gd name="connsiteY9" fmla="*/ 1772347 h 5168559"/>
              <a:gd name="connsiteX10" fmla="*/ 10218485 w 10218485"/>
              <a:gd name="connsiteY10" fmla="*/ 0 h 5168559"/>
              <a:gd name="connsiteX0" fmla="*/ 1051109 w 10480065"/>
              <a:gd name="connsiteY0" fmla="*/ 3777354 h 5064067"/>
              <a:gd name="connsiteX1" fmla="*/ 61187 w 10480065"/>
              <a:gd name="connsiteY1" fmla="*/ 5064067 h 5064067"/>
              <a:gd name="connsiteX2" fmla="*/ 2145218 w 10480065"/>
              <a:gd name="connsiteY2" fmla="*/ 3474356 h 5064067"/>
              <a:gd name="connsiteX3" fmla="*/ 2841133 w 10480065"/>
              <a:gd name="connsiteY3" fmla="*/ 4728622 h 5064067"/>
              <a:gd name="connsiteX4" fmla="*/ 3690797 w 10480065"/>
              <a:gd name="connsiteY4" fmla="*/ 2980742 h 5064067"/>
              <a:gd name="connsiteX5" fmla="*/ 4313884 w 10480065"/>
              <a:gd name="connsiteY5" fmla="*/ 4162179 h 5064067"/>
              <a:gd name="connsiteX6" fmla="*/ 5163547 w 10480065"/>
              <a:gd name="connsiteY6" fmla="*/ 1791213 h 5064067"/>
              <a:gd name="connsiteX7" fmla="*/ 5770450 w 10480065"/>
              <a:gd name="connsiteY7" fmla="*/ 2519496 h 5064067"/>
              <a:gd name="connsiteX8" fmla="*/ 6336893 w 10480065"/>
              <a:gd name="connsiteY8" fmla="*/ 1006285 h 5064067"/>
              <a:gd name="connsiteX9" fmla="*/ 7081495 w 10480065"/>
              <a:gd name="connsiteY9" fmla="*/ 1772347 h 5064067"/>
              <a:gd name="connsiteX10" fmla="*/ 10480065 w 10480065"/>
              <a:gd name="connsiteY10" fmla="*/ 0 h 5064067"/>
              <a:gd name="connsiteX0" fmla="*/ 1253002 w 10472973"/>
              <a:gd name="connsiteY0" fmla="*/ 5292489 h 5292778"/>
              <a:gd name="connsiteX1" fmla="*/ 54095 w 10472973"/>
              <a:gd name="connsiteY1" fmla="*/ 5064067 h 5292778"/>
              <a:gd name="connsiteX2" fmla="*/ 2138126 w 10472973"/>
              <a:gd name="connsiteY2" fmla="*/ 3474356 h 5292778"/>
              <a:gd name="connsiteX3" fmla="*/ 2834041 w 10472973"/>
              <a:gd name="connsiteY3" fmla="*/ 4728622 h 5292778"/>
              <a:gd name="connsiteX4" fmla="*/ 3683705 w 10472973"/>
              <a:gd name="connsiteY4" fmla="*/ 2980742 h 5292778"/>
              <a:gd name="connsiteX5" fmla="*/ 4306792 w 10472973"/>
              <a:gd name="connsiteY5" fmla="*/ 4162179 h 5292778"/>
              <a:gd name="connsiteX6" fmla="*/ 5156455 w 10472973"/>
              <a:gd name="connsiteY6" fmla="*/ 1791213 h 5292778"/>
              <a:gd name="connsiteX7" fmla="*/ 5763358 w 10472973"/>
              <a:gd name="connsiteY7" fmla="*/ 2519496 h 5292778"/>
              <a:gd name="connsiteX8" fmla="*/ 6329801 w 10472973"/>
              <a:gd name="connsiteY8" fmla="*/ 1006285 h 5292778"/>
              <a:gd name="connsiteX9" fmla="*/ 7074403 w 10472973"/>
              <a:gd name="connsiteY9" fmla="*/ 1772347 h 5292778"/>
              <a:gd name="connsiteX10" fmla="*/ 10472973 w 10472973"/>
              <a:gd name="connsiteY10" fmla="*/ 0 h 5292778"/>
              <a:gd name="connsiteX0" fmla="*/ 1253002 w 10472973"/>
              <a:gd name="connsiteY0" fmla="*/ 5292489 h 5292778"/>
              <a:gd name="connsiteX1" fmla="*/ 54095 w 10472973"/>
              <a:gd name="connsiteY1" fmla="*/ 5064067 h 5292778"/>
              <a:gd name="connsiteX2" fmla="*/ 2138126 w 10472973"/>
              <a:gd name="connsiteY2" fmla="*/ 3474356 h 5292778"/>
              <a:gd name="connsiteX3" fmla="*/ 2834041 w 10472973"/>
              <a:gd name="connsiteY3" fmla="*/ 4728622 h 5292778"/>
              <a:gd name="connsiteX4" fmla="*/ 3683705 w 10472973"/>
              <a:gd name="connsiteY4" fmla="*/ 2980742 h 5292778"/>
              <a:gd name="connsiteX5" fmla="*/ 4306792 w 10472973"/>
              <a:gd name="connsiteY5" fmla="*/ 4162179 h 5292778"/>
              <a:gd name="connsiteX6" fmla="*/ 5156455 w 10472973"/>
              <a:gd name="connsiteY6" fmla="*/ 1791213 h 5292778"/>
              <a:gd name="connsiteX7" fmla="*/ 5763358 w 10472973"/>
              <a:gd name="connsiteY7" fmla="*/ 2519496 h 5292778"/>
              <a:gd name="connsiteX8" fmla="*/ 6329801 w 10472973"/>
              <a:gd name="connsiteY8" fmla="*/ 1006285 h 5292778"/>
              <a:gd name="connsiteX9" fmla="*/ 7074403 w 10472973"/>
              <a:gd name="connsiteY9" fmla="*/ 1772347 h 5292778"/>
              <a:gd name="connsiteX10" fmla="*/ 10472973 w 10472973"/>
              <a:gd name="connsiteY10" fmla="*/ 0 h 5292778"/>
              <a:gd name="connsiteX0" fmla="*/ 1278351 w 10498322"/>
              <a:gd name="connsiteY0" fmla="*/ 5292489 h 5294168"/>
              <a:gd name="connsiteX1" fmla="*/ 53321 w 10498322"/>
              <a:gd name="connsiteY1" fmla="*/ 5273051 h 5294168"/>
              <a:gd name="connsiteX2" fmla="*/ 2163475 w 10498322"/>
              <a:gd name="connsiteY2" fmla="*/ 3474356 h 5294168"/>
              <a:gd name="connsiteX3" fmla="*/ 2859390 w 10498322"/>
              <a:gd name="connsiteY3" fmla="*/ 4728622 h 5294168"/>
              <a:gd name="connsiteX4" fmla="*/ 3709054 w 10498322"/>
              <a:gd name="connsiteY4" fmla="*/ 2980742 h 5294168"/>
              <a:gd name="connsiteX5" fmla="*/ 4332141 w 10498322"/>
              <a:gd name="connsiteY5" fmla="*/ 4162179 h 5294168"/>
              <a:gd name="connsiteX6" fmla="*/ 5181804 w 10498322"/>
              <a:gd name="connsiteY6" fmla="*/ 1791213 h 5294168"/>
              <a:gd name="connsiteX7" fmla="*/ 5788707 w 10498322"/>
              <a:gd name="connsiteY7" fmla="*/ 2519496 h 5294168"/>
              <a:gd name="connsiteX8" fmla="*/ 6355150 w 10498322"/>
              <a:gd name="connsiteY8" fmla="*/ 1006285 h 5294168"/>
              <a:gd name="connsiteX9" fmla="*/ 7099752 w 10498322"/>
              <a:gd name="connsiteY9" fmla="*/ 1772347 h 5294168"/>
              <a:gd name="connsiteX10" fmla="*/ 10498322 w 10498322"/>
              <a:gd name="connsiteY10" fmla="*/ 0 h 5294168"/>
              <a:gd name="connsiteX0" fmla="*/ 1227036 w 10447007"/>
              <a:gd name="connsiteY0" fmla="*/ 5292489 h 5538136"/>
              <a:gd name="connsiteX1" fmla="*/ 2006 w 10447007"/>
              <a:gd name="connsiteY1" fmla="*/ 5273051 h 5538136"/>
              <a:gd name="connsiteX2" fmla="*/ 2112160 w 10447007"/>
              <a:gd name="connsiteY2" fmla="*/ 3474356 h 5538136"/>
              <a:gd name="connsiteX3" fmla="*/ 2808075 w 10447007"/>
              <a:gd name="connsiteY3" fmla="*/ 4728622 h 5538136"/>
              <a:gd name="connsiteX4" fmla="*/ 3657739 w 10447007"/>
              <a:gd name="connsiteY4" fmla="*/ 2980742 h 5538136"/>
              <a:gd name="connsiteX5" fmla="*/ 4280826 w 10447007"/>
              <a:gd name="connsiteY5" fmla="*/ 4162179 h 5538136"/>
              <a:gd name="connsiteX6" fmla="*/ 5130489 w 10447007"/>
              <a:gd name="connsiteY6" fmla="*/ 1791213 h 5538136"/>
              <a:gd name="connsiteX7" fmla="*/ 5737392 w 10447007"/>
              <a:gd name="connsiteY7" fmla="*/ 2519496 h 5538136"/>
              <a:gd name="connsiteX8" fmla="*/ 6303835 w 10447007"/>
              <a:gd name="connsiteY8" fmla="*/ 1006285 h 5538136"/>
              <a:gd name="connsiteX9" fmla="*/ 7048437 w 10447007"/>
              <a:gd name="connsiteY9" fmla="*/ 1772347 h 5538136"/>
              <a:gd name="connsiteX10" fmla="*/ 10447007 w 10447007"/>
              <a:gd name="connsiteY10" fmla="*/ 0 h 5538136"/>
              <a:gd name="connsiteX0" fmla="*/ 1122664 w 10342635"/>
              <a:gd name="connsiteY0" fmla="*/ 5292489 h 5626951"/>
              <a:gd name="connsiteX1" fmla="*/ 2125 w 10342635"/>
              <a:gd name="connsiteY1" fmla="*/ 5390604 h 5626951"/>
              <a:gd name="connsiteX2" fmla="*/ 2007788 w 10342635"/>
              <a:gd name="connsiteY2" fmla="*/ 3474356 h 5626951"/>
              <a:gd name="connsiteX3" fmla="*/ 2703703 w 10342635"/>
              <a:gd name="connsiteY3" fmla="*/ 4728622 h 5626951"/>
              <a:gd name="connsiteX4" fmla="*/ 3553367 w 10342635"/>
              <a:gd name="connsiteY4" fmla="*/ 2980742 h 5626951"/>
              <a:gd name="connsiteX5" fmla="*/ 4176454 w 10342635"/>
              <a:gd name="connsiteY5" fmla="*/ 4162179 h 5626951"/>
              <a:gd name="connsiteX6" fmla="*/ 5026117 w 10342635"/>
              <a:gd name="connsiteY6" fmla="*/ 1791213 h 5626951"/>
              <a:gd name="connsiteX7" fmla="*/ 5633020 w 10342635"/>
              <a:gd name="connsiteY7" fmla="*/ 2519496 h 5626951"/>
              <a:gd name="connsiteX8" fmla="*/ 6199463 w 10342635"/>
              <a:gd name="connsiteY8" fmla="*/ 1006285 h 5626951"/>
              <a:gd name="connsiteX9" fmla="*/ 6944065 w 10342635"/>
              <a:gd name="connsiteY9" fmla="*/ 1772347 h 5626951"/>
              <a:gd name="connsiteX10" fmla="*/ 10342635 w 10342635"/>
              <a:gd name="connsiteY10" fmla="*/ 0 h 5626951"/>
              <a:gd name="connsiteX0" fmla="*/ 1126652 w 10346623"/>
              <a:gd name="connsiteY0" fmla="*/ 5292489 h 5626951"/>
              <a:gd name="connsiteX1" fmla="*/ 6113 w 10346623"/>
              <a:gd name="connsiteY1" fmla="*/ 5390604 h 5626951"/>
              <a:gd name="connsiteX2" fmla="*/ 2011776 w 10346623"/>
              <a:gd name="connsiteY2" fmla="*/ 3474356 h 5626951"/>
              <a:gd name="connsiteX3" fmla="*/ 2707691 w 10346623"/>
              <a:gd name="connsiteY3" fmla="*/ 4728622 h 5626951"/>
              <a:gd name="connsiteX4" fmla="*/ 3557355 w 10346623"/>
              <a:gd name="connsiteY4" fmla="*/ 2980742 h 5626951"/>
              <a:gd name="connsiteX5" fmla="*/ 4180442 w 10346623"/>
              <a:gd name="connsiteY5" fmla="*/ 4162179 h 5626951"/>
              <a:gd name="connsiteX6" fmla="*/ 5030105 w 10346623"/>
              <a:gd name="connsiteY6" fmla="*/ 1791213 h 5626951"/>
              <a:gd name="connsiteX7" fmla="*/ 5637008 w 10346623"/>
              <a:gd name="connsiteY7" fmla="*/ 2519496 h 5626951"/>
              <a:gd name="connsiteX8" fmla="*/ 6203451 w 10346623"/>
              <a:gd name="connsiteY8" fmla="*/ 1006285 h 5626951"/>
              <a:gd name="connsiteX9" fmla="*/ 6948053 w 10346623"/>
              <a:gd name="connsiteY9" fmla="*/ 1772347 h 5626951"/>
              <a:gd name="connsiteX10" fmla="*/ 10346623 w 10346623"/>
              <a:gd name="connsiteY10" fmla="*/ 0 h 5626951"/>
              <a:gd name="connsiteX0" fmla="*/ 1126653 w 10346624"/>
              <a:gd name="connsiteY0" fmla="*/ 5292489 h 5603903"/>
              <a:gd name="connsiteX1" fmla="*/ 6114 w 10346624"/>
              <a:gd name="connsiteY1" fmla="*/ 5390604 h 5603903"/>
              <a:gd name="connsiteX2" fmla="*/ 2011777 w 10346624"/>
              <a:gd name="connsiteY2" fmla="*/ 3474356 h 5603903"/>
              <a:gd name="connsiteX3" fmla="*/ 2707692 w 10346624"/>
              <a:gd name="connsiteY3" fmla="*/ 4728622 h 5603903"/>
              <a:gd name="connsiteX4" fmla="*/ 3557356 w 10346624"/>
              <a:gd name="connsiteY4" fmla="*/ 2980742 h 5603903"/>
              <a:gd name="connsiteX5" fmla="*/ 4180443 w 10346624"/>
              <a:gd name="connsiteY5" fmla="*/ 4162179 h 5603903"/>
              <a:gd name="connsiteX6" fmla="*/ 5030106 w 10346624"/>
              <a:gd name="connsiteY6" fmla="*/ 1791213 h 5603903"/>
              <a:gd name="connsiteX7" fmla="*/ 5637009 w 10346624"/>
              <a:gd name="connsiteY7" fmla="*/ 2519496 h 5603903"/>
              <a:gd name="connsiteX8" fmla="*/ 6203452 w 10346624"/>
              <a:gd name="connsiteY8" fmla="*/ 1006285 h 5603903"/>
              <a:gd name="connsiteX9" fmla="*/ 6948054 w 10346624"/>
              <a:gd name="connsiteY9" fmla="*/ 1772347 h 5603903"/>
              <a:gd name="connsiteX10" fmla="*/ 10346624 w 10346624"/>
              <a:gd name="connsiteY10" fmla="*/ 0 h 5603903"/>
              <a:gd name="connsiteX0" fmla="*/ 1178899 w 10346624"/>
              <a:gd name="connsiteY0" fmla="*/ 5462289 h 5647731"/>
              <a:gd name="connsiteX1" fmla="*/ 6114 w 10346624"/>
              <a:gd name="connsiteY1" fmla="*/ 5390604 h 5647731"/>
              <a:gd name="connsiteX2" fmla="*/ 2011777 w 10346624"/>
              <a:gd name="connsiteY2" fmla="*/ 3474356 h 5647731"/>
              <a:gd name="connsiteX3" fmla="*/ 2707692 w 10346624"/>
              <a:gd name="connsiteY3" fmla="*/ 4728622 h 5647731"/>
              <a:gd name="connsiteX4" fmla="*/ 3557356 w 10346624"/>
              <a:gd name="connsiteY4" fmla="*/ 2980742 h 5647731"/>
              <a:gd name="connsiteX5" fmla="*/ 4180443 w 10346624"/>
              <a:gd name="connsiteY5" fmla="*/ 4162179 h 5647731"/>
              <a:gd name="connsiteX6" fmla="*/ 5030106 w 10346624"/>
              <a:gd name="connsiteY6" fmla="*/ 1791213 h 5647731"/>
              <a:gd name="connsiteX7" fmla="*/ 5637009 w 10346624"/>
              <a:gd name="connsiteY7" fmla="*/ 2519496 h 5647731"/>
              <a:gd name="connsiteX8" fmla="*/ 6203452 w 10346624"/>
              <a:gd name="connsiteY8" fmla="*/ 1006285 h 5647731"/>
              <a:gd name="connsiteX9" fmla="*/ 6948054 w 10346624"/>
              <a:gd name="connsiteY9" fmla="*/ 1772347 h 5647731"/>
              <a:gd name="connsiteX10" fmla="*/ 10346624 w 10346624"/>
              <a:gd name="connsiteY10" fmla="*/ 0 h 5647731"/>
              <a:gd name="connsiteX0" fmla="*/ 1178899 w 10346624"/>
              <a:gd name="connsiteY0" fmla="*/ 5462289 h 5684628"/>
              <a:gd name="connsiteX1" fmla="*/ 6114 w 10346624"/>
              <a:gd name="connsiteY1" fmla="*/ 5390604 h 5684628"/>
              <a:gd name="connsiteX2" fmla="*/ 2011777 w 10346624"/>
              <a:gd name="connsiteY2" fmla="*/ 3474356 h 5684628"/>
              <a:gd name="connsiteX3" fmla="*/ 2707692 w 10346624"/>
              <a:gd name="connsiteY3" fmla="*/ 4728622 h 5684628"/>
              <a:gd name="connsiteX4" fmla="*/ 3557356 w 10346624"/>
              <a:gd name="connsiteY4" fmla="*/ 2980742 h 5684628"/>
              <a:gd name="connsiteX5" fmla="*/ 4180443 w 10346624"/>
              <a:gd name="connsiteY5" fmla="*/ 4162179 h 5684628"/>
              <a:gd name="connsiteX6" fmla="*/ 5030106 w 10346624"/>
              <a:gd name="connsiteY6" fmla="*/ 1791213 h 5684628"/>
              <a:gd name="connsiteX7" fmla="*/ 5637009 w 10346624"/>
              <a:gd name="connsiteY7" fmla="*/ 2519496 h 5684628"/>
              <a:gd name="connsiteX8" fmla="*/ 6203452 w 10346624"/>
              <a:gd name="connsiteY8" fmla="*/ 1006285 h 5684628"/>
              <a:gd name="connsiteX9" fmla="*/ 6948054 w 10346624"/>
              <a:gd name="connsiteY9" fmla="*/ 1772347 h 5684628"/>
              <a:gd name="connsiteX10" fmla="*/ 10346624 w 10346624"/>
              <a:gd name="connsiteY10" fmla="*/ 0 h 5684628"/>
              <a:gd name="connsiteX0" fmla="*/ 1244207 w 10346624"/>
              <a:gd name="connsiteY0" fmla="*/ 5514536 h 5705666"/>
              <a:gd name="connsiteX1" fmla="*/ 6114 w 10346624"/>
              <a:gd name="connsiteY1" fmla="*/ 5390604 h 5705666"/>
              <a:gd name="connsiteX2" fmla="*/ 2011777 w 10346624"/>
              <a:gd name="connsiteY2" fmla="*/ 3474356 h 5705666"/>
              <a:gd name="connsiteX3" fmla="*/ 2707692 w 10346624"/>
              <a:gd name="connsiteY3" fmla="*/ 4728622 h 5705666"/>
              <a:gd name="connsiteX4" fmla="*/ 3557356 w 10346624"/>
              <a:gd name="connsiteY4" fmla="*/ 2980742 h 5705666"/>
              <a:gd name="connsiteX5" fmla="*/ 4180443 w 10346624"/>
              <a:gd name="connsiteY5" fmla="*/ 4162179 h 5705666"/>
              <a:gd name="connsiteX6" fmla="*/ 5030106 w 10346624"/>
              <a:gd name="connsiteY6" fmla="*/ 1791213 h 5705666"/>
              <a:gd name="connsiteX7" fmla="*/ 5637009 w 10346624"/>
              <a:gd name="connsiteY7" fmla="*/ 2519496 h 5705666"/>
              <a:gd name="connsiteX8" fmla="*/ 6203452 w 10346624"/>
              <a:gd name="connsiteY8" fmla="*/ 1006285 h 5705666"/>
              <a:gd name="connsiteX9" fmla="*/ 6948054 w 10346624"/>
              <a:gd name="connsiteY9" fmla="*/ 1772347 h 5705666"/>
              <a:gd name="connsiteX10" fmla="*/ 10346624 w 10346624"/>
              <a:gd name="connsiteY10" fmla="*/ 0 h 5705666"/>
              <a:gd name="connsiteX0" fmla="*/ 1244207 w 10346624"/>
              <a:gd name="connsiteY0" fmla="*/ 5514536 h 5680480"/>
              <a:gd name="connsiteX1" fmla="*/ 6114 w 10346624"/>
              <a:gd name="connsiteY1" fmla="*/ 5390604 h 5680480"/>
              <a:gd name="connsiteX2" fmla="*/ 2011777 w 10346624"/>
              <a:gd name="connsiteY2" fmla="*/ 3474356 h 5680480"/>
              <a:gd name="connsiteX3" fmla="*/ 2707692 w 10346624"/>
              <a:gd name="connsiteY3" fmla="*/ 4728622 h 5680480"/>
              <a:gd name="connsiteX4" fmla="*/ 3557356 w 10346624"/>
              <a:gd name="connsiteY4" fmla="*/ 2980742 h 5680480"/>
              <a:gd name="connsiteX5" fmla="*/ 4180443 w 10346624"/>
              <a:gd name="connsiteY5" fmla="*/ 4162179 h 5680480"/>
              <a:gd name="connsiteX6" fmla="*/ 5030106 w 10346624"/>
              <a:gd name="connsiteY6" fmla="*/ 1791213 h 5680480"/>
              <a:gd name="connsiteX7" fmla="*/ 5637009 w 10346624"/>
              <a:gd name="connsiteY7" fmla="*/ 2519496 h 5680480"/>
              <a:gd name="connsiteX8" fmla="*/ 6203452 w 10346624"/>
              <a:gd name="connsiteY8" fmla="*/ 1006285 h 5680480"/>
              <a:gd name="connsiteX9" fmla="*/ 6948054 w 10346624"/>
              <a:gd name="connsiteY9" fmla="*/ 1772347 h 5680480"/>
              <a:gd name="connsiteX10" fmla="*/ 10346624 w 10346624"/>
              <a:gd name="connsiteY10" fmla="*/ 0 h 5680480"/>
              <a:gd name="connsiteX0" fmla="*/ 1218172 w 10320589"/>
              <a:gd name="connsiteY0" fmla="*/ 5514536 h 5713996"/>
              <a:gd name="connsiteX1" fmla="*/ 6202 w 10320589"/>
              <a:gd name="connsiteY1" fmla="*/ 5442849 h 5713996"/>
              <a:gd name="connsiteX2" fmla="*/ 1985742 w 10320589"/>
              <a:gd name="connsiteY2" fmla="*/ 3474356 h 5713996"/>
              <a:gd name="connsiteX3" fmla="*/ 2681657 w 10320589"/>
              <a:gd name="connsiteY3" fmla="*/ 4728622 h 5713996"/>
              <a:gd name="connsiteX4" fmla="*/ 3531321 w 10320589"/>
              <a:gd name="connsiteY4" fmla="*/ 2980742 h 5713996"/>
              <a:gd name="connsiteX5" fmla="*/ 4154408 w 10320589"/>
              <a:gd name="connsiteY5" fmla="*/ 4162179 h 5713996"/>
              <a:gd name="connsiteX6" fmla="*/ 5004071 w 10320589"/>
              <a:gd name="connsiteY6" fmla="*/ 1791213 h 5713996"/>
              <a:gd name="connsiteX7" fmla="*/ 5610974 w 10320589"/>
              <a:gd name="connsiteY7" fmla="*/ 2519496 h 5713996"/>
              <a:gd name="connsiteX8" fmla="*/ 6177417 w 10320589"/>
              <a:gd name="connsiteY8" fmla="*/ 1006285 h 5713996"/>
              <a:gd name="connsiteX9" fmla="*/ 6922019 w 10320589"/>
              <a:gd name="connsiteY9" fmla="*/ 1772347 h 5713996"/>
              <a:gd name="connsiteX10" fmla="*/ 10320589 w 10320589"/>
              <a:gd name="connsiteY10" fmla="*/ 0 h 5713996"/>
              <a:gd name="connsiteX0" fmla="*/ 1229345 w 10331762"/>
              <a:gd name="connsiteY0" fmla="*/ 5514536 h 5713996"/>
              <a:gd name="connsiteX1" fmla="*/ 17375 w 10331762"/>
              <a:gd name="connsiteY1" fmla="*/ 5442849 h 5713996"/>
              <a:gd name="connsiteX2" fmla="*/ 1996915 w 10331762"/>
              <a:gd name="connsiteY2" fmla="*/ 3474356 h 5713996"/>
              <a:gd name="connsiteX3" fmla="*/ 2692830 w 10331762"/>
              <a:gd name="connsiteY3" fmla="*/ 4728622 h 5713996"/>
              <a:gd name="connsiteX4" fmla="*/ 3542494 w 10331762"/>
              <a:gd name="connsiteY4" fmla="*/ 2980742 h 5713996"/>
              <a:gd name="connsiteX5" fmla="*/ 4165581 w 10331762"/>
              <a:gd name="connsiteY5" fmla="*/ 4162179 h 5713996"/>
              <a:gd name="connsiteX6" fmla="*/ 5015244 w 10331762"/>
              <a:gd name="connsiteY6" fmla="*/ 1791213 h 5713996"/>
              <a:gd name="connsiteX7" fmla="*/ 5622147 w 10331762"/>
              <a:gd name="connsiteY7" fmla="*/ 2519496 h 5713996"/>
              <a:gd name="connsiteX8" fmla="*/ 6188590 w 10331762"/>
              <a:gd name="connsiteY8" fmla="*/ 1006285 h 5713996"/>
              <a:gd name="connsiteX9" fmla="*/ 6933192 w 10331762"/>
              <a:gd name="connsiteY9" fmla="*/ 1772347 h 5713996"/>
              <a:gd name="connsiteX10" fmla="*/ 10331762 w 10331762"/>
              <a:gd name="connsiteY10" fmla="*/ 0 h 5713996"/>
              <a:gd name="connsiteX0" fmla="*/ 1190511 w 10292928"/>
              <a:gd name="connsiteY0" fmla="*/ 5514536 h 5816280"/>
              <a:gd name="connsiteX1" fmla="*/ 17726 w 10292928"/>
              <a:gd name="connsiteY1" fmla="*/ 5586525 h 5816280"/>
              <a:gd name="connsiteX2" fmla="*/ 1958081 w 10292928"/>
              <a:gd name="connsiteY2" fmla="*/ 3474356 h 5816280"/>
              <a:gd name="connsiteX3" fmla="*/ 2653996 w 10292928"/>
              <a:gd name="connsiteY3" fmla="*/ 4728622 h 5816280"/>
              <a:gd name="connsiteX4" fmla="*/ 3503660 w 10292928"/>
              <a:gd name="connsiteY4" fmla="*/ 2980742 h 5816280"/>
              <a:gd name="connsiteX5" fmla="*/ 4126747 w 10292928"/>
              <a:gd name="connsiteY5" fmla="*/ 4162179 h 5816280"/>
              <a:gd name="connsiteX6" fmla="*/ 4976410 w 10292928"/>
              <a:gd name="connsiteY6" fmla="*/ 1791213 h 5816280"/>
              <a:gd name="connsiteX7" fmla="*/ 5583313 w 10292928"/>
              <a:gd name="connsiteY7" fmla="*/ 2519496 h 5816280"/>
              <a:gd name="connsiteX8" fmla="*/ 6149756 w 10292928"/>
              <a:gd name="connsiteY8" fmla="*/ 1006285 h 5816280"/>
              <a:gd name="connsiteX9" fmla="*/ 6894358 w 10292928"/>
              <a:gd name="connsiteY9" fmla="*/ 1772347 h 5816280"/>
              <a:gd name="connsiteX10" fmla="*/ 10292928 w 10292928"/>
              <a:gd name="connsiteY10" fmla="*/ 0 h 5816280"/>
              <a:gd name="connsiteX0" fmla="*/ 1190510 w 10292927"/>
              <a:gd name="connsiteY0" fmla="*/ 5514536 h 5816280"/>
              <a:gd name="connsiteX1" fmla="*/ 17725 w 10292927"/>
              <a:gd name="connsiteY1" fmla="*/ 5586525 h 5816280"/>
              <a:gd name="connsiteX2" fmla="*/ 1958080 w 10292927"/>
              <a:gd name="connsiteY2" fmla="*/ 3474356 h 5816280"/>
              <a:gd name="connsiteX3" fmla="*/ 2653995 w 10292927"/>
              <a:gd name="connsiteY3" fmla="*/ 4728622 h 5816280"/>
              <a:gd name="connsiteX4" fmla="*/ 3503659 w 10292927"/>
              <a:gd name="connsiteY4" fmla="*/ 2980742 h 5816280"/>
              <a:gd name="connsiteX5" fmla="*/ 4126746 w 10292927"/>
              <a:gd name="connsiteY5" fmla="*/ 4162179 h 5816280"/>
              <a:gd name="connsiteX6" fmla="*/ 4976409 w 10292927"/>
              <a:gd name="connsiteY6" fmla="*/ 1791213 h 5816280"/>
              <a:gd name="connsiteX7" fmla="*/ 5583312 w 10292927"/>
              <a:gd name="connsiteY7" fmla="*/ 2519496 h 5816280"/>
              <a:gd name="connsiteX8" fmla="*/ 6149755 w 10292927"/>
              <a:gd name="connsiteY8" fmla="*/ 1006285 h 5816280"/>
              <a:gd name="connsiteX9" fmla="*/ 6894357 w 10292927"/>
              <a:gd name="connsiteY9" fmla="*/ 1772347 h 5816280"/>
              <a:gd name="connsiteX10" fmla="*/ 10292927 w 10292927"/>
              <a:gd name="connsiteY10" fmla="*/ 0 h 5816280"/>
              <a:gd name="connsiteX0" fmla="*/ 1190510 w 9809651"/>
              <a:gd name="connsiteY0" fmla="*/ 5658213 h 5959957"/>
              <a:gd name="connsiteX1" fmla="*/ 17725 w 9809651"/>
              <a:gd name="connsiteY1" fmla="*/ 5730202 h 5959957"/>
              <a:gd name="connsiteX2" fmla="*/ 1958080 w 9809651"/>
              <a:gd name="connsiteY2" fmla="*/ 3618033 h 5959957"/>
              <a:gd name="connsiteX3" fmla="*/ 2653995 w 9809651"/>
              <a:gd name="connsiteY3" fmla="*/ 4872299 h 5959957"/>
              <a:gd name="connsiteX4" fmla="*/ 3503659 w 9809651"/>
              <a:gd name="connsiteY4" fmla="*/ 3124419 h 5959957"/>
              <a:gd name="connsiteX5" fmla="*/ 4126746 w 9809651"/>
              <a:gd name="connsiteY5" fmla="*/ 4305856 h 5959957"/>
              <a:gd name="connsiteX6" fmla="*/ 4976409 w 9809651"/>
              <a:gd name="connsiteY6" fmla="*/ 1934890 h 5959957"/>
              <a:gd name="connsiteX7" fmla="*/ 5583312 w 9809651"/>
              <a:gd name="connsiteY7" fmla="*/ 2663173 h 5959957"/>
              <a:gd name="connsiteX8" fmla="*/ 6149755 w 9809651"/>
              <a:gd name="connsiteY8" fmla="*/ 1149962 h 5959957"/>
              <a:gd name="connsiteX9" fmla="*/ 6894357 w 9809651"/>
              <a:gd name="connsiteY9" fmla="*/ 1916024 h 5959957"/>
              <a:gd name="connsiteX10" fmla="*/ 9809651 w 9809651"/>
              <a:gd name="connsiteY10" fmla="*/ 0 h 5959957"/>
              <a:gd name="connsiteX0" fmla="*/ 1190510 w 9809651"/>
              <a:gd name="connsiteY0" fmla="*/ 5658213 h 5959957"/>
              <a:gd name="connsiteX1" fmla="*/ 17725 w 9809651"/>
              <a:gd name="connsiteY1" fmla="*/ 5730202 h 5959957"/>
              <a:gd name="connsiteX2" fmla="*/ 1958080 w 9809651"/>
              <a:gd name="connsiteY2" fmla="*/ 3618033 h 5959957"/>
              <a:gd name="connsiteX3" fmla="*/ 2653995 w 9809651"/>
              <a:gd name="connsiteY3" fmla="*/ 4872299 h 5959957"/>
              <a:gd name="connsiteX4" fmla="*/ 3503659 w 9809651"/>
              <a:gd name="connsiteY4" fmla="*/ 3124419 h 5959957"/>
              <a:gd name="connsiteX5" fmla="*/ 4126746 w 9809651"/>
              <a:gd name="connsiteY5" fmla="*/ 4305856 h 5959957"/>
              <a:gd name="connsiteX6" fmla="*/ 4976409 w 9809651"/>
              <a:gd name="connsiteY6" fmla="*/ 1934890 h 5959957"/>
              <a:gd name="connsiteX7" fmla="*/ 5583312 w 9809651"/>
              <a:gd name="connsiteY7" fmla="*/ 2663173 h 5959957"/>
              <a:gd name="connsiteX8" fmla="*/ 6149755 w 9809651"/>
              <a:gd name="connsiteY8" fmla="*/ 1149962 h 5959957"/>
              <a:gd name="connsiteX9" fmla="*/ 6894357 w 9809651"/>
              <a:gd name="connsiteY9" fmla="*/ 1916024 h 5959957"/>
              <a:gd name="connsiteX10" fmla="*/ 9809651 w 9809651"/>
              <a:gd name="connsiteY10" fmla="*/ 0 h 595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09651" h="5959957">
                <a:moveTo>
                  <a:pt x="1190510" y="5658213"/>
                </a:moveTo>
                <a:cubicBezTo>
                  <a:pt x="992947" y="5720347"/>
                  <a:pt x="284364" y="6257692"/>
                  <a:pt x="17725" y="5730202"/>
                </a:cubicBezTo>
                <a:cubicBezTo>
                  <a:pt x="-196667" y="5176589"/>
                  <a:pt x="1597693" y="3619829"/>
                  <a:pt x="1958080" y="3618033"/>
                </a:cubicBezTo>
                <a:cubicBezTo>
                  <a:pt x="2343801" y="3631520"/>
                  <a:pt x="2438207" y="4891180"/>
                  <a:pt x="2653995" y="4872299"/>
                </a:cubicBezTo>
                <a:cubicBezTo>
                  <a:pt x="2880571" y="4872299"/>
                  <a:pt x="3244714" y="3140604"/>
                  <a:pt x="3503659" y="3124419"/>
                </a:cubicBezTo>
                <a:cubicBezTo>
                  <a:pt x="3703263" y="3105537"/>
                  <a:pt x="3959510" y="4308553"/>
                  <a:pt x="4126746" y="4305856"/>
                </a:cubicBezTo>
                <a:cubicBezTo>
                  <a:pt x="4296679" y="4292369"/>
                  <a:pt x="4652728" y="1932193"/>
                  <a:pt x="4976409" y="1934890"/>
                </a:cubicBezTo>
                <a:cubicBezTo>
                  <a:pt x="5267723" y="1942982"/>
                  <a:pt x="5381011" y="2663173"/>
                  <a:pt x="5583312" y="2663173"/>
                </a:cubicBezTo>
                <a:cubicBezTo>
                  <a:pt x="5796402" y="2646989"/>
                  <a:pt x="5952849" y="1158054"/>
                  <a:pt x="6149755" y="1149962"/>
                </a:cubicBezTo>
                <a:cubicBezTo>
                  <a:pt x="6373634" y="1149962"/>
                  <a:pt x="6630018" y="1899840"/>
                  <a:pt x="6894357" y="1916024"/>
                </a:cubicBezTo>
                <a:cubicBezTo>
                  <a:pt x="7178365" y="1911577"/>
                  <a:pt x="8381735" y="563131"/>
                  <a:pt x="9809651" y="0"/>
                </a:cubicBezTo>
              </a:path>
            </a:pathLst>
          </a:custGeom>
          <a:noFill/>
          <a:ln w="28575" cap="flat" cmpd="sng" algn="ctr">
            <a:solidFill>
              <a:srgbClr val="9CCCD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14FF975-118A-4033-B437-6FB06DF9BBFC}"/>
              </a:ext>
            </a:extLst>
          </p:cNvPr>
          <p:cNvGrpSpPr/>
          <p:nvPr/>
        </p:nvGrpSpPr>
        <p:grpSpPr>
          <a:xfrm>
            <a:off x="1405283" y="2525357"/>
            <a:ext cx="4855233" cy="3424406"/>
            <a:chOff x="1102679" y="1419517"/>
            <a:chExt cx="5383086" cy="3796702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F67CC57-680F-4D88-B0E7-A78E6215EB9B}"/>
                </a:ext>
              </a:extLst>
            </p:cNvPr>
            <p:cNvGrpSpPr/>
            <p:nvPr/>
          </p:nvGrpSpPr>
          <p:grpSpPr>
            <a:xfrm>
              <a:off x="3564615" y="2898363"/>
              <a:ext cx="188446" cy="1471350"/>
              <a:chOff x="10641180" y="438150"/>
              <a:chExt cx="247650" cy="1828800"/>
            </a:xfrm>
            <a:solidFill>
              <a:srgbClr val="EA0000"/>
            </a:solidFill>
          </p:grpSpPr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2E048504-1A31-4DD4-8B6D-550ABD6C8BA9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3802D82E-72D9-497A-BCA0-E7E2AB0557FB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97017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BAC6C0E-DCF5-47CB-9691-D59A12130EEE}"/>
                </a:ext>
              </a:extLst>
            </p:cNvPr>
            <p:cNvGrpSpPr/>
            <p:nvPr/>
          </p:nvGrpSpPr>
          <p:grpSpPr>
            <a:xfrm>
              <a:off x="1537009" y="3468044"/>
              <a:ext cx="188446" cy="1391622"/>
              <a:chOff x="10641180" y="-97372"/>
              <a:chExt cx="247650" cy="1828800"/>
            </a:xfrm>
            <a:solidFill>
              <a:srgbClr val="EA0000"/>
            </a:solidFill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8E3BB9B0-7215-48D2-B10E-C65541193B26}"/>
                  </a:ext>
                </a:extLst>
              </p:cNvPr>
              <p:cNvSpPr/>
              <p:nvPr/>
            </p:nvSpPr>
            <p:spPr>
              <a:xfrm>
                <a:off x="10751289" y="-97372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54779196-C7AD-4231-9765-4782379B1602}"/>
                  </a:ext>
                </a:extLst>
              </p:cNvPr>
              <p:cNvSpPr/>
              <p:nvPr/>
            </p:nvSpPr>
            <p:spPr>
              <a:xfrm>
                <a:off x="10641180" y="509010"/>
                <a:ext cx="247650" cy="7598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49FE8E6A-22FB-4266-84B2-E6D634BEED8D}"/>
                </a:ext>
              </a:extLst>
            </p:cNvPr>
            <p:cNvGrpSpPr/>
            <p:nvPr/>
          </p:nvGrpSpPr>
          <p:grpSpPr>
            <a:xfrm>
              <a:off x="4244827" y="2379454"/>
              <a:ext cx="188446" cy="1600365"/>
              <a:chOff x="10641180" y="362514"/>
              <a:chExt cx="247650" cy="1989158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9D471912-F973-4876-8B38-68D14F7AFF33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DD51A8C5-5F9A-4958-A552-9F1D60886A8C}"/>
                  </a:ext>
                </a:extLst>
              </p:cNvPr>
              <p:cNvSpPr/>
              <p:nvPr/>
            </p:nvSpPr>
            <p:spPr>
              <a:xfrm>
                <a:off x="10641180" y="494815"/>
                <a:ext cx="247650" cy="1611559"/>
              </a:xfrm>
              <a:prstGeom prst="roundRect">
                <a:avLst>
                  <a:gd name="adj" fmla="val 46154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AA52447-3CD3-4DDA-8B90-499BC1F17F8E}"/>
                </a:ext>
              </a:extLst>
            </p:cNvPr>
            <p:cNvGrpSpPr/>
            <p:nvPr/>
          </p:nvGrpSpPr>
          <p:grpSpPr>
            <a:xfrm>
              <a:off x="4916619" y="1757491"/>
              <a:ext cx="188446" cy="1600365"/>
              <a:chOff x="10641180" y="362514"/>
              <a:chExt cx="247650" cy="1989158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470817BA-062C-43A2-A0B9-2DBF6E8C21C9}"/>
                  </a:ext>
                </a:extLst>
              </p:cNvPr>
              <p:cNvSpPr/>
              <p:nvPr/>
            </p:nvSpPr>
            <p:spPr>
              <a:xfrm>
                <a:off x="10751289" y="362514"/>
                <a:ext cx="27432" cy="1989158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1EBDD904-55A2-4816-AA26-6B2654F0B96F}"/>
                  </a:ext>
                </a:extLst>
              </p:cNvPr>
              <p:cNvSpPr/>
              <p:nvPr/>
            </p:nvSpPr>
            <p:spPr>
              <a:xfrm>
                <a:off x="10641180" y="820641"/>
                <a:ext cx="247650" cy="959907"/>
              </a:xfrm>
              <a:prstGeom prst="roundRect">
                <a:avLst>
                  <a:gd name="adj" fmla="val 46154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0280E9D-BFD0-4D0A-8DB5-84003673F563}"/>
                </a:ext>
              </a:extLst>
            </p:cNvPr>
            <p:cNvGrpSpPr/>
            <p:nvPr/>
          </p:nvGrpSpPr>
          <p:grpSpPr>
            <a:xfrm>
              <a:off x="1976044" y="3527844"/>
              <a:ext cx="188446" cy="834973"/>
              <a:chOff x="10641180" y="500718"/>
              <a:chExt cx="247650" cy="1097280"/>
            </a:xfrm>
          </p:grpSpPr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D8CF5801-458D-4BCC-A4A0-73B33CCE4115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D1397DBA-13AE-4F26-9B34-B6D727174665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8D94207-7C82-4BC8-87B8-6832CF9F36BD}"/>
                </a:ext>
              </a:extLst>
            </p:cNvPr>
            <p:cNvGrpSpPr/>
            <p:nvPr/>
          </p:nvGrpSpPr>
          <p:grpSpPr>
            <a:xfrm>
              <a:off x="2672964" y="3824597"/>
              <a:ext cx="188446" cy="1391622"/>
              <a:chOff x="10630391" y="1182550"/>
              <a:chExt cx="247650" cy="1828800"/>
            </a:xfrm>
          </p:grpSpPr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572221E2-919D-4BC3-BF8F-6F62F6058A27}"/>
                  </a:ext>
                </a:extLst>
              </p:cNvPr>
              <p:cNvSpPr/>
              <p:nvPr/>
            </p:nvSpPr>
            <p:spPr>
              <a:xfrm>
                <a:off x="10722133" y="11825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4913B20C-DC34-413E-8BF2-D1124FE5D094}"/>
                  </a:ext>
                </a:extLst>
              </p:cNvPr>
              <p:cNvSpPr/>
              <p:nvPr/>
            </p:nvSpPr>
            <p:spPr>
              <a:xfrm>
                <a:off x="10630391" y="1455616"/>
                <a:ext cx="247650" cy="724247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1777A39-DB29-4785-9FC7-DF74564FEC84}"/>
                </a:ext>
              </a:extLst>
            </p:cNvPr>
            <p:cNvGrpSpPr/>
            <p:nvPr/>
          </p:nvGrpSpPr>
          <p:grpSpPr>
            <a:xfrm>
              <a:off x="4916619" y="1881571"/>
              <a:ext cx="188446" cy="1391622"/>
              <a:chOff x="10662618" y="438150"/>
              <a:chExt cx="247650" cy="1828800"/>
            </a:xfrm>
          </p:grpSpPr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474ACCF1-BA84-414A-AF29-9C78A0BD5ADB}"/>
                  </a:ext>
                </a:extLst>
              </p:cNvPr>
              <p:cNvSpPr/>
              <p:nvPr/>
            </p:nvSpPr>
            <p:spPr>
              <a:xfrm>
                <a:off x="10772727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EC78EDAF-942E-461F-AD82-D96535A465EF}"/>
                  </a:ext>
                </a:extLst>
              </p:cNvPr>
              <p:cNvSpPr/>
              <p:nvPr/>
            </p:nvSpPr>
            <p:spPr>
              <a:xfrm>
                <a:off x="10662618" y="736515"/>
                <a:ext cx="247650" cy="1014902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67EE961-B969-4657-B157-05338E38E061}"/>
                </a:ext>
              </a:extLst>
            </p:cNvPr>
            <p:cNvGrpSpPr/>
            <p:nvPr/>
          </p:nvGrpSpPr>
          <p:grpSpPr>
            <a:xfrm>
              <a:off x="4469112" y="2121847"/>
              <a:ext cx="188446" cy="834973"/>
              <a:chOff x="10641180" y="500718"/>
              <a:chExt cx="247650" cy="1097280"/>
            </a:xfrm>
          </p:grpSpPr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ADBB9D2F-89FD-4AF1-ADAD-8056886B800A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E30DF5A9-6EA7-4FDA-BE18-76940A8F195F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89377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BF3B394-11D9-47CB-8D1B-61046123C979}"/>
                </a:ext>
              </a:extLst>
            </p:cNvPr>
            <p:cNvGrpSpPr/>
            <p:nvPr/>
          </p:nvGrpSpPr>
          <p:grpSpPr>
            <a:xfrm>
              <a:off x="4685654" y="2027235"/>
              <a:ext cx="188446" cy="1391622"/>
              <a:chOff x="10641180" y="438150"/>
              <a:chExt cx="247650" cy="1828800"/>
            </a:xfrm>
            <a:solidFill>
              <a:srgbClr val="EA0000"/>
            </a:solidFill>
          </p:grpSpPr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D3012A4F-F016-4B31-BCB1-CAA72AECFB05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5AE13E9D-6744-4727-B56B-B5C975C89923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D33D65D-7139-409E-A889-1C318A82E42F}"/>
                </a:ext>
              </a:extLst>
            </p:cNvPr>
            <p:cNvGrpSpPr/>
            <p:nvPr/>
          </p:nvGrpSpPr>
          <p:grpSpPr>
            <a:xfrm>
              <a:off x="2217221" y="3528766"/>
              <a:ext cx="188446" cy="1391622"/>
              <a:chOff x="10653055" y="438150"/>
              <a:chExt cx="247650" cy="1828800"/>
            </a:xfrm>
            <a:solidFill>
              <a:srgbClr val="EA0000"/>
            </a:solidFill>
          </p:grpSpPr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B022AB4C-2C11-43CF-82E6-B2140625589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B616DB71-EA44-4AFC-A142-AEF8F972B5E4}"/>
                  </a:ext>
                </a:extLst>
              </p:cNvPr>
              <p:cNvSpPr/>
              <p:nvPr/>
            </p:nvSpPr>
            <p:spPr>
              <a:xfrm>
                <a:off x="10653055" y="682991"/>
                <a:ext cx="247650" cy="1056674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51296B0-D8B9-4B41-AD95-511078AFC87A}"/>
                </a:ext>
              </a:extLst>
            </p:cNvPr>
            <p:cNvGrpSpPr/>
            <p:nvPr/>
          </p:nvGrpSpPr>
          <p:grpSpPr>
            <a:xfrm>
              <a:off x="2440326" y="3979819"/>
              <a:ext cx="188446" cy="834973"/>
              <a:chOff x="10641180" y="500718"/>
              <a:chExt cx="247650" cy="1097280"/>
            </a:xfrm>
            <a:solidFill>
              <a:srgbClr val="EA0000"/>
            </a:solidFill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2E39968F-8B6D-4F50-882F-ECC56BED16E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1F418AC9-3364-4168-84B8-F644F7C24874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E6EE99F-7D7E-4F40-B4BD-3F00D9A85A01}"/>
                </a:ext>
              </a:extLst>
            </p:cNvPr>
            <p:cNvGrpSpPr/>
            <p:nvPr/>
          </p:nvGrpSpPr>
          <p:grpSpPr>
            <a:xfrm>
              <a:off x="1317491" y="3801808"/>
              <a:ext cx="188446" cy="834973"/>
              <a:chOff x="10641180" y="278676"/>
              <a:chExt cx="247650" cy="1097280"/>
            </a:xfrm>
          </p:grpSpPr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91C7EE1E-4B6A-4A64-8559-06C069782CD2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444CB644-8CFE-4484-963A-C34E06A3748F}"/>
                  </a:ext>
                </a:extLst>
              </p:cNvPr>
              <p:cNvSpPr/>
              <p:nvPr/>
            </p:nvSpPr>
            <p:spPr>
              <a:xfrm>
                <a:off x="10641180" y="519299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AF8AF51-6E58-4769-993D-01E8FF46A106}"/>
                </a:ext>
              </a:extLst>
            </p:cNvPr>
            <p:cNvGrpSpPr/>
            <p:nvPr/>
          </p:nvGrpSpPr>
          <p:grpSpPr>
            <a:xfrm>
              <a:off x="1102679" y="4055614"/>
              <a:ext cx="188446" cy="834973"/>
              <a:chOff x="10641180" y="278676"/>
              <a:chExt cx="247650" cy="1097280"/>
            </a:xfrm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524648BB-6CD9-47F8-A05C-38D7573DB6C7}"/>
                  </a:ext>
                </a:extLst>
              </p:cNvPr>
              <p:cNvSpPr/>
              <p:nvPr/>
            </p:nvSpPr>
            <p:spPr>
              <a:xfrm>
                <a:off x="10751289" y="27867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CF527F79-E8C9-492C-B1A3-A2196773122B}"/>
                  </a:ext>
                </a:extLst>
              </p:cNvPr>
              <p:cNvSpPr/>
              <p:nvPr/>
            </p:nvSpPr>
            <p:spPr>
              <a:xfrm>
                <a:off x="10641180" y="357773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90BE6B1-3A58-4131-B59B-81A98D5C7452}"/>
                </a:ext>
              </a:extLst>
            </p:cNvPr>
            <p:cNvGrpSpPr/>
            <p:nvPr/>
          </p:nvGrpSpPr>
          <p:grpSpPr>
            <a:xfrm>
              <a:off x="6297319" y="1419517"/>
              <a:ext cx="188446" cy="834973"/>
              <a:chOff x="10641180" y="605206"/>
              <a:chExt cx="247650" cy="1097280"/>
            </a:xfrm>
          </p:grpSpPr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1BC4BDDD-263F-462C-A4AB-72ABE1DEA0CA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5C6984ED-C19C-45D8-A931-92CDB504AFBB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616036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983046B-8577-4AFA-B894-7BACCFEB31F2}"/>
                </a:ext>
              </a:extLst>
            </p:cNvPr>
            <p:cNvGrpSpPr/>
            <p:nvPr/>
          </p:nvGrpSpPr>
          <p:grpSpPr>
            <a:xfrm>
              <a:off x="5615211" y="1500297"/>
              <a:ext cx="188446" cy="1471350"/>
              <a:chOff x="10641180" y="438150"/>
              <a:chExt cx="247650" cy="1828800"/>
            </a:xfrm>
            <a:solidFill>
              <a:srgbClr val="EA0000"/>
            </a:solidFill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A43B0590-C98E-4194-BEA9-03528A9E010E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228F9A40-6CC0-4957-97E3-E97BEC1F69B1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575236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393B20D-0B7F-49A1-B706-FB5D9A01D6BF}"/>
                </a:ext>
              </a:extLst>
            </p:cNvPr>
            <p:cNvGrpSpPr/>
            <p:nvPr/>
          </p:nvGrpSpPr>
          <p:grpSpPr>
            <a:xfrm>
              <a:off x="5378257" y="1777351"/>
              <a:ext cx="188446" cy="834973"/>
              <a:chOff x="10641180" y="500718"/>
              <a:chExt cx="247650" cy="1097280"/>
            </a:xfrm>
            <a:solidFill>
              <a:srgbClr val="EA0000"/>
            </a:solidFill>
          </p:grpSpPr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27CEB36B-5EAB-46D8-A321-DE30DD6272E0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D1CDC9F6-95FD-45CA-B684-5161A9A1D75B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4F5A549-A4B5-4962-872F-61D280739ADD}"/>
                </a:ext>
              </a:extLst>
            </p:cNvPr>
            <p:cNvGrpSpPr/>
            <p:nvPr/>
          </p:nvGrpSpPr>
          <p:grpSpPr>
            <a:xfrm>
              <a:off x="5836163" y="1859500"/>
              <a:ext cx="188446" cy="834973"/>
              <a:chOff x="10641180" y="500718"/>
              <a:chExt cx="247650" cy="1097280"/>
            </a:xfrm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7CDDBC8D-8B72-44DD-8FF3-DA5F9540993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1C5A7781-1A1D-409F-9537-4406D47C78BD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698171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301871C-790C-4F3F-871F-0576B28E9B1C}"/>
                </a:ext>
              </a:extLst>
            </p:cNvPr>
            <p:cNvGrpSpPr/>
            <p:nvPr/>
          </p:nvGrpSpPr>
          <p:grpSpPr>
            <a:xfrm>
              <a:off x="5161253" y="1476120"/>
              <a:ext cx="188446" cy="1391622"/>
              <a:chOff x="10641180" y="438150"/>
              <a:chExt cx="247650" cy="1828800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5E7D4BD8-5362-4340-9843-2F26E49F3432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AB388C46-185D-4708-8B8A-ED4F43983C50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616035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DBDCA4C-3219-401C-9DF0-27C1EDD2DFC6}"/>
                </a:ext>
              </a:extLst>
            </p:cNvPr>
            <p:cNvGrpSpPr/>
            <p:nvPr/>
          </p:nvGrpSpPr>
          <p:grpSpPr>
            <a:xfrm>
              <a:off x="1758631" y="3523581"/>
              <a:ext cx="188446" cy="1391622"/>
              <a:chOff x="10641180" y="438150"/>
              <a:chExt cx="247650" cy="1828800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E815FC1F-F675-4334-BF88-DE771EBA9E3C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07211C35-DD82-4A52-88A9-A32F35332569}"/>
                  </a:ext>
                </a:extLst>
              </p:cNvPr>
              <p:cNvSpPr/>
              <p:nvPr/>
            </p:nvSpPr>
            <p:spPr>
              <a:xfrm>
                <a:off x="10641180" y="1044532"/>
                <a:ext cx="247650" cy="837951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D606675-DFD0-49AF-9E0C-616AB4428082}"/>
                </a:ext>
              </a:extLst>
            </p:cNvPr>
            <p:cNvGrpSpPr/>
            <p:nvPr/>
          </p:nvGrpSpPr>
          <p:grpSpPr>
            <a:xfrm>
              <a:off x="2889874" y="3736385"/>
              <a:ext cx="188446" cy="834973"/>
              <a:chOff x="10641180" y="500718"/>
              <a:chExt cx="247650" cy="1097280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741A0C90-E424-42EC-B6AE-2AF54FD955B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547FB384-36DC-429A-B0A1-0E2FCAC1185C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44129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103559E-3B49-44D8-90A1-21F476BD1AA2}"/>
                </a:ext>
              </a:extLst>
            </p:cNvPr>
            <p:cNvGrpSpPr/>
            <p:nvPr/>
          </p:nvGrpSpPr>
          <p:grpSpPr>
            <a:xfrm>
              <a:off x="3127326" y="3327948"/>
              <a:ext cx="188446" cy="834973"/>
              <a:chOff x="10641180" y="500718"/>
              <a:chExt cx="247650" cy="1097280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4F02922C-FE23-4220-BD84-431D837A0A26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8E4E9A8A-5019-4A5A-996D-50AF682CDFED}"/>
                  </a:ext>
                </a:extLst>
              </p:cNvPr>
              <p:cNvSpPr/>
              <p:nvPr/>
            </p:nvSpPr>
            <p:spPr>
              <a:xfrm>
                <a:off x="10641180" y="579815"/>
                <a:ext cx="247650" cy="784376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2B0DCB2-6EFE-400B-9865-1D59FFE51B8D}"/>
                </a:ext>
              </a:extLst>
            </p:cNvPr>
            <p:cNvGrpSpPr/>
            <p:nvPr/>
          </p:nvGrpSpPr>
          <p:grpSpPr>
            <a:xfrm>
              <a:off x="3351244" y="3111280"/>
              <a:ext cx="188446" cy="834973"/>
              <a:chOff x="10641180" y="500718"/>
              <a:chExt cx="247650" cy="1097280"/>
            </a:xfrm>
            <a:solidFill>
              <a:srgbClr val="EA0000"/>
            </a:solidFill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A97C0542-7C86-4062-AA82-680AE871941F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E9F954A2-E915-4FF2-B3F9-13879CCFD487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616035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FF7F25D-5816-4A6B-BD98-641BCDA53B32}"/>
                </a:ext>
              </a:extLst>
            </p:cNvPr>
            <p:cNvGrpSpPr/>
            <p:nvPr/>
          </p:nvGrpSpPr>
          <p:grpSpPr>
            <a:xfrm>
              <a:off x="4028744" y="3339995"/>
              <a:ext cx="188446" cy="834973"/>
              <a:chOff x="10641180" y="500718"/>
              <a:chExt cx="247650" cy="1097280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55A61CC7-BC92-42F0-8962-6973D13D49FC}"/>
                  </a:ext>
                </a:extLst>
              </p:cNvPr>
              <p:cNvSpPr/>
              <p:nvPr/>
            </p:nvSpPr>
            <p:spPr>
              <a:xfrm>
                <a:off x="10751289" y="500718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5EF9A117-A5E6-4E8C-B470-A91BCE4C520A}"/>
                  </a:ext>
                </a:extLst>
              </p:cNvPr>
              <p:cNvSpPr/>
              <p:nvPr/>
            </p:nvSpPr>
            <p:spPr>
              <a:xfrm>
                <a:off x="10641180" y="741341"/>
                <a:ext cx="247650" cy="396217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75991A23-58F5-4DE4-BA96-B2872EC3A5BE}"/>
                </a:ext>
              </a:extLst>
            </p:cNvPr>
            <p:cNvGrpSpPr/>
            <p:nvPr/>
          </p:nvGrpSpPr>
          <p:grpSpPr>
            <a:xfrm>
              <a:off x="3780023" y="3424981"/>
              <a:ext cx="188446" cy="1391622"/>
              <a:chOff x="10641180" y="438150"/>
              <a:chExt cx="247650" cy="1828800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D84EEC75-574E-49F7-93FA-721BA05734A0}"/>
                  </a:ext>
                </a:extLst>
              </p:cNvPr>
              <p:cNvSpPr/>
              <p:nvPr/>
            </p:nvSpPr>
            <p:spPr>
              <a:xfrm>
                <a:off x="10751289" y="438150"/>
                <a:ext cx="27432" cy="18288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4380B2D4-E80D-4459-AB09-3D9FC9E62476}"/>
                  </a:ext>
                </a:extLst>
              </p:cNvPr>
              <p:cNvSpPr/>
              <p:nvPr/>
            </p:nvSpPr>
            <p:spPr>
              <a:xfrm>
                <a:off x="10641180" y="1044533"/>
                <a:ext cx="247650" cy="363382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2A21CA7-0694-408D-B18A-4CD23E1E36FA}"/>
                </a:ext>
              </a:extLst>
            </p:cNvPr>
            <p:cNvGrpSpPr/>
            <p:nvPr/>
          </p:nvGrpSpPr>
          <p:grpSpPr>
            <a:xfrm>
              <a:off x="6056303" y="1499565"/>
              <a:ext cx="188446" cy="834973"/>
              <a:chOff x="10641180" y="605206"/>
              <a:chExt cx="247650" cy="1097280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C4F5DEAE-2478-4C50-9EA0-57C01B3F7B2B}"/>
                  </a:ext>
                </a:extLst>
              </p:cNvPr>
              <p:cNvSpPr/>
              <p:nvPr/>
            </p:nvSpPr>
            <p:spPr>
              <a:xfrm>
                <a:off x="10751289" y="605206"/>
                <a:ext cx="27432" cy="109728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573BE5B5-1CDF-41CC-AFB3-CA0F6C102F6B}"/>
                  </a:ext>
                </a:extLst>
              </p:cNvPr>
              <p:cNvSpPr/>
              <p:nvPr/>
            </p:nvSpPr>
            <p:spPr>
              <a:xfrm>
                <a:off x="10641180" y="684304"/>
                <a:ext cx="247650" cy="825773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286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429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571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715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2857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000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144" algn="l" defTabSz="914286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8E5988E-D604-4CEE-9C39-BAC30B4E63B1}"/>
              </a:ext>
            </a:extLst>
          </p:cNvPr>
          <p:cNvSpPr/>
          <p:nvPr/>
        </p:nvSpPr>
        <p:spPr>
          <a:xfrm>
            <a:off x="76389" y="4502805"/>
            <a:ext cx="5233844" cy="2224311"/>
          </a:xfrm>
          <a:custGeom>
            <a:avLst/>
            <a:gdLst>
              <a:gd name="connsiteX0" fmla="*/ 4273826 w 4939748"/>
              <a:gd name="connsiteY0" fmla="*/ 0 h 2554356"/>
              <a:gd name="connsiteX1" fmla="*/ 4273826 w 4939748"/>
              <a:gd name="connsiteY1" fmla="*/ 0 h 2554356"/>
              <a:gd name="connsiteX2" fmla="*/ 4939748 w 4939748"/>
              <a:gd name="connsiteY2" fmla="*/ 993913 h 2554356"/>
              <a:gd name="connsiteX3" fmla="*/ 0 w 4939748"/>
              <a:gd name="connsiteY3" fmla="*/ 2554356 h 2554356"/>
              <a:gd name="connsiteX0" fmla="*/ 4273826 w 4939748"/>
              <a:gd name="connsiteY0" fmla="*/ 129209 h 2683565"/>
              <a:gd name="connsiteX1" fmla="*/ 4283766 w 4939748"/>
              <a:gd name="connsiteY1" fmla="*/ 0 h 2683565"/>
              <a:gd name="connsiteX2" fmla="*/ 4939748 w 4939748"/>
              <a:gd name="connsiteY2" fmla="*/ 1123122 h 2683565"/>
              <a:gd name="connsiteX3" fmla="*/ 0 w 4939748"/>
              <a:gd name="connsiteY3" fmla="*/ 2683565 h 2683565"/>
              <a:gd name="connsiteX0" fmla="*/ 4273826 w 4939748"/>
              <a:gd name="connsiteY0" fmla="*/ 129290 h 2683646"/>
              <a:gd name="connsiteX1" fmla="*/ 4283766 w 4939748"/>
              <a:gd name="connsiteY1" fmla="*/ 81 h 2683646"/>
              <a:gd name="connsiteX2" fmla="*/ 4939748 w 4939748"/>
              <a:gd name="connsiteY2" fmla="*/ 1123203 h 2683646"/>
              <a:gd name="connsiteX3" fmla="*/ 0 w 4939748"/>
              <a:gd name="connsiteY3" fmla="*/ 2683646 h 2683646"/>
              <a:gd name="connsiteX0" fmla="*/ 4273826 w 5118652"/>
              <a:gd name="connsiteY0" fmla="*/ 149273 h 2703629"/>
              <a:gd name="connsiteX1" fmla="*/ 4283766 w 5118652"/>
              <a:gd name="connsiteY1" fmla="*/ 20064 h 2703629"/>
              <a:gd name="connsiteX2" fmla="*/ 5118652 w 5118652"/>
              <a:gd name="connsiteY2" fmla="*/ 606473 h 2703629"/>
              <a:gd name="connsiteX3" fmla="*/ 0 w 5118652"/>
              <a:gd name="connsiteY3" fmla="*/ 2703629 h 2703629"/>
              <a:gd name="connsiteX0" fmla="*/ 4273826 w 5218571"/>
              <a:gd name="connsiteY0" fmla="*/ 149273 h 2703629"/>
              <a:gd name="connsiteX1" fmla="*/ 4283766 w 5218571"/>
              <a:gd name="connsiteY1" fmla="*/ 20064 h 2703629"/>
              <a:gd name="connsiteX2" fmla="*/ 5118652 w 5218571"/>
              <a:gd name="connsiteY2" fmla="*/ 606473 h 2703629"/>
              <a:gd name="connsiteX3" fmla="*/ 0 w 5218571"/>
              <a:gd name="connsiteY3" fmla="*/ 2703629 h 2703629"/>
              <a:gd name="connsiteX0" fmla="*/ 4492487 w 5437232"/>
              <a:gd name="connsiteY0" fmla="*/ 149273 h 2733446"/>
              <a:gd name="connsiteX1" fmla="*/ 4502427 w 5437232"/>
              <a:gd name="connsiteY1" fmla="*/ 20064 h 2733446"/>
              <a:gd name="connsiteX2" fmla="*/ 5337313 w 5437232"/>
              <a:gd name="connsiteY2" fmla="*/ 606473 h 2733446"/>
              <a:gd name="connsiteX3" fmla="*/ 0 w 5437232"/>
              <a:gd name="connsiteY3" fmla="*/ 2733446 h 2733446"/>
              <a:gd name="connsiteX0" fmla="*/ 4492487 w 5437232"/>
              <a:gd name="connsiteY0" fmla="*/ 149273 h 2733446"/>
              <a:gd name="connsiteX1" fmla="*/ 4502427 w 5437232"/>
              <a:gd name="connsiteY1" fmla="*/ 20064 h 2733446"/>
              <a:gd name="connsiteX2" fmla="*/ 5337313 w 5437232"/>
              <a:gd name="connsiteY2" fmla="*/ 606473 h 2733446"/>
              <a:gd name="connsiteX3" fmla="*/ 0 w 5437232"/>
              <a:gd name="connsiteY3" fmla="*/ 2733446 h 2733446"/>
              <a:gd name="connsiteX0" fmla="*/ 4492487 w 5454374"/>
              <a:gd name="connsiteY0" fmla="*/ 149273 h 2733446"/>
              <a:gd name="connsiteX1" fmla="*/ 4502427 w 5454374"/>
              <a:gd name="connsiteY1" fmla="*/ 20064 h 2733446"/>
              <a:gd name="connsiteX2" fmla="*/ 5337313 w 5454374"/>
              <a:gd name="connsiteY2" fmla="*/ 606473 h 2733446"/>
              <a:gd name="connsiteX3" fmla="*/ 0 w 5454374"/>
              <a:gd name="connsiteY3" fmla="*/ 2733446 h 2733446"/>
              <a:gd name="connsiteX0" fmla="*/ 4492487 w 5454374"/>
              <a:gd name="connsiteY0" fmla="*/ 149273 h 2733446"/>
              <a:gd name="connsiteX1" fmla="*/ 4502427 w 5454374"/>
              <a:gd name="connsiteY1" fmla="*/ 20064 h 2733446"/>
              <a:gd name="connsiteX2" fmla="*/ 5337313 w 5454374"/>
              <a:gd name="connsiteY2" fmla="*/ 606473 h 2733446"/>
              <a:gd name="connsiteX3" fmla="*/ 0 w 5454374"/>
              <a:gd name="connsiteY3" fmla="*/ 2733446 h 2733446"/>
              <a:gd name="connsiteX0" fmla="*/ 4552122 w 5514009"/>
              <a:gd name="connsiteY0" fmla="*/ 149273 h 2475029"/>
              <a:gd name="connsiteX1" fmla="*/ 4562062 w 5514009"/>
              <a:gd name="connsiteY1" fmla="*/ 20064 h 2475029"/>
              <a:gd name="connsiteX2" fmla="*/ 5396948 w 5514009"/>
              <a:gd name="connsiteY2" fmla="*/ 606473 h 2475029"/>
              <a:gd name="connsiteX3" fmla="*/ 0 w 5514009"/>
              <a:gd name="connsiteY3" fmla="*/ 2475029 h 2475029"/>
              <a:gd name="connsiteX0" fmla="*/ 4552122 w 5569930"/>
              <a:gd name="connsiteY0" fmla="*/ 150503 h 2476259"/>
              <a:gd name="connsiteX1" fmla="*/ 4562062 w 5569930"/>
              <a:gd name="connsiteY1" fmla="*/ 21294 h 2476259"/>
              <a:gd name="connsiteX2" fmla="*/ 5456582 w 5569930"/>
              <a:gd name="connsiteY2" fmla="*/ 627581 h 2476259"/>
              <a:gd name="connsiteX3" fmla="*/ 0 w 5569930"/>
              <a:gd name="connsiteY3" fmla="*/ 2476259 h 2476259"/>
              <a:gd name="connsiteX0" fmla="*/ 4552122 w 5569930"/>
              <a:gd name="connsiteY0" fmla="*/ 150503 h 2476259"/>
              <a:gd name="connsiteX1" fmla="*/ 4562062 w 5569930"/>
              <a:gd name="connsiteY1" fmla="*/ 21294 h 2476259"/>
              <a:gd name="connsiteX2" fmla="*/ 5456582 w 5569930"/>
              <a:gd name="connsiteY2" fmla="*/ 627581 h 2476259"/>
              <a:gd name="connsiteX3" fmla="*/ 0 w 5569930"/>
              <a:gd name="connsiteY3" fmla="*/ 2476259 h 2476259"/>
              <a:gd name="connsiteX0" fmla="*/ 4552122 w 5612233"/>
              <a:gd name="connsiteY0" fmla="*/ 150503 h 2476259"/>
              <a:gd name="connsiteX1" fmla="*/ 4562062 w 5612233"/>
              <a:gd name="connsiteY1" fmla="*/ 21294 h 2476259"/>
              <a:gd name="connsiteX2" fmla="*/ 5456582 w 5612233"/>
              <a:gd name="connsiteY2" fmla="*/ 627581 h 2476259"/>
              <a:gd name="connsiteX3" fmla="*/ 0 w 5612233"/>
              <a:gd name="connsiteY3" fmla="*/ 2476259 h 2476259"/>
              <a:gd name="connsiteX0" fmla="*/ 4552122 w 5613979"/>
              <a:gd name="connsiteY0" fmla="*/ 12811 h 2338567"/>
              <a:gd name="connsiteX1" fmla="*/ 4581941 w 5613979"/>
              <a:gd name="connsiteY1" fmla="*/ 122141 h 2338567"/>
              <a:gd name="connsiteX2" fmla="*/ 5456582 w 5613979"/>
              <a:gd name="connsiteY2" fmla="*/ 489889 h 2338567"/>
              <a:gd name="connsiteX3" fmla="*/ 0 w 5613979"/>
              <a:gd name="connsiteY3" fmla="*/ 2338567 h 2338567"/>
              <a:gd name="connsiteX0" fmla="*/ 4581941 w 5613979"/>
              <a:gd name="connsiteY0" fmla="*/ 0 h 2216426"/>
              <a:gd name="connsiteX1" fmla="*/ 5456582 w 5613979"/>
              <a:gd name="connsiteY1" fmla="*/ 367748 h 2216426"/>
              <a:gd name="connsiteX2" fmla="*/ 0 w 5613979"/>
              <a:gd name="connsiteY2" fmla="*/ 2216426 h 2216426"/>
              <a:gd name="connsiteX0" fmla="*/ 4581941 w 5639288"/>
              <a:gd name="connsiteY0" fmla="*/ 41497 h 2257923"/>
              <a:gd name="connsiteX1" fmla="*/ 5456582 w 5639288"/>
              <a:gd name="connsiteY1" fmla="*/ 409245 h 2257923"/>
              <a:gd name="connsiteX2" fmla="*/ 0 w 5639288"/>
              <a:gd name="connsiteY2" fmla="*/ 2257923 h 2257923"/>
              <a:gd name="connsiteX0" fmla="*/ 4581941 w 5667067"/>
              <a:gd name="connsiteY0" fmla="*/ 35887 h 2252313"/>
              <a:gd name="connsiteX1" fmla="*/ 5456582 w 5667067"/>
              <a:gd name="connsiteY1" fmla="*/ 403635 h 2252313"/>
              <a:gd name="connsiteX2" fmla="*/ 0 w 5667067"/>
              <a:gd name="connsiteY2" fmla="*/ 2252313 h 2252313"/>
              <a:gd name="connsiteX0" fmla="*/ 4581941 w 5706272"/>
              <a:gd name="connsiteY0" fmla="*/ 118468 h 2334894"/>
              <a:gd name="connsiteX1" fmla="*/ 5456582 w 5706272"/>
              <a:gd name="connsiteY1" fmla="*/ 486216 h 2334894"/>
              <a:gd name="connsiteX2" fmla="*/ 0 w 5706272"/>
              <a:gd name="connsiteY2" fmla="*/ 2334894 h 2334894"/>
              <a:gd name="connsiteX0" fmla="*/ 4581941 w 5747857"/>
              <a:gd name="connsiteY0" fmla="*/ 133734 h 2350160"/>
              <a:gd name="connsiteX1" fmla="*/ 5506278 w 5747857"/>
              <a:gd name="connsiteY1" fmla="*/ 421969 h 2350160"/>
              <a:gd name="connsiteX2" fmla="*/ 0 w 5747857"/>
              <a:gd name="connsiteY2" fmla="*/ 2350160 h 2350160"/>
              <a:gd name="connsiteX0" fmla="*/ 4581941 w 5798478"/>
              <a:gd name="connsiteY0" fmla="*/ 217171 h 2433597"/>
              <a:gd name="connsiteX1" fmla="*/ 5506278 w 5798478"/>
              <a:gd name="connsiteY1" fmla="*/ 505406 h 2433597"/>
              <a:gd name="connsiteX2" fmla="*/ 0 w 5798478"/>
              <a:gd name="connsiteY2" fmla="*/ 2433597 h 2433597"/>
              <a:gd name="connsiteX0" fmla="*/ 4581941 w 5837931"/>
              <a:gd name="connsiteY0" fmla="*/ 217171 h 2433597"/>
              <a:gd name="connsiteX1" fmla="*/ 5506278 w 5837931"/>
              <a:gd name="connsiteY1" fmla="*/ 505406 h 2433597"/>
              <a:gd name="connsiteX2" fmla="*/ 0 w 5837931"/>
              <a:gd name="connsiteY2" fmla="*/ 2433597 h 2433597"/>
              <a:gd name="connsiteX0" fmla="*/ 4581941 w 5802859"/>
              <a:gd name="connsiteY0" fmla="*/ 249709 h 2466135"/>
              <a:gd name="connsiteX1" fmla="*/ 5506278 w 5802859"/>
              <a:gd name="connsiteY1" fmla="*/ 537944 h 2466135"/>
              <a:gd name="connsiteX2" fmla="*/ 0 w 5802859"/>
              <a:gd name="connsiteY2" fmla="*/ 2466135 h 2466135"/>
              <a:gd name="connsiteX0" fmla="*/ 4581941 w 5802859"/>
              <a:gd name="connsiteY0" fmla="*/ 249709 h 2466135"/>
              <a:gd name="connsiteX1" fmla="*/ 5506278 w 5802859"/>
              <a:gd name="connsiteY1" fmla="*/ 537944 h 2466135"/>
              <a:gd name="connsiteX2" fmla="*/ 0 w 5802859"/>
              <a:gd name="connsiteY2" fmla="*/ 2466135 h 2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859" h="2466135">
                <a:moveTo>
                  <a:pt x="4581941" y="249709"/>
                </a:moveTo>
                <a:cubicBezTo>
                  <a:pt x="5607327" y="-257186"/>
                  <a:pt x="6192078" y="93996"/>
                  <a:pt x="5506278" y="537944"/>
                </a:cubicBezTo>
                <a:cubicBezTo>
                  <a:pt x="4204253" y="1256874"/>
                  <a:pt x="2961860" y="1558361"/>
                  <a:pt x="0" y="2466135"/>
                </a:cubicBezTo>
              </a:path>
            </a:pathLst>
          </a:custGeom>
          <a:noFill/>
          <a:ln w="28575" cap="flat" cmpd="sng" algn="ctr">
            <a:solidFill>
              <a:srgbClr val="9CCCD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727BD9C4-8ECF-4924-A848-03CBAEDF85A7}"/>
              </a:ext>
            </a:extLst>
          </p:cNvPr>
          <p:cNvSpPr/>
          <p:nvPr/>
        </p:nvSpPr>
        <p:spPr>
          <a:xfrm rot="364981">
            <a:off x="7224400" y="1957037"/>
            <a:ext cx="1147866" cy="552139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rgbClr val="EA0000"/>
          </a:solidFill>
          <a:ln w="448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F094B74-CCDA-4798-8975-A902B1D0A4B9}"/>
              </a:ext>
            </a:extLst>
          </p:cNvPr>
          <p:cNvGrpSpPr/>
          <p:nvPr/>
        </p:nvGrpSpPr>
        <p:grpSpPr>
          <a:xfrm>
            <a:off x="5036062" y="3745734"/>
            <a:ext cx="923380" cy="333117"/>
            <a:chOff x="6409688" y="3227337"/>
            <a:chExt cx="1023769" cy="369332"/>
          </a:xfrm>
        </p:grpSpPr>
        <p:sp>
          <p:nvSpPr>
            <p:cNvPr id="148" name="Arrow: Pentagon 147">
              <a:extLst>
                <a:ext uri="{FF2B5EF4-FFF2-40B4-BE49-F238E27FC236}">
                  <a16:creationId xmlns:a16="http://schemas.microsoft.com/office/drawing/2014/main" id="{851936D1-2CA5-4B3B-8EBB-E7912FDCB4BC}"/>
                </a:ext>
              </a:extLst>
            </p:cNvPr>
            <p:cNvSpPr/>
            <p:nvPr/>
          </p:nvSpPr>
          <p:spPr>
            <a:xfrm flipH="1">
              <a:off x="6409688" y="3229123"/>
              <a:ext cx="1023769" cy="365760"/>
            </a:xfrm>
            <a:prstGeom prst="homePlate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9" name="TextBox 109">
              <a:extLst>
                <a:ext uri="{FF2B5EF4-FFF2-40B4-BE49-F238E27FC236}">
                  <a16:creationId xmlns:a16="http://schemas.microsoft.com/office/drawing/2014/main" id="{15BE69B1-AA5D-4042-B68D-754FB88B9BEE}"/>
                </a:ext>
              </a:extLst>
            </p:cNvPr>
            <p:cNvSpPr txBox="1"/>
            <p:nvPr/>
          </p:nvSpPr>
          <p:spPr>
            <a:xfrm>
              <a:off x="6640850" y="322733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BUY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492DA5-C6B3-4400-860B-E3A39FBA455F}"/>
              </a:ext>
            </a:extLst>
          </p:cNvPr>
          <p:cNvGrpSpPr/>
          <p:nvPr/>
        </p:nvGrpSpPr>
        <p:grpSpPr>
          <a:xfrm>
            <a:off x="3379768" y="3207902"/>
            <a:ext cx="923380" cy="331506"/>
            <a:chOff x="6607592" y="3846877"/>
            <a:chExt cx="1023769" cy="367546"/>
          </a:xfrm>
        </p:grpSpPr>
        <p:sp>
          <p:nvSpPr>
            <p:cNvPr id="146" name="Arrow: Pentagon 145">
              <a:extLst>
                <a:ext uri="{FF2B5EF4-FFF2-40B4-BE49-F238E27FC236}">
                  <a16:creationId xmlns:a16="http://schemas.microsoft.com/office/drawing/2014/main" id="{41B16EAE-2D2C-4BAF-8314-559326041684}"/>
                </a:ext>
              </a:extLst>
            </p:cNvPr>
            <p:cNvSpPr/>
            <p:nvPr/>
          </p:nvSpPr>
          <p:spPr>
            <a:xfrm>
              <a:off x="6607592" y="3848663"/>
              <a:ext cx="1023769" cy="365760"/>
            </a:xfrm>
            <a:prstGeom prst="homePlate">
              <a:avLst/>
            </a:prstGeom>
            <a:solidFill>
              <a:srgbClr val="EA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7" name="TextBox 110">
              <a:extLst>
                <a:ext uri="{FF2B5EF4-FFF2-40B4-BE49-F238E27FC236}">
                  <a16:creationId xmlns:a16="http://schemas.microsoft.com/office/drawing/2014/main" id="{29A27C07-1699-4BFC-813A-9E39A2DB5D5E}"/>
                </a:ext>
              </a:extLst>
            </p:cNvPr>
            <p:cNvSpPr txBox="1"/>
            <p:nvPr/>
          </p:nvSpPr>
          <p:spPr>
            <a:xfrm>
              <a:off x="6640850" y="3846877"/>
              <a:ext cx="773241" cy="34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SELL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10C1DE4-EE22-416A-9AF1-EB7F7541791F}"/>
              </a:ext>
            </a:extLst>
          </p:cNvPr>
          <p:cNvGrpSpPr/>
          <p:nvPr/>
        </p:nvGrpSpPr>
        <p:grpSpPr>
          <a:xfrm>
            <a:off x="1375286" y="4241690"/>
            <a:ext cx="923380" cy="331506"/>
            <a:chOff x="6607592" y="3846877"/>
            <a:chExt cx="1023769" cy="367546"/>
          </a:xfrm>
        </p:grpSpPr>
        <p:sp>
          <p:nvSpPr>
            <p:cNvPr id="144" name="Arrow: Pentagon 143">
              <a:extLst>
                <a:ext uri="{FF2B5EF4-FFF2-40B4-BE49-F238E27FC236}">
                  <a16:creationId xmlns:a16="http://schemas.microsoft.com/office/drawing/2014/main" id="{EF63FC94-47F3-4847-8EBF-693CA4AC770F}"/>
                </a:ext>
              </a:extLst>
            </p:cNvPr>
            <p:cNvSpPr/>
            <p:nvPr/>
          </p:nvSpPr>
          <p:spPr>
            <a:xfrm>
              <a:off x="6607592" y="3848663"/>
              <a:ext cx="1023769" cy="365760"/>
            </a:xfrm>
            <a:prstGeom prst="homePlate">
              <a:avLst/>
            </a:prstGeom>
            <a:solidFill>
              <a:srgbClr val="EA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5" name="TextBox 118">
              <a:extLst>
                <a:ext uri="{FF2B5EF4-FFF2-40B4-BE49-F238E27FC236}">
                  <a16:creationId xmlns:a16="http://schemas.microsoft.com/office/drawing/2014/main" id="{E9DF61ED-FB01-43FA-8D02-69B5B82F7341}"/>
                </a:ext>
              </a:extLst>
            </p:cNvPr>
            <p:cNvSpPr txBox="1"/>
            <p:nvPr/>
          </p:nvSpPr>
          <p:spPr>
            <a:xfrm>
              <a:off x="6640850" y="3846877"/>
              <a:ext cx="773241" cy="34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SELL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8594359-80FD-484D-B4D1-781567B7026F}"/>
              </a:ext>
            </a:extLst>
          </p:cNvPr>
          <p:cNvGrpSpPr/>
          <p:nvPr/>
        </p:nvGrpSpPr>
        <p:grpSpPr>
          <a:xfrm>
            <a:off x="2786164" y="5344535"/>
            <a:ext cx="923380" cy="333117"/>
            <a:chOff x="6409688" y="3227337"/>
            <a:chExt cx="1023769" cy="369332"/>
          </a:xfrm>
        </p:grpSpPr>
        <p:sp>
          <p:nvSpPr>
            <p:cNvPr id="142" name="Arrow: Pentagon 141">
              <a:extLst>
                <a:ext uri="{FF2B5EF4-FFF2-40B4-BE49-F238E27FC236}">
                  <a16:creationId xmlns:a16="http://schemas.microsoft.com/office/drawing/2014/main" id="{70F1BF7B-F968-4F5B-AB4E-F7B1618B218A}"/>
                </a:ext>
              </a:extLst>
            </p:cNvPr>
            <p:cNvSpPr/>
            <p:nvPr/>
          </p:nvSpPr>
          <p:spPr>
            <a:xfrm flipH="1">
              <a:off x="6409688" y="3229123"/>
              <a:ext cx="1023769" cy="365760"/>
            </a:xfrm>
            <a:prstGeom prst="homePlate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3" name="TextBox 124">
              <a:extLst>
                <a:ext uri="{FF2B5EF4-FFF2-40B4-BE49-F238E27FC236}">
                  <a16:creationId xmlns:a16="http://schemas.microsoft.com/office/drawing/2014/main" id="{8E9E9B7B-FF8E-4F8A-822D-6FF975A8155F}"/>
                </a:ext>
              </a:extLst>
            </p:cNvPr>
            <p:cNvSpPr txBox="1"/>
            <p:nvPr/>
          </p:nvSpPr>
          <p:spPr>
            <a:xfrm>
              <a:off x="6640850" y="3227337"/>
              <a:ext cx="77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BUY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31" name="TextBox 105">
            <a:extLst>
              <a:ext uri="{FF2B5EF4-FFF2-40B4-BE49-F238E27FC236}">
                <a16:creationId xmlns:a16="http://schemas.microsoft.com/office/drawing/2014/main" id="{46410BD3-277C-45DC-976B-ED684C3F1B4E}"/>
              </a:ext>
            </a:extLst>
          </p:cNvPr>
          <p:cNvSpPr txBox="1"/>
          <p:nvPr/>
        </p:nvSpPr>
        <p:spPr>
          <a:xfrm>
            <a:off x="225952" y="283086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/>
                <a:cs typeface="Arial" pitchFamily="34" charset="0"/>
              </a:rPr>
              <a:t>SAHAM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2B506F-387E-4129-810C-05E46490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149" y="999665"/>
            <a:ext cx="1758248" cy="135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56CBAFB9-81E8-48A6-B828-637F758EBE92}"/>
              </a:ext>
            </a:extLst>
          </p:cNvPr>
          <p:cNvSpPr/>
          <p:nvPr/>
        </p:nvSpPr>
        <p:spPr>
          <a:xfrm>
            <a:off x="8053665" y="3632022"/>
            <a:ext cx="3945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tanggal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17 Mei 1991 PT Semen Gresik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Tbk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persetujuan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Badan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Pengawas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Pasar Modal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Bapepam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lewat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surat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bernomor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S-622/PM/1991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menerbitkan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prospektus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IPO pada 20 Mei 1991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menawarkan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sebanyak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40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juta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saham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7.000 per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saham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menargetkan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modal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segar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280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miliar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482811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65FD39-C1F7-48D7-88BD-FE1D4C81FB56}"/>
              </a:ext>
            </a:extLst>
          </p:cNvPr>
          <p:cNvSpPr/>
          <p:nvPr/>
        </p:nvSpPr>
        <p:spPr>
          <a:xfrm>
            <a:off x="7650886" y="3484422"/>
            <a:ext cx="3915957" cy="2473451"/>
          </a:xfrm>
          <a:prstGeom prst="rect">
            <a:avLst/>
          </a:prstGeom>
          <a:solidFill>
            <a:srgbClr val="E1F7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88">
            <a:extLst>
              <a:ext uri="{FF2B5EF4-FFF2-40B4-BE49-F238E27FC236}">
                <a16:creationId xmlns:a16="http://schemas.microsoft.com/office/drawing/2014/main" id="{4FB15B0A-9B75-46C5-9A77-9B9DF71493C5}"/>
              </a:ext>
            </a:extLst>
          </p:cNvPr>
          <p:cNvSpPr txBox="1"/>
          <p:nvPr/>
        </p:nvSpPr>
        <p:spPr>
          <a:xfrm>
            <a:off x="225952" y="1052527"/>
            <a:ext cx="1174009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i="1" dirty="0"/>
              <a:t>Recurrent neural network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dirty="0"/>
              <a:t>Vanilla</a:t>
            </a:r>
            <a:r>
              <a:rPr lang="en-US" i="1" dirty="0"/>
              <a:t> RNN)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pembelajarnya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lama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seiringnya</a:t>
            </a:r>
            <a:r>
              <a:rPr lang="en-US" dirty="0"/>
              <a:t> </a:t>
            </a:r>
            <a:r>
              <a:rPr lang="en-US" dirty="0" err="1"/>
              <a:t>berjalannya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tertimpa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i="1" dirty="0"/>
              <a:t>(Vanishing Gradient Problem),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oleh </a:t>
            </a:r>
            <a:r>
              <a:rPr lang="en-US" dirty="0" err="1"/>
              <a:t>Bengio</a:t>
            </a:r>
            <a:r>
              <a:rPr lang="en-US" dirty="0"/>
              <a:t>, et al. (1994).</a:t>
            </a:r>
            <a:endParaRPr lang="en-US" altLang="ko-KR" sz="2000" dirty="0">
              <a:cs typeface="Arial" pitchFamily="34" charset="0"/>
            </a:endParaRPr>
          </a:p>
        </p:txBody>
      </p:sp>
      <p:sp>
        <p:nvSpPr>
          <p:cNvPr id="4" name="TextBox 105">
            <a:extLst>
              <a:ext uri="{FF2B5EF4-FFF2-40B4-BE49-F238E27FC236}">
                <a16:creationId xmlns:a16="http://schemas.microsoft.com/office/drawing/2014/main" id="{D913A339-9547-4D44-A335-2FADE3E4A7AE}"/>
              </a:ext>
            </a:extLst>
          </p:cNvPr>
          <p:cNvSpPr txBox="1"/>
          <p:nvPr/>
        </p:nvSpPr>
        <p:spPr>
          <a:xfrm>
            <a:off x="225952" y="283086"/>
            <a:ext cx="867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r>
              <a:rPr lang="en-US" altLang="ko-KR" sz="4400" b="1" dirty="0">
                <a:solidFill>
                  <a:srgbClr val="70AD47"/>
                </a:solidFill>
                <a:cs typeface="Arial" pitchFamily="34" charset="0"/>
              </a:rPr>
              <a:t>Recurrent Neural Network (RNN)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/>
                <a:cs typeface="Arial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A6FE2-BEEA-4E38-850D-EE3E2D036F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4" y="2959905"/>
            <a:ext cx="6810031" cy="2346143"/>
          </a:xfrm>
          <a:prstGeom prst="rect">
            <a:avLst/>
          </a:prstGeom>
        </p:spPr>
      </p:pic>
      <p:pic>
        <p:nvPicPr>
          <p:cNvPr id="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EDBF7D1-1558-42C1-A86F-C74C5F17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82899" y="4602110"/>
            <a:ext cx="3710575" cy="26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RNN Network">
            <a:extLst>
              <a:ext uri="{FF2B5EF4-FFF2-40B4-BE49-F238E27FC236}">
                <a16:creationId xmlns:a16="http://schemas.microsoft.com/office/drawing/2014/main" id="{A92E1A33-5A7B-4769-9463-8EC02C23F816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t="3378" r="19060"/>
          <a:stretch/>
        </p:blipFill>
        <p:spPr bwMode="auto">
          <a:xfrm>
            <a:off x="7638186" y="3517900"/>
            <a:ext cx="3915957" cy="23383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E8698D-DA2C-496D-A839-B643427F9201}"/>
                  </a:ext>
                </a:extLst>
              </p:cNvPr>
              <p:cNvSpPr/>
              <p:nvPr/>
            </p:nvSpPr>
            <p:spPr>
              <a:xfrm>
                <a:off x="674230" y="5510396"/>
                <a:ext cx="6096000" cy="10772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70510" marR="948055" indent="-6985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𝑈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·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·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𝑠𝑡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−1 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270510" marR="948055" indent="-6985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ŷ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𝑠𝑜𝑓𝑡𝑚𝑎𝑥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·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𝑠𝑡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id-ID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E8698D-DA2C-496D-A839-B643427F9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30" y="5510396"/>
                <a:ext cx="6096000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3873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9372957-209D-4239-A3C7-6038667F0C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8106180"/>
                  </p:ext>
                </p:extLst>
              </p:nvPr>
            </p:nvGraphicFramePr>
            <p:xfrm>
              <a:off x="2470150" y="2610644"/>
              <a:ext cx="7302500" cy="4107656"/>
            </p:xfrm>
            <a:graphic>
              <a:graphicData uri="http://schemas.microsoft.com/office/powerpoint/2016/slidezoom">
                <pslz:sldZm>
                  <pslz:sldZmObj sldId="265" cId="1210937202">
                    <pslz:zmPr id="{D5E3088B-5760-428A-84EE-8D05334534C4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02500" cy="410765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19372957-209D-4239-A3C7-6038667F0C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70150" y="2610644"/>
                <a:ext cx="7302500" cy="4107656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9573CED-BD6C-49C2-8EC7-C526E8F0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57" y="3855149"/>
            <a:ext cx="590553" cy="2194974"/>
          </a:xfrm>
          <a:prstGeom prst="rect">
            <a:avLst/>
          </a:prstGeom>
        </p:spPr>
      </p:pic>
      <p:sp>
        <p:nvSpPr>
          <p:cNvPr id="2" name="TextBox 88">
            <a:extLst>
              <a:ext uri="{FF2B5EF4-FFF2-40B4-BE49-F238E27FC236}">
                <a16:creationId xmlns:a16="http://schemas.microsoft.com/office/drawing/2014/main" id="{3A519AA6-BBE3-4C4B-AEB2-AFB99336A506}"/>
              </a:ext>
            </a:extLst>
          </p:cNvPr>
          <p:cNvSpPr txBox="1"/>
          <p:nvPr/>
        </p:nvSpPr>
        <p:spPr>
          <a:xfrm>
            <a:off x="225952" y="1052527"/>
            <a:ext cx="1144534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i="1" dirty="0"/>
              <a:t>Long Short Term Memory Networks</a:t>
            </a:r>
            <a:r>
              <a:rPr lang="en-US" dirty="0"/>
              <a:t> (LSTM)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i="1" dirty="0"/>
              <a:t> Recurrent Neural Network</a:t>
            </a:r>
            <a:r>
              <a:rPr lang="en-US" dirty="0"/>
              <a:t> (RNN). LSTM </a:t>
            </a:r>
            <a:r>
              <a:rPr lang="en-US" dirty="0" err="1"/>
              <a:t>diajukan</a:t>
            </a:r>
            <a:r>
              <a:rPr lang="en-US" dirty="0"/>
              <a:t> oleh Sepp </a:t>
            </a:r>
            <a:r>
              <a:rPr lang="en-US" dirty="0" err="1"/>
              <a:t>Hochreiter</a:t>
            </a:r>
            <a:r>
              <a:rPr lang="en-US" dirty="0"/>
              <a:t> dan Jurgen </a:t>
            </a:r>
            <a:r>
              <a:rPr lang="en-US" dirty="0" err="1"/>
              <a:t>Schimidhuber</a:t>
            </a:r>
            <a:r>
              <a:rPr lang="en-US" dirty="0"/>
              <a:t> pada </a:t>
            </a:r>
            <a:r>
              <a:rPr lang="en-US" dirty="0" err="1"/>
              <a:t>tahun</a:t>
            </a:r>
            <a:r>
              <a:rPr lang="en-US" dirty="0"/>
              <a:t> 1927. LSTM di </a:t>
            </a:r>
            <a:r>
              <a:rPr lang="en-US" i="1" dirty="0"/>
              <a:t>design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long term dependency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RNN (Grave, 2014).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masukannya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memory cells</a:t>
            </a:r>
            <a:r>
              <a:rPr lang="en-US" dirty="0"/>
              <a:t> dan </a:t>
            </a:r>
            <a:r>
              <a:rPr lang="en-US" i="1" dirty="0"/>
              <a:t>gate units</a:t>
            </a:r>
            <a:r>
              <a:rPr lang="en-US" dirty="0"/>
              <a:t>  </a:t>
            </a:r>
            <a:endParaRPr lang="en-US" altLang="ko-KR" sz="2000" dirty="0">
              <a:cs typeface="Arial" pitchFamily="34" charset="0"/>
            </a:endParaRPr>
          </a:p>
        </p:txBody>
      </p:sp>
      <p:sp>
        <p:nvSpPr>
          <p:cNvPr id="3" name="TextBox 105">
            <a:extLst>
              <a:ext uri="{FF2B5EF4-FFF2-40B4-BE49-F238E27FC236}">
                <a16:creationId xmlns:a16="http://schemas.microsoft.com/office/drawing/2014/main" id="{DF31911A-B82D-4D1F-A6FC-13E2CAE3AC54}"/>
              </a:ext>
            </a:extLst>
          </p:cNvPr>
          <p:cNvSpPr txBox="1"/>
          <p:nvPr/>
        </p:nvSpPr>
        <p:spPr>
          <a:xfrm>
            <a:off x="225952" y="283086"/>
            <a:ext cx="76353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r>
              <a:rPr lang="en-US" altLang="ko-KR" sz="4400" b="1" dirty="0">
                <a:solidFill>
                  <a:schemeClr val="accent6"/>
                </a:solidFill>
                <a:cs typeface="Arial" pitchFamily="34" charset="0"/>
              </a:rPr>
              <a:t>Long Short Term Memory (LSTM) </a:t>
            </a: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54DA59-E1B8-47CF-B054-942AA2DA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387" y="3761608"/>
            <a:ext cx="1012823" cy="22711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CB8240-3038-408F-BDBA-92BA95FC3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67" y="3865665"/>
            <a:ext cx="1080963" cy="216712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A2F786D-4AF2-495D-8F00-D0972AFAF3CB}"/>
              </a:ext>
            </a:extLst>
          </p:cNvPr>
          <p:cNvGrpSpPr/>
          <p:nvPr/>
        </p:nvGrpSpPr>
        <p:grpSpPr>
          <a:xfrm>
            <a:off x="3368153" y="3349953"/>
            <a:ext cx="5489598" cy="1419207"/>
            <a:chOff x="1492606" y="1234741"/>
            <a:chExt cx="9153540" cy="2366434"/>
          </a:xfrm>
        </p:grpSpPr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8A41C898-859A-445C-ADB2-EDF62EE23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7815" y="1511034"/>
              <a:ext cx="1579704" cy="157658"/>
            </a:xfrm>
            <a:custGeom>
              <a:avLst/>
              <a:gdLst>
                <a:gd name="T0" fmla="*/ 0 w 1012"/>
                <a:gd name="T1" fmla="*/ 67 h 101"/>
                <a:gd name="T2" fmla="*/ 0 w 1012"/>
                <a:gd name="T3" fmla="*/ 35 h 101"/>
                <a:gd name="T4" fmla="*/ 508 w 1012"/>
                <a:gd name="T5" fmla="*/ 35 h 101"/>
                <a:gd name="T6" fmla="*/ 950 w 1012"/>
                <a:gd name="T7" fmla="*/ 34 h 101"/>
                <a:gd name="T8" fmla="*/ 950 w 1012"/>
                <a:gd name="T9" fmla="*/ 0 h 101"/>
                <a:gd name="T10" fmla="*/ 1012 w 1012"/>
                <a:gd name="T11" fmla="*/ 50 h 101"/>
                <a:gd name="T12" fmla="*/ 950 w 1012"/>
                <a:gd name="T13" fmla="*/ 101 h 101"/>
                <a:gd name="T14" fmla="*/ 950 w 1012"/>
                <a:gd name="T15" fmla="*/ 67 h 101"/>
                <a:gd name="T16" fmla="*/ 508 w 1012"/>
                <a:gd name="T17" fmla="*/ 67 h 101"/>
                <a:gd name="T18" fmla="*/ 0 w 1012"/>
                <a:gd name="T19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2" h="101">
                  <a:moveTo>
                    <a:pt x="0" y="67"/>
                  </a:moveTo>
                  <a:lnTo>
                    <a:pt x="0" y="35"/>
                  </a:lnTo>
                  <a:lnTo>
                    <a:pt x="508" y="35"/>
                  </a:lnTo>
                  <a:lnTo>
                    <a:pt x="950" y="34"/>
                  </a:lnTo>
                  <a:lnTo>
                    <a:pt x="950" y="0"/>
                  </a:lnTo>
                  <a:lnTo>
                    <a:pt x="1012" y="50"/>
                  </a:lnTo>
                  <a:lnTo>
                    <a:pt x="950" y="101"/>
                  </a:lnTo>
                  <a:lnTo>
                    <a:pt x="950" y="67"/>
                  </a:lnTo>
                  <a:lnTo>
                    <a:pt x="508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ED2224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5F1748B1-327D-4C62-83A6-A7E873A1E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313" y="1511034"/>
              <a:ext cx="3232774" cy="159219"/>
            </a:xfrm>
            <a:custGeom>
              <a:avLst/>
              <a:gdLst>
                <a:gd name="T0" fmla="*/ 32 w 2071"/>
                <a:gd name="T1" fmla="*/ 61 h 102"/>
                <a:gd name="T2" fmla="*/ 0 w 2071"/>
                <a:gd name="T3" fmla="*/ 61 h 102"/>
                <a:gd name="T4" fmla="*/ 0 w 2071"/>
                <a:gd name="T5" fmla="*/ 35 h 102"/>
                <a:gd name="T6" fmla="*/ 2009 w 2071"/>
                <a:gd name="T7" fmla="*/ 35 h 102"/>
                <a:gd name="T8" fmla="*/ 2009 w 2071"/>
                <a:gd name="T9" fmla="*/ 0 h 102"/>
                <a:gd name="T10" fmla="*/ 2071 w 2071"/>
                <a:gd name="T11" fmla="*/ 51 h 102"/>
                <a:gd name="T12" fmla="*/ 2009 w 2071"/>
                <a:gd name="T13" fmla="*/ 102 h 102"/>
                <a:gd name="T14" fmla="*/ 2009 w 2071"/>
                <a:gd name="T15" fmla="*/ 67 h 102"/>
                <a:gd name="T16" fmla="*/ 32 w 2071"/>
                <a:gd name="T17" fmla="*/ 67 h 102"/>
                <a:gd name="T18" fmla="*/ 32 w 2071"/>
                <a:gd name="T19" fmla="*/ 6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1" h="102">
                  <a:moveTo>
                    <a:pt x="32" y="61"/>
                  </a:moveTo>
                  <a:lnTo>
                    <a:pt x="0" y="61"/>
                  </a:lnTo>
                  <a:lnTo>
                    <a:pt x="0" y="35"/>
                  </a:lnTo>
                  <a:lnTo>
                    <a:pt x="2009" y="35"/>
                  </a:lnTo>
                  <a:lnTo>
                    <a:pt x="2009" y="0"/>
                  </a:lnTo>
                  <a:lnTo>
                    <a:pt x="2071" y="51"/>
                  </a:lnTo>
                  <a:lnTo>
                    <a:pt x="2009" y="102"/>
                  </a:lnTo>
                  <a:lnTo>
                    <a:pt x="2009" y="67"/>
                  </a:lnTo>
                  <a:lnTo>
                    <a:pt x="32" y="67"/>
                  </a:lnTo>
                  <a:lnTo>
                    <a:pt x="32" y="61"/>
                  </a:lnTo>
                  <a:close/>
                </a:path>
              </a:pathLst>
            </a:custGeom>
            <a:solidFill>
              <a:srgbClr val="ED2224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42">
                  <a:extLst>
                    <a:ext uri="{FF2B5EF4-FFF2-40B4-BE49-F238E27FC236}">
                      <a16:creationId xmlns:a16="http://schemas.microsoft.com/office/drawing/2014/main" id="{AFC18A24-B6F5-4AD6-81CC-378D6EDBA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12178" y="3001172"/>
                  <a:ext cx="601385" cy="600003"/>
                </a:xfrm>
                <a:prstGeom prst="ellipse">
                  <a:avLst/>
                </a:prstGeom>
                <a:solidFill>
                  <a:srgbClr val="D2EADC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̌"/>
                                <m:ctrlPr>
                                  <a:rPr lang="id-ID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d-ID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31" name="Oval 42">
                  <a:extLst>
                    <a:ext uri="{FF2B5EF4-FFF2-40B4-BE49-F238E27FC236}">
                      <a16:creationId xmlns:a16="http://schemas.microsoft.com/office/drawing/2014/main" id="{AFC18A24-B6F5-4AD6-81CC-378D6EDBA3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2178" y="3001172"/>
                  <a:ext cx="601385" cy="60000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44">
                  <a:extLst>
                    <a:ext uri="{FF2B5EF4-FFF2-40B4-BE49-F238E27FC236}">
                      <a16:creationId xmlns:a16="http://schemas.microsoft.com/office/drawing/2014/main" id="{F40D50FE-BE2A-4B9C-8974-EB3B683F8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9914" y="3029859"/>
                  <a:ext cx="569755" cy="571316"/>
                </a:xfrm>
                <a:prstGeom prst="ellipse">
                  <a:avLst/>
                </a:prstGeom>
                <a:solidFill>
                  <a:srgbClr val="E7F0C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sz="1400" dirty="0"/>
                </a:p>
              </p:txBody>
            </p:sp>
          </mc:Choice>
          <mc:Fallback>
            <p:sp>
              <p:nvSpPr>
                <p:cNvPr id="32" name="Oval 44">
                  <a:extLst>
                    <a:ext uri="{FF2B5EF4-FFF2-40B4-BE49-F238E27FC236}">
                      <a16:creationId xmlns:a16="http://schemas.microsoft.com/office/drawing/2014/main" id="{F40D50FE-BE2A-4B9C-8974-EB3B683F8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9914" y="3029859"/>
                  <a:ext cx="569755" cy="57131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51">
              <a:extLst>
                <a:ext uri="{FF2B5EF4-FFF2-40B4-BE49-F238E27FC236}">
                  <a16:creationId xmlns:a16="http://schemas.microsoft.com/office/drawing/2014/main" id="{F5E5BE5E-6A74-4065-BBF2-10C154B59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50" y="1885667"/>
              <a:ext cx="714925" cy="351219"/>
            </a:xfrm>
            <a:custGeom>
              <a:avLst/>
              <a:gdLst>
                <a:gd name="T0" fmla="*/ 38 w 458"/>
                <a:gd name="T1" fmla="*/ 223 h 225"/>
                <a:gd name="T2" fmla="*/ 6 w 458"/>
                <a:gd name="T3" fmla="*/ 225 h 225"/>
                <a:gd name="T4" fmla="*/ 0 w 458"/>
                <a:gd name="T5" fmla="*/ 100 h 225"/>
                <a:gd name="T6" fmla="*/ 392 w 458"/>
                <a:gd name="T7" fmla="*/ 100 h 225"/>
                <a:gd name="T8" fmla="*/ 391 w 458"/>
                <a:gd name="T9" fmla="*/ 62 h 225"/>
                <a:gd name="T10" fmla="*/ 357 w 458"/>
                <a:gd name="T11" fmla="*/ 62 h 225"/>
                <a:gd name="T12" fmla="*/ 406 w 458"/>
                <a:gd name="T13" fmla="*/ 0 h 225"/>
                <a:gd name="T14" fmla="*/ 458 w 458"/>
                <a:gd name="T15" fmla="*/ 60 h 225"/>
                <a:gd name="T16" fmla="*/ 423 w 458"/>
                <a:gd name="T17" fmla="*/ 61 h 225"/>
                <a:gd name="T18" fmla="*/ 425 w 458"/>
                <a:gd name="T19" fmla="*/ 133 h 225"/>
                <a:gd name="T20" fmla="*/ 34 w 458"/>
                <a:gd name="T21" fmla="*/ 133 h 225"/>
                <a:gd name="T22" fmla="*/ 38 w 458"/>
                <a:gd name="T23" fmla="*/ 22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8" h="225">
                  <a:moveTo>
                    <a:pt x="38" y="223"/>
                  </a:moveTo>
                  <a:lnTo>
                    <a:pt x="6" y="225"/>
                  </a:lnTo>
                  <a:lnTo>
                    <a:pt x="0" y="100"/>
                  </a:lnTo>
                  <a:lnTo>
                    <a:pt x="392" y="100"/>
                  </a:lnTo>
                  <a:lnTo>
                    <a:pt x="391" y="62"/>
                  </a:lnTo>
                  <a:lnTo>
                    <a:pt x="357" y="62"/>
                  </a:lnTo>
                  <a:lnTo>
                    <a:pt x="406" y="0"/>
                  </a:lnTo>
                  <a:lnTo>
                    <a:pt x="458" y="60"/>
                  </a:lnTo>
                  <a:lnTo>
                    <a:pt x="423" y="61"/>
                  </a:lnTo>
                  <a:lnTo>
                    <a:pt x="425" y="133"/>
                  </a:lnTo>
                  <a:lnTo>
                    <a:pt x="34" y="133"/>
                  </a:lnTo>
                  <a:lnTo>
                    <a:pt x="38" y="223"/>
                  </a:lnTo>
                  <a:close/>
                </a:path>
              </a:pathLst>
            </a:custGeom>
            <a:solidFill>
              <a:srgbClr val="8F6DB0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E0CE2009-E557-4422-8746-22E85840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035" y="2388299"/>
              <a:ext cx="693072" cy="641560"/>
            </a:xfrm>
            <a:custGeom>
              <a:avLst/>
              <a:gdLst>
                <a:gd name="T0" fmla="*/ 33 w 444"/>
                <a:gd name="T1" fmla="*/ 411 h 411"/>
                <a:gd name="T2" fmla="*/ 0 w 444"/>
                <a:gd name="T3" fmla="*/ 410 h 411"/>
                <a:gd name="T4" fmla="*/ 6 w 444"/>
                <a:gd name="T5" fmla="*/ 39 h 411"/>
                <a:gd name="T6" fmla="*/ 382 w 444"/>
                <a:gd name="T7" fmla="*/ 34 h 411"/>
                <a:gd name="T8" fmla="*/ 382 w 444"/>
                <a:gd name="T9" fmla="*/ 0 h 411"/>
                <a:gd name="T10" fmla="*/ 444 w 444"/>
                <a:gd name="T11" fmla="*/ 51 h 411"/>
                <a:gd name="T12" fmla="*/ 383 w 444"/>
                <a:gd name="T13" fmla="*/ 101 h 411"/>
                <a:gd name="T14" fmla="*/ 383 w 444"/>
                <a:gd name="T15" fmla="*/ 67 h 411"/>
                <a:gd name="T16" fmla="*/ 38 w 444"/>
                <a:gd name="T17" fmla="*/ 71 h 411"/>
                <a:gd name="T18" fmla="*/ 33 w 444"/>
                <a:gd name="T19" fmla="*/ 41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411">
                  <a:moveTo>
                    <a:pt x="33" y="411"/>
                  </a:moveTo>
                  <a:lnTo>
                    <a:pt x="0" y="410"/>
                  </a:lnTo>
                  <a:lnTo>
                    <a:pt x="6" y="39"/>
                  </a:lnTo>
                  <a:lnTo>
                    <a:pt x="382" y="34"/>
                  </a:lnTo>
                  <a:lnTo>
                    <a:pt x="382" y="0"/>
                  </a:lnTo>
                  <a:lnTo>
                    <a:pt x="444" y="51"/>
                  </a:lnTo>
                  <a:lnTo>
                    <a:pt x="383" y="101"/>
                  </a:lnTo>
                  <a:lnTo>
                    <a:pt x="383" y="67"/>
                  </a:lnTo>
                  <a:lnTo>
                    <a:pt x="38" y="71"/>
                  </a:lnTo>
                  <a:lnTo>
                    <a:pt x="33" y="411"/>
                  </a:lnTo>
                  <a:close/>
                </a:path>
              </a:pathLst>
            </a:custGeom>
            <a:solidFill>
              <a:srgbClr val="B89BC9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69">
              <a:extLst>
                <a:ext uri="{FF2B5EF4-FFF2-40B4-BE49-F238E27FC236}">
                  <a16:creationId xmlns:a16="http://schemas.microsoft.com/office/drawing/2014/main" id="{C30FD645-D23B-4706-A876-CA6CCF260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2887" y="2698933"/>
              <a:ext cx="157658" cy="310633"/>
            </a:xfrm>
            <a:custGeom>
              <a:avLst/>
              <a:gdLst>
                <a:gd name="T0" fmla="*/ 59 w 101"/>
                <a:gd name="T1" fmla="*/ 140 h 141"/>
                <a:gd name="T2" fmla="*/ 26 w 101"/>
                <a:gd name="T3" fmla="*/ 141 h 141"/>
                <a:gd name="T4" fmla="*/ 24 w 101"/>
                <a:gd name="T5" fmla="*/ 57 h 141"/>
                <a:gd name="T6" fmla="*/ 34 w 101"/>
                <a:gd name="T7" fmla="*/ 57 h 141"/>
                <a:gd name="T8" fmla="*/ 34 w 101"/>
                <a:gd name="T9" fmla="*/ 63 h 141"/>
                <a:gd name="T10" fmla="*/ 0 w 101"/>
                <a:gd name="T11" fmla="*/ 66 h 141"/>
                <a:gd name="T12" fmla="*/ 47 w 101"/>
                <a:gd name="T13" fmla="*/ 0 h 141"/>
                <a:gd name="T14" fmla="*/ 101 w 101"/>
                <a:gd name="T15" fmla="*/ 58 h 141"/>
                <a:gd name="T16" fmla="*/ 67 w 101"/>
                <a:gd name="T17" fmla="*/ 61 h 141"/>
                <a:gd name="T18" fmla="*/ 70 w 101"/>
                <a:gd name="T19" fmla="*/ 90 h 141"/>
                <a:gd name="T20" fmla="*/ 57 w 101"/>
                <a:gd name="T21" fmla="*/ 90 h 141"/>
                <a:gd name="T22" fmla="*/ 59 w 101"/>
                <a:gd name="T23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41">
                  <a:moveTo>
                    <a:pt x="59" y="140"/>
                  </a:moveTo>
                  <a:lnTo>
                    <a:pt x="26" y="141"/>
                  </a:lnTo>
                  <a:lnTo>
                    <a:pt x="24" y="57"/>
                  </a:lnTo>
                  <a:lnTo>
                    <a:pt x="34" y="57"/>
                  </a:lnTo>
                  <a:lnTo>
                    <a:pt x="34" y="63"/>
                  </a:lnTo>
                  <a:lnTo>
                    <a:pt x="0" y="66"/>
                  </a:lnTo>
                  <a:lnTo>
                    <a:pt x="47" y="0"/>
                  </a:lnTo>
                  <a:lnTo>
                    <a:pt x="101" y="58"/>
                  </a:lnTo>
                  <a:lnTo>
                    <a:pt x="67" y="61"/>
                  </a:lnTo>
                  <a:lnTo>
                    <a:pt x="70" y="90"/>
                  </a:lnTo>
                  <a:lnTo>
                    <a:pt x="57" y="90"/>
                  </a:lnTo>
                  <a:lnTo>
                    <a:pt x="59" y="140"/>
                  </a:lnTo>
                  <a:close/>
                </a:path>
              </a:pathLst>
            </a:custGeom>
            <a:solidFill>
              <a:srgbClr val="B9539F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id="{BD59C32B-2355-4A36-985A-8D0ADDE40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9763" y="1507912"/>
              <a:ext cx="2066727" cy="157658"/>
            </a:xfrm>
            <a:custGeom>
              <a:avLst/>
              <a:gdLst>
                <a:gd name="T0" fmla="*/ 0 w 1324"/>
                <a:gd name="T1" fmla="*/ 64 h 101"/>
                <a:gd name="T2" fmla="*/ 0 w 1324"/>
                <a:gd name="T3" fmla="*/ 31 h 101"/>
                <a:gd name="T4" fmla="*/ 820 w 1324"/>
                <a:gd name="T5" fmla="*/ 35 h 101"/>
                <a:gd name="T6" fmla="*/ 1262 w 1324"/>
                <a:gd name="T7" fmla="*/ 34 h 101"/>
                <a:gd name="T8" fmla="*/ 1262 w 1324"/>
                <a:gd name="T9" fmla="*/ 0 h 101"/>
                <a:gd name="T10" fmla="*/ 1324 w 1324"/>
                <a:gd name="T11" fmla="*/ 51 h 101"/>
                <a:gd name="T12" fmla="*/ 1262 w 1324"/>
                <a:gd name="T13" fmla="*/ 101 h 101"/>
                <a:gd name="T14" fmla="*/ 1262 w 1324"/>
                <a:gd name="T15" fmla="*/ 67 h 101"/>
                <a:gd name="T16" fmla="*/ 820 w 1324"/>
                <a:gd name="T17" fmla="*/ 68 h 101"/>
                <a:gd name="T18" fmla="*/ 0 w 1324"/>
                <a:gd name="T19" fmla="*/ 6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4" h="101">
                  <a:moveTo>
                    <a:pt x="0" y="64"/>
                  </a:moveTo>
                  <a:lnTo>
                    <a:pt x="0" y="31"/>
                  </a:lnTo>
                  <a:lnTo>
                    <a:pt x="820" y="35"/>
                  </a:lnTo>
                  <a:lnTo>
                    <a:pt x="1262" y="34"/>
                  </a:lnTo>
                  <a:lnTo>
                    <a:pt x="1262" y="0"/>
                  </a:lnTo>
                  <a:lnTo>
                    <a:pt x="1324" y="51"/>
                  </a:lnTo>
                  <a:lnTo>
                    <a:pt x="1262" y="101"/>
                  </a:lnTo>
                  <a:lnTo>
                    <a:pt x="1262" y="67"/>
                  </a:lnTo>
                  <a:lnTo>
                    <a:pt x="820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D2224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128">
                  <a:extLst>
                    <a:ext uri="{FF2B5EF4-FFF2-40B4-BE49-F238E27FC236}">
                      <a16:creationId xmlns:a16="http://schemas.microsoft.com/office/drawing/2014/main" id="{AB9DDEF5-45CE-48FF-8082-BE5F5BB44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606" y="1234741"/>
                  <a:ext cx="675902" cy="675902"/>
                </a:xfrm>
                <a:prstGeom prst="ellipse">
                  <a:avLst/>
                </a:prstGeom>
                <a:solidFill>
                  <a:srgbClr val="F6EB16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37" name="Oval 128">
                  <a:extLst>
                    <a:ext uri="{FF2B5EF4-FFF2-40B4-BE49-F238E27FC236}">
                      <a16:creationId xmlns:a16="http://schemas.microsoft.com/office/drawing/2014/main" id="{AB9DDEF5-45CE-48FF-8082-BE5F5BB446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2606" y="1234741"/>
                  <a:ext cx="675902" cy="675902"/>
                </a:xfrm>
                <a:prstGeom prst="ellipse">
                  <a:avLst/>
                </a:prstGeom>
                <a:blipFill>
                  <a:blip r:embed="rId8"/>
                  <a:stretch>
                    <a:fillRect r="-22727"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 144">
              <a:extLst>
                <a:ext uri="{FF2B5EF4-FFF2-40B4-BE49-F238E27FC236}">
                  <a16:creationId xmlns:a16="http://schemas.microsoft.com/office/drawing/2014/main" id="{2D7BFE2E-92F8-4E75-A3E7-C37C4D079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550" y="1815423"/>
              <a:ext cx="664974" cy="1081754"/>
            </a:xfrm>
            <a:custGeom>
              <a:avLst/>
              <a:gdLst>
                <a:gd name="T0" fmla="*/ 33 w 426"/>
                <a:gd name="T1" fmla="*/ 693 h 693"/>
                <a:gd name="T2" fmla="*/ 0 w 426"/>
                <a:gd name="T3" fmla="*/ 693 h 693"/>
                <a:gd name="T4" fmla="*/ 0 w 426"/>
                <a:gd name="T5" fmla="*/ 449 h 693"/>
                <a:gd name="T6" fmla="*/ 359 w 426"/>
                <a:gd name="T7" fmla="*/ 449 h 693"/>
                <a:gd name="T8" fmla="*/ 359 w 426"/>
                <a:gd name="T9" fmla="*/ 62 h 693"/>
                <a:gd name="T10" fmla="*/ 325 w 426"/>
                <a:gd name="T11" fmla="*/ 62 h 693"/>
                <a:gd name="T12" fmla="*/ 376 w 426"/>
                <a:gd name="T13" fmla="*/ 0 h 693"/>
                <a:gd name="T14" fmla="*/ 426 w 426"/>
                <a:gd name="T15" fmla="*/ 62 h 693"/>
                <a:gd name="T16" fmla="*/ 392 w 426"/>
                <a:gd name="T17" fmla="*/ 62 h 693"/>
                <a:gd name="T18" fmla="*/ 392 w 426"/>
                <a:gd name="T19" fmla="*/ 482 h 693"/>
                <a:gd name="T20" fmla="*/ 33 w 426"/>
                <a:gd name="T21" fmla="*/ 482 h 693"/>
                <a:gd name="T22" fmla="*/ 33 w 426"/>
                <a:gd name="T23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6" h="693">
                  <a:moveTo>
                    <a:pt x="33" y="693"/>
                  </a:moveTo>
                  <a:lnTo>
                    <a:pt x="0" y="693"/>
                  </a:lnTo>
                  <a:lnTo>
                    <a:pt x="0" y="449"/>
                  </a:lnTo>
                  <a:lnTo>
                    <a:pt x="359" y="449"/>
                  </a:lnTo>
                  <a:lnTo>
                    <a:pt x="359" y="62"/>
                  </a:lnTo>
                  <a:lnTo>
                    <a:pt x="325" y="62"/>
                  </a:lnTo>
                  <a:lnTo>
                    <a:pt x="376" y="0"/>
                  </a:lnTo>
                  <a:lnTo>
                    <a:pt x="426" y="62"/>
                  </a:lnTo>
                  <a:lnTo>
                    <a:pt x="392" y="62"/>
                  </a:lnTo>
                  <a:lnTo>
                    <a:pt x="392" y="482"/>
                  </a:lnTo>
                  <a:lnTo>
                    <a:pt x="33" y="482"/>
                  </a:lnTo>
                  <a:lnTo>
                    <a:pt x="33" y="693"/>
                  </a:lnTo>
                  <a:close/>
                </a:path>
              </a:pathLst>
            </a:custGeom>
            <a:solidFill>
              <a:srgbClr val="F499C1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149">
                  <a:extLst>
                    <a:ext uri="{FF2B5EF4-FFF2-40B4-BE49-F238E27FC236}">
                      <a16:creationId xmlns:a16="http://schemas.microsoft.com/office/drawing/2014/main" id="{F52984B7-4054-4002-8275-AE7873BF5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697" y="2904982"/>
                  <a:ext cx="594730" cy="594730"/>
                </a:xfrm>
                <a:prstGeom prst="ellipse">
                  <a:avLst/>
                </a:prstGeom>
                <a:solidFill>
                  <a:srgbClr val="ABDFE9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d-ID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39" name="Oval 149">
                  <a:extLst>
                    <a:ext uri="{FF2B5EF4-FFF2-40B4-BE49-F238E27FC236}">
                      <a16:creationId xmlns:a16="http://schemas.microsoft.com/office/drawing/2014/main" id="{F52984B7-4054-4002-8275-AE7873BF5E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697" y="2904982"/>
                  <a:ext cx="594730" cy="59473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91">
              <a:extLst>
                <a:ext uri="{FF2B5EF4-FFF2-40B4-BE49-F238E27FC236}">
                  <a16:creationId xmlns:a16="http://schemas.microsoft.com/office/drawing/2014/main" id="{02AC432B-9078-4EA4-8D04-0C315B974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741" y="2247360"/>
              <a:ext cx="457364" cy="458926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x</a:t>
              </a:r>
              <a:endParaRPr lang="id-ID" sz="1400" dirty="0"/>
            </a:p>
          </p:txBody>
        </p:sp>
        <p:sp>
          <p:nvSpPr>
            <p:cNvPr id="41" name="Oval 91">
              <a:extLst>
                <a:ext uri="{FF2B5EF4-FFF2-40B4-BE49-F238E27FC236}">
                  <a16:creationId xmlns:a16="http://schemas.microsoft.com/office/drawing/2014/main" id="{5C6D8857-11C7-418E-B1F7-BCF3EC37A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436" y="1358059"/>
              <a:ext cx="457364" cy="458926"/>
            </a:xfrm>
            <a:prstGeom prst="ellipse">
              <a:avLst/>
            </a:prstGeom>
            <a:solidFill>
              <a:srgbClr val="77ADDE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x</a:t>
              </a:r>
              <a:endParaRPr lang="id-ID" sz="1400" dirty="0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6746FC02-1343-4EAC-8742-FAD0008E5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642" y="1297181"/>
              <a:ext cx="585365" cy="585365"/>
            </a:xfrm>
            <a:prstGeom prst="ellipse">
              <a:avLst/>
            </a:prstGeom>
            <a:solidFill>
              <a:srgbClr val="FBF49C"/>
            </a:solidFill>
            <a:ln w="63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+</a:t>
              </a:r>
              <a:endParaRPr lang="id-ID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137">
                  <a:extLst>
                    <a:ext uri="{FF2B5EF4-FFF2-40B4-BE49-F238E27FC236}">
                      <a16:creationId xmlns:a16="http://schemas.microsoft.com/office/drawing/2014/main" id="{D7323883-66E5-4EB2-B59F-0E63E72FD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70244" y="1294134"/>
                  <a:ext cx="675902" cy="679023"/>
                </a:xfrm>
                <a:prstGeom prst="ellipse">
                  <a:avLst/>
                </a:prstGeom>
                <a:solidFill>
                  <a:srgbClr val="F6EB16"/>
                </a:solid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d-ID" sz="1400" i="1"/>
                            </m:ctrlPr>
                          </m:sSubPr>
                          <m:e>
                            <m:r>
                              <a:rPr lang="en-US" sz="1400" i="1"/>
                              <m:t>𝑐</m:t>
                            </m:r>
                          </m:e>
                          <m:sub>
                            <m:r>
                              <a:rPr lang="en-US" sz="1400" i="1"/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id-ID" dirty="0"/>
                </a:p>
              </p:txBody>
            </p:sp>
          </mc:Choice>
          <mc:Fallback>
            <p:sp>
              <p:nvSpPr>
                <p:cNvPr id="43" name="Oval 137">
                  <a:extLst>
                    <a:ext uri="{FF2B5EF4-FFF2-40B4-BE49-F238E27FC236}">
                      <a16:creationId xmlns:a16="http://schemas.microsoft.com/office/drawing/2014/main" id="{D7323883-66E5-4EB2-B59F-0E63E72FD6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70244" y="1294134"/>
                  <a:ext cx="675902" cy="67902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6350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6F8FE5A-5D21-4EBF-BB1D-50BEC89EA12F}"/>
              </a:ext>
            </a:extLst>
          </p:cNvPr>
          <p:cNvSpPr/>
          <p:nvPr/>
        </p:nvSpPr>
        <p:spPr>
          <a:xfrm>
            <a:off x="1177551" y="3405980"/>
            <a:ext cx="24835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dirty="0"/>
              <a:t>Dari gerbang ini diberikan output antara dua bilangan 0 atau 1 dimana ft = 0 maka keadaan sebelumnya akan dilupakan, sementara jika ft = 1 keadaan sebelumnya tidak berubah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BC1C60-0473-4427-80B9-5639D6528D1A}"/>
              </a:ext>
            </a:extLst>
          </p:cNvPr>
          <p:cNvSpPr/>
          <p:nvPr/>
        </p:nvSpPr>
        <p:spPr>
          <a:xfrm>
            <a:off x="4984342" y="3422480"/>
            <a:ext cx="3191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1600" dirty="0"/>
              <a:t>Menambahkan informasi baru Penentuan apa yang disimpan dalam keadaan sel, di dalam gerbang ini terdapat 2 lapisan yaitu :</a:t>
            </a:r>
          </a:p>
          <a:p>
            <a:pPr algn="just"/>
            <a:r>
              <a:rPr lang="id-ID" sz="1600" dirty="0"/>
              <a:t>a.</a:t>
            </a:r>
            <a:r>
              <a:rPr lang="en-US" sz="1600" dirty="0"/>
              <a:t> </a:t>
            </a:r>
            <a:r>
              <a:rPr lang="id-ID" sz="1600" dirty="0"/>
              <a:t>lapisan gerbang input.</a:t>
            </a:r>
          </a:p>
          <a:p>
            <a:pPr algn="just"/>
            <a:r>
              <a:rPr lang="id-ID" sz="1600" dirty="0"/>
              <a:t>Menambahkan nilai baru dari input. </a:t>
            </a:r>
            <a:endParaRPr lang="en-US" sz="1600" dirty="0"/>
          </a:p>
          <a:p>
            <a:pPr algn="just"/>
            <a:r>
              <a:rPr lang="id-ID" sz="1600" dirty="0"/>
              <a:t>b.</a:t>
            </a:r>
            <a:r>
              <a:rPr lang="en-US" sz="1600" dirty="0"/>
              <a:t> </a:t>
            </a:r>
            <a:r>
              <a:rPr lang="id-ID" sz="1600" dirty="0"/>
              <a:t>Lapisan tanh </a:t>
            </a:r>
          </a:p>
          <a:p>
            <a:pPr algn="just"/>
            <a:r>
              <a:rPr lang="id-ID" sz="1600" dirty="0"/>
              <a:t>Membuat vektor nilai kandidat baru</a:t>
            </a:r>
            <a:r>
              <a:rPr lang="en-US" sz="1600" dirty="0"/>
              <a:t>.</a:t>
            </a:r>
            <a:endParaRPr lang="id-ID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135AA7-9465-41BB-96C0-C31F4904DD23}"/>
              </a:ext>
            </a:extLst>
          </p:cNvPr>
          <p:cNvSpPr/>
          <p:nvPr/>
        </p:nvSpPr>
        <p:spPr>
          <a:xfrm>
            <a:off x="9453519" y="3405980"/>
            <a:ext cx="24725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Proses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ini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menentukan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bagaian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sel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mana yang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dihasilkan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dangan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bantuan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lapisan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gerbang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i="1" dirty="0">
                <a:solidFill>
                  <a:srgbClr val="000000"/>
                </a:solidFill>
                <a:ea typeface="Times New Roman" panose="02020603050405020304" pitchFamily="18" charset="0"/>
              </a:rPr>
              <a:t>output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dan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lapisan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tanh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memberikan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nilai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antara</a:t>
            </a:r>
            <a:r>
              <a:rPr lang="en-US" altLang="id-ID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-1 dan +1</a:t>
            </a:r>
            <a:endParaRPr kumimoji="0" lang="en-US" alt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710858-DF48-4553-BE1D-D33E4050D920}"/>
                  </a:ext>
                </a:extLst>
              </p:cNvPr>
              <p:cNvSpPr/>
              <p:nvPr/>
            </p:nvSpPr>
            <p:spPr>
              <a:xfrm>
                <a:off x="3961116" y="1800657"/>
                <a:ext cx="8095130" cy="668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Proses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melupakan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hal-hal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sudah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diseleksi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untuk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dilupakan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sebelumnya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dan proses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menambahkan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informasi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yang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sudah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ditentukan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sebelumnya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710858-DF48-4553-BE1D-D33E4050D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116" y="1800657"/>
                <a:ext cx="8095130" cy="668516"/>
              </a:xfrm>
              <a:prstGeom prst="rect">
                <a:avLst/>
              </a:prstGeom>
              <a:blipFill>
                <a:blip r:embed="rId11"/>
                <a:stretch>
                  <a:fillRect l="-678" t="-3636" b="-1272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C4C70C0B-893B-45BF-B182-3839968E61CB}"/>
              </a:ext>
            </a:extLst>
          </p:cNvPr>
          <p:cNvSpPr/>
          <p:nvPr/>
        </p:nvSpPr>
        <p:spPr>
          <a:xfrm>
            <a:off x="200473" y="2800693"/>
            <a:ext cx="440738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948055" lvl="0" algn="just" defTabSz="1096963">
              <a:lnSpc>
                <a:spcPct val="150000"/>
              </a:lnSpc>
              <a:spcAft>
                <a:spcPts val="15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Penjagaan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gerbang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(Keep gate) 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18959-A343-49C9-B7F7-A55E1B3BDDFB}"/>
              </a:ext>
            </a:extLst>
          </p:cNvPr>
          <p:cNvSpPr/>
          <p:nvPr/>
        </p:nvSpPr>
        <p:spPr>
          <a:xfrm>
            <a:off x="3759132" y="2777148"/>
            <a:ext cx="535467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948055" lvl="0" algn="just">
              <a:lnSpc>
                <a:spcPct val="150000"/>
              </a:lnSpc>
              <a:spcAft>
                <a:spcPts val="15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Menambahkan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(write gate) 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064178-A81B-4EC4-9DCB-8A0740CE2082}"/>
              </a:ext>
            </a:extLst>
          </p:cNvPr>
          <p:cNvSpPr/>
          <p:nvPr/>
        </p:nvSpPr>
        <p:spPr>
          <a:xfrm>
            <a:off x="8624813" y="2786718"/>
            <a:ext cx="412997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948055" lvl="0" algn="just">
              <a:lnSpc>
                <a:spcPct val="150000"/>
              </a:lnSpc>
              <a:spcAft>
                <a:spcPts val="15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Membaca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keputusan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(Output)</a:t>
            </a:r>
            <a:endParaRPr lang="id-ID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5E60E87-06F1-4A17-BC8F-7893931BC077}"/>
                  </a:ext>
                </a:extLst>
              </p:cNvPr>
              <p:cNvSpPr/>
              <p:nvPr/>
            </p:nvSpPr>
            <p:spPr>
              <a:xfrm>
                <a:off x="4640158" y="1420082"/>
                <a:ext cx="4323290" cy="463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948055" algn="just">
                  <a:lnSpc>
                    <a:spcPct val="150000"/>
                  </a:lnSpc>
                  <a:spcAft>
                    <a:spcPts val="15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</a:t>
                </a:r>
                <a:r>
                  <a:rPr lang="en-US" dirty="0"/>
                  <a:t>Update </a:t>
                </a:r>
                <a:r>
                  <a:rPr lang="en-US" i="1" dirty="0"/>
                  <a:t>cell state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/>
                        </m:ctrlPr>
                      </m:sSubPr>
                      <m:e>
                        <m:r>
                          <a:rPr lang="en-US" b="1" i="1"/>
                          <m:t>𝒄</m:t>
                        </m:r>
                      </m:e>
                      <m:sub>
                        <m:r>
                          <a:rPr lang="en-US" b="1" i="1"/>
                          <m:t>𝒕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5E60E87-06F1-4A17-BC8F-7893931BC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158" y="1420082"/>
                <a:ext cx="4323290" cy="463397"/>
              </a:xfrm>
              <a:prstGeom prst="rect">
                <a:avLst/>
              </a:prstGeom>
              <a:blipFill>
                <a:blip r:embed="rId12"/>
                <a:stretch>
                  <a:fillRect l="-1128" b="-2105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3B754C4-4CE7-4DC4-8C62-1A782E4AD65C}"/>
                  </a:ext>
                </a:extLst>
              </p:cNvPr>
              <p:cNvSpPr/>
              <p:nvPr/>
            </p:nvSpPr>
            <p:spPr>
              <a:xfrm>
                <a:off x="4003757" y="2384685"/>
                <a:ext cx="2373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id-ID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3B754C4-4CE7-4DC4-8C62-1A782E4AD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57" y="2384685"/>
                <a:ext cx="2373214" cy="369332"/>
              </a:xfrm>
              <a:prstGeom prst="rect">
                <a:avLst/>
              </a:prstGeom>
              <a:blipFill>
                <a:blip r:embed="rId13"/>
                <a:stretch>
                  <a:fillRect t="-6557" r="-5398" b="-1311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3D5B808-8A98-422B-AD29-480B5BB33311}"/>
                  </a:ext>
                </a:extLst>
              </p:cNvPr>
              <p:cNvSpPr/>
              <p:nvPr/>
            </p:nvSpPr>
            <p:spPr>
              <a:xfrm>
                <a:off x="4054043" y="5616609"/>
                <a:ext cx="4260461" cy="520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 smtClean="0"/>
                          </m:ctrlPr>
                        </m:sSubPr>
                        <m:e>
                          <m:r>
                            <a:rPr lang="en-US" i="1"/>
                            <m:t>𝑖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𝜎</m:t>
                      </m:r>
                      <m:d>
                        <m:dPr>
                          <m:ctrlPr>
                            <a:rPr lang="id-ID" i="1"/>
                          </m:ctrlPr>
                        </m:dPr>
                        <m:e>
                          <m:sSubSup>
                            <m:sSubSupPr>
                              <m:ctrlPr>
                                <a:rPr lang="id-ID" i="1"/>
                              </m:ctrlPr>
                            </m:sSubSupPr>
                            <m:e>
                              <m:r>
                                <a:rPr lang="en-US" i="1"/>
                                <m:t>𝑧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  <m:sup>
                              <m:r>
                                <a:rPr lang="en-US" i="1"/>
                                <m:t>𝑖</m:t>
                              </m:r>
                            </m:sup>
                          </m:sSubSup>
                          <m:r>
                            <a:rPr lang="en-US" i="1"/>
                            <m:t>+ </m:t>
                          </m:r>
                          <m:sSub>
                            <m:sSubPr>
                              <m:ctrlPr>
                                <a:rPr lang="id-ID" i="1"/>
                              </m:ctrlPr>
                            </m:sSubPr>
                            <m:e>
                              <m:r>
                                <a:rPr lang="en-US" i="1"/>
                                <m:t>𝑏</m:t>
                              </m:r>
                            </m:e>
                            <m:sub>
                              <m:r>
                                <a:rPr lang="en-US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dan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sSub>
                        <m:sSubPr>
                          <m:ctrlPr>
                            <a:rPr lang="id-ID" i="1"/>
                          </m:ctrlPr>
                        </m:sSubPr>
                        <m:e>
                          <m:acc>
                            <m:accPr>
                              <m:chr m:val="̌"/>
                              <m:ctrlPr>
                                <a:rPr lang="id-ID" i="1"/>
                              </m:ctrlPr>
                            </m:accPr>
                            <m:e>
                              <m:r>
                                <a:rPr lang="en-US" i="1"/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m:rPr>
                          <m:nor/>
                        </m:rPr>
                        <a:rPr lang="en-US"/>
                        <m:t>tanh</m:t>
                      </m:r>
                      <m:d>
                        <m:dPr>
                          <m:ctrlPr>
                            <a:rPr lang="id-ID" i="1"/>
                          </m:ctrlPr>
                        </m:dPr>
                        <m:e>
                          <m:sSubSup>
                            <m:sSubSupPr>
                              <m:ctrlPr>
                                <a:rPr lang="id-ID" i="1"/>
                              </m:ctrlPr>
                            </m:sSubSupPr>
                            <m:e>
                              <m:r>
                                <a:rPr lang="en-US" i="1"/>
                                <m:t>𝑧</m:t>
                              </m:r>
                            </m:e>
                            <m:sub>
                              <m:r>
                                <a:rPr lang="en-US" i="1"/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d-ID" i="1"/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id-ID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i="1"/>
                            <m:t>+ </m:t>
                          </m:r>
                          <m:sSub>
                            <m:sSubPr>
                              <m:ctrlPr>
                                <a:rPr lang="id-ID" i="1"/>
                              </m:ctrlPr>
                            </m:sSubPr>
                            <m:e>
                              <m:r>
                                <a:rPr lang="en-US" i="1"/>
                                <m:t>𝑏</m:t>
                              </m:r>
                            </m:e>
                            <m:sub>
                              <m:acc>
                                <m:accPr>
                                  <m:chr m:val="̌"/>
                                  <m:ctrlPr>
                                    <a:rPr lang="id-ID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𝐶</m:t>
                                  </m:r>
                                </m:e>
                              </m:acc>
                            </m:sub>
                          </m:sSub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3D5B808-8A98-422B-AD29-480B5BB33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43" y="5616609"/>
                <a:ext cx="4260461" cy="5205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33B03C-C189-4ED8-9513-06A311A7A757}"/>
                  </a:ext>
                </a:extLst>
              </p:cNvPr>
              <p:cNvSpPr/>
              <p:nvPr/>
            </p:nvSpPr>
            <p:spPr>
              <a:xfrm>
                <a:off x="1177551" y="5167587"/>
                <a:ext cx="1860702" cy="440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id-ID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id-ID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633B03C-C189-4ED8-9513-06A311A7A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51" y="5167587"/>
                <a:ext cx="1860702" cy="440057"/>
              </a:xfrm>
              <a:prstGeom prst="rect">
                <a:avLst/>
              </a:prstGeom>
              <a:blipFill>
                <a:blip r:embed="rId15"/>
                <a:stretch>
                  <a:fillRect l="-984" b="-8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DD80EC8-3F8D-4B37-90E2-14D9C430A64A}"/>
                  </a:ext>
                </a:extLst>
              </p:cNvPr>
              <p:cNvSpPr/>
              <p:nvPr/>
            </p:nvSpPr>
            <p:spPr>
              <a:xfrm>
                <a:off x="9455938" y="5194967"/>
                <a:ext cx="1864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d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bSup>
                          <m:r>
                            <a:rPr lang="id-ID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d-ID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DD80EC8-3F8D-4B37-90E2-14D9C430A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38" y="5194967"/>
                <a:ext cx="186403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367273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37566 -0.075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9" y="-37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-0.16745 -0.079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2" y="-400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0364 -0.0687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-34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221 -0.40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0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023 L 0.00078 -0.32639 L -0.25143 -0.32408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/>
      <p:bldP spid="63" grpId="0"/>
      <p:bldP spid="64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DB8B87-6159-4E4D-BC8F-51C8BA236FE0}"/>
              </a:ext>
            </a:extLst>
          </p:cNvPr>
          <p:cNvSpPr/>
          <p:nvPr/>
        </p:nvSpPr>
        <p:spPr>
          <a:xfrm>
            <a:off x="1420039" y="198232"/>
            <a:ext cx="9361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dist"/>
            <a:r>
              <a:rPr lang="en-US" altLang="ko-KR" sz="3200" b="1" dirty="0" err="1">
                <a:solidFill>
                  <a:schemeClr val="accent6"/>
                </a:solidFill>
                <a:cs typeface="Arial" pitchFamily="34" charset="0"/>
              </a:rPr>
              <a:t>Algoritma</a:t>
            </a:r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accent6"/>
                </a:solidFill>
                <a:cs typeface="Arial" pitchFamily="34" charset="0"/>
              </a:rPr>
              <a:t>pelatihan</a:t>
            </a:r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 Long Short Term Memory (LSTM) </a:t>
            </a:r>
            <a:endParaRPr lang="en-US" altLang="ko-KR" sz="3200" b="1" dirty="0">
              <a:solidFill>
                <a:schemeClr val="accent6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48FA58-B27D-463A-BD7C-0201FB7007A0}"/>
              </a:ext>
            </a:extLst>
          </p:cNvPr>
          <p:cNvGrpSpPr/>
          <p:nvPr/>
        </p:nvGrpSpPr>
        <p:grpSpPr>
          <a:xfrm>
            <a:off x="1410711" y="543133"/>
            <a:ext cx="9115059" cy="2504826"/>
            <a:chOff x="791090" y="995236"/>
            <a:chExt cx="6278403" cy="1725310"/>
          </a:xfrm>
        </p:grpSpPr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3" name="Section Zoom 22">
                  <a:extLst>
                    <a:ext uri="{FF2B5EF4-FFF2-40B4-BE49-F238E27FC236}">
                      <a16:creationId xmlns:a16="http://schemas.microsoft.com/office/drawing/2014/main" id="{104FE2C8-10F3-40FA-8926-4E9F4CAA837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9923760"/>
                    </p:ext>
                  </p:extLst>
                </p:nvPr>
              </p:nvGraphicFramePr>
              <p:xfrm>
                <a:off x="791090" y="1054153"/>
                <a:ext cx="2838518" cy="1596666"/>
              </p:xfrm>
              <a:graphic>
                <a:graphicData uri="http://schemas.microsoft.com/office/powerpoint/2016/sectionzoom">
                  <psez:sectionZm>
                    <psez:sectionZmObj sectionId="{C4714AF1-74AB-44E5-BE75-A7873F61AD90}">
                      <psez:zmPr id="{C91E6B4B-C395-49F8-A5A9-2D9D7ED19ACF}" transitionDur="1000" showBg="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120994" cy="2318059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3" name="Section Zoom 22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104FE2C8-10F3-40FA-8926-4E9F4CAA837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10711" y="628669"/>
                  <a:ext cx="4120994" cy="231805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3E7BBF-A84B-4B77-8711-475DF68FB18B}"/>
                </a:ext>
              </a:extLst>
            </p:cNvPr>
            <p:cNvSpPr/>
            <p:nvPr/>
          </p:nvSpPr>
          <p:spPr>
            <a:xfrm>
              <a:off x="1744843" y="2466152"/>
              <a:ext cx="931011" cy="254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en-US" altLang="ko-KR" b="1" dirty="0">
                  <a:latin typeface="Arial"/>
                  <a:cs typeface="Arial" pitchFamily="34" charset="0"/>
                </a:rPr>
                <a:t>1. Forward</a:t>
              </a:r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5" name="Section Zoom 24">
                  <a:extLst>
                    <a:ext uri="{FF2B5EF4-FFF2-40B4-BE49-F238E27FC236}">
                      <a16:creationId xmlns:a16="http://schemas.microsoft.com/office/drawing/2014/main" id="{1C066DE7-F83F-409B-851D-4DFF4C77841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8178731"/>
                    </p:ext>
                  </p:extLst>
                </p:nvPr>
              </p:nvGraphicFramePr>
              <p:xfrm>
                <a:off x="4021493" y="995236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51259E8B-C66E-4438-9C09-89590D1AAE05}">
                      <psez:zmPr id="{5D3FBFEC-0476-43F9-A8D8-7EB0B55BFF69}" transitionDur="1000" showBg="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425122" cy="2489132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5" name="Section Zoom 2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1C066DE7-F83F-409B-851D-4DFF4C77841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0648" y="543133"/>
                  <a:ext cx="4425122" cy="248913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855BA5-3FBE-4E8D-B36A-026FAC3EFD24}"/>
                </a:ext>
              </a:extLst>
            </p:cNvPr>
            <p:cNvSpPr/>
            <p:nvPr/>
          </p:nvSpPr>
          <p:spPr>
            <a:xfrm>
              <a:off x="5110254" y="2466152"/>
              <a:ext cx="1054674" cy="254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en-US" altLang="ko-KR" b="1" dirty="0">
                  <a:latin typeface="Arial"/>
                  <a:cs typeface="Arial" pitchFamily="34" charset="0"/>
                </a:rPr>
                <a:t>2. Backward</a:t>
              </a:r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0" name="Section Zoom 29">
                <a:extLst>
                  <a:ext uri="{FF2B5EF4-FFF2-40B4-BE49-F238E27FC236}">
                    <a16:creationId xmlns:a16="http://schemas.microsoft.com/office/drawing/2014/main" id="{3029A996-B6E3-4006-B1F6-5BE157116A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6094146"/>
                  </p:ext>
                </p:extLst>
              </p:nvPr>
            </p:nvGraphicFramePr>
            <p:xfrm>
              <a:off x="1410713" y="3404569"/>
              <a:ext cx="4120992" cy="2318058"/>
            </p:xfrm>
            <a:graphic>
              <a:graphicData uri="http://schemas.microsoft.com/office/powerpoint/2016/sectionzoom">
                <psez:sectionZm>
                  <psez:sectionZmObj sectionId="{19EBEB19-6A10-41E9-A52C-1A1C6DA8F29B}">
                    <psez:zmPr id="{677DA4F6-EE30-4F27-AEB0-B80940B4F687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0992" cy="231805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0" name="Section Zoom 2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029A996-B6E3-4006-B1F6-5BE157116A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0713" y="3404569"/>
                <a:ext cx="4120992" cy="2318058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D567BD23-C24E-488B-B4BE-4153C89E2275}"/>
              </a:ext>
            </a:extLst>
          </p:cNvPr>
          <p:cNvSpPr/>
          <p:nvPr/>
        </p:nvSpPr>
        <p:spPr>
          <a:xfrm>
            <a:off x="2436308" y="5722627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dist"/>
            <a:r>
              <a:rPr lang="en-US" altLang="ko-KR" b="1" dirty="0">
                <a:latin typeface="Arial"/>
                <a:cs typeface="Arial" pitchFamily="34" charset="0"/>
              </a:rPr>
              <a:t>3. </a:t>
            </a:r>
            <a:r>
              <a:rPr lang="en-US" altLang="ko-KR" b="1" dirty="0" err="1">
                <a:latin typeface="Arial"/>
                <a:cs typeface="Arial" pitchFamily="34" charset="0"/>
              </a:rPr>
              <a:t>Derivatif</a:t>
            </a:r>
            <a:r>
              <a:rPr lang="en-US" altLang="ko-KR" b="1" dirty="0">
                <a:latin typeface="Arial"/>
                <a:cs typeface="Arial" pitchFamily="34" charset="0"/>
              </a:rPr>
              <a:t> </a:t>
            </a:r>
            <a:r>
              <a:rPr lang="en-US" altLang="ko-KR" b="1" dirty="0" err="1">
                <a:latin typeface="Arial"/>
                <a:cs typeface="Arial" pitchFamily="34" charset="0"/>
              </a:rPr>
              <a:t>bobot</a:t>
            </a:r>
            <a:endParaRPr lang="en-US" altLang="ko-KR" b="1" dirty="0">
              <a:latin typeface="Arial"/>
              <a:cs typeface="Arial" pitchFamily="34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2" name="Section Zoom 31">
                <a:extLst>
                  <a:ext uri="{FF2B5EF4-FFF2-40B4-BE49-F238E27FC236}">
                    <a16:creationId xmlns:a16="http://schemas.microsoft.com/office/drawing/2014/main" id="{51B28893-5FA2-468E-98EA-370E1403B8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2416093"/>
                  </p:ext>
                </p:extLst>
              </p:nvPr>
            </p:nvGraphicFramePr>
            <p:xfrm>
              <a:off x="6252713" y="3429000"/>
              <a:ext cx="4120992" cy="2318058"/>
            </p:xfrm>
            <a:graphic>
              <a:graphicData uri="http://schemas.microsoft.com/office/powerpoint/2016/sectionzoom">
                <psez:sectionZm>
                  <psez:sectionZmObj sectionId="{8F9C6234-158B-4514-8E31-FD5CC31D2C5D}">
                    <psez:zmPr id="{DEA943EA-7527-4C65-B758-CAFA50AABB8F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20992" cy="231805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2" name="Section Zoom 3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1B28893-5FA2-468E-98EA-370E1403B8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2713" y="3429000"/>
                <a:ext cx="4120992" cy="2318058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B2B8068-1357-4A51-8E31-E8757D85E73B}"/>
              </a:ext>
            </a:extLst>
          </p:cNvPr>
          <p:cNvSpPr/>
          <p:nvPr/>
        </p:nvSpPr>
        <p:spPr>
          <a:xfrm>
            <a:off x="7246250" y="5722627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dist"/>
            <a:r>
              <a:rPr lang="en-US" altLang="ko-KR" b="1" dirty="0">
                <a:latin typeface="Arial"/>
                <a:cs typeface="Arial" pitchFamily="34" charset="0"/>
              </a:rPr>
              <a:t>4. </a:t>
            </a:r>
            <a:r>
              <a:rPr lang="en-US" altLang="ko-KR" b="1" dirty="0" err="1">
                <a:latin typeface="Arial"/>
                <a:cs typeface="Arial" pitchFamily="34" charset="0"/>
              </a:rPr>
              <a:t>Optimasi</a:t>
            </a:r>
            <a:r>
              <a:rPr lang="en-US" altLang="ko-KR" b="1" dirty="0">
                <a:latin typeface="Arial"/>
                <a:cs typeface="Arial" pitchFamily="34" charset="0"/>
              </a:rPr>
              <a:t> </a:t>
            </a:r>
            <a:r>
              <a:rPr lang="en-US" altLang="ko-KR" b="1" dirty="0" err="1">
                <a:latin typeface="Arial"/>
                <a:cs typeface="Arial" pitchFamily="34" charset="0"/>
              </a:rPr>
              <a:t>bobot</a:t>
            </a:r>
            <a:endParaRPr lang="en-US" altLang="ko-KR" b="1" dirty="0"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2520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32DE3F-DAFF-4FA9-9049-C9D222D7B933}"/>
              </a:ext>
            </a:extLst>
          </p:cNvPr>
          <p:cNvSpPr/>
          <p:nvPr/>
        </p:nvSpPr>
        <p:spPr>
          <a:xfrm>
            <a:off x="1377432" y="1096561"/>
            <a:ext cx="9437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dist"/>
            <a:r>
              <a:rPr lang="en-US" altLang="ko-KR" sz="3200" b="1" dirty="0" err="1">
                <a:solidFill>
                  <a:schemeClr val="accent6"/>
                </a:solidFill>
                <a:cs typeface="Arial" pitchFamily="34" charset="0"/>
              </a:rPr>
              <a:t>Algoritma</a:t>
            </a:r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chemeClr val="accent6"/>
                </a:solidFill>
                <a:cs typeface="Arial" pitchFamily="34" charset="0"/>
              </a:rPr>
              <a:t>pengujian</a:t>
            </a:r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 Long Short Term Memory (LSTM) </a:t>
            </a:r>
            <a:endParaRPr lang="en-US" altLang="ko-KR" sz="3200" b="1" dirty="0">
              <a:solidFill>
                <a:schemeClr val="accent6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AE4516-3DD6-4A0E-B870-33603199278B}"/>
              </a:ext>
            </a:extLst>
          </p:cNvPr>
          <p:cNvGrpSpPr/>
          <p:nvPr/>
        </p:nvGrpSpPr>
        <p:grpSpPr>
          <a:xfrm>
            <a:off x="766777" y="2090186"/>
            <a:ext cx="9820675" cy="2881531"/>
            <a:chOff x="341127" y="831162"/>
            <a:chExt cx="6764427" cy="1984781"/>
          </a:xfrm>
        </p:grpSpPr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4" name="Section Zoom 3">
                  <a:extLst>
                    <a:ext uri="{FF2B5EF4-FFF2-40B4-BE49-F238E27FC236}">
                      <a16:creationId xmlns:a16="http://schemas.microsoft.com/office/drawing/2014/main" id="{9B6A1C73-1BE1-427C-AFC9-84F8572AABE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63079781"/>
                    </p:ext>
                  </p:extLst>
                </p:nvPr>
              </p:nvGraphicFramePr>
              <p:xfrm>
                <a:off x="341127" y="831162"/>
                <a:ext cx="3528499" cy="1984781"/>
              </p:xfrm>
              <a:graphic>
                <a:graphicData uri="http://schemas.microsoft.com/office/powerpoint/2016/sectionzoom">
                  <psez:sectionZm>
                    <psez:sectionZmObj sectionId="{C4714AF1-74AB-44E5-BE75-A7873F61AD90}">
                      <psez:zmPr id="{C91E6B4B-C395-49F8-A5A9-2D9D7ED19ACF}" transitionDur="1000" showBg="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5122717" cy="2881531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4" name="Section Zoom 3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9B6A1C73-1BE1-427C-AFC9-84F8572AABE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6777" y="2090186"/>
                  <a:ext cx="5122717" cy="28815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B0C543-DEC3-4758-94AD-5EBBB6970929}"/>
                </a:ext>
              </a:extLst>
            </p:cNvPr>
            <p:cNvSpPr/>
            <p:nvPr/>
          </p:nvSpPr>
          <p:spPr>
            <a:xfrm>
              <a:off x="1639871" y="2466151"/>
              <a:ext cx="931011" cy="2543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dist"/>
              <a:r>
                <a:rPr lang="en-US" altLang="ko-KR" b="1" dirty="0">
                  <a:latin typeface="Arial"/>
                  <a:cs typeface="Arial" pitchFamily="34" charset="0"/>
                </a:rPr>
                <a:t>1. Forward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D373C9-2BD7-41F0-B6A0-B2C4963F4152}"/>
                </a:ext>
              </a:extLst>
            </p:cNvPr>
            <p:cNvSpPr/>
            <p:nvPr/>
          </p:nvSpPr>
          <p:spPr>
            <a:xfrm>
              <a:off x="4319589" y="2370754"/>
              <a:ext cx="2785965" cy="4451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b="1" dirty="0">
                  <a:latin typeface="Arial"/>
                  <a:cs typeface="Arial" pitchFamily="34" charset="0"/>
                </a:rPr>
                <a:t>2. </a:t>
              </a:r>
              <a:r>
                <a:rPr lang="en-US" altLang="ko-KR" b="1" dirty="0" err="1">
                  <a:latin typeface="Arial"/>
                  <a:cs typeface="Arial" pitchFamily="34" charset="0"/>
                </a:rPr>
                <a:t>Menghitung</a:t>
              </a:r>
              <a:r>
                <a:rPr lang="en-US" altLang="ko-KR" b="1" dirty="0">
                  <a:latin typeface="Arial"/>
                  <a:cs typeface="Arial" pitchFamily="34" charset="0"/>
                </a:rPr>
                <a:t> total error </a:t>
              </a:r>
            </a:p>
            <a:p>
              <a:pPr lvl="0" algn="ctr"/>
              <a:r>
                <a:rPr lang="en-US" altLang="ko-KR" b="1" dirty="0" err="1">
                  <a:latin typeface="Arial"/>
                  <a:cs typeface="Arial" pitchFamily="34" charset="0"/>
                </a:rPr>
                <a:t>menggunakan</a:t>
              </a:r>
              <a:r>
                <a:rPr lang="en-US" altLang="ko-KR" b="1" dirty="0">
                  <a:latin typeface="Arial"/>
                  <a:cs typeface="Arial" pitchFamily="34" charset="0"/>
                </a:rPr>
                <a:t> mean squared error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3C8481-C559-444C-9048-F47AEF322EA3}"/>
                  </a:ext>
                </a:extLst>
              </p:cNvPr>
              <p:cNvSpPr/>
              <p:nvPr/>
            </p:nvSpPr>
            <p:spPr>
              <a:xfrm>
                <a:off x="6800730" y="2969881"/>
                <a:ext cx="3374643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240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id-ID" sz="2400" i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id-ID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d-ID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𝑦𝑖</m:t>
                                  </m:r>
                                  <m:r>
                                    <a:rPr lang="id-ID" sz="2400" i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id-ID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id-ID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d-ID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3C8481-C559-444C-9048-F47AEF322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0" y="2969881"/>
                <a:ext cx="3374643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502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7461</TotalTime>
  <Words>1558</Words>
  <Application>Microsoft Office PowerPoint</Application>
  <PresentationFormat>Widescreen</PresentationFormat>
  <Paragraphs>527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Titillium </vt:lpstr>
      <vt:lpstr>Titillium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Derivatif Bobot δW^t</vt:lpstr>
      <vt:lpstr>Optiamsi bobot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rachmad agung</dc:creator>
  <cp:lastModifiedBy>rachmad agung</cp:lastModifiedBy>
  <cp:revision>121</cp:revision>
  <dcterms:created xsi:type="dcterms:W3CDTF">2020-02-03T10:42:31Z</dcterms:created>
  <dcterms:modified xsi:type="dcterms:W3CDTF">2020-02-08T15:04:19Z</dcterms:modified>
</cp:coreProperties>
</file>