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_Harsha Golu" userId="4fc1ab946925c44c" providerId="LiveId" clId="{D28732C0-2B2B-4347-9630-17EFDFB38C18}"/>
    <pc:docChg chg="custSel addSld modSld">
      <pc:chgData name="Sai_Harsha Golu" userId="4fc1ab946925c44c" providerId="LiveId" clId="{D28732C0-2B2B-4347-9630-17EFDFB38C18}" dt="2023-05-22T04:59:41.409" v="46" actId="22"/>
      <pc:docMkLst>
        <pc:docMk/>
      </pc:docMkLst>
      <pc:sldChg chg="modSp mod">
        <pc:chgData name="Sai_Harsha Golu" userId="4fc1ab946925c44c" providerId="LiveId" clId="{D28732C0-2B2B-4347-9630-17EFDFB38C18}" dt="2023-05-22T04:58:04.598" v="30" actId="20577"/>
        <pc:sldMkLst>
          <pc:docMk/>
          <pc:sldMk cId="2071165203" sldId="264"/>
        </pc:sldMkLst>
        <pc:spChg chg="mod">
          <ac:chgData name="Sai_Harsha Golu" userId="4fc1ab946925c44c" providerId="LiveId" clId="{D28732C0-2B2B-4347-9630-17EFDFB38C18}" dt="2023-05-22T04:58:04.598" v="30" actId="20577"/>
          <ac:spMkLst>
            <pc:docMk/>
            <pc:sldMk cId="2071165203" sldId="264"/>
            <ac:spMk id="2" creationId="{AD5FADBF-154D-67B0-01EB-0AE5432EBAA7}"/>
          </ac:spMkLst>
        </pc:spChg>
        <pc:picChg chg="mod">
          <ac:chgData name="Sai_Harsha Golu" userId="4fc1ab946925c44c" providerId="LiveId" clId="{D28732C0-2B2B-4347-9630-17EFDFB38C18}" dt="2023-05-22T04:56:50.422" v="0" actId="1076"/>
          <ac:picMkLst>
            <pc:docMk/>
            <pc:sldMk cId="2071165203" sldId="264"/>
            <ac:picMk id="17" creationId="{DD8CFF69-B979-16EB-FEAB-F09BA15B5E4F}"/>
          </ac:picMkLst>
        </pc:picChg>
      </pc:sldChg>
      <pc:sldChg chg="addSp delSp modSp new mod">
        <pc:chgData name="Sai_Harsha Golu" userId="4fc1ab946925c44c" providerId="LiveId" clId="{D28732C0-2B2B-4347-9630-17EFDFB38C18}" dt="2023-05-22T04:57:52.990" v="29" actId="1076"/>
        <pc:sldMkLst>
          <pc:docMk/>
          <pc:sldMk cId="728201186" sldId="265"/>
        </pc:sldMkLst>
        <pc:spChg chg="del mod">
          <ac:chgData name="Sai_Harsha Golu" userId="4fc1ab946925c44c" providerId="LiveId" clId="{D28732C0-2B2B-4347-9630-17EFDFB38C18}" dt="2023-05-22T04:57:18.022" v="14" actId="21"/>
          <ac:spMkLst>
            <pc:docMk/>
            <pc:sldMk cId="728201186" sldId="265"/>
            <ac:spMk id="2" creationId="{C8E91758-24E1-BB0C-2CD2-369177163889}"/>
          </ac:spMkLst>
        </pc:spChg>
        <pc:spChg chg="del">
          <ac:chgData name="Sai_Harsha Golu" userId="4fc1ab946925c44c" providerId="LiveId" clId="{D28732C0-2B2B-4347-9630-17EFDFB38C18}" dt="2023-05-22T04:56:57.628" v="2" actId="21"/>
          <ac:spMkLst>
            <pc:docMk/>
            <pc:sldMk cId="728201186" sldId="265"/>
            <ac:spMk id="3" creationId="{63B11465-2102-D9C8-7D9A-60336567991D}"/>
          </ac:spMkLst>
        </pc:spChg>
        <pc:spChg chg="add del mod">
          <ac:chgData name="Sai_Harsha Golu" userId="4fc1ab946925c44c" providerId="LiveId" clId="{D28732C0-2B2B-4347-9630-17EFDFB38C18}" dt="2023-05-22T04:57:50.842" v="28" actId="21"/>
          <ac:spMkLst>
            <pc:docMk/>
            <pc:sldMk cId="728201186" sldId="265"/>
            <ac:spMk id="4" creationId="{5EDB18B0-183F-7764-99CC-28987AAF717B}"/>
          </ac:spMkLst>
        </pc:spChg>
        <pc:spChg chg="add mod">
          <ac:chgData name="Sai_Harsha Golu" userId="4fc1ab946925c44c" providerId="LiveId" clId="{D28732C0-2B2B-4347-9630-17EFDFB38C18}" dt="2023-05-22T04:57:52.990" v="29" actId="1076"/>
          <ac:spMkLst>
            <pc:docMk/>
            <pc:sldMk cId="728201186" sldId="265"/>
            <ac:spMk id="5" creationId="{41AF3E8B-10E1-BE10-82B8-AC5DFA7FB340}"/>
          </ac:spMkLst>
        </pc:spChg>
      </pc:sldChg>
      <pc:sldChg chg="addSp delSp modSp new mod">
        <pc:chgData name="Sai_Harsha Golu" userId="4fc1ab946925c44c" providerId="LiveId" clId="{D28732C0-2B2B-4347-9630-17EFDFB38C18}" dt="2023-05-22T04:59:41.409" v="46" actId="22"/>
        <pc:sldMkLst>
          <pc:docMk/>
          <pc:sldMk cId="3277496135" sldId="266"/>
        </pc:sldMkLst>
        <pc:spChg chg="mod">
          <ac:chgData name="Sai_Harsha Golu" userId="4fc1ab946925c44c" providerId="LiveId" clId="{D28732C0-2B2B-4347-9630-17EFDFB38C18}" dt="2023-05-22T04:58:14.428" v="45" actId="20577"/>
          <ac:spMkLst>
            <pc:docMk/>
            <pc:sldMk cId="3277496135" sldId="266"/>
            <ac:spMk id="2" creationId="{B88C982E-86E3-759D-43B9-04615C76AB45}"/>
          </ac:spMkLst>
        </pc:spChg>
        <pc:spChg chg="del">
          <ac:chgData name="Sai_Harsha Golu" userId="4fc1ab946925c44c" providerId="LiveId" clId="{D28732C0-2B2B-4347-9630-17EFDFB38C18}" dt="2023-05-22T04:59:41.409" v="46" actId="22"/>
          <ac:spMkLst>
            <pc:docMk/>
            <pc:sldMk cId="3277496135" sldId="266"/>
            <ac:spMk id="3" creationId="{EF9EB93F-1F0A-7187-326B-0DFE85B9881F}"/>
          </ac:spMkLst>
        </pc:spChg>
        <pc:picChg chg="add mod ord">
          <ac:chgData name="Sai_Harsha Golu" userId="4fc1ab946925c44c" providerId="LiveId" clId="{D28732C0-2B2B-4347-9630-17EFDFB38C18}" dt="2023-05-22T04:59:41.409" v="46" actId="22"/>
          <ac:picMkLst>
            <pc:docMk/>
            <pc:sldMk cId="3277496135" sldId="266"/>
            <ac:picMk id="5" creationId="{76A4E474-E319-03A6-43CB-F96579F800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4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2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86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9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0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2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8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1B3FBE-D64C-407D-87F3-1E3287ACE9E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6C4A-B4D5-4C19-8E0B-B45AC10CE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0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1D76-240D-956C-8057-33640EF3B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046" y="2080620"/>
            <a:ext cx="8825658" cy="861420"/>
          </a:xfrm>
        </p:spPr>
        <p:txBody>
          <a:bodyPr/>
          <a:lstStyle/>
          <a:p>
            <a:r>
              <a:rPr lang="en-US" sz="4400" dirty="0"/>
              <a:t>Book Recommendation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0ABB-91DD-2729-9743-1104D6FE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046" y="3054541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Done by: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9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ADBF-154D-67B0-01EB-0AE5432E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8CFF69-B979-16EB-FEAB-F09BA15B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71" y="1555803"/>
            <a:ext cx="9280669" cy="45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AF3E8B-10E1-BE10-82B8-AC5DFA7FB340}"/>
              </a:ext>
            </a:extLst>
          </p:cNvPr>
          <p:cNvSpPr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20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25A7-A48D-5F79-913E-361C0373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93" y="443482"/>
            <a:ext cx="9404723" cy="1400530"/>
          </a:xfrm>
        </p:spPr>
        <p:txBody>
          <a:bodyPr/>
          <a:lstStyle/>
          <a:p>
            <a:r>
              <a:rPr lang="en-US" dirty="0" err="1"/>
              <a:t>Bussiness</a:t>
            </a:r>
            <a:r>
              <a:rPr lang="en-US" dirty="0"/>
              <a:t>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E726-EEF8-C2C4-8F37-83D4BE12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766" y="2754882"/>
            <a:ext cx="8946541" cy="4195481"/>
          </a:xfrm>
        </p:spPr>
        <p:txBody>
          <a:bodyPr/>
          <a:lstStyle/>
          <a:p>
            <a:r>
              <a:rPr lang="en-US" dirty="0"/>
              <a:t>Generate the features from the dataset and use them to recommend the books accordingly to the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06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66BB-94E3-81B6-2C93-11D533B1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BA0F-61AE-F19D-382E-8D6EFD2F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480508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The Book-Crossing dataset comprises 3 files.</a:t>
            </a:r>
          </a:p>
          <a:p>
            <a:pPr marL="0" indent="0">
              <a:buNone/>
            </a:pPr>
            <a:r>
              <a:rPr lang="en-US" sz="3000" b="1" dirty="0"/>
              <a:t> </a:t>
            </a:r>
            <a:r>
              <a:rPr lang="en-US" sz="9600" b="1" dirty="0"/>
              <a:t>Users</a:t>
            </a:r>
          </a:p>
          <a:p>
            <a:r>
              <a:rPr lang="en-US" sz="4800" dirty="0"/>
              <a:t>Contains the users. Note that user IDs (User-ID) have been anonymized and map to integers.</a:t>
            </a:r>
          </a:p>
          <a:p>
            <a:r>
              <a:rPr lang="en-US" sz="4800" dirty="0"/>
              <a:t>Demographic data is provided (Location, Age) if available. Otherwise, these fields contain NULL-values.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  <a:r>
              <a:rPr lang="en-US" sz="9600" b="1" dirty="0"/>
              <a:t>Books</a:t>
            </a:r>
          </a:p>
          <a:p>
            <a:r>
              <a:rPr lang="en-US" sz="4800" dirty="0"/>
              <a:t>Books are identified by their respective ISBN. Invalid ISBNs have already been removed from the</a:t>
            </a:r>
          </a:p>
          <a:p>
            <a:r>
              <a:rPr lang="en-US" sz="4800" dirty="0"/>
              <a:t>dataset. Moreover, some content-based information is given (Book-Title, Book-Author, Year-</a:t>
            </a:r>
          </a:p>
          <a:p>
            <a:r>
              <a:rPr lang="en-US" sz="4800" dirty="0"/>
              <a:t>Of-Publication, Publisher), obtained from Amazon Web Services. Note that in case of several</a:t>
            </a:r>
          </a:p>
          <a:p>
            <a:r>
              <a:rPr lang="en-US" sz="4800" dirty="0"/>
              <a:t>authors, only the first is provided. URLs linking to cover images are also given, appearing in three</a:t>
            </a:r>
          </a:p>
          <a:p>
            <a:r>
              <a:rPr lang="en-US" sz="4800" dirty="0"/>
              <a:t>different </a:t>
            </a:r>
            <a:r>
              <a:rPr lang="en-US" sz="4800" dirty="0" err="1"/>
              <a:t>flavours</a:t>
            </a:r>
            <a:r>
              <a:rPr lang="en-US" sz="4800" dirty="0"/>
              <a:t> (Image-URL-S, Image-URL-M, Image-URL-L), i.e., small, medium, large. These</a:t>
            </a:r>
          </a:p>
          <a:p>
            <a:r>
              <a:rPr lang="en-US" sz="4800" dirty="0"/>
              <a:t>URLs point to the Amazon web site.</a:t>
            </a:r>
          </a:p>
          <a:p>
            <a:pPr marL="0" indent="0">
              <a:buNone/>
            </a:pPr>
            <a:r>
              <a:rPr lang="en-US" sz="7400" dirty="0"/>
              <a:t> </a:t>
            </a:r>
            <a:r>
              <a:rPr lang="en-US" sz="9600" b="1" dirty="0"/>
              <a:t>Ratings</a:t>
            </a:r>
          </a:p>
          <a:p>
            <a:r>
              <a:rPr lang="en-US" sz="4800" dirty="0"/>
              <a:t>Contains the book rating information. Ratings (Book-Rating) are either explicit, expressed on a</a:t>
            </a:r>
          </a:p>
          <a:p>
            <a:r>
              <a:rPr lang="en-US" sz="4800" dirty="0"/>
              <a:t>scale from 1-10 (higher values denoting higher appreciation), or implicit, expressed by 0.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040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7A-E47B-698E-A3FB-01F3831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21ECD-226D-BE58-A25C-A94DB03C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073" y="1770328"/>
            <a:ext cx="8395854" cy="4634954"/>
          </a:xfrm>
        </p:spPr>
      </p:pic>
    </p:spTree>
    <p:extLst>
      <p:ext uri="{BB962C8B-B14F-4D97-AF65-F5344CB8AC3E}">
        <p14:creationId xmlns:p14="http://schemas.microsoft.com/office/powerpoint/2010/main" val="353685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64ED-3B42-C9BE-969F-8ADAEE7A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Contd..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985D9-3F6E-3FB7-78D9-9CB330FBF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75" y="2052638"/>
            <a:ext cx="876579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A988-37D4-609F-85D8-F0074B52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EA205-06CB-7561-2317-3073F022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89749"/>
            <a:ext cx="10089028" cy="2854906"/>
          </a:xfrm>
        </p:spPr>
      </p:pic>
    </p:spTree>
    <p:extLst>
      <p:ext uri="{BB962C8B-B14F-4D97-AF65-F5344CB8AC3E}">
        <p14:creationId xmlns:p14="http://schemas.microsoft.com/office/powerpoint/2010/main" val="28749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E12F4-54DD-976E-8D9C-D054B6B9C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314" y="399531"/>
            <a:ext cx="7224710" cy="29074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BC1BB-76B1-DFA4-4800-EA31E206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11" y="3629355"/>
            <a:ext cx="7600517" cy="30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310A7-FA63-323E-FD48-4EA1B37C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964" y="936846"/>
            <a:ext cx="7143830" cy="4848654"/>
          </a:xfrm>
        </p:spPr>
      </p:pic>
    </p:spTree>
    <p:extLst>
      <p:ext uri="{BB962C8B-B14F-4D97-AF65-F5344CB8AC3E}">
        <p14:creationId xmlns:p14="http://schemas.microsoft.com/office/powerpoint/2010/main" val="36391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982E-86E3-759D-43B9-04615C76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4E474-E319-03A6-43CB-F96579F8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051" y="2052638"/>
            <a:ext cx="7517674" cy="4195762"/>
          </a:xfrm>
        </p:spPr>
      </p:pic>
    </p:spTree>
    <p:extLst>
      <p:ext uri="{BB962C8B-B14F-4D97-AF65-F5344CB8AC3E}">
        <p14:creationId xmlns:p14="http://schemas.microsoft.com/office/powerpoint/2010/main" val="3277496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220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Book Recommendation System</vt:lpstr>
      <vt:lpstr>Bussiness Objective</vt:lpstr>
      <vt:lpstr>Dataset Details</vt:lpstr>
      <vt:lpstr>Exploratory Data Analysis</vt:lpstr>
      <vt:lpstr>EDA Contd..</vt:lpstr>
      <vt:lpstr>Visualizations</vt:lpstr>
      <vt:lpstr>PowerPoint Presentation</vt:lpstr>
      <vt:lpstr>PowerPoint Presentation</vt:lpstr>
      <vt:lpstr>Model Building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Sai_Harsha Golu</dc:creator>
  <cp:lastModifiedBy>Sai_Harsha Golu</cp:lastModifiedBy>
  <cp:revision>1</cp:revision>
  <dcterms:created xsi:type="dcterms:W3CDTF">2023-05-22T04:16:55Z</dcterms:created>
  <dcterms:modified xsi:type="dcterms:W3CDTF">2023-05-22T04:59:45Z</dcterms:modified>
</cp:coreProperties>
</file>