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Architects Daughter"/>
      <p:regular r:id="rId25"/>
    </p:embeddedFont>
    <p:embeddedFont>
      <p:font typeface="Tahom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Tahoma-regular.fntdata"/><Relationship Id="rId25" Type="http://schemas.openxmlformats.org/officeDocument/2006/relationships/font" Target="fonts/ArchitectsDaughter-regular.fntdata"/><Relationship Id="rId27"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1400"/>
              <a:buNone/>
              <a:defRPr b="0" i="0" sz="1200" u="none" cap="none" strike="noStrike">
                <a:solidFill>
                  <a:srgbClr val="000000"/>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981200"/>
            <a:ext cx="7772400" cy="16002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hlink"/>
              </a:buClr>
              <a:buSzPts val="3200"/>
              <a:buFont typeface="Noto Sans Symbols"/>
              <a:buNone/>
              <a:defRPr b="0" i="0" sz="3200" u="none" cap="none" strike="noStrike">
                <a:solidFill>
                  <a:schemeClr val="lt1"/>
                </a:solidFill>
                <a:latin typeface="Arial"/>
                <a:ea typeface="Arial"/>
                <a:cs typeface="Arial"/>
                <a:sym typeface="Arial"/>
              </a:defRPr>
            </a:lvl1pPr>
            <a:lvl2pPr indent="-285750" lvl="1" marL="74295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228600" lvl="2" marL="1143000" marR="0" rtl="0" algn="l">
              <a:spcBef>
                <a:spcPts val="480"/>
              </a:spcBef>
              <a:spcAft>
                <a:spcPts val="0"/>
              </a:spcAft>
              <a:buClr>
                <a:schemeClr val="hlink"/>
              </a:buClr>
              <a:buSzPts val="2400"/>
              <a:buFont typeface="Noto Sans Symbols"/>
              <a:buChar char="▪"/>
              <a:defRPr b="0" i="0" sz="2400" u="none" cap="none" strike="noStrike">
                <a:solidFill>
                  <a:schemeClr val="lt1"/>
                </a:solidFill>
                <a:latin typeface="Arial"/>
                <a:ea typeface="Arial"/>
                <a:cs typeface="Arial"/>
                <a:sym typeface="Arial"/>
              </a:defRPr>
            </a:lvl3pPr>
            <a:lvl4pPr indent="-228600" lvl="3" marL="1600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228600" lvl="4" marL="20574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5pPr>
            <a:lvl6pPr indent="-228600" lvl="5" marL="25146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6pPr>
            <a:lvl7pPr indent="-228600" lvl="6" marL="29718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7pPr>
            <a:lvl8pPr indent="-228600" lvl="7" marL="34290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8pPr>
            <a:lvl9pPr indent="-228600" lvl="8" marL="38862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9pPr>
          </a:lstStyle>
          <a:p/>
        </p:txBody>
      </p:sp>
      <p:sp>
        <p:nvSpPr>
          <p:cNvPr id="18" name="Google Shape;18;p2"/>
          <p:cNvSpPr txBox="1"/>
          <p:nvPr>
            <p:ph idx="10" type="dt"/>
          </p:nvPr>
        </p:nvSpPr>
        <p:spPr>
          <a:xfrm>
            <a:off x="304800" y="6245225"/>
            <a:ext cx="22860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0" name="Google Shape;20;p2"/>
          <p:cNvSpPr txBox="1"/>
          <p:nvPr>
            <p:ph idx="12" type="sldNum"/>
          </p:nvPr>
        </p:nvSpPr>
        <p:spPr>
          <a:xfrm>
            <a:off x="6553200" y="6245225"/>
            <a:ext cx="22860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301625" y="228600"/>
            <a:ext cx="8510587" cy="1325562"/>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73" name="Google Shape;73;p11"/>
          <p:cNvSpPr txBox="1"/>
          <p:nvPr>
            <p:ph idx="1" type="body"/>
          </p:nvPr>
        </p:nvSpPr>
        <p:spPr>
          <a:xfrm>
            <a:off x="301625" y="1676400"/>
            <a:ext cx="4194175" cy="4422775"/>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hlink"/>
              </a:buClr>
              <a:buSzPts val="2800"/>
              <a:buFont typeface="Noto Sans Symbols"/>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hlink"/>
              </a:buClr>
              <a:buSzPts val="1800"/>
              <a:buFont typeface="Noto Sans Symbols"/>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hlink"/>
              </a:buClr>
              <a:buSzPts val="1800"/>
              <a:buFont typeface="Noto Sans Symbols"/>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hlink"/>
              </a:buClr>
              <a:buSzPts val="1800"/>
              <a:buFont typeface="Noto Sans Symbols"/>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hlink"/>
              </a:buClr>
              <a:buSzPts val="1800"/>
              <a:buFont typeface="Noto Sans Symbols"/>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hlink"/>
              </a:buClr>
              <a:buSzPts val="1800"/>
              <a:buFont typeface="Noto Sans Symbols"/>
              <a:buChar char="▪"/>
              <a:defRPr b="0" i="0" sz="1800" u="none" cap="none" strike="noStrike">
                <a:solidFill>
                  <a:schemeClr val="lt1"/>
                </a:solidFill>
                <a:latin typeface="Arial"/>
                <a:ea typeface="Arial"/>
                <a:cs typeface="Arial"/>
                <a:sym typeface="Arial"/>
              </a:defRPr>
            </a:lvl9pPr>
          </a:lstStyle>
          <a:p/>
        </p:txBody>
      </p:sp>
      <p:sp>
        <p:nvSpPr>
          <p:cNvPr id="74" name="Google Shape;74;p11"/>
          <p:cNvSpPr txBox="1"/>
          <p:nvPr>
            <p:ph idx="2" type="body"/>
          </p:nvPr>
        </p:nvSpPr>
        <p:spPr>
          <a:xfrm>
            <a:off x="4648200" y="1676400"/>
            <a:ext cx="4194175" cy="4422775"/>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hlink"/>
              </a:buClr>
              <a:buSzPts val="2800"/>
              <a:buFont typeface="Noto Sans Symbols"/>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hlink"/>
              </a:buClr>
              <a:buSzPts val="1800"/>
              <a:buFont typeface="Noto Sans Symbols"/>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hlink"/>
              </a:buClr>
              <a:buSzPts val="1800"/>
              <a:buFont typeface="Noto Sans Symbols"/>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hlink"/>
              </a:buClr>
              <a:buSzPts val="1800"/>
              <a:buFont typeface="Noto Sans Symbols"/>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hlink"/>
              </a:buClr>
              <a:buSzPts val="1800"/>
              <a:buFont typeface="Noto Sans Symbols"/>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hlink"/>
              </a:buClr>
              <a:buSzPts val="1800"/>
              <a:buFont typeface="Noto Sans Symbols"/>
              <a:buChar char="▪"/>
              <a:defRPr b="0" i="0" sz="1800" u="none" cap="none" strike="noStrike">
                <a:solidFill>
                  <a:schemeClr val="lt1"/>
                </a:solidFill>
                <a:latin typeface="Arial"/>
                <a:ea typeface="Arial"/>
                <a:cs typeface="Arial"/>
                <a:sym typeface="Arial"/>
              </a:defRPr>
            </a:lvl9pPr>
          </a:lstStyle>
          <a:p/>
        </p:txBody>
      </p:sp>
      <p:sp>
        <p:nvSpPr>
          <p:cNvPr id="75" name="Google Shape;75;p11"/>
          <p:cNvSpPr txBox="1"/>
          <p:nvPr>
            <p:ph idx="10" type="dt"/>
          </p:nvPr>
        </p:nvSpPr>
        <p:spPr>
          <a:xfrm>
            <a:off x="304800" y="6245225"/>
            <a:ext cx="22860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77" name="Google Shape;77;p11"/>
          <p:cNvSpPr txBox="1"/>
          <p:nvPr>
            <p:ph idx="12" type="sldNum"/>
          </p:nvPr>
        </p:nvSpPr>
        <p:spPr>
          <a:xfrm>
            <a:off x="6553200" y="6245225"/>
            <a:ext cx="22860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hlink"/>
              </a:buClr>
              <a:buSzPts val="3200"/>
              <a:buFont typeface="Noto Sans Symbols"/>
              <a:buNone/>
              <a:defRPr b="0" i="0" sz="2000" u="none" cap="none" strike="noStrike">
                <a:solidFill>
                  <a:schemeClr val="lt1"/>
                </a:solidFill>
                <a:latin typeface="Arial"/>
                <a:ea typeface="Arial"/>
                <a:cs typeface="Arial"/>
                <a:sym typeface="Arial"/>
              </a:defRPr>
            </a:lvl1pPr>
            <a:lvl2pPr indent="-228600" lvl="1" marL="914400" marR="0" rtl="0" algn="l">
              <a:spcBef>
                <a:spcPts val="360"/>
              </a:spcBef>
              <a:spcAft>
                <a:spcPts val="0"/>
              </a:spcAft>
              <a:buClr>
                <a:schemeClr val="lt1"/>
              </a:buClr>
              <a:buSzPts val="2800"/>
              <a:buFont typeface="Arial"/>
              <a:buNone/>
              <a:defRPr b="0" i="0" sz="1800" u="none" cap="none" strike="noStrike">
                <a:solidFill>
                  <a:schemeClr val="lt1"/>
                </a:solidFill>
                <a:latin typeface="Arial"/>
                <a:ea typeface="Arial"/>
                <a:cs typeface="Arial"/>
                <a:sym typeface="Arial"/>
              </a:defRPr>
            </a:lvl2pPr>
            <a:lvl3pPr indent="-228600" lvl="2" marL="1371600" marR="0" rtl="0" algn="l">
              <a:spcBef>
                <a:spcPts val="320"/>
              </a:spcBef>
              <a:spcAft>
                <a:spcPts val="0"/>
              </a:spcAft>
              <a:buClr>
                <a:schemeClr val="hlink"/>
              </a:buClr>
              <a:buSzPts val="2400"/>
              <a:buFont typeface="Noto Sans Symbols"/>
              <a:buNone/>
              <a:defRPr b="0" i="0" sz="1600" u="none" cap="none" strike="noStrike">
                <a:solidFill>
                  <a:schemeClr val="lt1"/>
                </a:solidFill>
                <a:latin typeface="Arial"/>
                <a:ea typeface="Arial"/>
                <a:cs typeface="Arial"/>
                <a:sym typeface="Arial"/>
              </a:defRPr>
            </a:lvl3pPr>
            <a:lvl4pPr indent="-228600" lvl="3" marL="1828800" marR="0" rtl="0" algn="l">
              <a:spcBef>
                <a:spcPts val="280"/>
              </a:spcBef>
              <a:spcAft>
                <a:spcPts val="0"/>
              </a:spcAft>
              <a:buClr>
                <a:schemeClr val="lt1"/>
              </a:buClr>
              <a:buSzPts val="2000"/>
              <a:buFont typeface="Arial"/>
              <a:buNone/>
              <a:defRPr b="0" i="0" sz="1400" u="none" cap="none" strike="noStrike">
                <a:solidFill>
                  <a:schemeClr val="lt1"/>
                </a:solidFill>
                <a:latin typeface="Arial"/>
                <a:ea typeface="Arial"/>
                <a:cs typeface="Arial"/>
                <a:sym typeface="Arial"/>
              </a:defRPr>
            </a:lvl4pPr>
            <a:lvl5pPr indent="-228600" lvl="4" marL="2286000" marR="0" rtl="0" algn="l">
              <a:spcBef>
                <a:spcPts val="280"/>
              </a:spcBef>
              <a:spcAft>
                <a:spcPts val="0"/>
              </a:spcAft>
              <a:buClr>
                <a:schemeClr val="hlink"/>
              </a:buClr>
              <a:buSzPts val="2000"/>
              <a:buFont typeface="Noto Sans Symbols"/>
              <a:buNone/>
              <a:defRPr b="0" i="0" sz="1400" u="none" cap="none" strike="noStrike">
                <a:solidFill>
                  <a:schemeClr val="lt1"/>
                </a:solidFill>
                <a:latin typeface="Arial"/>
                <a:ea typeface="Arial"/>
                <a:cs typeface="Arial"/>
                <a:sym typeface="Arial"/>
              </a:defRPr>
            </a:lvl5pPr>
            <a:lvl6pPr indent="-228600" lvl="5" marL="2743200" marR="0" rtl="0" algn="l">
              <a:spcBef>
                <a:spcPts val="280"/>
              </a:spcBef>
              <a:spcAft>
                <a:spcPts val="0"/>
              </a:spcAft>
              <a:buClr>
                <a:schemeClr val="hlink"/>
              </a:buClr>
              <a:buSzPts val="2000"/>
              <a:buFont typeface="Noto Sans Symbols"/>
              <a:buNone/>
              <a:defRPr b="0" i="0" sz="1400" u="none" cap="none" strike="noStrike">
                <a:solidFill>
                  <a:schemeClr val="lt1"/>
                </a:solidFill>
                <a:latin typeface="Arial"/>
                <a:ea typeface="Arial"/>
                <a:cs typeface="Arial"/>
                <a:sym typeface="Arial"/>
              </a:defRPr>
            </a:lvl6pPr>
            <a:lvl7pPr indent="-228600" lvl="6" marL="3200400" marR="0" rtl="0" algn="l">
              <a:spcBef>
                <a:spcPts val="280"/>
              </a:spcBef>
              <a:spcAft>
                <a:spcPts val="0"/>
              </a:spcAft>
              <a:buClr>
                <a:schemeClr val="hlink"/>
              </a:buClr>
              <a:buSzPts val="2000"/>
              <a:buFont typeface="Noto Sans Symbols"/>
              <a:buNone/>
              <a:defRPr b="0" i="0" sz="1400" u="none" cap="none" strike="noStrike">
                <a:solidFill>
                  <a:schemeClr val="lt1"/>
                </a:solidFill>
                <a:latin typeface="Arial"/>
                <a:ea typeface="Arial"/>
                <a:cs typeface="Arial"/>
                <a:sym typeface="Arial"/>
              </a:defRPr>
            </a:lvl7pPr>
            <a:lvl8pPr indent="-228600" lvl="7" marL="3657600" marR="0" rtl="0" algn="l">
              <a:spcBef>
                <a:spcPts val="280"/>
              </a:spcBef>
              <a:spcAft>
                <a:spcPts val="0"/>
              </a:spcAft>
              <a:buClr>
                <a:schemeClr val="hlink"/>
              </a:buClr>
              <a:buSzPts val="2000"/>
              <a:buFont typeface="Noto Sans Symbols"/>
              <a:buNone/>
              <a:defRPr b="0" i="0" sz="1400" u="none" cap="none" strike="noStrike">
                <a:solidFill>
                  <a:schemeClr val="lt1"/>
                </a:solidFill>
                <a:latin typeface="Arial"/>
                <a:ea typeface="Arial"/>
                <a:cs typeface="Arial"/>
                <a:sym typeface="Arial"/>
              </a:defRPr>
            </a:lvl8pPr>
            <a:lvl9pPr indent="-228600" lvl="8" marL="4114800" marR="0" rtl="0" algn="l">
              <a:spcBef>
                <a:spcPts val="280"/>
              </a:spcBef>
              <a:spcAft>
                <a:spcPts val="0"/>
              </a:spcAft>
              <a:buClr>
                <a:schemeClr val="hlink"/>
              </a:buClr>
              <a:buSzPts val="2000"/>
              <a:buFont typeface="Noto Sans Symbols"/>
              <a:buNone/>
              <a:defRPr b="0" i="0" sz="1400" u="none" cap="none" strike="noStrike">
                <a:solidFill>
                  <a:schemeClr val="lt1"/>
                </a:solidFill>
                <a:latin typeface="Arial"/>
                <a:ea typeface="Arial"/>
                <a:cs typeface="Arial"/>
                <a:sym typeface="Arial"/>
              </a:defRPr>
            </a:lvl9pPr>
          </a:lstStyle>
          <a:p/>
        </p:txBody>
      </p:sp>
      <p:sp>
        <p:nvSpPr>
          <p:cNvPr id="81" name="Google Shape;81;p12"/>
          <p:cNvSpPr txBox="1"/>
          <p:nvPr>
            <p:ph idx="10" type="dt"/>
          </p:nvPr>
        </p:nvSpPr>
        <p:spPr>
          <a:xfrm>
            <a:off x="304800" y="6245225"/>
            <a:ext cx="22860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83" name="Google Shape;83;p12"/>
          <p:cNvSpPr txBox="1"/>
          <p:nvPr>
            <p:ph idx="12" type="sldNum"/>
          </p:nvPr>
        </p:nvSpPr>
        <p:spPr>
          <a:xfrm>
            <a:off x="6553200" y="6245225"/>
            <a:ext cx="22860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lip Art" type="txAndClipArt">
  <p:cSld name="TEXT_AND_CLIPART">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92" name="Google Shape;92;p14"/>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3" name="Google Shape;93;p14"/>
          <p:cNvSpPr/>
          <p:nvPr>
            <p:ph idx="2" type="clipArt"/>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42900" lvl="0" marL="3429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285750" lvl="1" marL="74295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228600" lvl="2" marL="11430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228600" lvl="3" marL="1600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228600" lvl="4" marL="2057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4" name="Google Shape;94;p1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5" name="Google Shape;95;p1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6" name="Google Shape;96;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7" name="Shape 97"/>
        <p:cNvGrpSpPr/>
        <p:nvPr/>
      </p:nvGrpSpPr>
      <p:grpSpPr>
        <a:xfrm>
          <a:off x="0" y="0"/>
          <a:ext cx="0" cy="0"/>
          <a:chOff x="0" y="0"/>
          <a:chExt cx="0" cy="0"/>
        </a:xfrm>
      </p:grpSpPr>
      <p:sp>
        <p:nvSpPr>
          <p:cNvPr id="98" name="Google Shape;98;p1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99" name="Google Shape;99;p1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0" name="Google Shape;100;p1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1" name="Google Shape;101;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16"/>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04" name="Google Shape;104;p16"/>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5" name="Google Shape;105;p16"/>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6" name="Google Shape;106;p16"/>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7" name="Google Shape;107;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0" name="Google Shape;110;p17"/>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1" name="Google Shape;111;p17"/>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2" name="Google Shape;112;p1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3" name="Google Shape;113;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1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6" name="Google Shape;116;p1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17" name="Google Shape;117;p1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118" name="Google Shape;118;p18"/>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9" name="Google Shape;119;p18"/>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20" name="Google Shape;120;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23" name="Google Shape;123;p1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4" name="Google Shape;124;p1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125" name="Google Shape;125;p19"/>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26" name="Google Shape;126;p1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27" name="Google Shape;127;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20"/>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0" name="Google Shape;130;p2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1" name="Google Shape;131;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4" name="Google Shape;134;p2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135" name="Google Shape;135;p2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36" name="Google Shape;136;p2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137" name="Google Shape;137;p2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38" name="Google Shape;138;p21"/>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9" name="Google Shape;139;p21"/>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40" name="Google Shape;140;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301625" y="228600"/>
            <a:ext cx="8510587" cy="1325562"/>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23" name="Google Shape;23;p3"/>
          <p:cNvSpPr txBox="1"/>
          <p:nvPr>
            <p:ph idx="1" type="body"/>
          </p:nvPr>
        </p:nvSpPr>
        <p:spPr>
          <a:xfrm>
            <a:off x="301625" y="1676400"/>
            <a:ext cx="8540750" cy="4422775"/>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hlink"/>
              </a:buClr>
              <a:buSzPts val="3200"/>
              <a:buFont typeface="Noto Sans Symbols"/>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hlink"/>
              </a:buClr>
              <a:buSzPts val="2400"/>
              <a:buFont typeface="Noto Sans Symbols"/>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9pPr>
          </a:lstStyle>
          <a:p/>
        </p:txBody>
      </p:sp>
      <p:sp>
        <p:nvSpPr>
          <p:cNvPr id="24" name="Google Shape;24;p3"/>
          <p:cNvSpPr txBox="1"/>
          <p:nvPr>
            <p:ph idx="10" type="dt"/>
          </p:nvPr>
        </p:nvSpPr>
        <p:spPr>
          <a:xfrm>
            <a:off x="304800" y="6245225"/>
            <a:ext cx="22860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6" name="Google Shape;26;p3"/>
          <p:cNvSpPr txBox="1"/>
          <p:nvPr>
            <p:ph idx="12" type="sldNum"/>
          </p:nvPr>
        </p:nvSpPr>
        <p:spPr>
          <a:xfrm>
            <a:off x="6553200" y="6245225"/>
            <a:ext cx="22860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43" name="Google Shape;143;p22"/>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4" name="Google Shape;144;p22"/>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5" name="Google Shape;145;p22"/>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46" name="Google Shape;146;p2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47" name="Google Shape;147;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8" name="Shape 148"/>
        <p:cNvGrpSpPr/>
        <p:nvPr/>
      </p:nvGrpSpPr>
      <p:grpSpPr>
        <a:xfrm>
          <a:off x="0" y="0"/>
          <a:ext cx="0" cy="0"/>
          <a:chOff x="0" y="0"/>
          <a:chExt cx="0" cy="0"/>
        </a:xfrm>
      </p:grpSpPr>
      <p:sp>
        <p:nvSpPr>
          <p:cNvPr id="149" name="Google Shape;149;p2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50" name="Google Shape;150;p2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32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9pPr>
          </a:lstStyle>
          <a:p/>
        </p:txBody>
      </p:sp>
      <p:sp>
        <p:nvSpPr>
          <p:cNvPr id="151" name="Google Shape;151;p2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52" name="Google Shape;152;p2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53" name="Google Shape;153;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4" name="Shape 154"/>
        <p:cNvGrpSpPr/>
        <p:nvPr/>
      </p:nvGrpSpPr>
      <p:grpSpPr>
        <a:xfrm>
          <a:off x="0" y="0"/>
          <a:ext cx="0" cy="0"/>
          <a:chOff x="0" y="0"/>
          <a:chExt cx="0" cy="0"/>
        </a:xfrm>
      </p:grpSpPr>
      <p:sp>
        <p:nvSpPr>
          <p:cNvPr id="155" name="Google Shape;155;p2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56" name="Google Shape;156;p24"/>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7" name="Google Shape;157;p24"/>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58" name="Google Shape;158;p2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59" name="Google Shape;159;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0" name="Shape 160"/>
        <p:cNvGrpSpPr/>
        <p:nvPr/>
      </p:nvGrpSpPr>
      <p:grpSpPr>
        <a:xfrm>
          <a:off x="0" y="0"/>
          <a:ext cx="0" cy="0"/>
          <a:chOff x="0" y="0"/>
          <a:chExt cx="0" cy="0"/>
        </a:xfrm>
      </p:grpSpPr>
      <p:sp>
        <p:nvSpPr>
          <p:cNvPr id="161" name="Google Shape;161;p25"/>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62" name="Google Shape;162;p25"/>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63" name="Google Shape;163;p25"/>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64" name="Google Shape;164;p2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65" name="Google Shape;165;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839494" y="2096294"/>
            <a:ext cx="5870575" cy="2135187"/>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29" name="Google Shape;29;p4"/>
          <p:cNvSpPr txBox="1"/>
          <p:nvPr>
            <p:ph idx="1" type="body"/>
          </p:nvPr>
        </p:nvSpPr>
        <p:spPr>
          <a:xfrm rot="5400000">
            <a:off x="492919" y="37306"/>
            <a:ext cx="5870575" cy="62531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hlink"/>
              </a:buClr>
              <a:buSzPts val="3200"/>
              <a:buFont typeface="Noto Sans Symbols"/>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hlink"/>
              </a:buClr>
              <a:buSzPts val="2400"/>
              <a:buFont typeface="Noto Sans Symbols"/>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9pPr>
          </a:lstStyle>
          <a:p/>
        </p:txBody>
      </p:sp>
      <p:sp>
        <p:nvSpPr>
          <p:cNvPr id="30" name="Google Shape;30;p4"/>
          <p:cNvSpPr txBox="1"/>
          <p:nvPr>
            <p:ph idx="10" type="dt"/>
          </p:nvPr>
        </p:nvSpPr>
        <p:spPr>
          <a:xfrm>
            <a:off x="304800" y="6245225"/>
            <a:ext cx="22860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31" name="Google Shape;31;p4"/>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32" name="Google Shape;32;p4"/>
          <p:cNvSpPr txBox="1"/>
          <p:nvPr>
            <p:ph idx="12" type="sldNum"/>
          </p:nvPr>
        </p:nvSpPr>
        <p:spPr>
          <a:xfrm>
            <a:off x="6553200" y="6245225"/>
            <a:ext cx="22860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301625" y="228600"/>
            <a:ext cx="8510587" cy="1325562"/>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35" name="Google Shape;35;p5"/>
          <p:cNvSpPr txBox="1"/>
          <p:nvPr>
            <p:ph idx="1" type="body"/>
          </p:nvPr>
        </p:nvSpPr>
        <p:spPr>
          <a:xfrm rot="5400000">
            <a:off x="2360613" y="-382588"/>
            <a:ext cx="4422775" cy="854075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hlink"/>
              </a:buClr>
              <a:buSzPts val="3200"/>
              <a:buFont typeface="Noto Sans Symbols"/>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hlink"/>
              </a:buClr>
              <a:buSzPts val="2400"/>
              <a:buFont typeface="Noto Sans Symbols"/>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9pPr>
          </a:lstStyle>
          <a:p/>
        </p:txBody>
      </p:sp>
      <p:sp>
        <p:nvSpPr>
          <p:cNvPr id="36" name="Google Shape;36;p5"/>
          <p:cNvSpPr txBox="1"/>
          <p:nvPr>
            <p:ph idx="10" type="dt"/>
          </p:nvPr>
        </p:nvSpPr>
        <p:spPr>
          <a:xfrm>
            <a:off x="304800" y="6245225"/>
            <a:ext cx="22860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37" name="Google Shape;37;p5"/>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38" name="Google Shape;38;p5"/>
          <p:cNvSpPr txBox="1"/>
          <p:nvPr>
            <p:ph idx="12" type="sldNum"/>
          </p:nvPr>
        </p:nvSpPr>
        <p:spPr>
          <a:xfrm>
            <a:off x="6553200" y="6245225"/>
            <a:ext cx="22860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41" name="Google Shape;41;p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hlink"/>
              </a:buClr>
              <a:buSzPts val="1400"/>
              <a:buFont typeface="Noto Sans Symbols"/>
              <a:buNone/>
              <a:defRPr b="0" i="0" sz="3200" u="none" cap="none" strike="noStrike">
                <a:solidFill>
                  <a:schemeClr val="lt1"/>
                </a:solidFill>
                <a:latin typeface="Arial"/>
                <a:ea typeface="Arial"/>
                <a:cs typeface="Arial"/>
                <a:sym typeface="Arial"/>
              </a:defRPr>
            </a:lvl1pPr>
            <a:lvl2pPr indent="0" lvl="1" marL="457200" marR="0" rtl="0" algn="l">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2pPr>
            <a:lvl3pPr indent="0" lvl="2" marL="914400" marR="0" rtl="0" algn="l">
              <a:spcBef>
                <a:spcPts val="480"/>
              </a:spcBef>
              <a:spcAft>
                <a:spcPts val="0"/>
              </a:spcAft>
              <a:buClr>
                <a:schemeClr val="hlink"/>
              </a:buClr>
              <a:buSzPts val="1400"/>
              <a:buFont typeface="Noto Sans Symbols"/>
              <a:buNone/>
              <a:defRPr b="0" i="0" sz="2400" u="none" cap="none" strike="noStrike">
                <a:solidFill>
                  <a:schemeClr val="lt1"/>
                </a:solidFill>
                <a:latin typeface="Arial"/>
                <a:ea typeface="Arial"/>
                <a:cs typeface="Arial"/>
                <a:sym typeface="Arial"/>
              </a:defRPr>
            </a:lvl3pPr>
            <a:lvl4pPr indent="0" lvl="3" marL="13716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4pPr>
            <a:lvl5pPr indent="0" lvl="4" marL="1828800" marR="0" rtl="0" algn="l">
              <a:spcBef>
                <a:spcPts val="400"/>
              </a:spcBef>
              <a:spcAft>
                <a:spcPts val="0"/>
              </a:spcAft>
              <a:buClr>
                <a:schemeClr val="hlink"/>
              </a:buClr>
              <a:buSzPts val="1400"/>
              <a:buFont typeface="Noto Sans Symbols"/>
              <a:buNone/>
              <a:defRPr b="0" i="0" sz="2000" u="none" cap="none" strike="noStrike">
                <a:solidFill>
                  <a:schemeClr val="lt1"/>
                </a:solidFill>
                <a:latin typeface="Arial"/>
                <a:ea typeface="Arial"/>
                <a:cs typeface="Arial"/>
                <a:sym typeface="Arial"/>
              </a:defRPr>
            </a:lvl5pPr>
            <a:lvl6pPr indent="0" lvl="5" marL="2286000" marR="0" rtl="0" algn="l">
              <a:spcBef>
                <a:spcPts val="400"/>
              </a:spcBef>
              <a:spcAft>
                <a:spcPts val="0"/>
              </a:spcAft>
              <a:buClr>
                <a:schemeClr val="hlink"/>
              </a:buClr>
              <a:buSzPts val="1400"/>
              <a:buFont typeface="Noto Sans Symbols"/>
              <a:buNone/>
              <a:defRPr b="0" i="0" sz="2000" u="none" cap="none" strike="noStrike">
                <a:solidFill>
                  <a:schemeClr val="lt1"/>
                </a:solidFill>
                <a:latin typeface="Arial"/>
                <a:ea typeface="Arial"/>
                <a:cs typeface="Arial"/>
                <a:sym typeface="Arial"/>
              </a:defRPr>
            </a:lvl6pPr>
            <a:lvl7pPr indent="0" lvl="6" marL="2743200" marR="0" rtl="0" algn="l">
              <a:spcBef>
                <a:spcPts val="400"/>
              </a:spcBef>
              <a:spcAft>
                <a:spcPts val="0"/>
              </a:spcAft>
              <a:buClr>
                <a:schemeClr val="hlink"/>
              </a:buClr>
              <a:buSzPts val="1400"/>
              <a:buFont typeface="Noto Sans Symbols"/>
              <a:buNone/>
              <a:defRPr b="0" i="0" sz="2000" u="none" cap="none" strike="noStrike">
                <a:solidFill>
                  <a:schemeClr val="lt1"/>
                </a:solidFill>
                <a:latin typeface="Arial"/>
                <a:ea typeface="Arial"/>
                <a:cs typeface="Arial"/>
                <a:sym typeface="Arial"/>
              </a:defRPr>
            </a:lvl7pPr>
            <a:lvl8pPr indent="0" lvl="7" marL="3200400" marR="0" rtl="0" algn="l">
              <a:spcBef>
                <a:spcPts val="400"/>
              </a:spcBef>
              <a:spcAft>
                <a:spcPts val="0"/>
              </a:spcAft>
              <a:buClr>
                <a:schemeClr val="hlink"/>
              </a:buClr>
              <a:buSzPts val="1400"/>
              <a:buFont typeface="Noto Sans Symbols"/>
              <a:buNone/>
              <a:defRPr b="0" i="0" sz="2000" u="none" cap="none" strike="noStrike">
                <a:solidFill>
                  <a:schemeClr val="lt1"/>
                </a:solidFill>
                <a:latin typeface="Arial"/>
                <a:ea typeface="Arial"/>
                <a:cs typeface="Arial"/>
                <a:sym typeface="Arial"/>
              </a:defRPr>
            </a:lvl8pPr>
            <a:lvl9pPr indent="0" lvl="8" marL="3657600" marR="0" rtl="0" algn="l">
              <a:spcBef>
                <a:spcPts val="400"/>
              </a:spcBef>
              <a:spcAft>
                <a:spcPts val="0"/>
              </a:spcAft>
              <a:buClr>
                <a:schemeClr val="hlink"/>
              </a:buClr>
              <a:buSzPts val="1400"/>
              <a:buFont typeface="Noto Sans Symbols"/>
              <a:buNone/>
              <a:defRPr b="0" i="0" sz="2000" u="none" cap="none" strike="noStrike">
                <a:solidFill>
                  <a:schemeClr val="lt1"/>
                </a:solidFill>
                <a:latin typeface="Arial"/>
                <a:ea typeface="Arial"/>
                <a:cs typeface="Arial"/>
                <a:sym typeface="Arial"/>
              </a:defRPr>
            </a:lvl9pPr>
          </a:lstStyle>
          <a:p/>
        </p:txBody>
      </p:sp>
      <p:sp>
        <p:nvSpPr>
          <p:cNvPr id="42" name="Google Shape;42;p6"/>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hlink"/>
              </a:buClr>
              <a:buSzPts val="3200"/>
              <a:buFont typeface="Noto Sans Symbols"/>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hlink"/>
              </a:buClr>
              <a:buSzPts val="2400"/>
              <a:buFont typeface="Noto Sans Symbols"/>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hlink"/>
              </a:buClr>
              <a:buSzPts val="2000"/>
              <a:buFont typeface="Noto Sans Symbols"/>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hlink"/>
              </a:buClr>
              <a:buSzPts val="2000"/>
              <a:buFont typeface="Noto Sans Symbols"/>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hlink"/>
              </a:buClr>
              <a:buSzPts val="2000"/>
              <a:buFont typeface="Noto Sans Symbols"/>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hlink"/>
              </a:buClr>
              <a:buSzPts val="2000"/>
              <a:buFont typeface="Noto Sans Symbols"/>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hlink"/>
              </a:buClr>
              <a:buSzPts val="2000"/>
              <a:buFont typeface="Noto Sans Symbols"/>
              <a:buNone/>
              <a:defRPr b="0" i="0" sz="900" u="none" cap="none" strike="noStrike">
                <a:solidFill>
                  <a:schemeClr val="lt1"/>
                </a:solidFill>
                <a:latin typeface="Arial"/>
                <a:ea typeface="Arial"/>
                <a:cs typeface="Arial"/>
                <a:sym typeface="Arial"/>
              </a:defRPr>
            </a:lvl9pPr>
          </a:lstStyle>
          <a:p/>
        </p:txBody>
      </p:sp>
      <p:sp>
        <p:nvSpPr>
          <p:cNvPr id="43" name="Google Shape;43;p6"/>
          <p:cNvSpPr txBox="1"/>
          <p:nvPr>
            <p:ph idx="10" type="dt"/>
          </p:nvPr>
        </p:nvSpPr>
        <p:spPr>
          <a:xfrm>
            <a:off x="304800" y="6245225"/>
            <a:ext cx="22860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44" name="Google Shape;44;p6"/>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45" name="Google Shape;45;p6"/>
          <p:cNvSpPr txBox="1"/>
          <p:nvPr>
            <p:ph idx="12" type="sldNum"/>
          </p:nvPr>
        </p:nvSpPr>
        <p:spPr>
          <a:xfrm>
            <a:off x="6553200" y="6245225"/>
            <a:ext cx="22860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hlink"/>
              </a:buClr>
              <a:buSzPts val="3200"/>
              <a:buFont typeface="Noto Sans Symbols"/>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hlink"/>
              </a:buClr>
              <a:buSzPts val="2400"/>
              <a:buFont typeface="Noto Sans Symbols"/>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hlink"/>
              </a:buClr>
              <a:buSzPts val="3200"/>
              <a:buFont typeface="Noto Sans Symbols"/>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hlink"/>
              </a:buClr>
              <a:buSzPts val="2400"/>
              <a:buFont typeface="Noto Sans Symbols"/>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hlink"/>
              </a:buClr>
              <a:buSzPts val="2000"/>
              <a:buFont typeface="Noto Sans Symbols"/>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hlink"/>
              </a:buClr>
              <a:buSzPts val="2000"/>
              <a:buFont typeface="Noto Sans Symbols"/>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hlink"/>
              </a:buClr>
              <a:buSzPts val="2000"/>
              <a:buFont typeface="Noto Sans Symbols"/>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hlink"/>
              </a:buClr>
              <a:buSzPts val="2000"/>
              <a:buFont typeface="Noto Sans Symbols"/>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hlink"/>
              </a:buClr>
              <a:buSzPts val="2000"/>
              <a:buFont typeface="Noto Sans Symbols"/>
              <a:buNone/>
              <a:defRPr b="0" i="0" sz="900" u="none" cap="none" strike="noStrike">
                <a:solidFill>
                  <a:schemeClr val="lt1"/>
                </a:solidFill>
                <a:latin typeface="Arial"/>
                <a:ea typeface="Arial"/>
                <a:cs typeface="Arial"/>
                <a:sym typeface="Arial"/>
              </a:defRPr>
            </a:lvl9pPr>
          </a:lstStyle>
          <a:p/>
        </p:txBody>
      </p:sp>
      <p:sp>
        <p:nvSpPr>
          <p:cNvPr id="50" name="Google Shape;50;p7"/>
          <p:cNvSpPr txBox="1"/>
          <p:nvPr>
            <p:ph idx="10" type="dt"/>
          </p:nvPr>
        </p:nvSpPr>
        <p:spPr>
          <a:xfrm>
            <a:off x="304800" y="6245225"/>
            <a:ext cx="22860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51" name="Google Shape;51;p7"/>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52" name="Google Shape;52;p7"/>
          <p:cNvSpPr txBox="1"/>
          <p:nvPr>
            <p:ph idx="12" type="sldNum"/>
          </p:nvPr>
        </p:nvSpPr>
        <p:spPr>
          <a:xfrm>
            <a:off x="6553200" y="6245225"/>
            <a:ext cx="22860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304800" y="6245225"/>
            <a:ext cx="22860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55" name="Google Shape;55;p8"/>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56" name="Google Shape;56;p8"/>
          <p:cNvSpPr txBox="1"/>
          <p:nvPr>
            <p:ph idx="12" type="sldNum"/>
          </p:nvPr>
        </p:nvSpPr>
        <p:spPr>
          <a:xfrm>
            <a:off x="6553200" y="6245225"/>
            <a:ext cx="22860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301625" y="228600"/>
            <a:ext cx="8510587" cy="1325562"/>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59" name="Google Shape;59;p9"/>
          <p:cNvSpPr txBox="1"/>
          <p:nvPr>
            <p:ph idx="10" type="dt"/>
          </p:nvPr>
        </p:nvSpPr>
        <p:spPr>
          <a:xfrm>
            <a:off x="304800" y="6245225"/>
            <a:ext cx="22860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60" name="Google Shape;60;p9"/>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61" name="Google Shape;61;p9"/>
          <p:cNvSpPr txBox="1"/>
          <p:nvPr>
            <p:ph idx="12" type="sldNum"/>
          </p:nvPr>
        </p:nvSpPr>
        <p:spPr>
          <a:xfrm>
            <a:off x="6553200" y="6245225"/>
            <a:ext cx="22860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hlink"/>
              </a:buClr>
              <a:buSzPts val="3200"/>
              <a:buFont typeface="Noto Sans Symbols"/>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8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hlink"/>
              </a:buClr>
              <a:buSzPts val="2400"/>
              <a:buFont typeface="Noto Sans Symbols"/>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hlink"/>
              </a:buClr>
              <a:buSzPts val="2000"/>
              <a:buFont typeface="Noto Sans Symbols"/>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hlink"/>
              </a:buClr>
              <a:buSzPts val="2000"/>
              <a:buFont typeface="Noto Sans Symbols"/>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hlink"/>
              </a:buClr>
              <a:buSzPts val="2000"/>
              <a:buFont typeface="Noto Sans Symbols"/>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hlink"/>
              </a:buClr>
              <a:buSzPts val="2000"/>
              <a:buFont typeface="Noto Sans Symbols"/>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hlink"/>
              </a:buClr>
              <a:buSzPts val="2000"/>
              <a:buFont typeface="Noto Sans Symbols"/>
              <a:buNone/>
              <a:defRPr b="1" i="0" sz="1600" u="none" cap="none" strike="noStrike">
                <a:solidFill>
                  <a:schemeClr val="lt1"/>
                </a:solidFill>
                <a:latin typeface="Arial"/>
                <a:ea typeface="Arial"/>
                <a:cs typeface="Arial"/>
                <a:sym typeface="Arial"/>
              </a:defRPr>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hlink"/>
              </a:buClr>
              <a:buSzPts val="2400"/>
              <a:buFont typeface="Noto Sans Symbols"/>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hlink"/>
              </a:buClr>
              <a:buSzPts val="1800"/>
              <a:buFont typeface="Noto Sans Symbols"/>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hlink"/>
              </a:buClr>
              <a:buSzPts val="1600"/>
              <a:buFont typeface="Noto Sans Symbols"/>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hlink"/>
              </a:buClr>
              <a:buSzPts val="1600"/>
              <a:buFont typeface="Noto Sans Symbols"/>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hlink"/>
              </a:buClr>
              <a:buSzPts val="1600"/>
              <a:buFont typeface="Noto Sans Symbols"/>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hlink"/>
              </a:buClr>
              <a:buSzPts val="1600"/>
              <a:buFont typeface="Noto Sans Symbols"/>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hlink"/>
              </a:buClr>
              <a:buSzPts val="1600"/>
              <a:buFont typeface="Noto Sans Symbols"/>
              <a:buChar char="▪"/>
              <a:defRPr b="0" i="0" sz="1600" u="none" cap="none" strike="noStrike">
                <a:solidFill>
                  <a:schemeClr val="lt1"/>
                </a:solidFill>
                <a:latin typeface="Arial"/>
                <a:ea typeface="Arial"/>
                <a:cs typeface="Arial"/>
                <a:sym typeface="Arial"/>
              </a:defRPr>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hlink"/>
              </a:buClr>
              <a:buSzPts val="3200"/>
              <a:buFont typeface="Noto Sans Symbols"/>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8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hlink"/>
              </a:buClr>
              <a:buSzPts val="2400"/>
              <a:buFont typeface="Noto Sans Symbols"/>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hlink"/>
              </a:buClr>
              <a:buSzPts val="2000"/>
              <a:buFont typeface="Noto Sans Symbols"/>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hlink"/>
              </a:buClr>
              <a:buSzPts val="2000"/>
              <a:buFont typeface="Noto Sans Symbols"/>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hlink"/>
              </a:buClr>
              <a:buSzPts val="2000"/>
              <a:buFont typeface="Noto Sans Symbols"/>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hlink"/>
              </a:buClr>
              <a:buSzPts val="2000"/>
              <a:buFont typeface="Noto Sans Symbols"/>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hlink"/>
              </a:buClr>
              <a:buSzPts val="2000"/>
              <a:buFont typeface="Noto Sans Symbols"/>
              <a:buNone/>
              <a:defRPr b="1" i="0" sz="1600" u="none" cap="none" strike="noStrike">
                <a:solidFill>
                  <a:schemeClr val="lt1"/>
                </a:solidFill>
                <a:latin typeface="Arial"/>
                <a:ea typeface="Arial"/>
                <a:cs typeface="Arial"/>
                <a:sym typeface="Arial"/>
              </a:defRPr>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hlink"/>
              </a:buClr>
              <a:buSzPts val="2400"/>
              <a:buFont typeface="Noto Sans Symbols"/>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hlink"/>
              </a:buClr>
              <a:buSzPts val="1800"/>
              <a:buFont typeface="Noto Sans Symbols"/>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hlink"/>
              </a:buClr>
              <a:buSzPts val="1600"/>
              <a:buFont typeface="Noto Sans Symbols"/>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hlink"/>
              </a:buClr>
              <a:buSzPts val="1600"/>
              <a:buFont typeface="Noto Sans Symbols"/>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hlink"/>
              </a:buClr>
              <a:buSzPts val="1600"/>
              <a:buFont typeface="Noto Sans Symbols"/>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hlink"/>
              </a:buClr>
              <a:buSzPts val="1600"/>
              <a:buFont typeface="Noto Sans Symbols"/>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hlink"/>
              </a:buClr>
              <a:buSzPts val="1600"/>
              <a:buFont typeface="Noto Sans Symbols"/>
              <a:buChar char="▪"/>
              <a:defRPr b="0" i="0" sz="1600" u="none" cap="none" strike="noStrike">
                <a:solidFill>
                  <a:schemeClr val="lt1"/>
                </a:solidFill>
                <a:latin typeface="Arial"/>
                <a:ea typeface="Arial"/>
                <a:cs typeface="Arial"/>
                <a:sym typeface="Arial"/>
              </a:defRPr>
            </a:lvl9pPr>
          </a:lstStyle>
          <a:p/>
        </p:txBody>
      </p:sp>
      <p:sp>
        <p:nvSpPr>
          <p:cNvPr id="68" name="Google Shape;68;p10"/>
          <p:cNvSpPr txBox="1"/>
          <p:nvPr>
            <p:ph idx="10" type="dt"/>
          </p:nvPr>
        </p:nvSpPr>
        <p:spPr>
          <a:xfrm>
            <a:off x="304800" y="6245225"/>
            <a:ext cx="22860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69" name="Google Shape;69;p10"/>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70" name="Google Shape;70;p10"/>
          <p:cNvSpPr txBox="1"/>
          <p:nvPr>
            <p:ph idx="12" type="sldNum"/>
          </p:nvPr>
        </p:nvSpPr>
        <p:spPr>
          <a:xfrm>
            <a:off x="6553200" y="6245225"/>
            <a:ext cx="22860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1625" y="228600"/>
            <a:ext cx="8510587" cy="1325562"/>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11" name="Google Shape;11;p1"/>
          <p:cNvSpPr txBox="1"/>
          <p:nvPr>
            <p:ph idx="1" type="body"/>
          </p:nvPr>
        </p:nvSpPr>
        <p:spPr>
          <a:xfrm>
            <a:off x="301625" y="1676400"/>
            <a:ext cx="8540750" cy="4422775"/>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hlink"/>
              </a:buClr>
              <a:buSzPts val="3200"/>
              <a:buFont typeface="Noto Sans Symbols"/>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hlink"/>
              </a:buClr>
              <a:buSzPts val="2400"/>
              <a:buFont typeface="Noto Sans Symbols"/>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Noto Sans Symbols"/>
              <a:buChar char="▪"/>
              <a:defRPr b="0" i="0" sz="2000" u="none" cap="none" strike="noStrike">
                <a:solidFill>
                  <a:schemeClr val="lt1"/>
                </a:solidFill>
                <a:latin typeface="Arial"/>
                <a:ea typeface="Arial"/>
                <a:cs typeface="Arial"/>
                <a:sym typeface="Arial"/>
              </a:defRPr>
            </a:lvl9pPr>
          </a:lstStyle>
          <a:p/>
        </p:txBody>
      </p:sp>
      <p:sp>
        <p:nvSpPr>
          <p:cNvPr id="12" name="Google Shape;12;p1"/>
          <p:cNvSpPr txBox="1"/>
          <p:nvPr>
            <p:ph idx="10" type="dt"/>
          </p:nvPr>
        </p:nvSpPr>
        <p:spPr>
          <a:xfrm>
            <a:off x="304800" y="6245225"/>
            <a:ext cx="22860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4" name="Google Shape;14;p1"/>
          <p:cNvSpPr txBox="1"/>
          <p:nvPr>
            <p:ph idx="12" type="sldNum"/>
          </p:nvPr>
        </p:nvSpPr>
        <p:spPr>
          <a:xfrm>
            <a:off x="6553200" y="6245225"/>
            <a:ext cx="22860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6" name="Google Shape;86;p1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7" name="Google Shape;87;p13"/>
          <p:cNvSpPr txBox="1"/>
          <p:nvPr>
            <p:ph idx="10" type="dt"/>
          </p:nvPr>
        </p:nvSpPr>
        <p:spPr>
          <a:xfrm>
            <a:off x="457200" y="6245225"/>
            <a:ext cx="2133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8" name="Google Shape;88;p13"/>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9" name="Google Shape;89;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ide1.xml"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youtu.be/FcfWsj9OnsI" TargetMode="External"/><Relationship Id="rId4" Type="http://schemas.openxmlformats.org/officeDocument/2006/relationships/hyperlink" Target="http://youtu.be/dQPyNY2WIdw" TargetMode="External"/><Relationship Id="rId5"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hyperlink" Target="http://player.discoveryeducation.com/index.cfm?guidAssetId=BDC06C08-C65C-4253-8449-54B948C963D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player.discoveryeducation.com/index.cfm?guidAssetId=98370C75-92E4-4345-8A95-00CBF69CE711&amp;blnFromSearch=1&amp;productcode=US" TargetMode="External"/><Relationship Id="rId4" Type="http://schemas.openxmlformats.org/officeDocument/2006/relationships/hyperlink" Target="http://player.discoveryeducation.com/index.cfm?guidAssetId=00B6E3C7-4C46-4EAB-A053-B8DC2708FB86&amp;blnFromSearch=1&amp;productcode=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3.jpg"/><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hyperlink" Target="http://player.discoveryeducation.com/index.cfm?guidAssetId=D23E822A-5534-457C-AB99-C24C271BF28C&amp;blnFromSearch=1&amp;productcode=US" TargetMode="External"/><Relationship Id="rId5" Type="http://schemas.openxmlformats.org/officeDocument/2006/relationships/hyperlink" Target="http://player.discoveryeducation.com/index.cfm?guidAssetId=D23E822A-5534-457C-AB99-C24C271BF28C&amp;blnFromSearch=1&amp;productcode=U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hyperlink" Target="http://player.discoveryeducation.com/index.cfm?guidAssetId=E320368D-9247-4FDC-9949-3B7E8983E67E&amp;blnFromSearch=1&amp;productcode=DS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ctrTitle"/>
          </p:nvPr>
        </p:nvSpPr>
        <p:spPr>
          <a:xfrm>
            <a:off x="685800" y="0"/>
            <a:ext cx="7772400" cy="304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Font typeface="Arial"/>
              <a:buNone/>
            </a:pPr>
            <a:r>
              <a:rPr b="0" i="0" lang="en-US" sz="5400" u="sng" cap="none" strike="noStrike">
                <a:solidFill>
                  <a:schemeClr val="hlink"/>
                </a:solidFill>
                <a:latin typeface="Arial"/>
                <a:ea typeface="Arial"/>
                <a:cs typeface="Arial"/>
                <a:sym typeface="Arial"/>
                <a:hlinkClick r:id="rId3"/>
              </a:rPr>
              <a:t>Layers of the Atmosphere</a:t>
            </a:r>
            <a:endParaRPr/>
          </a:p>
        </p:txBody>
      </p:sp>
      <p:pic>
        <p:nvPicPr>
          <p:cNvPr descr="C:\Users\Kendrew\AppData\Local\Microsoft\Windows\Temporary Internet Files\Content.IE5\CTOY8R9U\MM900323737[1].gif" id="171" name="Google Shape;171;p26"/>
          <p:cNvPicPr preferRelativeResize="0"/>
          <p:nvPr/>
        </p:nvPicPr>
        <p:blipFill rotWithShape="1">
          <a:blip r:embed="rId4">
            <a:alphaModFix/>
          </a:blip>
          <a:srcRect b="0" l="0" r="0" t="0"/>
          <a:stretch/>
        </p:blipFill>
        <p:spPr>
          <a:xfrm>
            <a:off x="3429000" y="2895600"/>
            <a:ext cx="2057400" cy="1600200"/>
          </a:xfrm>
          <a:prstGeom prst="rect">
            <a:avLst/>
          </a:prstGeom>
          <a:noFill/>
          <a:ln>
            <a:noFill/>
          </a:ln>
        </p:spPr>
      </p:pic>
      <p:sp>
        <p:nvSpPr>
          <p:cNvPr id="172" name="Google Shape;172;p26"/>
          <p:cNvSpPr txBox="1"/>
          <p:nvPr/>
        </p:nvSpPr>
        <p:spPr>
          <a:xfrm>
            <a:off x="1143000" y="4800600"/>
            <a:ext cx="6629400" cy="1384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Tahoma"/>
              <a:buNone/>
            </a:pPr>
            <a:r>
              <a:rPr b="1" i="0" lang="en-US" sz="2800" u="none" cap="none" strike="noStrike">
                <a:solidFill>
                  <a:schemeClr val="lt1"/>
                </a:solidFill>
                <a:latin typeface="Tahoma"/>
                <a:ea typeface="Tahoma"/>
                <a:cs typeface="Tahoma"/>
                <a:sym typeface="Tahoma"/>
              </a:rPr>
              <a:t>In our atmosphere temperature and pressure  change with increasing height.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457200" y="228600"/>
            <a:ext cx="82296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Font typeface="Arial"/>
              <a:buNone/>
            </a:pPr>
            <a:r>
              <a:rPr b="1" i="0" lang="en-US" sz="4400" u="none" cap="none" strike="noStrike">
                <a:solidFill>
                  <a:schemeClr val="hlink"/>
                </a:solidFill>
                <a:latin typeface="Arial"/>
                <a:ea typeface="Arial"/>
                <a:cs typeface="Arial"/>
                <a:sym typeface="Arial"/>
              </a:rPr>
              <a:t>Mesosphere</a:t>
            </a:r>
            <a:endParaRPr/>
          </a:p>
        </p:txBody>
      </p:sp>
      <p:sp>
        <p:nvSpPr>
          <p:cNvPr id="243" name="Google Shape;243;p35"/>
          <p:cNvSpPr txBox="1"/>
          <p:nvPr>
            <p:ph idx="1" type="body"/>
          </p:nvPr>
        </p:nvSpPr>
        <p:spPr>
          <a:xfrm>
            <a:off x="152400" y="990600"/>
            <a:ext cx="57150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F0"/>
              </a:buClr>
              <a:buSzPts val="3200"/>
              <a:buFont typeface="Comic Sans MS"/>
              <a:buChar char="•"/>
            </a:pPr>
            <a:r>
              <a:rPr b="0" i="0" lang="en-US" sz="3200" u="none" cap="none" strike="noStrike">
                <a:solidFill>
                  <a:srgbClr val="00B0F0"/>
                </a:solidFill>
                <a:latin typeface="Comic Sans MS"/>
                <a:ea typeface="Comic Sans MS"/>
                <a:cs typeface="Comic Sans MS"/>
                <a:sym typeface="Comic Sans MS"/>
              </a:rPr>
              <a:t>~</a:t>
            </a:r>
            <a:r>
              <a:rPr b="1" i="0" lang="en-US" sz="3200" u="sng" cap="none" strike="noStrike">
                <a:solidFill>
                  <a:srgbClr val="00B0F0"/>
                </a:solidFill>
                <a:latin typeface="Comic Sans MS"/>
                <a:ea typeface="Comic Sans MS"/>
                <a:cs typeface="Comic Sans MS"/>
                <a:sym typeface="Comic Sans MS"/>
              </a:rPr>
              <a:t>50-90 km (31 – 50 mi)</a:t>
            </a:r>
            <a:endParaRPr/>
          </a:p>
          <a:p>
            <a:pPr indent="-342900" lvl="0" marL="342900" marR="0" rtl="0" algn="l">
              <a:lnSpc>
                <a:spcPct val="90000"/>
              </a:lnSpc>
              <a:spcBef>
                <a:spcPts val="640"/>
              </a:spcBef>
              <a:spcAft>
                <a:spcPts val="0"/>
              </a:spcAft>
              <a:buClr>
                <a:srgbClr val="262673"/>
              </a:buClr>
              <a:buSzPts val="3200"/>
              <a:buFont typeface="Comic Sans MS"/>
              <a:buChar char="•"/>
            </a:pPr>
            <a:r>
              <a:rPr b="0" i="1" lang="en-US" sz="3200" u="none" cap="none" strike="noStrike">
                <a:solidFill>
                  <a:srgbClr val="262673"/>
                </a:solidFill>
                <a:latin typeface="Comic Sans MS"/>
                <a:ea typeface="Comic Sans MS"/>
                <a:cs typeface="Comic Sans MS"/>
                <a:sym typeface="Comic Sans MS"/>
              </a:rPr>
              <a:t>meso</a:t>
            </a:r>
            <a:r>
              <a:rPr b="0" i="0" lang="en-US" sz="3200" u="none" cap="none" strike="noStrike">
                <a:solidFill>
                  <a:srgbClr val="262673"/>
                </a:solidFill>
                <a:latin typeface="Comic Sans MS"/>
                <a:ea typeface="Comic Sans MS"/>
                <a:cs typeface="Comic Sans MS"/>
                <a:sym typeface="Comic Sans MS"/>
              </a:rPr>
              <a:t>  = middle</a:t>
            </a:r>
            <a:endParaRPr/>
          </a:p>
          <a:p>
            <a:pPr indent="-342900" lvl="0" marL="342900" marR="0" rtl="0" algn="l">
              <a:lnSpc>
                <a:spcPct val="90000"/>
              </a:lnSpc>
              <a:spcBef>
                <a:spcPts val="640"/>
              </a:spcBef>
              <a:spcAft>
                <a:spcPts val="0"/>
              </a:spcAft>
              <a:buClr>
                <a:srgbClr val="C00000"/>
              </a:buClr>
              <a:buSzPts val="3200"/>
              <a:buFont typeface="Comic Sans MS"/>
              <a:buChar char="•"/>
            </a:pPr>
            <a:r>
              <a:rPr b="0" i="0" lang="en-US" sz="3200" u="none" cap="none" strike="noStrike">
                <a:solidFill>
                  <a:srgbClr val="C00000"/>
                </a:solidFill>
                <a:latin typeface="Comic Sans MS"/>
                <a:ea typeface="Comic Sans MS"/>
                <a:cs typeface="Comic Sans MS"/>
                <a:sym typeface="Comic Sans MS"/>
              </a:rPr>
              <a:t>99.9% of mass lies below the mesosphere</a:t>
            </a:r>
            <a:endParaRPr/>
          </a:p>
          <a:p>
            <a:pPr indent="-342900" lvl="0" marL="342900" marR="0" rtl="0" algn="l">
              <a:lnSpc>
                <a:spcPct val="90000"/>
              </a:lnSpc>
              <a:spcBef>
                <a:spcPts val="640"/>
              </a:spcBef>
              <a:spcAft>
                <a:spcPts val="0"/>
              </a:spcAft>
              <a:buClr>
                <a:srgbClr val="00B050"/>
              </a:buClr>
              <a:buSzPts val="3200"/>
              <a:buFont typeface="Comic Sans MS"/>
              <a:buChar char="•"/>
            </a:pPr>
            <a:r>
              <a:rPr b="0" i="0" lang="en-US" sz="3200" u="none" cap="none" strike="noStrike">
                <a:solidFill>
                  <a:srgbClr val="00B050"/>
                </a:solidFill>
                <a:latin typeface="Comic Sans MS"/>
                <a:ea typeface="Comic Sans MS"/>
                <a:cs typeface="Comic Sans MS"/>
                <a:sym typeface="Comic Sans MS"/>
              </a:rPr>
              <a:t>Not enough oxygen to breathe but % is still the same  </a:t>
            </a:r>
            <a:r>
              <a:rPr b="0" i="0" lang="en-US" sz="3200" u="none" cap="none" strike="noStrike">
                <a:solidFill>
                  <a:srgbClr val="262673"/>
                </a:solidFill>
                <a:latin typeface="Comic Sans MS"/>
                <a:ea typeface="Comic Sans MS"/>
                <a:cs typeface="Comic Sans MS"/>
                <a:sym typeface="Comic Sans MS"/>
              </a:rPr>
              <a:t>(What % is that?)</a:t>
            </a:r>
            <a:endParaRPr/>
          </a:p>
          <a:p>
            <a:pPr indent="-342900" lvl="0" marL="342900" marR="0" rtl="0" algn="l">
              <a:lnSpc>
                <a:spcPct val="90000"/>
              </a:lnSpc>
              <a:spcBef>
                <a:spcPts val="640"/>
              </a:spcBef>
              <a:spcAft>
                <a:spcPts val="0"/>
              </a:spcAft>
              <a:buClr>
                <a:srgbClr val="FF0000"/>
              </a:buClr>
              <a:buSzPts val="3200"/>
              <a:buFont typeface="Comic Sans MS"/>
              <a:buChar char="•"/>
            </a:pPr>
            <a:r>
              <a:rPr b="1" i="0" lang="en-US" sz="3200" u="sng" cap="none" strike="noStrike">
                <a:solidFill>
                  <a:srgbClr val="FF0000"/>
                </a:solidFill>
                <a:latin typeface="Comic Sans MS"/>
                <a:ea typeface="Comic Sans MS"/>
                <a:cs typeface="Comic Sans MS"/>
                <a:sym typeface="Comic Sans MS"/>
              </a:rPr>
              <a:t>Most meteoroids burn up here</a:t>
            </a:r>
            <a:r>
              <a:rPr b="0" i="0" lang="en-US" sz="3200" u="none" cap="none" strike="noStrike">
                <a:solidFill>
                  <a:srgbClr val="FF0000"/>
                </a:solidFill>
                <a:latin typeface="Comic Sans MS"/>
                <a:ea typeface="Comic Sans MS"/>
                <a:cs typeface="Comic Sans MS"/>
                <a:sym typeface="Comic Sans MS"/>
              </a:rPr>
              <a:t>…. the air is very thin, but still dense enough to slow down meteoroids due because of friction</a:t>
            </a:r>
            <a:endParaRPr/>
          </a:p>
        </p:txBody>
      </p:sp>
      <p:pic>
        <p:nvPicPr>
          <p:cNvPr id="244" name="Google Shape;244;p35"/>
          <p:cNvPicPr preferRelativeResize="0"/>
          <p:nvPr/>
        </p:nvPicPr>
        <p:blipFill rotWithShape="1">
          <a:blip r:embed="rId3">
            <a:alphaModFix/>
          </a:blip>
          <a:srcRect b="0" l="0" r="0" t="0"/>
          <a:stretch/>
        </p:blipFill>
        <p:spPr>
          <a:xfrm>
            <a:off x="8382000" y="6096000"/>
            <a:ext cx="304800" cy="304800"/>
          </a:xfrm>
          <a:prstGeom prst="rect">
            <a:avLst/>
          </a:prstGeom>
          <a:noFill/>
          <a:ln>
            <a:noFill/>
          </a:ln>
        </p:spPr>
      </p:pic>
      <p:pic>
        <p:nvPicPr>
          <p:cNvPr descr="MMj03365170000[1]" id="245" name="Google Shape;245;p35"/>
          <p:cNvPicPr preferRelativeResize="0"/>
          <p:nvPr>
            <p:ph idx="1" type="body"/>
          </p:nvPr>
        </p:nvPicPr>
        <p:blipFill rotWithShape="1">
          <a:blip r:embed="rId4">
            <a:alphaModFix/>
          </a:blip>
          <a:srcRect b="0" l="0" r="0" t="0"/>
          <a:stretch/>
        </p:blipFill>
        <p:spPr>
          <a:xfrm>
            <a:off x="5486400" y="990600"/>
            <a:ext cx="3179762" cy="472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050"/>
              </a:buClr>
              <a:buFont typeface="Arial"/>
              <a:buNone/>
            </a:pPr>
            <a:r>
              <a:rPr b="1" i="0" lang="en-US" sz="4400" u="none" cap="none" strike="noStrike">
                <a:solidFill>
                  <a:srgbClr val="00B050"/>
                </a:solidFill>
                <a:latin typeface="Arial"/>
                <a:ea typeface="Arial"/>
                <a:cs typeface="Arial"/>
                <a:sym typeface="Arial"/>
              </a:rPr>
              <a:t>Mesosphere</a:t>
            </a:r>
            <a:endParaRPr/>
          </a:p>
        </p:txBody>
      </p:sp>
      <p:sp>
        <p:nvSpPr>
          <p:cNvPr id="251" name="Google Shape;251;p36"/>
          <p:cNvSpPr txBox="1"/>
          <p:nvPr>
            <p:ph idx="1" type="body"/>
          </p:nvPr>
        </p:nvSpPr>
        <p:spPr>
          <a:xfrm>
            <a:off x="457200" y="990600"/>
            <a:ext cx="8382000" cy="220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F0"/>
              </a:buClr>
              <a:buSzPts val="2800"/>
              <a:buFont typeface="Comic Sans MS"/>
              <a:buChar char="•"/>
            </a:pPr>
            <a:r>
              <a:rPr b="1" i="0" lang="en-US" sz="2800" u="none" cap="none" strike="noStrike">
                <a:solidFill>
                  <a:srgbClr val="00B0F0"/>
                </a:solidFill>
                <a:latin typeface="Comic Sans MS"/>
                <a:ea typeface="Comic Sans MS"/>
                <a:cs typeface="Comic Sans MS"/>
                <a:sym typeface="Comic Sans MS"/>
              </a:rPr>
              <a:t>There is not an ozone layer to cause heating so, temperatures decrease with altitude in the mesophere</a:t>
            </a:r>
            <a:endParaRPr/>
          </a:p>
          <a:p>
            <a:pPr indent="-342900" lvl="0" marL="342900" marR="0" rtl="0" algn="l">
              <a:lnSpc>
                <a:spcPct val="90000"/>
              </a:lnSpc>
              <a:spcBef>
                <a:spcPts val="560"/>
              </a:spcBef>
              <a:spcAft>
                <a:spcPts val="0"/>
              </a:spcAft>
              <a:buClr>
                <a:srgbClr val="FF0000"/>
              </a:buClr>
              <a:buSzPts val="2800"/>
              <a:buFont typeface="Comic Sans MS"/>
              <a:buChar char="•"/>
            </a:pPr>
            <a:r>
              <a:rPr b="1" i="0" lang="en-US" sz="2800" u="sng" cap="none" strike="noStrike">
                <a:solidFill>
                  <a:srgbClr val="FF0000"/>
                </a:solidFill>
                <a:latin typeface="Comic Sans MS"/>
                <a:ea typeface="Comic Sans MS"/>
                <a:cs typeface="Comic Sans MS"/>
                <a:sym typeface="Comic Sans MS"/>
              </a:rPr>
              <a:t>Coldest layer! </a:t>
            </a:r>
            <a:r>
              <a:rPr b="0" i="0" lang="en-US" sz="2800" u="none" cap="none" strike="noStrike">
                <a:solidFill>
                  <a:srgbClr val="FF0000"/>
                </a:solidFill>
                <a:latin typeface="Comic Sans MS"/>
                <a:ea typeface="Comic Sans MS"/>
                <a:cs typeface="Comic Sans MS"/>
                <a:sym typeface="Comic Sans MS"/>
              </a:rPr>
              <a:t> down to -148</a:t>
            </a:r>
            <a:r>
              <a:rPr b="1" baseline="30000" i="0" lang="en-US" sz="2800" u="none" cap="none" strike="noStrike">
                <a:solidFill>
                  <a:srgbClr val="FF0000"/>
                </a:solidFill>
                <a:latin typeface="Comic Sans MS"/>
                <a:ea typeface="Comic Sans MS"/>
                <a:cs typeface="Comic Sans MS"/>
                <a:sym typeface="Comic Sans MS"/>
              </a:rPr>
              <a:t>0</a:t>
            </a:r>
            <a:r>
              <a:rPr b="0" i="0" lang="en-US" sz="2800" u="none" cap="none" strike="noStrike">
                <a:solidFill>
                  <a:srgbClr val="FF0000"/>
                </a:solidFill>
                <a:latin typeface="Comic Sans MS"/>
                <a:ea typeface="Comic Sans MS"/>
                <a:cs typeface="Comic Sans MS"/>
                <a:sym typeface="Comic Sans MS"/>
              </a:rPr>
              <a:t> F (-100</a:t>
            </a:r>
            <a:r>
              <a:rPr b="1" baseline="30000" i="0" lang="en-US" sz="2800" u="none" cap="none" strike="noStrike">
                <a:solidFill>
                  <a:srgbClr val="FF0000"/>
                </a:solidFill>
                <a:latin typeface="Comic Sans MS"/>
                <a:ea typeface="Comic Sans MS"/>
                <a:cs typeface="Comic Sans MS"/>
                <a:sym typeface="Comic Sans MS"/>
              </a:rPr>
              <a:t>0</a:t>
            </a:r>
            <a:r>
              <a:rPr b="0" i="0" lang="en-US" sz="2800" u="none" cap="none" strike="noStrike">
                <a:solidFill>
                  <a:srgbClr val="FF0000"/>
                </a:solidFill>
                <a:latin typeface="Comic Sans MS"/>
                <a:ea typeface="Comic Sans MS"/>
                <a:cs typeface="Comic Sans MS"/>
                <a:sym typeface="Comic Sans MS"/>
              </a:rPr>
              <a:t>C )  at the </a:t>
            </a:r>
            <a:r>
              <a:rPr b="0" i="1" lang="en-US" sz="2800" u="none" cap="none" strike="noStrike">
                <a:solidFill>
                  <a:srgbClr val="FF0000"/>
                </a:solidFill>
                <a:latin typeface="Comic Sans MS"/>
                <a:ea typeface="Comic Sans MS"/>
                <a:cs typeface="Comic Sans MS"/>
                <a:sym typeface="Comic Sans MS"/>
              </a:rPr>
              <a:t>mesopause</a:t>
            </a:r>
            <a:r>
              <a:rPr b="0" i="0" lang="en-US" sz="2800" u="none" cap="none" strike="noStrike">
                <a:solidFill>
                  <a:srgbClr val="FF0000"/>
                </a:solidFill>
                <a:latin typeface="Comic Sans MS"/>
                <a:ea typeface="Comic Sans MS"/>
                <a:cs typeface="Comic Sans MS"/>
                <a:sym typeface="Comic Sans MS"/>
              </a:rPr>
              <a:t>…</a:t>
            </a:r>
            <a:endParaRPr/>
          </a:p>
          <a:p>
            <a:pPr indent="-342900" lvl="0" marL="342900" marR="0" rtl="0" algn="l">
              <a:lnSpc>
                <a:spcPct val="100000"/>
              </a:lnSpc>
              <a:spcBef>
                <a:spcPts val="64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descr="atmosphere.jpg" id="252" name="Google Shape;252;p36"/>
          <p:cNvPicPr preferRelativeResize="0"/>
          <p:nvPr/>
        </p:nvPicPr>
        <p:blipFill rotWithShape="1">
          <a:blip r:embed="rId3">
            <a:alphaModFix/>
          </a:blip>
          <a:srcRect b="0" l="0" r="0" t="0"/>
          <a:stretch/>
        </p:blipFill>
        <p:spPr>
          <a:xfrm>
            <a:off x="4114800" y="2667000"/>
            <a:ext cx="4800600" cy="3352800"/>
          </a:xfrm>
          <a:prstGeom prst="rect">
            <a:avLst/>
          </a:prstGeom>
          <a:noFill/>
          <a:ln>
            <a:noFill/>
          </a:ln>
        </p:spPr>
      </p:pic>
      <p:sp>
        <p:nvSpPr>
          <p:cNvPr id="253" name="Google Shape;253;p36"/>
          <p:cNvSpPr txBox="1"/>
          <p:nvPr/>
        </p:nvSpPr>
        <p:spPr>
          <a:xfrm>
            <a:off x="304800" y="3810000"/>
            <a:ext cx="2133600" cy="830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What is a “pause”?</a:t>
            </a:r>
            <a:endParaRPr/>
          </a:p>
        </p:txBody>
      </p:sp>
      <p:pic>
        <p:nvPicPr>
          <p:cNvPr descr="profile.gif" id="254" name="Google Shape;254;p36"/>
          <p:cNvPicPr preferRelativeResize="0"/>
          <p:nvPr/>
        </p:nvPicPr>
        <p:blipFill rotWithShape="1">
          <a:blip r:embed="rId4">
            <a:alphaModFix/>
          </a:blip>
          <a:srcRect b="0" l="0" r="0" t="0"/>
          <a:stretch/>
        </p:blipFill>
        <p:spPr>
          <a:xfrm>
            <a:off x="304800" y="3276600"/>
            <a:ext cx="3810000" cy="3335337"/>
          </a:xfrm>
          <a:prstGeom prst="rect">
            <a:avLst/>
          </a:prstGeom>
          <a:noFill/>
          <a:ln>
            <a:noFill/>
          </a:ln>
        </p:spPr>
      </p:pic>
      <p:sp>
        <p:nvSpPr>
          <p:cNvPr id="255" name="Google Shape;255;p36"/>
          <p:cNvSpPr txBox="1"/>
          <p:nvPr/>
        </p:nvSpPr>
        <p:spPr>
          <a:xfrm>
            <a:off x="4648200" y="6096000"/>
            <a:ext cx="29718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        What is a “pause”?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Font typeface="Arial"/>
              <a:buNone/>
            </a:pPr>
            <a:r>
              <a:rPr b="1" i="0" lang="en-US" sz="4400" u="none" cap="none" strike="noStrike">
                <a:solidFill>
                  <a:schemeClr val="hlink"/>
                </a:solidFill>
                <a:latin typeface="Arial"/>
                <a:ea typeface="Arial"/>
                <a:cs typeface="Arial"/>
                <a:sym typeface="Arial"/>
              </a:rPr>
              <a:t>Thermosphere</a:t>
            </a:r>
            <a:endParaRPr/>
          </a:p>
        </p:txBody>
      </p:sp>
      <p:sp>
        <p:nvSpPr>
          <p:cNvPr id="261" name="Google Shape;261;p37"/>
          <p:cNvSpPr txBox="1"/>
          <p:nvPr>
            <p:ph idx="1" type="body"/>
          </p:nvPr>
        </p:nvSpPr>
        <p:spPr>
          <a:xfrm>
            <a:off x="228600" y="914400"/>
            <a:ext cx="8534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B0F0"/>
              </a:buClr>
              <a:buSzPts val="3600"/>
              <a:buFont typeface="Arial"/>
              <a:buChar char="•"/>
            </a:pPr>
            <a:r>
              <a:rPr b="1" i="0" lang="en-US" sz="3600" u="sng" cap="none" strike="noStrike">
                <a:solidFill>
                  <a:srgbClr val="00B0F0"/>
                </a:solidFill>
                <a:latin typeface="Arial"/>
                <a:ea typeface="Arial"/>
                <a:cs typeface="Arial"/>
                <a:sym typeface="Arial"/>
              </a:rPr>
              <a:t>Above the mesosphere to ~690 km </a:t>
            </a:r>
            <a:r>
              <a:rPr b="0" i="0" lang="en-US" sz="3600" u="none" cap="none" strike="noStrike">
                <a:solidFill>
                  <a:srgbClr val="00B0F0"/>
                </a:solidFill>
                <a:latin typeface="Arial"/>
                <a:ea typeface="Arial"/>
                <a:cs typeface="Arial"/>
                <a:sym typeface="Arial"/>
              </a:rPr>
              <a:t>(430 miles)….with no real upper limit → space!</a:t>
            </a:r>
            <a:endParaRPr/>
          </a:p>
          <a:p>
            <a:pPr indent="-342900" lvl="0" marL="342900" marR="0" rtl="0" algn="l">
              <a:lnSpc>
                <a:spcPct val="100000"/>
              </a:lnSpc>
              <a:spcBef>
                <a:spcPts val="720"/>
              </a:spcBef>
              <a:spcAft>
                <a:spcPts val="0"/>
              </a:spcAft>
              <a:buClr>
                <a:schemeClr val="dk1"/>
              </a:buClr>
              <a:buSzPts val="3600"/>
              <a:buFont typeface="Arial"/>
              <a:buChar char="•"/>
            </a:pPr>
            <a:r>
              <a:rPr b="1" i="0" lang="en-US" sz="3600" u="sng" cap="none" strike="noStrike">
                <a:solidFill>
                  <a:schemeClr val="dk1"/>
                </a:solidFill>
                <a:latin typeface="Arial"/>
                <a:ea typeface="Arial"/>
                <a:cs typeface="Arial"/>
                <a:sym typeface="Arial"/>
              </a:rPr>
              <a:t>least dense </a:t>
            </a:r>
            <a:r>
              <a:rPr b="0" i="0" lang="en-US" sz="3600" u="none" cap="none" strike="noStrike">
                <a:solidFill>
                  <a:schemeClr val="dk1"/>
                </a:solidFill>
                <a:latin typeface="Arial"/>
                <a:ea typeface="Arial"/>
                <a:cs typeface="Arial"/>
                <a:sym typeface="Arial"/>
              </a:rPr>
              <a:t>of all layers …. few molecules are far apart &amp; moving fast because of radiation absorption</a:t>
            </a:r>
            <a:endParaRPr/>
          </a:p>
        </p:txBody>
      </p:sp>
      <p:pic>
        <p:nvPicPr>
          <p:cNvPr descr="Illustration_of_U_S__Space_Station_in_orbit__large.jpg" id="262" name="Google Shape;262;p37"/>
          <p:cNvPicPr preferRelativeResize="0"/>
          <p:nvPr/>
        </p:nvPicPr>
        <p:blipFill rotWithShape="1">
          <a:blip r:embed="rId3">
            <a:alphaModFix/>
          </a:blip>
          <a:srcRect b="0" l="0" r="0" t="0"/>
          <a:stretch/>
        </p:blipFill>
        <p:spPr>
          <a:xfrm>
            <a:off x="2438400" y="4343400"/>
            <a:ext cx="5715000" cy="2389187"/>
          </a:xfrm>
          <a:prstGeom prst="rect">
            <a:avLst/>
          </a:prstGeom>
          <a:noFill/>
          <a:ln>
            <a:noFill/>
          </a:ln>
        </p:spPr>
      </p:pic>
      <p:pic>
        <p:nvPicPr>
          <p:cNvPr id="263" name="Google Shape;263;p37"/>
          <p:cNvPicPr preferRelativeResize="0"/>
          <p:nvPr/>
        </p:nvPicPr>
        <p:blipFill rotWithShape="1">
          <a:blip r:embed="rId4">
            <a:alphaModFix/>
          </a:blip>
          <a:srcRect b="0" l="0" r="0" t="0"/>
          <a:stretch/>
        </p:blipFill>
        <p:spPr>
          <a:xfrm>
            <a:off x="1219200" y="5562600"/>
            <a:ext cx="304800" cy="30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Font typeface="Arial"/>
              <a:buNone/>
            </a:pPr>
            <a:r>
              <a:rPr b="1" i="0" lang="en-US" sz="4400" u="none" cap="none" strike="noStrike">
                <a:solidFill>
                  <a:schemeClr val="hlink"/>
                </a:solidFill>
                <a:latin typeface="Arial"/>
                <a:ea typeface="Arial"/>
                <a:cs typeface="Arial"/>
                <a:sym typeface="Arial"/>
              </a:rPr>
              <a:t>Thermosphere</a:t>
            </a:r>
            <a:endParaRPr/>
          </a:p>
        </p:txBody>
      </p:sp>
      <p:sp>
        <p:nvSpPr>
          <p:cNvPr id="269" name="Google Shape;269;p38"/>
          <p:cNvSpPr txBox="1"/>
          <p:nvPr>
            <p:ph idx="1" type="body"/>
          </p:nvPr>
        </p:nvSpPr>
        <p:spPr>
          <a:xfrm>
            <a:off x="304800" y="990600"/>
            <a:ext cx="49530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00"/>
              <a:buFont typeface="Arial"/>
              <a:buChar char="•"/>
            </a:pPr>
            <a:r>
              <a:rPr b="1" i="0" lang="en-US" sz="2800" u="sng" cap="none" strike="noStrike">
                <a:solidFill>
                  <a:srgbClr val="FF0000"/>
                </a:solidFill>
                <a:latin typeface="Arial"/>
                <a:ea typeface="Arial"/>
                <a:cs typeface="Arial"/>
                <a:sym typeface="Arial"/>
              </a:rPr>
              <a:t>temps can reach 2,000</a:t>
            </a:r>
            <a:r>
              <a:rPr b="1" baseline="30000" i="0" lang="en-US" sz="2800" u="sng" cap="none" strike="noStrike">
                <a:solidFill>
                  <a:srgbClr val="FF0000"/>
                </a:solidFill>
                <a:latin typeface="Comic Sans MS"/>
                <a:ea typeface="Comic Sans MS"/>
                <a:cs typeface="Comic Sans MS"/>
                <a:sym typeface="Comic Sans MS"/>
              </a:rPr>
              <a:t>0 </a:t>
            </a:r>
            <a:r>
              <a:rPr b="1" i="0" lang="en-US" sz="2800" u="sng" cap="none" strike="noStrike">
                <a:solidFill>
                  <a:srgbClr val="FF0000"/>
                </a:solidFill>
                <a:latin typeface="Comic Sans MS"/>
                <a:ea typeface="Comic Sans MS"/>
                <a:cs typeface="Comic Sans MS"/>
                <a:sym typeface="Comic Sans MS"/>
              </a:rPr>
              <a:t>C</a:t>
            </a:r>
            <a:r>
              <a:rPr b="1" baseline="30000" i="0" lang="en-US" sz="2800" u="sng" cap="none" strike="noStrike">
                <a:solidFill>
                  <a:srgbClr val="FF0000"/>
                </a:solidFill>
                <a:latin typeface="Comic Sans MS"/>
                <a:ea typeface="Comic Sans MS"/>
                <a:cs typeface="Comic Sans MS"/>
                <a:sym typeface="Comic Sans MS"/>
              </a:rPr>
              <a:t> </a:t>
            </a:r>
            <a:r>
              <a:rPr b="0" i="0" lang="en-US" sz="2800" u="none" cap="none" strike="noStrike">
                <a:solidFill>
                  <a:srgbClr val="FF0000"/>
                </a:solidFill>
                <a:latin typeface="Comic Sans MS"/>
                <a:ea typeface="Comic Sans MS"/>
                <a:cs typeface="Comic Sans MS"/>
                <a:sym typeface="Comic Sans MS"/>
              </a:rPr>
              <a:t>(3,600</a:t>
            </a:r>
            <a:r>
              <a:rPr b="0" baseline="30000" i="0" lang="en-US" sz="2800" u="none" cap="none" strike="noStrike">
                <a:solidFill>
                  <a:srgbClr val="FF0000"/>
                </a:solidFill>
                <a:latin typeface="Comic Sans MS"/>
                <a:ea typeface="Comic Sans MS"/>
                <a:cs typeface="Comic Sans MS"/>
                <a:sym typeface="Comic Sans MS"/>
              </a:rPr>
              <a:t>0</a:t>
            </a:r>
            <a:r>
              <a:rPr b="0" i="0" lang="en-US" sz="2800" u="none" cap="none" strike="noStrike">
                <a:solidFill>
                  <a:srgbClr val="FF0000"/>
                </a:solidFill>
                <a:latin typeface="Comic Sans MS"/>
                <a:ea typeface="Comic Sans MS"/>
                <a:cs typeface="Comic Sans MS"/>
                <a:sym typeface="Comic Sans MS"/>
              </a:rPr>
              <a:t> F) … but would feel very cold…too few hot molecules to transfer heat</a:t>
            </a:r>
            <a:endParaRPr/>
          </a:p>
          <a:p>
            <a:pPr indent="-342900" lvl="0" marL="342900" marR="0" rtl="0" algn="l">
              <a:lnSpc>
                <a:spcPct val="100000"/>
              </a:lnSpc>
              <a:spcBef>
                <a:spcPts val="480"/>
              </a:spcBef>
              <a:spcAft>
                <a:spcPts val="0"/>
              </a:spcAft>
              <a:buClr>
                <a:srgbClr val="FFC000"/>
              </a:buClr>
              <a:buSzPts val="2400"/>
              <a:buFont typeface="Comic Sans MS"/>
              <a:buChar char="•"/>
            </a:pPr>
            <a:r>
              <a:rPr b="0" i="0" lang="en-US" sz="2400" u="none" cap="none" strike="noStrike">
                <a:solidFill>
                  <a:srgbClr val="FFC000"/>
                </a:solidFill>
                <a:latin typeface="Comic Sans MS"/>
                <a:ea typeface="Comic Sans MS"/>
                <a:cs typeface="Comic Sans MS"/>
                <a:sym typeface="Comic Sans MS"/>
              </a:rPr>
              <a:t>Temperatures can vary greatly here because of solar activity</a:t>
            </a:r>
            <a:endParaRPr/>
          </a:p>
          <a:p>
            <a:pPr indent="-342900" lvl="0" marL="342900" marR="0" rtl="0" algn="l">
              <a:lnSpc>
                <a:spcPct val="100000"/>
              </a:lnSpc>
              <a:spcBef>
                <a:spcPts val="640"/>
              </a:spcBef>
              <a:spcAft>
                <a:spcPts val="0"/>
              </a:spcAft>
              <a:buClr>
                <a:srgbClr val="7575D1"/>
              </a:buClr>
              <a:buSzPts val="3200"/>
              <a:buFont typeface="Arial"/>
              <a:buChar char="•"/>
            </a:pPr>
            <a:r>
              <a:rPr b="0" i="1" lang="en-US" sz="3200" u="none" cap="none" strike="noStrike">
                <a:solidFill>
                  <a:srgbClr val="7575D1"/>
                </a:solidFill>
                <a:latin typeface="Arial"/>
                <a:ea typeface="Arial"/>
                <a:cs typeface="Arial"/>
                <a:sym typeface="Arial"/>
              </a:rPr>
              <a:t>Thermo = </a:t>
            </a:r>
            <a:r>
              <a:rPr b="0" i="0" lang="en-US" sz="3200" u="none" cap="none" strike="noStrike">
                <a:solidFill>
                  <a:srgbClr val="7575D1"/>
                </a:solidFill>
                <a:latin typeface="Arial"/>
                <a:ea typeface="Arial"/>
                <a:cs typeface="Arial"/>
                <a:sym typeface="Arial"/>
              </a:rPr>
              <a:t>heat</a:t>
            </a:r>
            <a:endParaRPr/>
          </a:p>
          <a:p>
            <a:pPr indent="-342900" lvl="0" marL="342900" marR="0" rtl="0" algn="l">
              <a:lnSpc>
                <a:spcPct val="100000"/>
              </a:lnSpc>
              <a:spcBef>
                <a:spcPts val="640"/>
              </a:spcBef>
              <a:spcAft>
                <a:spcPts val="0"/>
              </a:spcAft>
              <a:buClr>
                <a:srgbClr val="00B050"/>
              </a:buClr>
              <a:buSzPts val="3200"/>
              <a:buFont typeface="Arial"/>
              <a:buChar char="•"/>
            </a:pPr>
            <a:r>
              <a:rPr b="0" i="0" lang="en-US" sz="3200" u="none" cap="none" strike="noStrike">
                <a:solidFill>
                  <a:srgbClr val="00B050"/>
                </a:solidFill>
                <a:latin typeface="Arial"/>
                <a:ea typeface="Arial"/>
                <a:cs typeface="Arial"/>
                <a:sym typeface="Arial"/>
              </a:rPr>
              <a:t>Sometimes divided into two layers : </a:t>
            </a:r>
            <a:r>
              <a:rPr b="1" i="0" lang="en-US" sz="3200" u="sng" cap="none" strike="noStrike">
                <a:solidFill>
                  <a:srgbClr val="00B050"/>
                </a:solidFill>
                <a:latin typeface="Arial"/>
                <a:ea typeface="Arial"/>
                <a:cs typeface="Arial"/>
                <a:sym typeface="Arial"/>
              </a:rPr>
              <a:t>ionosphere</a:t>
            </a:r>
            <a:r>
              <a:rPr b="0" i="0" lang="en-US" sz="3200" u="none" cap="none" strike="noStrike">
                <a:solidFill>
                  <a:srgbClr val="00B050"/>
                </a:solidFill>
                <a:latin typeface="Arial"/>
                <a:ea typeface="Arial"/>
                <a:cs typeface="Arial"/>
                <a:sym typeface="Arial"/>
              </a:rPr>
              <a:t>  and </a:t>
            </a:r>
            <a:r>
              <a:rPr b="0" i="0" lang="en-US" sz="3200" u="sng" cap="none" strike="noStrike">
                <a:solidFill>
                  <a:srgbClr val="00B050"/>
                </a:solidFill>
                <a:latin typeface="Arial"/>
                <a:ea typeface="Arial"/>
                <a:cs typeface="Arial"/>
                <a:sym typeface="Arial"/>
              </a:rPr>
              <a:t>exosphere</a:t>
            </a:r>
            <a:endParaRPr b="0" i="0" sz="3200" u="sng" cap="none" strike="noStrike">
              <a:solidFill>
                <a:srgbClr val="00B050"/>
              </a:solidFill>
              <a:latin typeface="Arial"/>
              <a:ea typeface="Arial"/>
              <a:cs typeface="Arial"/>
              <a:sym typeface="Arial"/>
            </a:endParaRPr>
          </a:p>
          <a:p>
            <a:pPr indent="-139700" lvl="0" marL="342900" marR="0" rtl="0" algn="l">
              <a:spcBef>
                <a:spcPts val="640"/>
              </a:spcBef>
              <a:spcAft>
                <a:spcPts val="0"/>
              </a:spcAft>
              <a:buClr>
                <a:schemeClr val="dk1"/>
              </a:buClr>
              <a:buSzPts val="3200"/>
              <a:buFont typeface="Arial"/>
              <a:buNone/>
            </a:pPr>
            <a:r>
              <a:t/>
            </a:r>
            <a:endParaRPr b="0" i="0" sz="3200" u="sng" cap="none" strike="noStrike">
              <a:solidFill>
                <a:srgbClr val="00B050"/>
              </a:solidFill>
              <a:latin typeface="Arial"/>
              <a:ea typeface="Arial"/>
              <a:cs typeface="Arial"/>
              <a:sym typeface="Arial"/>
            </a:endParaRPr>
          </a:p>
        </p:txBody>
      </p:sp>
      <p:pic>
        <p:nvPicPr>
          <p:cNvPr descr="untitled.bmp" id="270" name="Google Shape;270;p38"/>
          <p:cNvPicPr preferRelativeResize="0"/>
          <p:nvPr>
            <p:ph idx="2" type="clipArt"/>
          </p:nvPr>
        </p:nvPicPr>
        <p:blipFill rotWithShape="1">
          <a:blip r:embed="rId3">
            <a:alphaModFix/>
          </a:blip>
          <a:srcRect b="0" l="0" r="0" t="0"/>
          <a:stretch/>
        </p:blipFill>
        <p:spPr>
          <a:xfrm>
            <a:off x="5292725" y="1295400"/>
            <a:ext cx="3851275" cy="396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Font typeface="Arial"/>
              <a:buNone/>
            </a:pPr>
            <a:r>
              <a:rPr b="1" i="0" lang="en-US" sz="4400" u="none" cap="none" strike="noStrike">
                <a:solidFill>
                  <a:schemeClr val="hlink"/>
                </a:solidFill>
                <a:latin typeface="Arial"/>
                <a:ea typeface="Arial"/>
                <a:cs typeface="Arial"/>
                <a:sym typeface="Arial"/>
              </a:rPr>
              <a:t>Ionosphere</a:t>
            </a:r>
            <a:endParaRPr/>
          </a:p>
        </p:txBody>
      </p:sp>
      <p:sp>
        <p:nvSpPr>
          <p:cNvPr id="276" name="Google Shape;276;p39"/>
          <p:cNvSpPr txBox="1"/>
          <p:nvPr>
            <p:ph idx="1" type="body"/>
          </p:nvPr>
        </p:nvSpPr>
        <p:spPr>
          <a:xfrm>
            <a:off x="0" y="762000"/>
            <a:ext cx="9144000" cy="3429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E4649"/>
              </a:buClr>
              <a:buSzPts val="2800"/>
              <a:buFont typeface="Comic Sans MS"/>
              <a:buChar char="•"/>
            </a:pPr>
            <a:r>
              <a:rPr b="0" i="0" lang="en-US" sz="2800" u="none" cap="none" strike="noStrike">
                <a:solidFill>
                  <a:srgbClr val="1E4649"/>
                </a:solidFill>
                <a:latin typeface="Comic Sans MS"/>
                <a:ea typeface="Comic Sans MS"/>
                <a:cs typeface="Comic Sans MS"/>
                <a:sym typeface="Comic Sans MS"/>
              </a:rPr>
              <a:t>lower part of thermosphere</a:t>
            </a:r>
            <a:endParaRPr b="0" i="0" sz="3200" u="none" cap="none" strike="noStrike">
              <a:solidFill>
                <a:srgbClr val="1E4649"/>
              </a:solidFill>
              <a:latin typeface="Comic Sans MS"/>
              <a:ea typeface="Comic Sans MS"/>
              <a:cs typeface="Comic Sans MS"/>
              <a:sym typeface="Comic Sans MS"/>
            </a:endParaRPr>
          </a:p>
          <a:p>
            <a:pPr indent="-342900" lvl="0" marL="342900" marR="0" rtl="0" algn="l">
              <a:lnSpc>
                <a:spcPct val="100000"/>
              </a:lnSpc>
              <a:spcBef>
                <a:spcPts val="560"/>
              </a:spcBef>
              <a:spcAft>
                <a:spcPts val="0"/>
              </a:spcAft>
              <a:buClr>
                <a:srgbClr val="00B050"/>
              </a:buClr>
              <a:buSzPts val="2800"/>
              <a:buFont typeface="Comic Sans MS"/>
              <a:buChar char="•"/>
            </a:pPr>
            <a:r>
              <a:rPr b="0" i="0" lang="en-US" sz="2800" u="none" cap="none" strike="noStrike">
                <a:solidFill>
                  <a:srgbClr val="00B050"/>
                </a:solidFill>
                <a:latin typeface="Comic Sans MS"/>
                <a:ea typeface="Comic Sans MS"/>
                <a:cs typeface="Comic Sans MS"/>
                <a:sym typeface="Comic Sans MS"/>
              </a:rPr>
              <a:t>solar radiation very strong here &amp; is absorbed by the few oxygen &amp; nitrogen molecules resulting in electrically charged gas particles (ions) that cause heat</a:t>
            </a:r>
            <a:endParaRPr/>
          </a:p>
          <a:p>
            <a:pPr indent="-342900" lvl="0" marL="342900" marR="0" rtl="0" algn="l">
              <a:lnSpc>
                <a:spcPct val="100000"/>
              </a:lnSpc>
              <a:spcBef>
                <a:spcPts val="560"/>
              </a:spcBef>
              <a:spcAft>
                <a:spcPts val="0"/>
              </a:spcAft>
              <a:buClr>
                <a:srgbClr val="FF0000"/>
              </a:buClr>
              <a:buSzPts val="2800"/>
              <a:buFont typeface="Comic Sans MS"/>
              <a:buChar char="•"/>
            </a:pPr>
            <a:r>
              <a:rPr b="1" i="0" lang="en-US" sz="2800" u="sng" cap="none" strike="noStrike">
                <a:solidFill>
                  <a:srgbClr val="FF0000"/>
                </a:solidFill>
                <a:latin typeface="Comic Sans MS"/>
                <a:ea typeface="Comic Sans MS"/>
                <a:cs typeface="Comic Sans MS"/>
                <a:sym typeface="Comic Sans MS"/>
              </a:rPr>
              <a:t>AM radio waves bounce off these ions and back to earth</a:t>
            </a:r>
            <a:endParaRPr/>
          </a:p>
          <a:p>
            <a:pPr indent="-342900" lvl="0" marL="342900" marR="0" rtl="0" algn="l">
              <a:lnSpc>
                <a:spcPct val="100000"/>
              </a:lnSpc>
              <a:spcBef>
                <a:spcPts val="640"/>
              </a:spcBef>
              <a:spcAft>
                <a:spcPts val="0"/>
              </a:spcAft>
              <a:buClr>
                <a:srgbClr val="00B050"/>
              </a:buClr>
              <a:buSzPts val="3200"/>
              <a:buFont typeface="Comic Sans MS"/>
              <a:buChar char="•"/>
            </a:pPr>
            <a:r>
              <a:rPr b="1" i="0" lang="en-US" sz="2800" u="sng" cap="none" strike="noStrike">
                <a:solidFill>
                  <a:srgbClr val="00B050"/>
                </a:solidFill>
                <a:latin typeface="Comic Sans MS"/>
                <a:ea typeface="Comic Sans MS"/>
                <a:cs typeface="Comic Sans MS"/>
                <a:sym typeface="Comic Sans MS"/>
              </a:rPr>
              <a:t>Aurora Borealis(Northern Lights</a:t>
            </a:r>
            <a:r>
              <a:rPr b="1" i="0" lang="en-US" sz="2800" u="none" cap="none" strike="noStrike">
                <a:solidFill>
                  <a:srgbClr val="00B050"/>
                </a:solidFill>
                <a:latin typeface="Comic Sans MS"/>
                <a:ea typeface="Comic Sans MS"/>
                <a:cs typeface="Comic Sans MS"/>
                <a:sym typeface="Comic Sans MS"/>
              </a:rPr>
              <a:t>) ….glowing </a:t>
            </a:r>
            <a:r>
              <a:rPr b="1" i="0" lang="en-US" sz="3200" u="none" cap="none" strike="noStrike">
                <a:solidFill>
                  <a:srgbClr val="00B050"/>
                </a:solidFill>
                <a:latin typeface="Comic Sans MS"/>
                <a:ea typeface="Comic Sans MS"/>
                <a:cs typeface="Comic Sans MS"/>
                <a:sym typeface="Comic Sans MS"/>
              </a:rPr>
              <a:t>ions</a:t>
            </a:r>
            <a:endParaRPr/>
          </a:p>
        </p:txBody>
      </p:sp>
      <p:pic>
        <p:nvPicPr>
          <p:cNvPr descr="Aurora_borealis__small.JPG" id="277" name="Google Shape;277;p39"/>
          <p:cNvPicPr preferRelativeResize="0"/>
          <p:nvPr/>
        </p:nvPicPr>
        <p:blipFill rotWithShape="1">
          <a:blip r:embed="rId3">
            <a:alphaModFix/>
          </a:blip>
          <a:srcRect b="0" l="0" r="0" t="0"/>
          <a:stretch/>
        </p:blipFill>
        <p:spPr>
          <a:xfrm>
            <a:off x="762000" y="4572000"/>
            <a:ext cx="7467600" cy="205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Font typeface="Arial"/>
              <a:buNone/>
            </a:pPr>
            <a:r>
              <a:rPr b="1" i="0" lang="en-US" sz="4400" u="none" cap="none" strike="noStrike">
                <a:solidFill>
                  <a:schemeClr val="hlink"/>
                </a:solidFill>
                <a:latin typeface="Arial"/>
                <a:ea typeface="Arial"/>
                <a:cs typeface="Arial"/>
                <a:sym typeface="Arial"/>
              </a:rPr>
              <a:t>Exosphere</a:t>
            </a:r>
            <a:endParaRPr/>
          </a:p>
        </p:txBody>
      </p:sp>
      <p:sp>
        <p:nvSpPr>
          <p:cNvPr id="283" name="Google Shape;283;p40"/>
          <p:cNvSpPr txBox="1"/>
          <p:nvPr>
            <p:ph idx="1" type="body"/>
          </p:nvPr>
        </p:nvSpPr>
        <p:spPr>
          <a:xfrm>
            <a:off x="0" y="762000"/>
            <a:ext cx="749935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1E4649"/>
              </a:buClr>
              <a:buSzPts val="3200"/>
              <a:buFont typeface="Comic Sans MS"/>
              <a:buChar char="•"/>
            </a:pPr>
            <a:r>
              <a:rPr b="1" i="0" lang="en-US" sz="2800" u="none" cap="none" strike="noStrike">
                <a:solidFill>
                  <a:srgbClr val="1E4649"/>
                </a:solidFill>
                <a:latin typeface="Comic Sans MS"/>
                <a:ea typeface="Comic Sans MS"/>
                <a:cs typeface="Comic Sans MS"/>
                <a:sym typeface="Comic Sans MS"/>
              </a:rPr>
              <a:t>Outer</a:t>
            </a:r>
            <a:r>
              <a:rPr b="0" i="0" lang="en-US" sz="3200" u="none" cap="none" strike="noStrike">
                <a:solidFill>
                  <a:srgbClr val="1E4649"/>
                </a:solidFill>
                <a:latin typeface="Comic Sans MS"/>
                <a:ea typeface="Comic Sans MS"/>
                <a:cs typeface="Comic Sans MS"/>
                <a:sym typeface="Comic Sans MS"/>
              </a:rPr>
              <a:t> thermosphere &amp; outermost layer of the atmosphere</a:t>
            </a:r>
            <a:endParaRPr/>
          </a:p>
          <a:p>
            <a:pPr indent="-342900" lvl="0" marL="342900" marR="0" rtl="0" algn="l">
              <a:lnSpc>
                <a:spcPct val="100000"/>
              </a:lnSpc>
              <a:spcBef>
                <a:spcPts val="640"/>
              </a:spcBef>
              <a:spcAft>
                <a:spcPts val="0"/>
              </a:spcAft>
              <a:buClr>
                <a:srgbClr val="00B050"/>
              </a:buClr>
              <a:buSzPts val="3200"/>
              <a:buFont typeface="Comic Sans MS"/>
              <a:buChar char="•"/>
            </a:pPr>
            <a:r>
              <a:rPr b="0" i="1" lang="en-US" sz="3200" u="none" cap="none" strike="noStrike">
                <a:solidFill>
                  <a:srgbClr val="00B050"/>
                </a:solidFill>
                <a:latin typeface="Comic Sans MS"/>
                <a:ea typeface="Comic Sans MS"/>
                <a:cs typeface="Comic Sans MS"/>
                <a:sym typeface="Comic Sans MS"/>
              </a:rPr>
              <a:t>Exo</a:t>
            </a:r>
            <a:r>
              <a:rPr b="0" i="0" lang="en-US" sz="3200" u="none" cap="none" strike="noStrike">
                <a:solidFill>
                  <a:srgbClr val="00B050"/>
                </a:solidFill>
                <a:latin typeface="Comic Sans MS"/>
                <a:ea typeface="Comic Sans MS"/>
                <a:cs typeface="Comic Sans MS"/>
                <a:sym typeface="Comic Sans MS"/>
              </a:rPr>
              <a:t> = “outer”  (</a:t>
            </a:r>
            <a:r>
              <a:rPr b="0" i="1" lang="en-US" sz="2800" u="none" cap="none" strike="noStrike">
                <a:solidFill>
                  <a:schemeClr val="dk1"/>
                </a:solidFill>
                <a:latin typeface="Comic Sans MS"/>
                <a:ea typeface="Comic Sans MS"/>
                <a:cs typeface="Comic Sans MS"/>
                <a:sym typeface="Comic Sans MS"/>
              </a:rPr>
              <a:t>To infinity &amp; beyond!</a:t>
            </a:r>
            <a:r>
              <a:rPr b="0" i="0" lang="en-US" sz="3200" u="none" cap="none" strike="noStrike">
                <a:solidFill>
                  <a:srgbClr val="00B050"/>
                </a:solidFill>
                <a:latin typeface="Comic Sans MS"/>
                <a:ea typeface="Comic Sans MS"/>
                <a:cs typeface="Comic Sans MS"/>
                <a:sym typeface="Comic Sans MS"/>
              </a:rPr>
              <a:t> )</a:t>
            </a:r>
            <a:endParaRPr/>
          </a:p>
          <a:p>
            <a:pPr indent="-342900" lvl="0" marL="342900" marR="0" rtl="0" algn="l">
              <a:lnSpc>
                <a:spcPct val="100000"/>
              </a:lnSpc>
              <a:spcBef>
                <a:spcPts val="640"/>
              </a:spcBef>
              <a:spcAft>
                <a:spcPts val="0"/>
              </a:spcAft>
              <a:buClr>
                <a:srgbClr val="7575D1"/>
              </a:buClr>
              <a:buSzPts val="3200"/>
              <a:buFont typeface="Comic Sans MS"/>
              <a:buChar char="•"/>
            </a:pPr>
            <a:r>
              <a:rPr b="1" i="0" lang="en-US" sz="3200" u="sng" cap="none" strike="noStrike">
                <a:solidFill>
                  <a:srgbClr val="7575D1"/>
                </a:solidFill>
                <a:latin typeface="Comic Sans MS"/>
                <a:ea typeface="Comic Sans MS"/>
                <a:cs typeface="Comic Sans MS"/>
                <a:sym typeface="Comic Sans MS"/>
              </a:rPr>
              <a:t>Satellites orbit here</a:t>
            </a:r>
            <a:endParaRPr/>
          </a:p>
          <a:p>
            <a:pPr indent="-342900" lvl="0" marL="342900" marR="0" rtl="0" algn="l">
              <a:lnSpc>
                <a:spcPct val="100000"/>
              </a:lnSpc>
              <a:spcBef>
                <a:spcPts val="640"/>
              </a:spcBef>
              <a:spcAft>
                <a:spcPts val="0"/>
              </a:spcAft>
              <a:buClr>
                <a:srgbClr val="00B050"/>
              </a:buClr>
              <a:buSzPts val="3200"/>
              <a:buFont typeface="Comic Sans MS"/>
              <a:buChar char="•"/>
            </a:pPr>
            <a:r>
              <a:rPr b="0" i="0" lang="en-US" sz="3200" u="none" cap="none" strike="noStrike">
                <a:solidFill>
                  <a:srgbClr val="00B050"/>
                </a:solidFill>
                <a:latin typeface="Comic Sans MS"/>
                <a:ea typeface="Comic Sans MS"/>
                <a:cs typeface="Comic Sans MS"/>
                <a:sym typeface="Comic Sans MS"/>
              </a:rPr>
              <a:t>Atoms &amp; molecules </a:t>
            </a:r>
            <a:endParaRPr/>
          </a:p>
          <a:p>
            <a:pPr indent="-342900" lvl="0" marL="342900" marR="0" rtl="0" algn="l">
              <a:lnSpc>
                <a:spcPct val="100000"/>
              </a:lnSpc>
              <a:spcBef>
                <a:spcPts val="640"/>
              </a:spcBef>
              <a:spcAft>
                <a:spcPts val="0"/>
              </a:spcAft>
              <a:buClr>
                <a:srgbClr val="00B050"/>
              </a:buClr>
              <a:buFont typeface="Comic Sans MS"/>
              <a:buNone/>
            </a:pPr>
            <a:r>
              <a:rPr b="0" i="0" lang="en-US" sz="3200" u="none" cap="none" strike="noStrike">
                <a:solidFill>
                  <a:srgbClr val="00B050"/>
                </a:solidFill>
                <a:latin typeface="Comic Sans MS"/>
                <a:ea typeface="Comic Sans MS"/>
                <a:cs typeface="Comic Sans MS"/>
                <a:sym typeface="Comic Sans MS"/>
              </a:rPr>
              <a:t>   escape into space here</a:t>
            </a:r>
            <a:endParaRPr/>
          </a:p>
          <a:p>
            <a:pPr indent="-342900" lvl="0" marL="342900" marR="0" rtl="0" algn="l">
              <a:lnSpc>
                <a:spcPct val="100000"/>
              </a:lnSpc>
              <a:spcBef>
                <a:spcPts val="640"/>
              </a:spcBef>
              <a:spcAft>
                <a:spcPts val="0"/>
              </a:spcAft>
              <a:buClr>
                <a:srgbClr val="7575D1"/>
              </a:buClr>
              <a:buSzPts val="3200"/>
              <a:buFont typeface="Comic Sans MS"/>
              <a:buChar char="•"/>
            </a:pPr>
            <a:r>
              <a:rPr b="1" i="0" lang="en-US" sz="3200" u="sng" cap="none" strike="noStrike">
                <a:solidFill>
                  <a:srgbClr val="7575D1"/>
                </a:solidFill>
                <a:latin typeface="Comic Sans MS"/>
                <a:ea typeface="Comic Sans MS"/>
                <a:cs typeface="Comic Sans MS"/>
                <a:sym typeface="Comic Sans MS"/>
              </a:rPr>
              <a:t>TV &amp; cell phone signals </a:t>
            </a:r>
            <a:endParaRPr/>
          </a:p>
          <a:p>
            <a:pPr indent="-342900" lvl="0" marL="342900" marR="0" rtl="0" algn="l">
              <a:lnSpc>
                <a:spcPct val="100000"/>
              </a:lnSpc>
              <a:spcBef>
                <a:spcPts val="640"/>
              </a:spcBef>
              <a:spcAft>
                <a:spcPts val="0"/>
              </a:spcAft>
              <a:buClr>
                <a:srgbClr val="7575D1"/>
              </a:buClr>
              <a:buFont typeface="Comic Sans MS"/>
              <a:buNone/>
            </a:pPr>
            <a:r>
              <a:rPr b="1" i="0" lang="en-US" sz="3200" u="sng" cap="none" strike="noStrike">
                <a:solidFill>
                  <a:srgbClr val="7575D1"/>
                </a:solidFill>
                <a:latin typeface="Comic Sans MS"/>
                <a:ea typeface="Comic Sans MS"/>
                <a:cs typeface="Comic Sans MS"/>
                <a:sym typeface="Comic Sans MS"/>
              </a:rPr>
              <a:t>   travel to satellites here </a:t>
            </a:r>
            <a:endParaRPr/>
          </a:p>
          <a:p>
            <a:pPr indent="-342900" lvl="0" marL="342900" marR="0" rtl="0" algn="l">
              <a:lnSpc>
                <a:spcPct val="100000"/>
              </a:lnSpc>
              <a:spcBef>
                <a:spcPts val="640"/>
              </a:spcBef>
              <a:spcAft>
                <a:spcPts val="0"/>
              </a:spcAft>
              <a:buClr>
                <a:srgbClr val="7575D1"/>
              </a:buClr>
              <a:buFont typeface="Comic Sans MS"/>
              <a:buNone/>
            </a:pPr>
            <a:r>
              <a:rPr b="1" i="0" lang="en-US" sz="3200" u="sng" cap="none" strike="noStrike">
                <a:solidFill>
                  <a:srgbClr val="7575D1"/>
                </a:solidFill>
                <a:latin typeface="Comic Sans MS"/>
                <a:ea typeface="Comic Sans MS"/>
                <a:cs typeface="Comic Sans MS"/>
                <a:sym typeface="Comic Sans MS"/>
              </a:rPr>
              <a:t>   and are bounced back</a:t>
            </a:r>
            <a:endParaRPr/>
          </a:p>
        </p:txBody>
      </p:sp>
      <p:pic>
        <p:nvPicPr>
          <p:cNvPr id="284" name="Google Shape;284;p40"/>
          <p:cNvPicPr preferRelativeResize="0"/>
          <p:nvPr/>
        </p:nvPicPr>
        <p:blipFill rotWithShape="1">
          <a:blip r:embed="rId3">
            <a:alphaModFix/>
          </a:blip>
          <a:srcRect b="0" l="0" r="0" t="0"/>
          <a:stretch/>
        </p:blipFill>
        <p:spPr>
          <a:xfrm>
            <a:off x="6553200" y="6248400"/>
            <a:ext cx="304800" cy="304800"/>
          </a:xfrm>
          <a:prstGeom prst="rect">
            <a:avLst/>
          </a:prstGeom>
          <a:noFill/>
          <a:ln>
            <a:noFill/>
          </a:ln>
        </p:spPr>
      </p:pic>
      <p:pic>
        <p:nvPicPr>
          <p:cNvPr descr="C:\Users\Kendrew\AppData\Local\Microsoft\Windows\Temporary Internet Files\Content.IE5\QT5AS896\MM900309709[1].gif" id="285" name="Google Shape;285;p40"/>
          <p:cNvPicPr preferRelativeResize="0"/>
          <p:nvPr/>
        </p:nvPicPr>
        <p:blipFill rotWithShape="1">
          <a:blip r:embed="rId4">
            <a:alphaModFix/>
          </a:blip>
          <a:srcRect b="0" l="0" r="0" t="0"/>
          <a:stretch/>
        </p:blipFill>
        <p:spPr>
          <a:xfrm>
            <a:off x="5638800" y="2895600"/>
            <a:ext cx="3505200" cy="3276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304800" y="0"/>
            <a:ext cx="47244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575D1"/>
              </a:buClr>
              <a:buFont typeface="Arial"/>
              <a:buNone/>
            </a:pPr>
            <a:r>
              <a:rPr b="0" i="0" lang="en-US" sz="3200" u="none" cap="none" strike="noStrike">
                <a:solidFill>
                  <a:srgbClr val="7575D1"/>
                </a:solidFill>
                <a:latin typeface="Arial"/>
                <a:ea typeface="Arial"/>
                <a:cs typeface="Arial"/>
                <a:sym typeface="Arial"/>
              </a:rPr>
              <a:t>Air Pressure and Height</a:t>
            </a:r>
            <a:endParaRPr/>
          </a:p>
        </p:txBody>
      </p:sp>
      <p:sp>
        <p:nvSpPr>
          <p:cNvPr id="291" name="Google Shape;291;p41"/>
          <p:cNvSpPr txBox="1"/>
          <p:nvPr>
            <p:ph idx="1" type="body"/>
          </p:nvPr>
        </p:nvSpPr>
        <p:spPr>
          <a:xfrm>
            <a:off x="152400" y="533400"/>
            <a:ext cx="4876800" cy="19812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7575D1"/>
              </a:buClr>
              <a:buSzPts val="2400"/>
              <a:buFont typeface="Arial"/>
              <a:buChar char="•"/>
            </a:pPr>
            <a:r>
              <a:rPr b="0" i="0" lang="en-US" sz="2400" u="none" cap="none" strike="noStrike">
                <a:solidFill>
                  <a:srgbClr val="7575D1"/>
                </a:solidFill>
                <a:latin typeface="Arial"/>
                <a:ea typeface="Arial"/>
                <a:cs typeface="Arial"/>
                <a:sym typeface="Arial"/>
              </a:rPr>
              <a:t>Air pressure always decreases with increasing height. As we move up in the atmosphere there is less mass above us, so the pressure is less, too.</a:t>
            </a:r>
            <a:endParaRPr/>
          </a:p>
        </p:txBody>
      </p:sp>
      <p:sp>
        <p:nvSpPr>
          <p:cNvPr id="292" name="Google Shape;292;p41"/>
          <p:cNvSpPr txBox="1"/>
          <p:nvPr/>
        </p:nvSpPr>
        <p:spPr>
          <a:xfrm>
            <a:off x="5113337" y="228600"/>
            <a:ext cx="3802062" cy="1077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B050"/>
              </a:buClr>
              <a:buFont typeface="Tahoma"/>
              <a:buNone/>
            </a:pPr>
            <a:r>
              <a:rPr b="0" i="0" lang="en-US" sz="3200" u="none">
                <a:solidFill>
                  <a:srgbClr val="00B050"/>
                </a:solidFill>
                <a:latin typeface="Tahoma"/>
                <a:ea typeface="Tahoma"/>
                <a:cs typeface="Tahoma"/>
                <a:sym typeface="Tahoma"/>
              </a:rPr>
              <a:t>Temperature and Height</a:t>
            </a:r>
            <a:endParaRPr/>
          </a:p>
        </p:txBody>
      </p:sp>
      <p:sp>
        <p:nvSpPr>
          <p:cNvPr id="293" name="Google Shape;293;p41"/>
          <p:cNvSpPr txBox="1"/>
          <p:nvPr/>
        </p:nvSpPr>
        <p:spPr>
          <a:xfrm>
            <a:off x="5029200" y="1295400"/>
            <a:ext cx="3962400" cy="52625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B050"/>
              </a:buClr>
              <a:buFont typeface="Tahoma"/>
              <a:buNone/>
            </a:pPr>
            <a:r>
              <a:rPr b="0" i="0" lang="en-US" sz="2400" u="none">
                <a:solidFill>
                  <a:srgbClr val="00B050"/>
                </a:solidFill>
                <a:latin typeface="Tahoma"/>
                <a:ea typeface="Tahoma"/>
                <a:cs typeface="Tahoma"/>
                <a:sym typeface="Tahoma"/>
              </a:rPr>
              <a:t>Temperature changes in our atmosphere are more complicated and depend on the energy received by air molecules from radiation. The two main sources of radiation are the sun and earth.  Temperature decreases in the troposphere, increases in the stratosphere, decreases in the mesosphere, and increases in the thermosphere.</a:t>
            </a:r>
            <a:endParaRPr/>
          </a:p>
        </p:txBody>
      </p:sp>
      <p:pic>
        <p:nvPicPr>
          <p:cNvPr descr="VertTP.gif" id="294" name="Google Shape;294;p41"/>
          <p:cNvPicPr preferRelativeResize="0"/>
          <p:nvPr/>
        </p:nvPicPr>
        <p:blipFill rotWithShape="1">
          <a:blip r:embed="rId3">
            <a:alphaModFix/>
          </a:blip>
          <a:srcRect b="0" l="0" r="0" t="0"/>
          <a:stretch/>
        </p:blipFill>
        <p:spPr>
          <a:xfrm>
            <a:off x="304800" y="2381250"/>
            <a:ext cx="4572000" cy="447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Click Links below:</a:t>
            </a:r>
            <a:endParaRPr/>
          </a:p>
        </p:txBody>
      </p:sp>
      <p:sp>
        <p:nvSpPr>
          <p:cNvPr id="300" name="Google Shape;300;p42"/>
          <p:cNvSpPr txBox="1"/>
          <p:nvPr>
            <p:ph idx="1" type="body"/>
          </p:nvPr>
        </p:nvSpPr>
        <p:spPr>
          <a:xfrm>
            <a:off x="457200" y="1600200"/>
            <a:ext cx="8153400" cy="4525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3200"/>
              <a:buFont typeface="Arial"/>
              <a:buChar char="•"/>
            </a:pPr>
            <a:r>
              <a:rPr b="0" i="0" lang="en-US" sz="3200" u="sng" cap="none" strike="noStrike">
                <a:solidFill>
                  <a:schemeClr val="hlink"/>
                </a:solidFill>
                <a:latin typeface="Arial"/>
                <a:ea typeface="Arial"/>
                <a:cs typeface="Arial"/>
                <a:sym typeface="Arial"/>
                <a:hlinkClick r:id="rId3"/>
              </a:rPr>
              <a:t>National Geographic Northern Lights</a:t>
            </a:r>
            <a:endParaRPr/>
          </a:p>
          <a:p>
            <a:pPr indent="-139700" lvl="0" marL="342900" marR="0" rtl="0" algn="ctr">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lnSpc>
                <a:spcPct val="100000"/>
              </a:lnSpc>
              <a:spcBef>
                <a:spcPts val="640"/>
              </a:spcBef>
              <a:spcAft>
                <a:spcPts val="0"/>
              </a:spcAft>
              <a:buClr>
                <a:schemeClr val="dk1"/>
              </a:buClr>
              <a:buSzPts val="3200"/>
              <a:buFont typeface="Arial"/>
              <a:buChar char="•"/>
            </a:pPr>
            <a:r>
              <a:rPr b="0" i="0" lang="en-US" sz="3200" u="sng" cap="none" strike="noStrike">
                <a:solidFill>
                  <a:schemeClr val="hlink"/>
                </a:solidFill>
                <a:latin typeface="Arial"/>
                <a:ea typeface="Arial"/>
                <a:cs typeface="Arial"/>
                <a:sym typeface="Arial"/>
                <a:hlinkClick r:id="rId4"/>
              </a:rPr>
              <a:t>Mr.Parr - Atmosphere Song</a:t>
            </a:r>
            <a:endParaRPr/>
          </a:p>
        </p:txBody>
      </p:sp>
      <p:pic>
        <p:nvPicPr>
          <p:cNvPr descr="images.jpg" id="301" name="Google Shape;301;p42"/>
          <p:cNvPicPr preferRelativeResize="0"/>
          <p:nvPr/>
        </p:nvPicPr>
        <p:blipFill rotWithShape="1">
          <a:blip r:embed="rId5">
            <a:alphaModFix/>
          </a:blip>
          <a:srcRect b="0" l="0" r="0" t="0"/>
          <a:stretch/>
        </p:blipFill>
        <p:spPr>
          <a:xfrm>
            <a:off x="3200400" y="3886200"/>
            <a:ext cx="2486025" cy="1838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533400" y="304800"/>
            <a:ext cx="8229600" cy="7921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575D1"/>
              </a:buClr>
              <a:buFont typeface="Arial"/>
              <a:buNone/>
            </a:pPr>
            <a:r>
              <a:rPr b="0" i="0" lang="en-US" sz="4400" u="none" cap="none" strike="noStrike">
                <a:solidFill>
                  <a:srgbClr val="7575D1"/>
                </a:solidFill>
                <a:latin typeface="Arial"/>
                <a:ea typeface="Arial"/>
                <a:cs typeface="Arial"/>
                <a:sym typeface="Arial"/>
              </a:rPr>
              <a:t>Layers of the Atmosphere</a:t>
            </a:r>
            <a:endParaRPr/>
          </a:p>
        </p:txBody>
      </p:sp>
      <p:sp>
        <p:nvSpPr>
          <p:cNvPr id="307" name="Google Shape;307;p43"/>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308" name="Google Shape;308;p43"/>
          <p:cNvSpPr/>
          <p:nvPr>
            <p:ph idx="2" type="clipArt"/>
          </p:nvPr>
        </p:nvSpPr>
        <p:spPr>
          <a:xfrm>
            <a:off x="4648200" y="1600200"/>
            <a:ext cx="4038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id="309" name="Google Shape;309;p43"/>
          <p:cNvPicPr preferRelativeResize="0"/>
          <p:nvPr/>
        </p:nvPicPr>
        <p:blipFill rotWithShape="1">
          <a:blip r:embed="rId3">
            <a:alphaModFix/>
          </a:blip>
          <a:srcRect b="0" l="0" r="0" t="0"/>
          <a:stretch/>
        </p:blipFill>
        <p:spPr>
          <a:xfrm>
            <a:off x="457200" y="1219200"/>
            <a:ext cx="8229600" cy="5029200"/>
          </a:xfrm>
          <a:prstGeom prst="rect">
            <a:avLst/>
          </a:prstGeom>
          <a:noFill/>
          <a:ln>
            <a:noFill/>
          </a:ln>
        </p:spPr>
      </p:pic>
      <p:sp>
        <p:nvSpPr>
          <p:cNvPr id="310" name="Google Shape;310;p43"/>
          <p:cNvSpPr txBox="1"/>
          <p:nvPr/>
        </p:nvSpPr>
        <p:spPr>
          <a:xfrm>
            <a:off x="762000" y="6324600"/>
            <a:ext cx="7848600"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200" u="sng">
                <a:solidFill>
                  <a:schemeClr val="hlink"/>
                </a:solidFill>
                <a:latin typeface="Tahoma"/>
                <a:ea typeface="Tahoma"/>
                <a:cs typeface="Tahoma"/>
                <a:sym typeface="Tahoma"/>
                <a:hlinkClick r:id="rId4"/>
              </a:rPr>
              <a:t>http://player.discoveryeducation.com/index.cfm?guidAssetId=BDC06C08-C65C-4253-8449-54B948C963DA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050"/>
              </a:buClr>
              <a:buFont typeface="Arial"/>
              <a:buNone/>
            </a:pPr>
            <a:r>
              <a:rPr b="0" i="0" lang="en-US" sz="4400" u="none" cap="none" strike="noStrike">
                <a:solidFill>
                  <a:srgbClr val="00B050"/>
                </a:solidFill>
                <a:latin typeface="Arial"/>
                <a:ea typeface="Arial"/>
                <a:cs typeface="Arial"/>
                <a:sym typeface="Arial"/>
              </a:rPr>
              <a:t>Works Cited</a:t>
            </a:r>
            <a:endParaRPr/>
          </a:p>
        </p:txBody>
      </p:sp>
      <p:sp>
        <p:nvSpPr>
          <p:cNvPr id="316" name="Google Shape;316;p44"/>
          <p:cNvSpPr txBox="1"/>
          <p:nvPr>
            <p:ph idx="1" type="body"/>
          </p:nvPr>
        </p:nvSpPr>
        <p:spPr>
          <a:xfrm>
            <a:off x="228600" y="787400"/>
            <a:ext cx="8458200" cy="6286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1" i="0" sz="1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Arial"/>
              <a:buNone/>
            </a:pPr>
            <a:r>
              <a:t/>
            </a:r>
            <a:endParaRPr b="0" i="0" sz="10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Font typeface="Trebuchet MS"/>
              <a:buNone/>
            </a:pPr>
            <a:r>
              <a:rPr b="0" i="0" lang="en-US" sz="1400" u="none" cap="none" strike="noStrike">
                <a:solidFill>
                  <a:schemeClr val="dk1"/>
                </a:solidFill>
                <a:latin typeface="Trebuchet MS"/>
                <a:ea typeface="Trebuchet MS"/>
                <a:cs typeface="Trebuchet MS"/>
                <a:sym typeface="Trebuchet MS"/>
              </a:rPr>
              <a:t>Discovery </a:t>
            </a:r>
            <a:r>
              <a:rPr b="0" i="0" lang="en-US" sz="1400" u="sng" cap="none" strike="noStrike">
                <a:solidFill>
                  <a:schemeClr val="hlink"/>
                </a:solidFill>
                <a:latin typeface="Arial"/>
                <a:ea typeface="Arial"/>
                <a:cs typeface="Arial"/>
                <a:sym typeface="Arial"/>
                <a:hlinkClick r:id="rId3"/>
              </a:rPr>
              <a:t>Education</a:t>
            </a:r>
            <a:r>
              <a:rPr b="0" i="0" lang="en-US" sz="1400" u="none" cap="none" strike="noStrike">
                <a:solidFill>
                  <a:schemeClr val="dk1"/>
                </a:solidFill>
                <a:latin typeface="Trebuchet MS"/>
                <a:ea typeface="Trebuchet MS"/>
                <a:cs typeface="Trebuchet MS"/>
                <a:sym typeface="Trebuchet MS"/>
              </a:rPr>
              <a:t>.</a:t>
            </a:r>
            <a:r>
              <a:rPr b="0" i="0" lang="en-US" sz="1400" u="none" cap="none" strike="noStrike">
                <a:solidFill>
                  <a:schemeClr val="dk1"/>
                </a:solidFill>
                <a:latin typeface="Calibri"/>
                <a:ea typeface="Calibri"/>
                <a:cs typeface="Calibri"/>
                <a:sym typeface="Calibri"/>
              </a:rPr>
              <a:t> </a:t>
            </a:r>
            <a:r>
              <a:rPr b="0" i="0" lang="en-US" sz="1400" u="none" cap="none" strike="noStrike">
                <a:solidFill>
                  <a:schemeClr val="dk1"/>
                </a:solidFill>
                <a:latin typeface="Trebuchet MS"/>
                <a:ea typeface="Trebuchet MS"/>
                <a:cs typeface="Trebuchet MS"/>
                <a:sym typeface="Trebuchet MS"/>
              </a:rPr>
              <a:t>(2003).</a:t>
            </a:r>
            <a:br>
              <a:rPr b="0" i="0" lang="en-US" sz="1400" u="none" cap="none" strike="noStrike">
                <a:solidFill>
                  <a:schemeClr val="dk1"/>
                </a:solidFill>
                <a:latin typeface="Trebuchet MS"/>
                <a:ea typeface="Trebuchet MS"/>
                <a:cs typeface="Trebuchet MS"/>
                <a:sym typeface="Trebuchet MS"/>
              </a:rPr>
            </a:br>
            <a:r>
              <a:rPr b="0" i="0" lang="en-US" sz="1400" u="none" cap="none" strike="noStrike">
                <a:solidFill>
                  <a:schemeClr val="dk1"/>
                </a:solidFill>
                <a:latin typeface="Trebuchet MS"/>
                <a:ea typeface="Trebuchet MS"/>
                <a:cs typeface="Trebuchet MS"/>
                <a:sym typeface="Trebuchet MS"/>
              </a:rPr>
              <a:t>Clouds, storm [Image]. Available from http://www.discoveryeducation.com/ </a:t>
            </a:r>
            <a:endParaRPr b="0" i="0" sz="16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Font typeface="Arial"/>
              <a:buNone/>
            </a:pPr>
            <a:r>
              <a:t/>
            </a:r>
            <a:endParaRPr b="1" i="0" sz="1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Trebuchet MS"/>
              <a:buNone/>
            </a:pPr>
            <a:r>
              <a:rPr b="0" i="0" lang="en-US" sz="1400" u="none" cap="none" strike="noStrike">
                <a:solidFill>
                  <a:schemeClr val="dk1"/>
                </a:solidFill>
                <a:latin typeface="Trebuchet MS"/>
                <a:ea typeface="Trebuchet MS"/>
                <a:cs typeface="Trebuchet MS"/>
                <a:sym typeface="Trebuchet MS"/>
              </a:rPr>
              <a:t>Discovery Education.</a:t>
            </a:r>
            <a:r>
              <a:rPr b="0" i="0" lang="en-US" sz="1400" u="none" cap="none" strike="noStrike">
                <a:solidFill>
                  <a:schemeClr val="dk1"/>
                </a:solidFill>
                <a:latin typeface="Calibri"/>
                <a:ea typeface="Calibri"/>
                <a:cs typeface="Calibri"/>
                <a:sym typeface="Calibri"/>
              </a:rPr>
              <a:t> </a:t>
            </a:r>
            <a:r>
              <a:rPr b="0" i="0" lang="en-US" sz="1400" u="none" cap="none" strike="noStrike">
                <a:solidFill>
                  <a:schemeClr val="dk1"/>
                </a:solidFill>
                <a:latin typeface="Trebuchet MS"/>
                <a:ea typeface="Trebuchet MS"/>
                <a:cs typeface="Trebuchet MS"/>
                <a:sym typeface="Trebuchet MS"/>
              </a:rPr>
              <a:t>(2010).</a:t>
            </a:r>
            <a:br>
              <a:rPr b="0" i="0" lang="en-US" sz="1400" u="none" cap="none" strike="noStrike">
                <a:solidFill>
                  <a:schemeClr val="dk1"/>
                </a:solidFill>
                <a:latin typeface="Trebuchet MS"/>
                <a:ea typeface="Trebuchet MS"/>
                <a:cs typeface="Trebuchet MS"/>
                <a:sym typeface="Trebuchet MS"/>
              </a:rPr>
            </a:br>
            <a:r>
              <a:rPr b="0" i="0" lang="en-US" sz="1400" u="none" cap="none" strike="noStrike">
                <a:solidFill>
                  <a:schemeClr val="dk1"/>
                </a:solidFill>
                <a:latin typeface="Trebuchet MS"/>
                <a:ea typeface="Trebuchet MS"/>
                <a:cs typeface="Trebuchet MS"/>
                <a:sym typeface="Trebuchet MS"/>
              </a:rPr>
              <a:t>Illustration of U.S. Space Station in orbit [Image]. Available from http://www.discoveryeducation.com/ </a:t>
            </a:r>
            <a:endParaRPr b="0" i="0" sz="16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Font typeface="Arial"/>
              <a:buNone/>
            </a:pPr>
            <a:r>
              <a:t/>
            </a:r>
            <a:endParaRPr b="1" i="0" sz="1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Trebuchet MS"/>
              <a:buNone/>
            </a:pPr>
            <a:r>
              <a:rPr b="0" i="0" lang="en-US" sz="1400" u="none" cap="none" strike="noStrike">
                <a:solidFill>
                  <a:schemeClr val="dk1"/>
                </a:solidFill>
                <a:latin typeface="Trebuchet MS"/>
                <a:ea typeface="Trebuchet MS"/>
                <a:cs typeface="Trebuchet MS"/>
                <a:sym typeface="Trebuchet MS"/>
              </a:rPr>
              <a:t>York Films.</a:t>
            </a:r>
            <a:r>
              <a:rPr b="0" i="0" lang="en-US" sz="1400" u="none" cap="none" strike="noStrike">
                <a:solidFill>
                  <a:schemeClr val="dk1"/>
                </a:solidFill>
                <a:latin typeface="Calibri"/>
                <a:ea typeface="Calibri"/>
                <a:cs typeface="Calibri"/>
                <a:sym typeface="Calibri"/>
              </a:rPr>
              <a:t> </a:t>
            </a:r>
            <a:r>
              <a:rPr b="0" i="0" lang="en-US" sz="1400" u="none" cap="none" strike="noStrike">
                <a:solidFill>
                  <a:schemeClr val="dk1"/>
                </a:solidFill>
                <a:latin typeface="Trebuchet MS"/>
                <a:ea typeface="Trebuchet MS"/>
                <a:cs typeface="Trebuchet MS"/>
                <a:sym typeface="Trebuchet MS"/>
              </a:rPr>
              <a:t>(2003).</a:t>
            </a:r>
            <a:br>
              <a:rPr b="0" i="0" lang="en-US" sz="1400" u="none" cap="none" strike="noStrike">
                <a:solidFill>
                  <a:schemeClr val="dk1"/>
                </a:solidFill>
                <a:latin typeface="Trebuchet MS"/>
                <a:ea typeface="Trebuchet MS"/>
                <a:cs typeface="Trebuchet MS"/>
                <a:sym typeface="Trebuchet MS"/>
              </a:rPr>
            </a:br>
            <a:r>
              <a:rPr b="0" i="0" lang="en-US" sz="1400" u="none" cap="none" strike="noStrike">
                <a:solidFill>
                  <a:schemeClr val="dk1"/>
                </a:solidFill>
                <a:latin typeface="Trebuchet MS"/>
                <a:ea typeface="Trebuchet MS"/>
                <a:cs typeface="Trebuchet MS"/>
                <a:sym typeface="Trebuchet MS"/>
              </a:rPr>
              <a:t>All About Auroras: Natures Light Show [Video Segment]. Available from http://www.discoveryeducation.com/ </a:t>
            </a:r>
            <a:endParaRPr b="0" i="0" sz="16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Font typeface="Arial"/>
              <a:buNone/>
            </a:pPr>
            <a:r>
              <a:t/>
            </a:r>
            <a:endParaRPr b="1" i="0" sz="1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Trebuchet MS"/>
              <a:buNone/>
            </a:pPr>
            <a:r>
              <a:rPr b="0" i="0" lang="en-US" sz="1400" u="none" cap="none" strike="noStrike">
                <a:solidFill>
                  <a:schemeClr val="dk1"/>
                </a:solidFill>
                <a:latin typeface="Trebuchet MS"/>
                <a:ea typeface="Trebuchet MS"/>
                <a:cs typeface="Trebuchet MS"/>
                <a:sym typeface="Trebuchet MS"/>
              </a:rPr>
              <a:t>Discovery Education.</a:t>
            </a:r>
            <a:r>
              <a:rPr b="0" i="0" lang="en-US" sz="1400" u="none" cap="none" strike="noStrike">
                <a:solidFill>
                  <a:schemeClr val="dk1"/>
                </a:solidFill>
                <a:latin typeface="Calibri"/>
                <a:ea typeface="Calibri"/>
                <a:cs typeface="Calibri"/>
                <a:sym typeface="Calibri"/>
              </a:rPr>
              <a:t> </a:t>
            </a:r>
            <a:r>
              <a:rPr b="0" i="0" lang="en-US" sz="1400" u="none" cap="none" strike="noStrike">
                <a:solidFill>
                  <a:schemeClr val="dk1"/>
                </a:solidFill>
                <a:latin typeface="Trebuchet MS"/>
                <a:ea typeface="Trebuchet MS"/>
                <a:cs typeface="Trebuchet MS"/>
                <a:sym typeface="Trebuchet MS"/>
              </a:rPr>
              <a:t>(2010).</a:t>
            </a:r>
            <a:br>
              <a:rPr b="0" i="0" lang="en-US" sz="1400" u="none" cap="none" strike="noStrike">
                <a:solidFill>
                  <a:schemeClr val="dk1"/>
                </a:solidFill>
                <a:latin typeface="Trebuchet MS"/>
                <a:ea typeface="Trebuchet MS"/>
                <a:cs typeface="Trebuchet MS"/>
                <a:sym typeface="Trebuchet MS"/>
              </a:rPr>
            </a:br>
            <a:r>
              <a:rPr b="0" i="0" lang="en-US" sz="1400" u="none" cap="none" strike="noStrike">
                <a:solidFill>
                  <a:schemeClr val="dk1"/>
                </a:solidFill>
                <a:latin typeface="Trebuchet MS"/>
                <a:ea typeface="Trebuchet MS"/>
                <a:cs typeface="Trebuchet MS"/>
                <a:sym typeface="Trebuchet MS"/>
              </a:rPr>
              <a:t>Aurora borealis [Image]. Available from http://www.discoveryeducation.com/ </a:t>
            </a:r>
            <a:endParaRPr b="0" i="0" sz="16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Trebuchet MS"/>
              <a:buNone/>
            </a:pPr>
            <a:r>
              <a:rPr b="0" i="0" lang="en-US" sz="1400" u="none" cap="none" strike="noStrike">
                <a:solidFill>
                  <a:schemeClr val="dk1"/>
                </a:solidFill>
                <a:latin typeface="Trebuchet MS"/>
                <a:ea typeface="Trebuchet MS"/>
                <a:cs typeface="Trebuchet MS"/>
                <a:sym typeface="Trebuchet MS"/>
              </a:rPr>
              <a:t>Discovery Education.</a:t>
            </a:r>
            <a:r>
              <a:rPr b="0" i="0" lang="en-US" sz="1400" u="none" cap="none" strike="noStrike">
                <a:solidFill>
                  <a:schemeClr val="dk1"/>
                </a:solidFill>
                <a:latin typeface="Calibri"/>
                <a:ea typeface="Calibri"/>
                <a:cs typeface="Calibri"/>
                <a:sym typeface="Calibri"/>
              </a:rPr>
              <a:t> </a:t>
            </a:r>
            <a:r>
              <a:rPr b="0" i="0" lang="en-US" sz="1400" u="none" cap="none" strike="noStrike">
                <a:solidFill>
                  <a:schemeClr val="dk1"/>
                </a:solidFill>
                <a:latin typeface="Trebuchet MS"/>
                <a:ea typeface="Trebuchet MS"/>
                <a:cs typeface="Trebuchet MS"/>
                <a:sym typeface="Trebuchet MS"/>
              </a:rPr>
              <a:t>(2004).</a:t>
            </a:r>
            <a:br>
              <a:rPr b="0" i="0" lang="en-US" sz="1400" u="none" cap="none" strike="noStrike">
                <a:solidFill>
                  <a:schemeClr val="dk1"/>
                </a:solidFill>
                <a:latin typeface="Trebuchet MS"/>
                <a:ea typeface="Trebuchet MS"/>
                <a:cs typeface="Trebuchet MS"/>
                <a:sym typeface="Trebuchet MS"/>
              </a:rPr>
            </a:br>
            <a:r>
              <a:rPr b="0" i="0" lang="en-US" sz="1400" u="none" cap="none" strike="noStrike">
                <a:solidFill>
                  <a:schemeClr val="dk1"/>
                </a:solidFill>
                <a:latin typeface="Trebuchet MS"/>
                <a:ea typeface="Trebuchet MS"/>
                <a:cs typeface="Trebuchet MS"/>
                <a:sym typeface="Trebuchet MS"/>
              </a:rPr>
              <a:t>Flying in Earth's Stratosphere [Video Segment]. Available from http://www.discoveryeducation.com/ </a:t>
            </a:r>
            <a:endParaRPr b="0" i="0" sz="16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Font typeface="Arial"/>
              <a:buNone/>
            </a:pPr>
            <a:r>
              <a:t/>
            </a:r>
            <a:endParaRPr b="1" i="0" sz="1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6600"/>
              </a:buClr>
              <a:buFont typeface="Arial"/>
              <a:buNone/>
            </a:pPr>
            <a:r>
              <a:rPr b="0" i="0" lang="en-US" sz="1400" u="sng" cap="none" strike="noStrike">
                <a:solidFill>
                  <a:schemeClr val="hlink"/>
                </a:solidFill>
                <a:latin typeface="Arial"/>
                <a:ea typeface="Arial"/>
                <a:cs typeface="Arial"/>
                <a:sym typeface="Arial"/>
                <a:hlinkClick r:id="rId4"/>
              </a:rPr>
              <a:t>Discovery Education</a:t>
            </a:r>
            <a:r>
              <a:rPr b="0" i="0" lang="en-US" sz="1400" u="none" cap="none" strike="noStrike">
                <a:solidFill>
                  <a:schemeClr val="dk1"/>
                </a:solidFill>
                <a:latin typeface="Trebuchet MS"/>
                <a:ea typeface="Trebuchet MS"/>
                <a:cs typeface="Trebuchet MS"/>
                <a:sym typeface="Trebuchet MS"/>
              </a:rPr>
              <a:t>.</a:t>
            </a:r>
            <a:r>
              <a:rPr b="0" i="0" lang="en-US" sz="1400" u="none" cap="none" strike="noStrike">
                <a:solidFill>
                  <a:schemeClr val="dk1"/>
                </a:solidFill>
                <a:latin typeface="Calibri"/>
                <a:ea typeface="Calibri"/>
                <a:cs typeface="Calibri"/>
                <a:sym typeface="Calibri"/>
              </a:rPr>
              <a:t> </a:t>
            </a:r>
            <a:r>
              <a:rPr b="0" i="0" lang="en-US" sz="1400" u="none" cap="none" strike="noStrike">
                <a:solidFill>
                  <a:schemeClr val="dk1"/>
                </a:solidFill>
                <a:latin typeface="Trebuchet MS"/>
                <a:ea typeface="Trebuchet MS"/>
                <a:cs typeface="Trebuchet MS"/>
                <a:sym typeface="Trebuchet MS"/>
              </a:rPr>
              <a:t>(2004).</a:t>
            </a:r>
            <a:br>
              <a:rPr b="0" i="0" lang="en-US" sz="1400" u="none" cap="none" strike="noStrike">
                <a:solidFill>
                  <a:schemeClr val="dk1"/>
                </a:solidFill>
                <a:latin typeface="Trebuchet MS"/>
                <a:ea typeface="Trebuchet MS"/>
                <a:cs typeface="Trebuchet MS"/>
                <a:sym typeface="Trebuchet MS"/>
              </a:rPr>
            </a:br>
            <a:r>
              <a:rPr b="0" i="0" lang="en-US" sz="1400" u="none" cap="none" strike="noStrike">
                <a:solidFill>
                  <a:schemeClr val="dk1"/>
                </a:solidFill>
                <a:latin typeface="Trebuchet MS"/>
                <a:ea typeface="Trebuchet MS"/>
                <a:cs typeface="Trebuchet MS"/>
                <a:sym typeface="Trebuchet MS"/>
              </a:rPr>
              <a:t>Ozone layer, location in atmosphere of [Image]. Available from http://www.discoveryeducation.com/ </a:t>
            </a:r>
            <a:endParaRPr b="0" i="0" sz="16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Font typeface="Arial"/>
              <a:buNone/>
            </a:pPr>
            <a:r>
              <a:t/>
            </a:r>
            <a:endParaRPr b="1" i="0" sz="1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Trebuchet MS"/>
              <a:buNone/>
            </a:pPr>
            <a:r>
              <a:rPr b="0" i="0" lang="en-US" sz="1400" u="none" cap="none" strike="noStrike">
                <a:solidFill>
                  <a:schemeClr val="dk1"/>
                </a:solidFill>
                <a:latin typeface="Trebuchet MS"/>
                <a:ea typeface="Trebuchet MS"/>
                <a:cs typeface="Trebuchet MS"/>
                <a:sym typeface="Trebuchet MS"/>
              </a:rPr>
              <a:t>Paul Fuqua.</a:t>
            </a:r>
            <a:r>
              <a:rPr b="0" i="0" lang="en-US" sz="1400" u="none" cap="none" strike="noStrike">
                <a:solidFill>
                  <a:schemeClr val="dk1"/>
                </a:solidFill>
                <a:latin typeface="Calibri"/>
                <a:ea typeface="Calibri"/>
                <a:cs typeface="Calibri"/>
                <a:sym typeface="Calibri"/>
              </a:rPr>
              <a:t> </a:t>
            </a:r>
            <a:r>
              <a:rPr b="0" i="0" lang="en-US" sz="1400" u="none" cap="none" strike="noStrike">
                <a:solidFill>
                  <a:schemeClr val="dk1"/>
                </a:solidFill>
                <a:latin typeface="Trebuchet MS"/>
                <a:ea typeface="Trebuchet MS"/>
                <a:cs typeface="Trebuchet MS"/>
                <a:sym typeface="Trebuchet MS"/>
              </a:rPr>
              <a:t>(1993).</a:t>
            </a:r>
            <a:br>
              <a:rPr b="0" i="0" lang="en-US" sz="1400" u="none" cap="none" strike="noStrike">
                <a:solidFill>
                  <a:schemeClr val="dk1"/>
                </a:solidFill>
                <a:latin typeface="Trebuchet MS"/>
                <a:ea typeface="Trebuchet MS"/>
                <a:cs typeface="Trebuchet MS"/>
                <a:sym typeface="Trebuchet MS"/>
              </a:rPr>
            </a:br>
            <a:r>
              <a:rPr b="0" i="0" lang="en-US" sz="1400" u="none" cap="none" strike="noStrike">
                <a:solidFill>
                  <a:schemeClr val="dk1"/>
                </a:solidFill>
                <a:latin typeface="Trebuchet MS"/>
                <a:ea typeface="Trebuchet MS"/>
                <a:cs typeface="Trebuchet MS"/>
                <a:sym typeface="Trebuchet MS"/>
              </a:rPr>
              <a:t>Ozone: Harmful and Helpful [Video Segment]. Available from http://www.discoveryeducation.com/ </a:t>
            </a:r>
            <a:endParaRPr b="0" i="0" sz="16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Font typeface="Arial"/>
              <a:buNone/>
            </a:pPr>
            <a:r>
              <a:t/>
            </a:r>
            <a:endParaRPr b="1" i="0" sz="1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Trebuchet MS"/>
              <a:buNone/>
            </a:pPr>
            <a:r>
              <a:rPr b="0" i="0" lang="en-US" sz="1400" u="none" cap="none" strike="noStrike">
                <a:solidFill>
                  <a:schemeClr val="dk1"/>
                </a:solidFill>
                <a:latin typeface="Trebuchet MS"/>
                <a:ea typeface="Trebuchet MS"/>
                <a:cs typeface="Trebuchet MS"/>
                <a:sym typeface="Trebuchet MS"/>
              </a:rPr>
              <a:t>Discovery Education.</a:t>
            </a:r>
            <a:r>
              <a:rPr b="0" i="0" lang="en-US" sz="1400" u="none" cap="none" strike="noStrike">
                <a:solidFill>
                  <a:schemeClr val="dk1"/>
                </a:solidFill>
                <a:latin typeface="Calibri"/>
                <a:ea typeface="Calibri"/>
                <a:cs typeface="Calibri"/>
                <a:sym typeface="Calibri"/>
              </a:rPr>
              <a:t> </a:t>
            </a:r>
            <a:r>
              <a:rPr b="0" i="0" lang="en-US" sz="1400" u="none" cap="none" strike="noStrike">
                <a:solidFill>
                  <a:schemeClr val="dk1"/>
                </a:solidFill>
                <a:latin typeface="Trebuchet MS"/>
                <a:ea typeface="Trebuchet MS"/>
                <a:cs typeface="Trebuchet MS"/>
                <a:sym typeface="Trebuchet MS"/>
              </a:rPr>
              <a:t>(2005).</a:t>
            </a:r>
            <a:br>
              <a:rPr b="0" i="0" lang="en-US" sz="1400" u="none" cap="none" strike="noStrike">
                <a:solidFill>
                  <a:schemeClr val="dk1"/>
                </a:solidFill>
                <a:latin typeface="Trebuchet MS"/>
                <a:ea typeface="Trebuchet MS"/>
                <a:cs typeface="Trebuchet MS"/>
                <a:sym typeface="Trebuchet MS"/>
              </a:rPr>
            </a:br>
            <a:r>
              <a:rPr b="0" i="0" lang="en-US" sz="1400" u="none" cap="none" strike="noStrike">
                <a:solidFill>
                  <a:schemeClr val="dk1"/>
                </a:solidFill>
                <a:latin typeface="Trebuchet MS"/>
                <a:ea typeface="Trebuchet MS"/>
                <a:cs typeface="Trebuchet MS"/>
                <a:sym typeface="Trebuchet MS"/>
              </a:rPr>
              <a:t>Elements of Earth Science: Earth's Atmosphere, Weather, and Climate [Full Video]. Available from http://www.discoveryeducation.com/ </a:t>
            </a:r>
            <a:endParaRPr b="0" i="0" sz="1600" u="none" cap="none" strike="noStrike">
              <a:solidFill>
                <a:schemeClr val="dk1"/>
              </a:solidFill>
              <a:latin typeface="Tahoma"/>
              <a:ea typeface="Tahoma"/>
              <a:cs typeface="Tahoma"/>
              <a:sym typeface="Tahoma"/>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01625" y="228600"/>
            <a:ext cx="8510587"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00"/>
              </a:buClr>
              <a:buFont typeface="Arial"/>
              <a:buNone/>
            </a:pPr>
            <a:r>
              <a:rPr b="0" i="0" lang="en-US" sz="2800" u="none" cap="none" strike="noStrike">
                <a:solidFill>
                  <a:srgbClr val="FFFF00"/>
                </a:solidFill>
                <a:latin typeface="Arial"/>
                <a:ea typeface="Arial"/>
                <a:cs typeface="Arial"/>
                <a:sym typeface="Arial"/>
              </a:rPr>
              <a:t>Atmosphere- a layer of gases that surround the earth</a:t>
            </a:r>
            <a:endParaRPr/>
          </a:p>
        </p:txBody>
      </p:sp>
      <p:pic>
        <p:nvPicPr>
          <p:cNvPr id="178" name="Google Shape;178;p27"/>
          <p:cNvPicPr preferRelativeResize="0"/>
          <p:nvPr>
            <p:ph idx="1" type="body"/>
          </p:nvPr>
        </p:nvPicPr>
        <p:blipFill rotWithShape="1">
          <a:blip r:embed="rId3">
            <a:alphaModFix/>
          </a:blip>
          <a:srcRect b="0" l="11216" r="11215" t="0"/>
          <a:stretch/>
        </p:blipFill>
        <p:spPr>
          <a:xfrm>
            <a:off x="301625" y="1676400"/>
            <a:ext cx="8540750" cy="442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Font typeface="Arial"/>
              <a:buNone/>
            </a:pPr>
            <a:r>
              <a:rPr b="1" i="0" lang="en-US" sz="4400" u="none" cap="none" strike="noStrike">
                <a:solidFill>
                  <a:schemeClr val="hlink"/>
                </a:solidFill>
                <a:latin typeface="Arial"/>
                <a:ea typeface="Arial"/>
                <a:cs typeface="Arial"/>
                <a:sym typeface="Arial"/>
              </a:rPr>
              <a:t>Troposphere</a:t>
            </a:r>
            <a:endParaRPr/>
          </a:p>
        </p:txBody>
      </p:sp>
      <p:sp>
        <p:nvSpPr>
          <p:cNvPr id="184" name="Google Shape;184;p28"/>
          <p:cNvSpPr txBox="1"/>
          <p:nvPr>
            <p:ph idx="1" type="body"/>
          </p:nvPr>
        </p:nvSpPr>
        <p:spPr>
          <a:xfrm>
            <a:off x="152400" y="2895600"/>
            <a:ext cx="5867400" cy="3810000"/>
          </a:xfrm>
          <a:prstGeom prst="rect">
            <a:avLst/>
          </a:prstGeom>
          <a:no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chemeClr val="dk1"/>
              </a:buClr>
              <a:buSzPts val="2800"/>
              <a:buFont typeface="Arial"/>
              <a:buNone/>
            </a:pPr>
            <a:r>
              <a:t/>
            </a:r>
            <a:endParaRPr b="1" i="0" sz="2800" u="none" cap="none" strike="noStrike">
              <a:solidFill>
                <a:srgbClr val="222268"/>
              </a:solidFill>
              <a:latin typeface="Architects Daughter"/>
              <a:ea typeface="Architects Daughter"/>
              <a:cs typeface="Architects Daughter"/>
              <a:sym typeface="Architects Daughter"/>
            </a:endParaRPr>
          </a:p>
          <a:p>
            <a:pPr indent="-165100" lvl="0"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Architects Daughter"/>
              <a:ea typeface="Architects Daughter"/>
              <a:cs typeface="Architects Daughter"/>
              <a:sym typeface="Architects Daughter"/>
            </a:endParaRPr>
          </a:p>
          <a:p>
            <a:pPr indent="-165100" lvl="0" marL="342900" marR="0" rtl="0" algn="l">
              <a:spcBef>
                <a:spcPts val="560"/>
              </a:spcBef>
              <a:spcAft>
                <a:spcPts val="0"/>
              </a:spcAft>
              <a:buClr>
                <a:schemeClr val="dk1"/>
              </a:buClr>
              <a:buSzPts val="2800"/>
              <a:buFont typeface="Arial"/>
              <a:buNone/>
            </a:pPr>
            <a:r>
              <a:t/>
            </a:r>
            <a:endParaRPr b="1" i="0" sz="2800" u="none" cap="none" strike="noStrike">
              <a:solidFill>
                <a:schemeClr val="dk1"/>
              </a:solidFill>
              <a:latin typeface="Architects Daughter"/>
              <a:ea typeface="Architects Daughter"/>
              <a:cs typeface="Architects Daughter"/>
              <a:sym typeface="Architects Daughter"/>
            </a:endParaRPr>
          </a:p>
        </p:txBody>
      </p:sp>
      <p:pic>
        <p:nvPicPr>
          <p:cNvPr id="185" name="Google Shape;185;p28"/>
          <p:cNvPicPr preferRelativeResize="0"/>
          <p:nvPr/>
        </p:nvPicPr>
        <p:blipFill rotWithShape="1">
          <a:blip r:embed="rId3">
            <a:alphaModFix/>
          </a:blip>
          <a:srcRect b="0" l="0" r="0" t="0"/>
          <a:stretch/>
        </p:blipFill>
        <p:spPr>
          <a:xfrm>
            <a:off x="1295400" y="6400800"/>
            <a:ext cx="304800" cy="304800"/>
          </a:xfrm>
          <a:prstGeom prst="rect">
            <a:avLst/>
          </a:prstGeom>
          <a:noFill/>
          <a:ln>
            <a:noFill/>
          </a:ln>
        </p:spPr>
      </p:pic>
      <p:sp>
        <p:nvSpPr>
          <p:cNvPr id="186" name="Google Shape;186;p28"/>
          <p:cNvSpPr txBox="1"/>
          <p:nvPr/>
        </p:nvSpPr>
        <p:spPr>
          <a:xfrm>
            <a:off x="152400" y="838200"/>
            <a:ext cx="8763000" cy="2954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Font typeface="Arial"/>
              <a:buNone/>
            </a:pPr>
            <a:r>
              <a:rPr b="0" i="0" lang="en-US" sz="2400" u="none" cap="none" strike="noStrike">
                <a:solidFill>
                  <a:srgbClr val="FF0000"/>
                </a:solidFill>
                <a:latin typeface="Arial"/>
                <a:ea typeface="Arial"/>
                <a:cs typeface="Arial"/>
                <a:sym typeface="Arial"/>
              </a:rPr>
              <a:t>• bottom layer → from Earth’s surface to about </a:t>
            </a:r>
            <a:r>
              <a:rPr b="1" i="0" lang="en-US" sz="3200" u="sng" cap="none" strike="noStrike">
                <a:solidFill>
                  <a:srgbClr val="224B50"/>
                </a:solidFill>
                <a:latin typeface="Arial"/>
                <a:ea typeface="Arial"/>
                <a:cs typeface="Arial"/>
                <a:sym typeface="Arial"/>
              </a:rPr>
              <a:t>12 kilometers altitude  </a:t>
            </a:r>
            <a:r>
              <a:rPr b="0" i="0" lang="en-US" sz="2400" u="none" cap="none" strike="noStrike">
                <a:solidFill>
                  <a:srgbClr val="FF0000"/>
                </a:solidFill>
                <a:latin typeface="Arial"/>
                <a:ea typeface="Arial"/>
                <a:cs typeface="Arial"/>
                <a:sym typeface="Arial"/>
              </a:rPr>
              <a:t>(0 to 7.5 miles)</a:t>
            </a:r>
            <a:endParaRPr/>
          </a:p>
          <a:p>
            <a:pPr indent="0" lvl="0" marL="0" marR="0" rtl="0" algn="l">
              <a:lnSpc>
                <a:spcPct val="100000"/>
              </a:lnSpc>
              <a:spcBef>
                <a:spcPts val="0"/>
              </a:spcBef>
              <a:spcAft>
                <a:spcPts val="0"/>
              </a:spcAft>
              <a:buClr>
                <a:srgbClr val="00B050"/>
              </a:buClr>
              <a:buFont typeface="Arial"/>
              <a:buNone/>
            </a:pPr>
            <a:r>
              <a:rPr b="0" i="0" lang="en-US" sz="2400" u="none" cap="none" strike="noStrike">
                <a:solidFill>
                  <a:srgbClr val="00B050"/>
                </a:solidFill>
                <a:latin typeface="Arial"/>
                <a:ea typeface="Arial"/>
                <a:cs typeface="Arial"/>
                <a:sym typeface="Arial"/>
              </a:rPr>
              <a:t>• </a:t>
            </a:r>
            <a:r>
              <a:rPr b="1" i="0" lang="en-US" sz="3200" u="sng" cap="none" strike="noStrike">
                <a:solidFill>
                  <a:srgbClr val="224B50"/>
                </a:solidFill>
                <a:latin typeface="Arial"/>
                <a:ea typeface="Arial"/>
                <a:cs typeface="Arial"/>
                <a:sym typeface="Arial"/>
              </a:rPr>
              <a:t>where we live &amp; weather happens</a:t>
            </a:r>
            <a:r>
              <a:rPr b="0" i="0" lang="en-US" sz="2400" u="none" cap="none" strike="noStrike">
                <a:solidFill>
                  <a:srgbClr val="00B050"/>
                </a:solidFill>
                <a:latin typeface="Arial"/>
                <a:ea typeface="Arial"/>
                <a:cs typeface="Arial"/>
                <a:sym typeface="Arial"/>
              </a:rPr>
              <a:t>, clouds form, air moves a lot here →it’s turbulent and well-mixed     </a:t>
            </a:r>
            <a:r>
              <a:rPr b="1" i="1" lang="en-US" sz="2400" u="none" cap="none" strike="noStrike">
                <a:solidFill>
                  <a:srgbClr val="222268"/>
                </a:solidFill>
                <a:latin typeface="Architects Daughter"/>
                <a:ea typeface="Architects Daughter"/>
                <a:cs typeface="Architects Daughter"/>
                <a:sym typeface="Architects Daughter"/>
              </a:rPr>
              <a:t>Tropo</a:t>
            </a:r>
            <a:r>
              <a:rPr b="1" i="0" lang="en-US" sz="2400" u="none" cap="none" strike="noStrike">
                <a:solidFill>
                  <a:srgbClr val="222268"/>
                </a:solidFill>
                <a:latin typeface="Architects Daughter"/>
                <a:ea typeface="Architects Daughter"/>
                <a:cs typeface="Architects Daughter"/>
                <a:sym typeface="Architects Daughter"/>
              </a:rPr>
              <a:t> = turning or changing</a:t>
            </a:r>
            <a:endParaRPr b="0" i="0" sz="2400" u="none" cap="none" strike="noStrike">
              <a:solidFill>
                <a:srgbClr val="00B050"/>
              </a:solidFill>
              <a:latin typeface="Arial"/>
              <a:ea typeface="Arial"/>
              <a:cs typeface="Arial"/>
              <a:sym typeface="Arial"/>
            </a:endParaRPr>
          </a:p>
          <a:p>
            <a:pPr indent="0" lvl="0" marL="0" marR="0" rtl="0" algn="l">
              <a:lnSpc>
                <a:spcPct val="100000"/>
              </a:lnSpc>
              <a:spcBef>
                <a:spcPts val="0"/>
              </a:spcBef>
              <a:spcAft>
                <a:spcPts val="0"/>
              </a:spcAft>
              <a:buClr>
                <a:srgbClr val="00B0F0"/>
              </a:buClr>
              <a:buFont typeface="Arial"/>
              <a:buNone/>
            </a:pPr>
            <a:r>
              <a:rPr b="0" i="0" lang="en-US" sz="2400" u="none" cap="none" strike="noStrike">
                <a:solidFill>
                  <a:srgbClr val="00B0F0"/>
                </a:solidFill>
                <a:latin typeface="Arial"/>
                <a:ea typeface="Arial"/>
                <a:cs typeface="Arial"/>
                <a:sym typeface="Arial"/>
              </a:rPr>
              <a:t>• </a:t>
            </a:r>
            <a:r>
              <a:rPr b="1" i="0" lang="en-US" sz="3200" u="sng" cap="none" strike="noStrike">
                <a:solidFill>
                  <a:srgbClr val="224B50"/>
                </a:solidFill>
                <a:latin typeface="Arial"/>
                <a:ea typeface="Arial"/>
                <a:cs typeface="Arial"/>
                <a:sym typeface="Arial"/>
              </a:rPr>
              <a:t>gets colder with increasing altitude</a:t>
            </a:r>
            <a:r>
              <a:rPr b="0" i="0" lang="en-US" sz="3200" u="none" cap="none" strike="noStrike">
                <a:solidFill>
                  <a:srgbClr val="00B0F0"/>
                </a:solidFill>
                <a:latin typeface="Arial"/>
                <a:ea typeface="Arial"/>
                <a:cs typeface="Arial"/>
                <a:sym typeface="Arial"/>
              </a:rPr>
              <a:t>…to </a:t>
            </a:r>
            <a:r>
              <a:rPr b="0" i="0" lang="en-US" sz="2400" u="none" cap="none" strike="noStrike">
                <a:solidFill>
                  <a:srgbClr val="00B0F0"/>
                </a:solidFill>
                <a:latin typeface="Arial"/>
                <a:ea typeface="Arial"/>
                <a:cs typeface="Arial"/>
                <a:sym typeface="Arial"/>
              </a:rPr>
              <a:t>about   -55</a:t>
            </a:r>
            <a:r>
              <a:rPr b="0" baseline="30000" i="0" lang="en-US" sz="2400" u="none" cap="none" strike="noStrike">
                <a:solidFill>
                  <a:srgbClr val="00B0F0"/>
                </a:solidFill>
                <a:latin typeface="Arial"/>
                <a:ea typeface="Arial"/>
                <a:cs typeface="Arial"/>
                <a:sym typeface="Arial"/>
              </a:rPr>
              <a:t>0 </a:t>
            </a:r>
            <a:r>
              <a:rPr b="0" i="0" lang="en-US" sz="2400" u="none" cap="none" strike="noStrike">
                <a:solidFill>
                  <a:srgbClr val="00B0F0"/>
                </a:solidFill>
                <a:latin typeface="Arial"/>
                <a:ea typeface="Arial"/>
                <a:cs typeface="Arial"/>
                <a:sym typeface="Arial"/>
              </a:rPr>
              <a:t>C  (-67</a:t>
            </a:r>
            <a:r>
              <a:rPr b="0" baseline="30000" i="0" lang="en-US" sz="2400" u="none" cap="none" strike="noStrike">
                <a:solidFill>
                  <a:srgbClr val="00B0F0"/>
                </a:solidFill>
                <a:latin typeface="Arial"/>
                <a:ea typeface="Arial"/>
                <a:cs typeface="Arial"/>
                <a:sym typeface="Arial"/>
              </a:rPr>
              <a:t>0 </a:t>
            </a:r>
            <a:r>
              <a:rPr b="0" i="0" lang="en-US" sz="2400" u="none" cap="none" strike="noStrike">
                <a:solidFill>
                  <a:srgbClr val="00B0F0"/>
                </a:solidFill>
                <a:latin typeface="Arial"/>
                <a:ea typeface="Arial"/>
                <a:cs typeface="Arial"/>
                <a:sym typeface="Arial"/>
              </a:rPr>
              <a:t>F) at the top  (tropopause)</a:t>
            </a:r>
            <a:endParaRPr/>
          </a:p>
          <a:p>
            <a:pPr indent="0" lvl="0" marL="0" marR="0" rtl="0" algn="l">
              <a:lnSpc>
                <a:spcPct val="100000"/>
              </a:lnSpc>
              <a:spcBef>
                <a:spcPts val="0"/>
              </a:spcBef>
              <a:spcAft>
                <a:spcPts val="0"/>
              </a:spcAft>
              <a:buClr>
                <a:srgbClr val="00B0F0"/>
              </a:buClr>
              <a:buFont typeface="Arial"/>
              <a:buNone/>
            </a:pPr>
            <a:r>
              <a:rPr b="0" i="0" lang="en-US" sz="2400" u="none" cap="none" strike="noStrike">
                <a:solidFill>
                  <a:srgbClr val="00B0F0"/>
                </a:solidFill>
                <a:latin typeface="Arial"/>
                <a:ea typeface="Arial"/>
                <a:cs typeface="Arial"/>
                <a:sym typeface="Arial"/>
              </a:rPr>
              <a:t>Think about how it gets colder on a mountain.</a:t>
            </a:r>
            <a:endParaRPr b="0" i="0" sz="2000" u="none" cap="none" strike="noStrike">
              <a:solidFill>
                <a:srgbClr val="00B0F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rgbClr val="00B0F0"/>
              </a:solidFill>
              <a:latin typeface="Arial"/>
              <a:ea typeface="Arial"/>
              <a:cs typeface="Arial"/>
              <a:sym typeface="Arial"/>
            </a:endParaRPr>
          </a:p>
        </p:txBody>
      </p:sp>
      <p:pic>
        <p:nvPicPr>
          <p:cNvPr descr="C:\Users\Kendrew\AppData\Local\Microsoft\Windows\Temporary Internet Files\Content.IE5\QT5AS896\MM900336398[1].gif" id="187" name="Google Shape;187;p28"/>
          <p:cNvPicPr preferRelativeResize="0"/>
          <p:nvPr/>
        </p:nvPicPr>
        <p:blipFill rotWithShape="1">
          <a:blip r:embed="rId4">
            <a:alphaModFix/>
          </a:blip>
          <a:srcRect b="0" l="0" r="0" t="0"/>
          <a:stretch/>
        </p:blipFill>
        <p:spPr>
          <a:xfrm>
            <a:off x="457200" y="6019800"/>
            <a:ext cx="609600" cy="609600"/>
          </a:xfrm>
          <a:prstGeom prst="rect">
            <a:avLst/>
          </a:prstGeom>
          <a:noFill/>
          <a:ln>
            <a:noFill/>
          </a:ln>
        </p:spPr>
      </p:pic>
      <p:pic>
        <p:nvPicPr>
          <p:cNvPr descr="Clouds__storm__large.jpg" id="188" name="Google Shape;188;p28"/>
          <p:cNvPicPr preferRelativeResize="0"/>
          <p:nvPr/>
        </p:nvPicPr>
        <p:blipFill rotWithShape="1">
          <a:blip r:embed="rId5">
            <a:alphaModFix/>
          </a:blip>
          <a:srcRect b="0" l="0" r="0" t="0"/>
          <a:stretch/>
        </p:blipFill>
        <p:spPr>
          <a:xfrm>
            <a:off x="4343400" y="4017962"/>
            <a:ext cx="4267200" cy="2611437"/>
          </a:xfrm>
          <a:prstGeom prst="rect">
            <a:avLst/>
          </a:prstGeom>
          <a:noFill/>
          <a:ln>
            <a:noFill/>
          </a:ln>
        </p:spPr>
      </p:pic>
      <p:pic>
        <p:nvPicPr>
          <p:cNvPr descr="wind.png" id="189" name="Google Shape;189;p28"/>
          <p:cNvPicPr preferRelativeResize="0"/>
          <p:nvPr/>
        </p:nvPicPr>
        <p:blipFill rotWithShape="1">
          <a:blip r:embed="rId6">
            <a:alphaModFix/>
          </a:blip>
          <a:srcRect b="0" l="0" r="0" t="0"/>
          <a:stretch/>
        </p:blipFill>
        <p:spPr>
          <a:xfrm>
            <a:off x="1143000" y="4191000"/>
            <a:ext cx="2552700" cy="22177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457200" y="0"/>
            <a:ext cx="82296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hlink"/>
              </a:buClr>
              <a:buFont typeface="Arial"/>
              <a:buNone/>
            </a:pPr>
            <a:r>
              <a:rPr b="1" i="0" lang="en-US" sz="4400" u="none" cap="none" strike="noStrike">
                <a:solidFill>
                  <a:schemeClr val="hlink"/>
                </a:solidFill>
                <a:latin typeface="Arial"/>
                <a:ea typeface="Arial"/>
                <a:cs typeface="Arial"/>
                <a:sym typeface="Arial"/>
              </a:rPr>
              <a:t>Troposphere</a:t>
            </a:r>
            <a:endParaRPr/>
          </a:p>
        </p:txBody>
      </p:sp>
      <p:sp>
        <p:nvSpPr>
          <p:cNvPr id="195" name="Google Shape;195;p29"/>
          <p:cNvSpPr txBox="1"/>
          <p:nvPr>
            <p:ph idx="1" type="body"/>
          </p:nvPr>
        </p:nvSpPr>
        <p:spPr>
          <a:xfrm>
            <a:off x="228600" y="1295400"/>
            <a:ext cx="38100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chitects Daughter"/>
              <a:buChar char="•"/>
            </a:pPr>
            <a:r>
              <a:rPr b="1" i="0" lang="en-US" sz="2400" u="none" cap="none" strike="noStrike">
                <a:solidFill>
                  <a:schemeClr val="dk1"/>
                </a:solidFill>
                <a:latin typeface="Architects Daughter"/>
                <a:ea typeface="Architects Daughter"/>
                <a:cs typeface="Architects Daughter"/>
                <a:sym typeface="Architects Daughter"/>
              </a:rPr>
              <a:t>most of atmosphere’s mass is here → the densest layer because gravitational pull is stronger here</a:t>
            </a:r>
            <a:endParaRPr/>
          </a:p>
          <a:p>
            <a:pPr indent="-342900" lvl="0" marL="342900" marR="0" rtl="0" algn="l">
              <a:lnSpc>
                <a:spcPct val="100000"/>
              </a:lnSpc>
              <a:spcBef>
                <a:spcPts val="480"/>
              </a:spcBef>
              <a:spcAft>
                <a:spcPts val="0"/>
              </a:spcAft>
              <a:buClr>
                <a:srgbClr val="00B050"/>
              </a:buClr>
              <a:buSzPts val="2400"/>
              <a:buFont typeface="Architects Daughter"/>
              <a:buChar char="•"/>
            </a:pPr>
            <a:r>
              <a:rPr b="1" i="0" lang="en-US" sz="2400" u="none" cap="none" strike="noStrike">
                <a:solidFill>
                  <a:srgbClr val="00B050"/>
                </a:solidFill>
                <a:latin typeface="Architects Daughter"/>
                <a:ea typeface="Architects Daughter"/>
                <a:cs typeface="Architects Daughter"/>
                <a:sym typeface="Architects Daughter"/>
              </a:rPr>
              <a:t>Jet stream is in upper troposphere &amp; lower stratosphere…</a:t>
            </a:r>
            <a:endParaRPr/>
          </a:p>
          <a:p>
            <a:pPr indent="-342900" lvl="0" marL="342900" marR="0" rtl="0" algn="l">
              <a:lnSpc>
                <a:spcPct val="100000"/>
              </a:lnSpc>
              <a:spcBef>
                <a:spcPts val="480"/>
              </a:spcBef>
              <a:spcAft>
                <a:spcPts val="0"/>
              </a:spcAft>
              <a:buClr>
                <a:schemeClr val="dk1"/>
              </a:buClr>
              <a:buSzPts val="2400"/>
              <a:buFont typeface="Architects Daughter"/>
              <a:buChar char="•"/>
            </a:pPr>
            <a:r>
              <a:rPr b="1" i="0" lang="en-US" sz="2400" u="none" cap="none" strike="noStrike">
                <a:solidFill>
                  <a:schemeClr val="dk1"/>
                </a:solidFill>
                <a:latin typeface="Architects Daughter"/>
                <a:ea typeface="Architects Daughter"/>
                <a:cs typeface="Architects Daughter"/>
                <a:sym typeface="Architects Daughter"/>
              </a:rPr>
              <a:t>Airplanes do not fly higher than about 11 km …~7 miles up</a:t>
            </a:r>
            <a:endParaRPr/>
          </a:p>
        </p:txBody>
      </p:sp>
      <p:pic>
        <p:nvPicPr>
          <p:cNvPr descr="hawaii 007.JPG" id="196" name="Google Shape;196;p29"/>
          <p:cNvPicPr preferRelativeResize="0"/>
          <p:nvPr>
            <p:ph idx="2" type="clipArt"/>
          </p:nvPr>
        </p:nvPicPr>
        <p:blipFill rotWithShape="1">
          <a:blip r:embed="rId3">
            <a:alphaModFix/>
          </a:blip>
          <a:srcRect b="0" l="0" r="0" t="0"/>
          <a:stretch/>
        </p:blipFill>
        <p:spPr>
          <a:xfrm>
            <a:off x="4343400" y="2895600"/>
            <a:ext cx="4343400" cy="3790950"/>
          </a:xfrm>
          <a:prstGeom prst="rect">
            <a:avLst/>
          </a:prstGeom>
          <a:noFill/>
          <a:ln>
            <a:noFill/>
          </a:ln>
        </p:spPr>
      </p:pic>
      <p:pic>
        <p:nvPicPr>
          <p:cNvPr descr="629341main_Earth_jet_stream.jpg" id="197" name="Google Shape;197;p29"/>
          <p:cNvPicPr preferRelativeResize="0"/>
          <p:nvPr/>
        </p:nvPicPr>
        <p:blipFill rotWithShape="1">
          <a:blip r:embed="rId4">
            <a:alphaModFix/>
          </a:blip>
          <a:srcRect b="0" l="0" r="0" t="0"/>
          <a:stretch/>
        </p:blipFill>
        <p:spPr>
          <a:xfrm>
            <a:off x="4267200" y="228600"/>
            <a:ext cx="4419600" cy="248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457200" y="274637"/>
            <a:ext cx="8229600" cy="15541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0" i="0" lang="en-US" sz="3200" u="none" cap="none" strike="noStrike">
                <a:solidFill>
                  <a:schemeClr val="dk2"/>
                </a:solidFill>
                <a:latin typeface="Arial"/>
                <a:ea typeface="Arial"/>
                <a:cs typeface="Arial"/>
                <a:sym typeface="Arial"/>
              </a:rPr>
              <a:t>Video clip about flying in the stratosphere</a:t>
            </a:r>
            <a:br>
              <a:rPr b="0" i="0" lang="en-US" sz="3200" u="none" cap="none" strike="noStrike">
                <a:solidFill>
                  <a:schemeClr val="dk2"/>
                </a:solidFill>
                <a:latin typeface="Arial"/>
                <a:ea typeface="Arial"/>
                <a:cs typeface="Arial"/>
                <a:sym typeface="Arial"/>
              </a:rPr>
            </a:br>
            <a:r>
              <a:rPr b="0" i="0" lang="en-US" sz="3200" u="none" cap="none" strike="noStrike">
                <a:solidFill>
                  <a:srgbClr val="00B0F0"/>
                </a:solidFill>
                <a:latin typeface="Arial"/>
                <a:ea typeface="Arial"/>
                <a:cs typeface="Arial"/>
                <a:sym typeface="Arial"/>
              </a:rPr>
              <a:t> </a:t>
            </a:r>
            <a:r>
              <a:rPr b="0" i="0" lang="en-US" sz="2800" u="none" cap="none" strike="noStrike">
                <a:solidFill>
                  <a:srgbClr val="00B0F0"/>
                </a:solidFill>
                <a:latin typeface="Arial"/>
                <a:ea typeface="Arial"/>
                <a:cs typeface="Arial"/>
                <a:sym typeface="Arial"/>
              </a:rPr>
              <a:t>Use my username: </a:t>
            </a:r>
            <a:r>
              <a:rPr b="0" i="1" lang="en-US" sz="2800" u="none" cap="none" strike="noStrike">
                <a:solidFill>
                  <a:schemeClr val="dk1"/>
                </a:solidFill>
                <a:latin typeface="Arial"/>
                <a:ea typeface="Arial"/>
                <a:cs typeface="Arial"/>
                <a:sym typeface="Arial"/>
              </a:rPr>
              <a:t>kendrewi</a:t>
            </a:r>
            <a:r>
              <a:rPr b="0" i="0" lang="en-US" sz="2800" u="none" cap="none" strike="noStrike">
                <a:solidFill>
                  <a:schemeClr val="dk1"/>
                </a:solidFill>
                <a:latin typeface="Arial"/>
                <a:ea typeface="Arial"/>
                <a:cs typeface="Arial"/>
                <a:sym typeface="Arial"/>
              </a:rPr>
              <a:t> </a:t>
            </a:r>
            <a:r>
              <a:rPr b="0" i="0" lang="en-US" sz="2800" u="none" cap="none" strike="noStrike">
                <a:solidFill>
                  <a:srgbClr val="00B0F0"/>
                </a:solidFill>
                <a:latin typeface="Arial"/>
                <a:ea typeface="Arial"/>
                <a:cs typeface="Arial"/>
                <a:sym typeface="Arial"/>
              </a:rPr>
              <a:t>and password: </a:t>
            </a:r>
            <a:r>
              <a:rPr b="0" i="1" lang="en-US" sz="2800" u="none" cap="none" strike="noStrike">
                <a:solidFill>
                  <a:schemeClr val="dk1"/>
                </a:solidFill>
                <a:latin typeface="Arial"/>
                <a:ea typeface="Arial"/>
                <a:cs typeface="Arial"/>
                <a:sym typeface="Arial"/>
              </a:rPr>
              <a:t>science</a:t>
            </a:r>
            <a:r>
              <a:rPr b="0" i="0" lang="en-US" sz="2800" u="none" cap="none" strike="noStrike">
                <a:solidFill>
                  <a:srgbClr val="00B0F0"/>
                </a:solidFill>
                <a:latin typeface="Arial"/>
                <a:ea typeface="Arial"/>
                <a:cs typeface="Arial"/>
                <a:sym typeface="Arial"/>
              </a:rPr>
              <a:t> to access United Streaming.</a:t>
            </a:r>
            <a:endParaRPr/>
          </a:p>
        </p:txBody>
      </p:sp>
      <p:sp>
        <p:nvSpPr>
          <p:cNvPr id="203" name="Google Shape;203;p30"/>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204" name="Google Shape;204;p30"/>
          <p:cNvSpPr/>
          <p:nvPr>
            <p:ph idx="2" type="clipArt"/>
          </p:nvPr>
        </p:nvSpPr>
        <p:spPr>
          <a:xfrm>
            <a:off x="4648200" y="1600200"/>
            <a:ext cx="4038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id="205" name="Google Shape;205;p30"/>
          <p:cNvPicPr preferRelativeResize="0"/>
          <p:nvPr/>
        </p:nvPicPr>
        <p:blipFill rotWithShape="1">
          <a:blip r:embed="rId3">
            <a:alphaModFix/>
          </a:blip>
          <a:srcRect b="0" l="0" r="0" t="0"/>
          <a:stretch/>
        </p:blipFill>
        <p:spPr>
          <a:xfrm>
            <a:off x="1143000" y="2057400"/>
            <a:ext cx="7162800" cy="4008437"/>
          </a:xfrm>
          <a:prstGeom prst="rect">
            <a:avLst/>
          </a:prstGeom>
          <a:noFill/>
          <a:ln>
            <a:noFill/>
          </a:ln>
        </p:spPr>
      </p:pic>
      <p:sp>
        <p:nvSpPr>
          <p:cNvPr id="206" name="Google Shape;206;p30"/>
          <p:cNvSpPr txBox="1"/>
          <p:nvPr/>
        </p:nvSpPr>
        <p:spPr>
          <a:xfrm>
            <a:off x="990600" y="6324600"/>
            <a:ext cx="77724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200" u="sng">
                <a:solidFill>
                  <a:schemeClr val="hlink"/>
                </a:solidFill>
                <a:latin typeface="Tahoma"/>
                <a:ea typeface="Tahoma"/>
                <a:cs typeface="Tahoma"/>
                <a:sym typeface="Tahoma"/>
                <a:hlinkClick r:id="rId4"/>
              </a:rPr>
              <a:t>http://player.discoveryeducation.com/index.cfm?guidAssetId=D23E822Hyperlink</a:t>
            </a:r>
            <a:endParaRPr/>
          </a:p>
          <a:p>
            <a:pPr indent="0" lvl="0" marL="0" marR="0" rtl="0" algn="l">
              <a:lnSpc>
                <a:spcPct val="100000"/>
              </a:lnSpc>
              <a:spcBef>
                <a:spcPts val="0"/>
              </a:spcBef>
              <a:spcAft>
                <a:spcPts val="0"/>
              </a:spcAft>
              <a:buNone/>
            </a:pPr>
            <a:r>
              <a:t/>
            </a:r>
            <a:endParaRPr b="0" i="0" sz="1200" u="sng">
              <a:solidFill>
                <a:schemeClr val="hlink"/>
              </a:solidFill>
              <a:latin typeface="Tahoma"/>
              <a:ea typeface="Tahoma"/>
              <a:cs typeface="Tahoma"/>
              <a:sym typeface="Tahoma"/>
              <a:hlinkClick r:id="rId5"/>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57200" y="0"/>
            <a:ext cx="8229600" cy="1066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hlink"/>
              </a:buClr>
              <a:buFont typeface="Arial"/>
              <a:buNone/>
            </a:pPr>
            <a:r>
              <a:rPr b="1" i="0" lang="en-US" sz="4400" u="none" cap="none" strike="noStrike">
                <a:solidFill>
                  <a:schemeClr val="hlink"/>
                </a:solidFill>
                <a:latin typeface="Arial"/>
                <a:ea typeface="Arial"/>
                <a:cs typeface="Arial"/>
                <a:sym typeface="Arial"/>
              </a:rPr>
              <a:t>Stratosphere</a:t>
            </a:r>
            <a:endParaRPr/>
          </a:p>
        </p:txBody>
      </p:sp>
      <p:sp>
        <p:nvSpPr>
          <p:cNvPr id="212" name="Google Shape;212;p31"/>
          <p:cNvSpPr txBox="1"/>
          <p:nvPr>
            <p:ph idx="1" type="body"/>
          </p:nvPr>
        </p:nvSpPr>
        <p:spPr>
          <a:xfrm>
            <a:off x="0" y="762000"/>
            <a:ext cx="5867400" cy="609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800"/>
              <a:buFont typeface="Comic Sans MS"/>
              <a:buChar char="•"/>
            </a:pPr>
            <a:r>
              <a:rPr b="0" i="0" lang="en-US" sz="2800" u="none" cap="none" strike="noStrike">
                <a:solidFill>
                  <a:srgbClr val="FF0000"/>
                </a:solidFill>
                <a:latin typeface="Comic Sans MS"/>
                <a:ea typeface="Comic Sans MS"/>
                <a:cs typeface="Comic Sans MS"/>
                <a:sym typeface="Comic Sans MS"/>
              </a:rPr>
              <a:t>above the troposphere</a:t>
            </a:r>
            <a:endParaRPr/>
          </a:p>
          <a:p>
            <a:pPr indent="-342900" lvl="0" marL="342900" marR="0" rtl="0" algn="l">
              <a:lnSpc>
                <a:spcPct val="100000"/>
              </a:lnSpc>
              <a:spcBef>
                <a:spcPts val="560"/>
              </a:spcBef>
              <a:spcAft>
                <a:spcPts val="0"/>
              </a:spcAft>
              <a:buClr>
                <a:srgbClr val="6B6BCF"/>
              </a:buClr>
              <a:buSzPts val="2800"/>
              <a:buFont typeface="Comic Sans MS"/>
              <a:buChar char="•"/>
            </a:pPr>
            <a:r>
              <a:rPr b="0" i="0" lang="en-US" sz="2800" u="none" cap="none" strike="noStrike">
                <a:solidFill>
                  <a:srgbClr val="6B6BCF"/>
                </a:solidFill>
                <a:latin typeface="Comic Sans MS"/>
                <a:ea typeface="Comic Sans MS"/>
                <a:cs typeface="Comic Sans MS"/>
                <a:sym typeface="Comic Sans MS"/>
              </a:rPr>
              <a:t>You can see where it begins because large cumulonimbus storm clouds reach into and stop at the lower stratosphere </a:t>
            </a:r>
            <a:endParaRPr/>
          </a:p>
          <a:p>
            <a:pPr indent="-342900" lvl="0" marL="342900" marR="0" rtl="0" algn="l">
              <a:lnSpc>
                <a:spcPct val="100000"/>
              </a:lnSpc>
              <a:spcBef>
                <a:spcPts val="560"/>
              </a:spcBef>
              <a:spcAft>
                <a:spcPts val="0"/>
              </a:spcAft>
              <a:buClr>
                <a:srgbClr val="00B050"/>
              </a:buClr>
              <a:buSzPts val="2800"/>
              <a:buFont typeface="Comic Sans MS"/>
              <a:buChar char="•"/>
            </a:pPr>
            <a:r>
              <a:rPr b="1" i="0" lang="en-US" sz="2800" u="sng" cap="none" strike="noStrike">
                <a:solidFill>
                  <a:srgbClr val="00B050"/>
                </a:solidFill>
                <a:latin typeface="Comic Sans MS"/>
                <a:ea typeface="Comic Sans MS"/>
                <a:cs typeface="Comic Sans MS"/>
                <a:sym typeface="Comic Sans MS"/>
              </a:rPr>
              <a:t>Extends to ~50 km (31 mi)</a:t>
            </a:r>
            <a:endParaRPr/>
          </a:p>
          <a:p>
            <a:pPr indent="-342900" lvl="0" marL="342900" marR="0" rtl="0" algn="l">
              <a:lnSpc>
                <a:spcPct val="100000"/>
              </a:lnSpc>
              <a:spcBef>
                <a:spcPts val="560"/>
              </a:spcBef>
              <a:spcAft>
                <a:spcPts val="0"/>
              </a:spcAft>
              <a:buClr>
                <a:srgbClr val="FFC000"/>
              </a:buClr>
              <a:buSzPts val="2800"/>
              <a:buFont typeface="Comic Sans MS"/>
              <a:buChar char="•"/>
            </a:pPr>
            <a:r>
              <a:rPr b="1" i="0" lang="en-US" sz="2800" u="sng" cap="none" strike="noStrike">
                <a:solidFill>
                  <a:srgbClr val="FFC000"/>
                </a:solidFill>
                <a:latin typeface="Comic Sans MS"/>
                <a:ea typeface="Comic Sans MS"/>
                <a:cs typeface="Comic Sans MS"/>
                <a:sym typeface="Comic Sans MS"/>
              </a:rPr>
              <a:t>Way less air pressure here…less mass above, less density and less gravitational force </a:t>
            </a:r>
            <a:endParaRPr/>
          </a:p>
          <a:p>
            <a:pPr indent="-342900" lvl="0" marL="342900" marR="0" rtl="0" algn="l">
              <a:lnSpc>
                <a:spcPct val="100000"/>
              </a:lnSpc>
              <a:spcBef>
                <a:spcPts val="640"/>
              </a:spcBef>
              <a:spcAft>
                <a:spcPts val="0"/>
              </a:spcAft>
              <a:buClr>
                <a:srgbClr val="00B050"/>
              </a:buClr>
              <a:buSzPts val="3200"/>
              <a:buFont typeface="Comic Sans MS"/>
              <a:buChar char="•"/>
            </a:pPr>
            <a:r>
              <a:rPr b="0" baseline="-25000" i="1" lang="en-US" sz="3200" u="none" cap="none" strike="noStrike">
                <a:solidFill>
                  <a:srgbClr val="00B050"/>
                </a:solidFill>
                <a:latin typeface="Comic Sans MS"/>
                <a:ea typeface="Comic Sans MS"/>
                <a:cs typeface="Comic Sans MS"/>
                <a:sym typeface="Comic Sans MS"/>
              </a:rPr>
              <a:t>Strato</a:t>
            </a:r>
            <a:r>
              <a:rPr b="0" baseline="-25000" i="0" lang="en-US" sz="3200" u="none" cap="none" strike="noStrike">
                <a:solidFill>
                  <a:srgbClr val="00B050"/>
                </a:solidFill>
                <a:latin typeface="Comic Sans MS"/>
                <a:ea typeface="Comic Sans MS"/>
                <a:cs typeface="Comic Sans MS"/>
                <a:sym typeface="Comic Sans MS"/>
              </a:rPr>
              <a:t> = layer or “spreading out” ...air</a:t>
            </a:r>
            <a:r>
              <a:rPr b="0" i="0" lang="en-US" sz="3200" u="none" cap="none" strike="noStrike">
                <a:solidFill>
                  <a:srgbClr val="00B050"/>
                </a:solidFill>
                <a:latin typeface="Comic Sans MS"/>
                <a:ea typeface="Comic Sans MS"/>
                <a:cs typeface="Comic Sans MS"/>
                <a:sym typeface="Comic Sans MS"/>
              </a:rPr>
              <a:t> </a:t>
            </a:r>
            <a:r>
              <a:rPr b="0" i="0" lang="en-US" sz="2400" u="none" cap="none" strike="noStrike">
                <a:solidFill>
                  <a:srgbClr val="00B050"/>
                </a:solidFill>
                <a:latin typeface="Comic Sans MS"/>
                <a:ea typeface="Comic Sans MS"/>
                <a:cs typeface="Comic Sans MS"/>
                <a:sym typeface="Comic Sans MS"/>
              </a:rPr>
              <a:t>does not move a lot here</a:t>
            </a:r>
            <a:endParaRPr b="0" baseline="-25000" i="0" sz="2400" u="none" cap="none" strike="noStrike">
              <a:solidFill>
                <a:srgbClr val="00B050"/>
              </a:solidFill>
              <a:latin typeface="Comic Sans MS"/>
              <a:ea typeface="Comic Sans MS"/>
              <a:cs typeface="Comic Sans MS"/>
              <a:sym typeface="Comic Sans MS"/>
            </a:endParaRPr>
          </a:p>
          <a:p>
            <a:pPr indent="-190500" lvl="0" marL="342900" marR="0" rtl="0" algn="l">
              <a:spcBef>
                <a:spcPts val="480"/>
              </a:spcBef>
              <a:spcAft>
                <a:spcPts val="0"/>
              </a:spcAft>
              <a:buClr>
                <a:schemeClr val="dk1"/>
              </a:buClr>
              <a:buSzPts val="2400"/>
              <a:buFont typeface="Arial"/>
              <a:buNone/>
            </a:pPr>
            <a:r>
              <a:t/>
            </a:r>
            <a:endParaRPr b="0" baseline="-25000" i="0" sz="2400" u="none" cap="none" strike="noStrike">
              <a:solidFill>
                <a:srgbClr val="00B050"/>
              </a:solidFill>
              <a:latin typeface="Comic Sans MS"/>
              <a:ea typeface="Comic Sans MS"/>
              <a:cs typeface="Comic Sans MS"/>
              <a:sym typeface="Comic Sans MS"/>
            </a:endParaRPr>
          </a:p>
        </p:txBody>
      </p:sp>
      <p:pic>
        <p:nvPicPr>
          <p:cNvPr descr="Ozone_layer__location_in_atmosphere_of__large.jpg" id="213" name="Google Shape;213;p31"/>
          <p:cNvPicPr preferRelativeResize="0"/>
          <p:nvPr/>
        </p:nvPicPr>
        <p:blipFill rotWithShape="1">
          <a:blip r:embed="rId3">
            <a:alphaModFix/>
          </a:blip>
          <a:srcRect b="0" l="0" r="0" t="0"/>
          <a:stretch/>
        </p:blipFill>
        <p:spPr>
          <a:xfrm>
            <a:off x="5638800" y="1524000"/>
            <a:ext cx="3200400" cy="398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Arial"/>
              <a:ea typeface="Arial"/>
              <a:cs typeface="Arial"/>
              <a:sym typeface="Arial"/>
            </a:endParaRPr>
          </a:p>
        </p:txBody>
      </p:sp>
      <p:sp>
        <p:nvSpPr>
          <p:cNvPr id="219" name="Google Shape;219;p32"/>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220" name="Google Shape;220;p32"/>
          <p:cNvSpPr/>
          <p:nvPr>
            <p:ph idx="2" type="clipArt"/>
          </p:nvPr>
        </p:nvSpPr>
        <p:spPr>
          <a:xfrm>
            <a:off x="4648200" y="1600200"/>
            <a:ext cx="4038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descr="Summer 2010_clouds_waves 020.JPG" id="221" name="Google Shape;221;p32"/>
          <p:cNvPicPr preferRelativeResize="0"/>
          <p:nvPr/>
        </p:nvPicPr>
        <p:blipFill rotWithShape="1">
          <a:blip r:embed="rId3">
            <a:alphaModFix/>
          </a:blip>
          <a:srcRect b="0" l="0" r="0" t="0"/>
          <a:stretch/>
        </p:blipFill>
        <p:spPr>
          <a:xfrm>
            <a:off x="381000" y="304800"/>
            <a:ext cx="8331200" cy="624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92D050"/>
              </a:buClr>
              <a:buFont typeface="Arial"/>
              <a:buNone/>
            </a:pPr>
            <a:r>
              <a:rPr b="1" i="0" lang="en-US" sz="5400" u="none" cap="none" strike="noStrike">
                <a:solidFill>
                  <a:srgbClr val="92D050"/>
                </a:solidFill>
                <a:latin typeface="Arial"/>
                <a:ea typeface="Arial"/>
                <a:cs typeface="Arial"/>
                <a:sym typeface="Arial"/>
              </a:rPr>
              <a:t>Stratosphere</a:t>
            </a:r>
            <a:endParaRPr/>
          </a:p>
        </p:txBody>
      </p:sp>
      <p:sp>
        <p:nvSpPr>
          <p:cNvPr id="227" name="Google Shape;227;p33"/>
          <p:cNvSpPr txBox="1"/>
          <p:nvPr>
            <p:ph idx="1" type="body"/>
          </p:nvPr>
        </p:nvSpPr>
        <p:spPr>
          <a:xfrm>
            <a:off x="457200" y="1295400"/>
            <a:ext cx="5791200" cy="48307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6B6BCF"/>
              </a:buClr>
              <a:buSzPts val="3200"/>
              <a:buFont typeface="Comic Sans MS"/>
              <a:buChar char="•"/>
            </a:pPr>
            <a:r>
              <a:rPr b="1" i="0" lang="en-US" sz="3200" u="sng" cap="none" strike="noStrike">
                <a:solidFill>
                  <a:srgbClr val="6B6BCF"/>
                </a:solidFill>
                <a:latin typeface="Comic Sans MS"/>
                <a:ea typeface="Comic Sans MS"/>
                <a:cs typeface="Comic Sans MS"/>
                <a:sym typeface="Comic Sans MS"/>
              </a:rPr>
              <a:t>OZONE is formed in this layer….O</a:t>
            </a:r>
            <a:r>
              <a:rPr b="1" baseline="-25000" i="0" lang="en-US" sz="3200" u="sng" cap="none" strike="noStrike">
                <a:solidFill>
                  <a:srgbClr val="6B6BCF"/>
                </a:solidFill>
                <a:latin typeface="Comic Sans MS"/>
                <a:ea typeface="Comic Sans MS"/>
                <a:cs typeface="Comic Sans MS"/>
                <a:sym typeface="Comic Sans MS"/>
              </a:rPr>
              <a:t>3 </a:t>
            </a:r>
            <a:r>
              <a:rPr b="1" i="0" lang="en-US" sz="3200" u="sng" cap="none" strike="noStrike">
                <a:solidFill>
                  <a:srgbClr val="6B6BCF"/>
                </a:solidFill>
                <a:latin typeface="Comic Sans MS"/>
                <a:ea typeface="Comic Sans MS"/>
                <a:cs typeface="Comic Sans MS"/>
                <a:sym typeface="Comic Sans MS"/>
              </a:rPr>
              <a:t>absorbs most UV radiation from sun</a:t>
            </a:r>
            <a:endParaRPr/>
          </a:p>
          <a:p>
            <a:pPr indent="-342900" lvl="0" marL="342900" marR="0" rtl="0" algn="ctr">
              <a:lnSpc>
                <a:spcPct val="100000"/>
              </a:lnSpc>
              <a:spcBef>
                <a:spcPts val="640"/>
              </a:spcBef>
              <a:spcAft>
                <a:spcPts val="0"/>
              </a:spcAft>
              <a:buClr>
                <a:srgbClr val="00B050"/>
              </a:buClr>
              <a:buSzPts val="3200"/>
              <a:buFont typeface="Comic Sans MS"/>
              <a:buChar char="•"/>
            </a:pPr>
            <a:r>
              <a:rPr b="1" i="0" lang="en-US" sz="3200" u="sng" cap="none" strike="noStrike">
                <a:solidFill>
                  <a:srgbClr val="00B050"/>
                </a:solidFill>
                <a:latin typeface="Comic Sans MS"/>
                <a:ea typeface="Comic Sans MS"/>
                <a:cs typeface="Comic Sans MS"/>
                <a:sym typeface="Comic Sans MS"/>
              </a:rPr>
              <a:t>temperatures </a:t>
            </a:r>
            <a:r>
              <a:rPr b="1" i="0" lang="en-US" sz="3200" u="sng" cap="none" strike="noStrike">
                <a:solidFill>
                  <a:srgbClr val="C00000"/>
                </a:solidFill>
                <a:latin typeface="Comic Sans MS"/>
                <a:ea typeface="Comic Sans MS"/>
                <a:cs typeface="Comic Sans MS"/>
                <a:sym typeface="Comic Sans MS"/>
              </a:rPr>
              <a:t>increase</a:t>
            </a:r>
            <a:r>
              <a:rPr b="1" i="0" lang="en-US" sz="3200" u="sng" cap="none" strike="noStrike">
                <a:solidFill>
                  <a:srgbClr val="00B050"/>
                </a:solidFill>
                <a:latin typeface="Comic Sans MS"/>
                <a:ea typeface="Comic Sans MS"/>
                <a:cs typeface="Comic Sans MS"/>
                <a:sym typeface="Comic Sans MS"/>
              </a:rPr>
              <a:t> with altitude</a:t>
            </a:r>
            <a:r>
              <a:rPr b="1" i="0" lang="en-US" sz="3200" u="none" cap="none" strike="noStrike">
                <a:solidFill>
                  <a:srgbClr val="00B050"/>
                </a:solidFill>
                <a:latin typeface="Comic Sans MS"/>
                <a:ea typeface="Comic Sans MS"/>
                <a:cs typeface="Comic Sans MS"/>
                <a:sym typeface="Comic Sans MS"/>
              </a:rPr>
              <a:t> in the stratosphere because of ozone. </a:t>
            </a:r>
            <a:endParaRPr/>
          </a:p>
        </p:txBody>
      </p:sp>
      <p:pic>
        <p:nvPicPr>
          <p:cNvPr descr="ozone-molecule.jpg" id="228" name="Google Shape;228;p33"/>
          <p:cNvPicPr preferRelativeResize="0"/>
          <p:nvPr/>
        </p:nvPicPr>
        <p:blipFill rotWithShape="1">
          <a:blip r:embed="rId3">
            <a:alphaModFix/>
          </a:blip>
          <a:srcRect b="0" l="0" r="0" t="0"/>
          <a:stretch/>
        </p:blipFill>
        <p:spPr>
          <a:xfrm rot="480000">
            <a:off x="6157912" y="1030287"/>
            <a:ext cx="2359025" cy="2730500"/>
          </a:xfrm>
          <a:prstGeom prst="rect">
            <a:avLst/>
          </a:prstGeom>
          <a:noFill/>
          <a:ln>
            <a:noFill/>
          </a:ln>
        </p:spPr>
      </p:pic>
      <p:sp>
        <p:nvSpPr>
          <p:cNvPr id="229" name="Google Shape;229;p33"/>
          <p:cNvSpPr txBox="1"/>
          <p:nvPr/>
        </p:nvSpPr>
        <p:spPr>
          <a:xfrm>
            <a:off x="381000" y="5105400"/>
            <a:ext cx="6477000" cy="1384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As ozone molecules absorb UV they get energized, move faster and produce heat</a:t>
            </a:r>
            <a:endParaRPr/>
          </a:p>
        </p:txBody>
      </p:sp>
      <p:sp>
        <p:nvSpPr>
          <p:cNvPr id="230" name="Google Shape;230;p33"/>
          <p:cNvSpPr txBox="1"/>
          <p:nvPr/>
        </p:nvSpPr>
        <p:spPr>
          <a:xfrm>
            <a:off x="6781800" y="4267200"/>
            <a:ext cx="1676400" cy="7080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2000" u="none">
                <a:solidFill>
                  <a:schemeClr val="dk1"/>
                </a:solidFill>
                <a:latin typeface="Tahoma"/>
                <a:ea typeface="Tahoma"/>
                <a:cs typeface="Tahoma"/>
                <a:sym typeface="Tahoma"/>
              </a:rPr>
              <a:t>Is ozone good or bad?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457200" y="274637"/>
            <a:ext cx="8229600" cy="17827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0" i="0" lang="en-US" sz="3200" u="none" cap="none" strike="noStrike">
                <a:solidFill>
                  <a:schemeClr val="dk2"/>
                </a:solidFill>
                <a:latin typeface="Arial"/>
                <a:ea typeface="Arial"/>
                <a:cs typeface="Arial"/>
                <a:sym typeface="Arial"/>
              </a:rPr>
              <a:t>Video clip about ozone! </a:t>
            </a:r>
            <a:endParaRPr/>
          </a:p>
        </p:txBody>
      </p:sp>
      <p:pic>
        <p:nvPicPr>
          <p:cNvPr id="236" name="Google Shape;236;p34"/>
          <p:cNvPicPr preferRelativeResize="0"/>
          <p:nvPr/>
        </p:nvPicPr>
        <p:blipFill rotWithShape="1">
          <a:blip r:embed="rId3">
            <a:alphaModFix/>
          </a:blip>
          <a:srcRect b="0" l="0" r="0" t="0"/>
          <a:stretch/>
        </p:blipFill>
        <p:spPr>
          <a:xfrm>
            <a:off x="1143000" y="1981200"/>
            <a:ext cx="6477000" cy="3767137"/>
          </a:xfrm>
          <a:prstGeom prst="rect">
            <a:avLst/>
          </a:prstGeom>
          <a:noFill/>
          <a:ln>
            <a:noFill/>
          </a:ln>
        </p:spPr>
      </p:pic>
      <p:sp>
        <p:nvSpPr>
          <p:cNvPr id="237" name="Google Shape;237;p34"/>
          <p:cNvSpPr txBox="1"/>
          <p:nvPr/>
        </p:nvSpPr>
        <p:spPr>
          <a:xfrm>
            <a:off x="228600" y="6400800"/>
            <a:ext cx="8534400" cy="2460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Tahoma"/>
              <a:buNone/>
            </a:pPr>
            <a:r>
              <a:rPr b="0" i="0" lang="en-US" sz="1000" u="sng">
                <a:solidFill>
                  <a:schemeClr val="hlink"/>
                </a:solidFill>
                <a:latin typeface="Tahoma"/>
                <a:ea typeface="Tahoma"/>
                <a:cs typeface="Tahoma"/>
                <a:sym typeface="Tahoma"/>
                <a:hlinkClick r:id="rId4"/>
              </a:rPr>
              <a:t>http://player.discoveryeducation.com/index.cfm?guidAssetId=E320368D-9247-4FDC-9949-3B7E8983E67E&amp;blnFromSearch=1&amp;productcode=DSC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louds">
  <a:themeElements>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