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24" r:id="rId6"/>
    <p:sldId id="313" r:id="rId7"/>
    <p:sldId id="311" r:id="rId8"/>
    <p:sldId id="312" r:id="rId9"/>
    <p:sldId id="314" r:id="rId10"/>
    <p:sldId id="315" r:id="rId11"/>
    <p:sldId id="316" r:id="rId12"/>
    <p:sldId id="318" r:id="rId13"/>
    <p:sldId id="325"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09C84-A022-4E2D-92EA-E27604FFBD24}" type="doc">
      <dgm:prSet loTypeId="urn:microsoft.com/office/officeart/2005/8/layout/hList6" loCatId="list" qsTypeId="urn:microsoft.com/office/officeart/2005/8/quickstyle/simple2" qsCatId="simple" csTypeId="urn:microsoft.com/office/officeart/2005/8/colors/colorful3" csCatId="colorful" phldr="1"/>
      <dgm:spPr/>
      <dgm:t>
        <a:bodyPr/>
        <a:lstStyle/>
        <a:p>
          <a:endParaRPr lang="en-IN"/>
        </a:p>
      </dgm:t>
    </dgm:pt>
    <dgm:pt modelId="{2AE13473-20AC-42A4-847F-8F73FCD0630E}">
      <dgm:prSet phldrT="[Text]" custT="1"/>
      <dgm:spPr/>
      <dgm:t>
        <a:bodyPr anchor="ctr" anchorCtr="0"/>
        <a:lstStyle/>
        <a:p>
          <a:r>
            <a:rPr lang="en-IN" sz="3600" dirty="0">
              <a:latin typeface="Berlin Sans FB" panose="020E0602020502020306" pitchFamily="34" charset="0"/>
            </a:rPr>
            <a:t>Based on Application</a:t>
          </a:r>
        </a:p>
      </dgm:t>
    </dgm:pt>
    <dgm:pt modelId="{D327E559-2F8F-4D3D-A66C-5CB333742098}" type="parTrans" cxnId="{B4CC88DB-9499-433F-8C4D-B6F7D89668B0}">
      <dgm:prSet/>
      <dgm:spPr/>
      <dgm:t>
        <a:bodyPr/>
        <a:lstStyle/>
        <a:p>
          <a:endParaRPr lang="en-IN"/>
        </a:p>
      </dgm:t>
    </dgm:pt>
    <dgm:pt modelId="{A5A893C5-BAFD-4C4F-B808-A234E2CA00D0}" type="sibTrans" cxnId="{B4CC88DB-9499-433F-8C4D-B6F7D89668B0}">
      <dgm:prSet/>
      <dgm:spPr/>
      <dgm:t>
        <a:bodyPr/>
        <a:lstStyle/>
        <a:p>
          <a:endParaRPr lang="en-IN"/>
        </a:p>
      </dgm:t>
    </dgm:pt>
    <dgm:pt modelId="{D1E16284-E184-46D5-B94D-5FB248662074}">
      <dgm:prSet phldrT="[Text]" custT="1"/>
      <dgm:spPr/>
      <dgm:t>
        <a:bodyPr anchor="ctr" anchorCtr="0"/>
        <a:lstStyle/>
        <a:p>
          <a:r>
            <a:rPr lang="en-IN" sz="2800" dirty="0">
              <a:latin typeface="Berlin Sans FB" panose="020E0602020502020306" pitchFamily="34" charset="0"/>
            </a:rPr>
            <a:t>Step-Up (Ns&gt;Np)</a:t>
          </a:r>
        </a:p>
      </dgm:t>
    </dgm:pt>
    <dgm:pt modelId="{331E6632-67C6-4976-943E-76DE4DFBC4C2}" type="parTrans" cxnId="{268ABF06-E5BB-41D6-B2CF-550DE94B6C84}">
      <dgm:prSet/>
      <dgm:spPr/>
      <dgm:t>
        <a:bodyPr/>
        <a:lstStyle/>
        <a:p>
          <a:endParaRPr lang="en-IN"/>
        </a:p>
      </dgm:t>
    </dgm:pt>
    <dgm:pt modelId="{02B85933-77F1-4894-B503-01AA229D4B30}" type="sibTrans" cxnId="{268ABF06-E5BB-41D6-B2CF-550DE94B6C84}">
      <dgm:prSet/>
      <dgm:spPr/>
      <dgm:t>
        <a:bodyPr/>
        <a:lstStyle/>
        <a:p>
          <a:endParaRPr lang="en-IN"/>
        </a:p>
      </dgm:t>
    </dgm:pt>
    <dgm:pt modelId="{31BEE7E7-FE4E-4C47-A4B7-B74C7CD07608}">
      <dgm:prSet phldrT="[Text]" custT="1"/>
      <dgm:spPr/>
      <dgm:t>
        <a:bodyPr anchor="ctr" anchorCtr="0"/>
        <a:lstStyle/>
        <a:p>
          <a:r>
            <a:rPr lang="en-IN" sz="2800" dirty="0">
              <a:latin typeface="Berlin Sans FB" panose="020E0602020502020306" pitchFamily="34" charset="0"/>
            </a:rPr>
            <a:t>Step-Down (Np&gt;Ns)</a:t>
          </a:r>
          <a:endParaRPr lang="en-IN" sz="3200" dirty="0">
            <a:latin typeface="Berlin Sans FB" panose="020E0602020502020306" pitchFamily="34" charset="0"/>
          </a:endParaRPr>
        </a:p>
      </dgm:t>
    </dgm:pt>
    <dgm:pt modelId="{470D08FC-5101-42C4-8010-0D0C5AE71941}" type="parTrans" cxnId="{ADA29FCC-4BBF-46BA-9D07-7BBDCAC384FC}">
      <dgm:prSet/>
      <dgm:spPr/>
      <dgm:t>
        <a:bodyPr/>
        <a:lstStyle/>
        <a:p>
          <a:endParaRPr lang="en-IN"/>
        </a:p>
      </dgm:t>
    </dgm:pt>
    <dgm:pt modelId="{58268EDE-C4B6-44BE-B8BC-2DEE8B57EFBD}" type="sibTrans" cxnId="{ADA29FCC-4BBF-46BA-9D07-7BBDCAC384FC}">
      <dgm:prSet/>
      <dgm:spPr/>
      <dgm:t>
        <a:bodyPr/>
        <a:lstStyle/>
        <a:p>
          <a:endParaRPr lang="en-IN"/>
        </a:p>
      </dgm:t>
    </dgm:pt>
    <dgm:pt modelId="{33E19D8C-72B3-4DD5-9497-EA6A26C5E0FD}">
      <dgm:prSet phldrT="[Text]" custT="1"/>
      <dgm:spPr/>
      <dgm:t>
        <a:bodyPr anchor="ctr" anchorCtr="0"/>
        <a:lstStyle/>
        <a:p>
          <a:r>
            <a:rPr lang="en-IN" sz="3600" dirty="0">
              <a:latin typeface="Berlin Sans FB" panose="020E0602020502020306" pitchFamily="34" charset="0"/>
            </a:rPr>
            <a:t>Based on Construction</a:t>
          </a:r>
        </a:p>
      </dgm:t>
    </dgm:pt>
    <dgm:pt modelId="{69B98CFD-0268-475C-BE03-246B6DB89E1C}" type="parTrans" cxnId="{E93CCF78-B941-4F8E-9AC0-F60C854ED5F7}">
      <dgm:prSet/>
      <dgm:spPr/>
      <dgm:t>
        <a:bodyPr/>
        <a:lstStyle/>
        <a:p>
          <a:endParaRPr lang="en-IN"/>
        </a:p>
      </dgm:t>
    </dgm:pt>
    <dgm:pt modelId="{FBCB0ABC-7841-4D33-AE33-4EBCE5F866BA}" type="sibTrans" cxnId="{E93CCF78-B941-4F8E-9AC0-F60C854ED5F7}">
      <dgm:prSet/>
      <dgm:spPr/>
      <dgm:t>
        <a:bodyPr/>
        <a:lstStyle/>
        <a:p>
          <a:endParaRPr lang="en-IN"/>
        </a:p>
      </dgm:t>
    </dgm:pt>
    <dgm:pt modelId="{83A39DB3-2AFD-4E4B-97A3-C72F61DEBA60}">
      <dgm:prSet phldrT="[Text]" custT="1"/>
      <dgm:spPr/>
      <dgm:t>
        <a:bodyPr anchor="ctr" anchorCtr="0"/>
        <a:lstStyle/>
        <a:p>
          <a:r>
            <a:rPr lang="en-IN" sz="2800" dirty="0">
              <a:latin typeface="Berlin Sans FB" panose="020E0602020502020306" pitchFamily="34" charset="0"/>
            </a:rPr>
            <a:t>Core Type</a:t>
          </a:r>
        </a:p>
      </dgm:t>
    </dgm:pt>
    <dgm:pt modelId="{EF0D09DE-BDCD-4BFF-A351-608CB559B0E0}" type="parTrans" cxnId="{533C26B7-8CAB-4FDA-9B0B-A12D48D8B881}">
      <dgm:prSet/>
      <dgm:spPr/>
      <dgm:t>
        <a:bodyPr/>
        <a:lstStyle/>
        <a:p>
          <a:endParaRPr lang="en-IN"/>
        </a:p>
      </dgm:t>
    </dgm:pt>
    <dgm:pt modelId="{9E211EB9-4404-4947-9A37-E3161A81CB0A}" type="sibTrans" cxnId="{533C26B7-8CAB-4FDA-9B0B-A12D48D8B881}">
      <dgm:prSet/>
      <dgm:spPr/>
      <dgm:t>
        <a:bodyPr/>
        <a:lstStyle/>
        <a:p>
          <a:endParaRPr lang="en-IN"/>
        </a:p>
      </dgm:t>
    </dgm:pt>
    <dgm:pt modelId="{3BD9B086-6D9E-4CC6-BAA9-3C859296A3EE}">
      <dgm:prSet phldrT="[Text]" custT="1"/>
      <dgm:spPr/>
      <dgm:t>
        <a:bodyPr anchor="ctr" anchorCtr="0"/>
        <a:lstStyle/>
        <a:p>
          <a:r>
            <a:rPr lang="en-IN" sz="2800" dirty="0">
              <a:latin typeface="Berlin Sans FB" panose="020E0602020502020306" pitchFamily="34" charset="0"/>
            </a:rPr>
            <a:t>Shell Type</a:t>
          </a:r>
        </a:p>
      </dgm:t>
    </dgm:pt>
    <dgm:pt modelId="{9DCBC6C4-876A-4553-A4B3-923D6ED86D89}" type="parTrans" cxnId="{99EC5C74-A977-462B-A804-A8529C224C54}">
      <dgm:prSet/>
      <dgm:spPr/>
      <dgm:t>
        <a:bodyPr/>
        <a:lstStyle/>
        <a:p>
          <a:endParaRPr lang="en-IN"/>
        </a:p>
      </dgm:t>
    </dgm:pt>
    <dgm:pt modelId="{E289F074-5220-4680-95A3-60E394F9EE0D}" type="sibTrans" cxnId="{99EC5C74-A977-462B-A804-A8529C224C54}">
      <dgm:prSet/>
      <dgm:spPr/>
      <dgm:t>
        <a:bodyPr/>
        <a:lstStyle/>
        <a:p>
          <a:endParaRPr lang="en-IN"/>
        </a:p>
      </dgm:t>
    </dgm:pt>
    <dgm:pt modelId="{29A4C71A-DC9A-4374-A41C-E9A1814BC58D}" type="pres">
      <dgm:prSet presAssocID="{33F09C84-A022-4E2D-92EA-E27604FFBD24}" presName="Name0" presStyleCnt="0">
        <dgm:presLayoutVars>
          <dgm:dir/>
          <dgm:resizeHandles val="exact"/>
        </dgm:presLayoutVars>
      </dgm:prSet>
      <dgm:spPr/>
      <dgm:t>
        <a:bodyPr/>
        <a:lstStyle/>
        <a:p>
          <a:endParaRPr lang="en-US"/>
        </a:p>
      </dgm:t>
    </dgm:pt>
    <dgm:pt modelId="{DFE9B3E1-C5C2-437A-9F23-FEDCFDB38E44}" type="pres">
      <dgm:prSet presAssocID="{2AE13473-20AC-42A4-847F-8F73FCD0630E}" presName="node" presStyleLbl="node1" presStyleIdx="0" presStyleCnt="2" custScaleX="2000000">
        <dgm:presLayoutVars>
          <dgm:bulletEnabled val="1"/>
        </dgm:presLayoutVars>
      </dgm:prSet>
      <dgm:spPr/>
      <dgm:t>
        <a:bodyPr/>
        <a:lstStyle/>
        <a:p>
          <a:endParaRPr lang="en-US"/>
        </a:p>
      </dgm:t>
    </dgm:pt>
    <dgm:pt modelId="{D26594F0-79E8-4BD1-9B18-4CAA4D7662D6}" type="pres">
      <dgm:prSet presAssocID="{A5A893C5-BAFD-4C4F-B808-A234E2CA00D0}" presName="sibTrans" presStyleCnt="0"/>
      <dgm:spPr/>
    </dgm:pt>
    <dgm:pt modelId="{3174AEF5-9A8E-442F-91B2-C007AC403032}" type="pres">
      <dgm:prSet presAssocID="{33E19D8C-72B3-4DD5-9497-EA6A26C5E0FD}" presName="node" presStyleLbl="node1" presStyleIdx="1" presStyleCnt="2" custScaleX="2000000">
        <dgm:presLayoutVars>
          <dgm:bulletEnabled val="1"/>
        </dgm:presLayoutVars>
      </dgm:prSet>
      <dgm:spPr/>
      <dgm:t>
        <a:bodyPr/>
        <a:lstStyle/>
        <a:p>
          <a:endParaRPr lang="en-US"/>
        </a:p>
      </dgm:t>
    </dgm:pt>
  </dgm:ptLst>
  <dgm:cxnLst>
    <dgm:cxn modelId="{B4CC88DB-9499-433F-8C4D-B6F7D89668B0}" srcId="{33F09C84-A022-4E2D-92EA-E27604FFBD24}" destId="{2AE13473-20AC-42A4-847F-8F73FCD0630E}" srcOrd="0" destOrd="0" parTransId="{D327E559-2F8F-4D3D-A66C-5CB333742098}" sibTransId="{A5A893C5-BAFD-4C4F-B808-A234E2CA00D0}"/>
    <dgm:cxn modelId="{FA07FF69-742C-4E99-AEF2-1785976ABF1A}" type="presOf" srcId="{31BEE7E7-FE4E-4C47-A4B7-B74C7CD07608}" destId="{DFE9B3E1-C5C2-437A-9F23-FEDCFDB38E44}" srcOrd="0" destOrd="2" presId="urn:microsoft.com/office/officeart/2005/8/layout/hList6"/>
    <dgm:cxn modelId="{99EC5C74-A977-462B-A804-A8529C224C54}" srcId="{33E19D8C-72B3-4DD5-9497-EA6A26C5E0FD}" destId="{3BD9B086-6D9E-4CC6-BAA9-3C859296A3EE}" srcOrd="1" destOrd="0" parTransId="{9DCBC6C4-876A-4553-A4B3-923D6ED86D89}" sibTransId="{E289F074-5220-4680-95A3-60E394F9EE0D}"/>
    <dgm:cxn modelId="{0BAAC2A1-B09D-42F8-A20A-44E810A39076}" type="presOf" srcId="{3BD9B086-6D9E-4CC6-BAA9-3C859296A3EE}" destId="{3174AEF5-9A8E-442F-91B2-C007AC403032}" srcOrd="0" destOrd="2" presId="urn:microsoft.com/office/officeart/2005/8/layout/hList6"/>
    <dgm:cxn modelId="{C890AA4A-61EA-42B2-882B-37207C128F9F}" type="presOf" srcId="{D1E16284-E184-46D5-B94D-5FB248662074}" destId="{DFE9B3E1-C5C2-437A-9F23-FEDCFDB38E44}" srcOrd="0" destOrd="1" presId="urn:microsoft.com/office/officeart/2005/8/layout/hList6"/>
    <dgm:cxn modelId="{D365D770-75AC-402A-B3C1-1CC25812C45B}" type="presOf" srcId="{2AE13473-20AC-42A4-847F-8F73FCD0630E}" destId="{DFE9B3E1-C5C2-437A-9F23-FEDCFDB38E44}" srcOrd="0" destOrd="0" presId="urn:microsoft.com/office/officeart/2005/8/layout/hList6"/>
    <dgm:cxn modelId="{268ABF06-E5BB-41D6-B2CF-550DE94B6C84}" srcId="{2AE13473-20AC-42A4-847F-8F73FCD0630E}" destId="{D1E16284-E184-46D5-B94D-5FB248662074}" srcOrd="0" destOrd="0" parTransId="{331E6632-67C6-4976-943E-76DE4DFBC4C2}" sibTransId="{02B85933-77F1-4894-B503-01AA229D4B30}"/>
    <dgm:cxn modelId="{979D0261-A89B-4056-ACFC-9A34802A0532}" type="presOf" srcId="{83A39DB3-2AFD-4E4B-97A3-C72F61DEBA60}" destId="{3174AEF5-9A8E-442F-91B2-C007AC403032}" srcOrd="0" destOrd="1" presId="urn:microsoft.com/office/officeart/2005/8/layout/hList6"/>
    <dgm:cxn modelId="{ADA29FCC-4BBF-46BA-9D07-7BBDCAC384FC}" srcId="{2AE13473-20AC-42A4-847F-8F73FCD0630E}" destId="{31BEE7E7-FE4E-4C47-A4B7-B74C7CD07608}" srcOrd="1" destOrd="0" parTransId="{470D08FC-5101-42C4-8010-0D0C5AE71941}" sibTransId="{58268EDE-C4B6-44BE-B8BC-2DEE8B57EFBD}"/>
    <dgm:cxn modelId="{533C26B7-8CAB-4FDA-9B0B-A12D48D8B881}" srcId="{33E19D8C-72B3-4DD5-9497-EA6A26C5E0FD}" destId="{83A39DB3-2AFD-4E4B-97A3-C72F61DEBA60}" srcOrd="0" destOrd="0" parTransId="{EF0D09DE-BDCD-4BFF-A351-608CB559B0E0}" sibTransId="{9E211EB9-4404-4947-9A37-E3161A81CB0A}"/>
    <dgm:cxn modelId="{9B488CE5-21AC-47F2-AD23-D74DAA208FE9}" type="presOf" srcId="{33E19D8C-72B3-4DD5-9497-EA6A26C5E0FD}" destId="{3174AEF5-9A8E-442F-91B2-C007AC403032}" srcOrd="0" destOrd="0" presId="urn:microsoft.com/office/officeart/2005/8/layout/hList6"/>
    <dgm:cxn modelId="{73D521BE-FA38-422F-B821-40480FF5FA4C}" type="presOf" srcId="{33F09C84-A022-4E2D-92EA-E27604FFBD24}" destId="{29A4C71A-DC9A-4374-A41C-E9A1814BC58D}" srcOrd="0" destOrd="0" presId="urn:microsoft.com/office/officeart/2005/8/layout/hList6"/>
    <dgm:cxn modelId="{E93CCF78-B941-4F8E-9AC0-F60C854ED5F7}" srcId="{33F09C84-A022-4E2D-92EA-E27604FFBD24}" destId="{33E19D8C-72B3-4DD5-9497-EA6A26C5E0FD}" srcOrd="1" destOrd="0" parTransId="{69B98CFD-0268-475C-BE03-246B6DB89E1C}" sibTransId="{FBCB0ABC-7841-4D33-AE33-4EBCE5F866BA}"/>
    <dgm:cxn modelId="{7872C83D-EF02-4D01-ABB2-C7CE078D2C55}" type="presParOf" srcId="{29A4C71A-DC9A-4374-A41C-E9A1814BC58D}" destId="{DFE9B3E1-C5C2-437A-9F23-FEDCFDB38E44}" srcOrd="0" destOrd="0" presId="urn:microsoft.com/office/officeart/2005/8/layout/hList6"/>
    <dgm:cxn modelId="{F37A614F-A9E9-4AAA-997E-134D8DABF5A8}" type="presParOf" srcId="{29A4C71A-DC9A-4374-A41C-E9A1814BC58D}" destId="{D26594F0-79E8-4BD1-9B18-4CAA4D7662D6}" srcOrd="1" destOrd="0" presId="urn:microsoft.com/office/officeart/2005/8/layout/hList6"/>
    <dgm:cxn modelId="{FCFB8DD9-5A51-47DA-AA12-E19379DFF725}" type="presParOf" srcId="{29A4C71A-DC9A-4374-A41C-E9A1814BC58D}" destId="{3174AEF5-9A8E-442F-91B2-C007AC403032}"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55C001-EC98-4B46-98AD-C236D2BB0C4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IN"/>
        </a:p>
      </dgm:t>
    </dgm:pt>
    <dgm:pt modelId="{BCEE91D4-FC59-4093-A939-D06A6C91A418}">
      <dgm:prSet phldrT="[Text]"/>
      <dgm:spPr/>
      <dgm:t>
        <a:bodyPr/>
        <a:lstStyle/>
        <a:p>
          <a:r>
            <a:rPr lang="en-IN" dirty="0">
              <a:latin typeface="Berlin Sans FB" panose="020E0602020502020306" pitchFamily="34" charset="0"/>
            </a:rPr>
            <a:t>Core Type</a:t>
          </a:r>
        </a:p>
      </dgm:t>
    </dgm:pt>
    <dgm:pt modelId="{A5A1C88C-A457-49FD-A3A4-68A0EAB4B257}" type="parTrans" cxnId="{C81F9155-1617-445A-AE9D-2EAEA897D99D}">
      <dgm:prSet/>
      <dgm:spPr/>
      <dgm:t>
        <a:bodyPr/>
        <a:lstStyle/>
        <a:p>
          <a:endParaRPr lang="en-IN"/>
        </a:p>
      </dgm:t>
    </dgm:pt>
    <dgm:pt modelId="{AB366152-C2D0-46A3-9EE3-524CADB27C0D}" type="sibTrans" cxnId="{C81F9155-1617-445A-AE9D-2EAEA897D99D}">
      <dgm:prSet/>
      <dgm:spPr/>
      <dgm:t>
        <a:bodyPr/>
        <a:lstStyle/>
        <a:p>
          <a:endParaRPr lang="en-IN"/>
        </a:p>
      </dgm:t>
    </dgm:pt>
    <dgm:pt modelId="{4C45FD49-774E-48A1-A0AA-BE7AECC31553}">
      <dgm:prSet phldrT="[Text]"/>
      <dgm:spPr/>
      <dgm:t>
        <a:bodyPr/>
        <a:lstStyle/>
        <a:p>
          <a:r>
            <a:rPr lang="en-IN" dirty="0">
              <a:latin typeface="Berlin Sans FB" panose="020E0602020502020306" pitchFamily="34" charset="0"/>
            </a:rPr>
            <a:t>Shell Type</a:t>
          </a:r>
        </a:p>
      </dgm:t>
    </dgm:pt>
    <dgm:pt modelId="{24C677D7-A7B8-451E-ABD6-0F16679FD9AE}" type="parTrans" cxnId="{8126B202-C4D2-4C09-A813-090C04BCD51B}">
      <dgm:prSet/>
      <dgm:spPr/>
      <dgm:t>
        <a:bodyPr/>
        <a:lstStyle/>
        <a:p>
          <a:endParaRPr lang="en-IN"/>
        </a:p>
      </dgm:t>
    </dgm:pt>
    <dgm:pt modelId="{76571C7B-A2E6-4841-AA53-5B8C0C4975E0}" type="sibTrans" cxnId="{8126B202-C4D2-4C09-A813-090C04BCD51B}">
      <dgm:prSet/>
      <dgm:spPr/>
      <dgm:t>
        <a:bodyPr/>
        <a:lstStyle/>
        <a:p>
          <a:endParaRPr lang="en-IN"/>
        </a:p>
      </dgm:t>
    </dgm:pt>
    <dgm:pt modelId="{BA6EF25B-C427-4A10-A65B-030481CCC2B5}" type="pres">
      <dgm:prSet presAssocID="{E255C001-EC98-4B46-98AD-C236D2BB0C4F}" presName="diagram" presStyleCnt="0">
        <dgm:presLayoutVars>
          <dgm:dir/>
        </dgm:presLayoutVars>
      </dgm:prSet>
      <dgm:spPr/>
      <dgm:t>
        <a:bodyPr/>
        <a:lstStyle/>
        <a:p>
          <a:endParaRPr lang="en-US"/>
        </a:p>
      </dgm:t>
    </dgm:pt>
    <dgm:pt modelId="{58365249-069A-45EA-A60D-AE2A5585A1B6}" type="pres">
      <dgm:prSet presAssocID="{BCEE91D4-FC59-4093-A939-D06A6C91A418}" presName="composite" presStyleCnt="0"/>
      <dgm:spPr/>
    </dgm:pt>
    <dgm:pt modelId="{9942684F-4DA0-4432-91B3-E98C7D46EBAB}" type="pres">
      <dgm:prSet presAssocID="{BCEE91D4-FC59-4093-A939-D06A6C91A418}" presName="Image" presStyleLbl="bgShp" presStyleIdx="0" presStyleCnt="2" custScaleX="120091" custScaleY="114396" custLinFactNeighborX="-66" custLinFactNeighborY="-4017"/>
      <dgm:spPr>
        <a:blipFill dpi="0" rotWithShape="1">
          <a:blip xmlns:r="http://schemas.openxmlformats.org/officeDocument/2006/relationships" r:embed="rId1" cstate="print"/>
          <a:srcRect/>
          <a:stretch>
            <a:fillRect l="-3980" t="-98" r="-1102" b="-98"/>
          </a:stretch>
        </a:blipFill>
      </dgm:spPr>
    </dgm:pt>
    <dgm:pt modelId="{E727A75D-0D60-42B8-9D98-C46FAF2F6301}" type="pres">
      <dgm:prSet presAssocID="{BCEE91D4-FC59-4093-A939-D06A6C91A418}" presName="Parent" presStyleLbl="node0" presStyleIdx="0" presStyleCnt="2" custScaleX="50415" custScaleY="43209" custLinFactNeighborX="13873" custLinFactNeighborY="20779">
        <dgm:presLayoutVars>
          <dgm:bulletEnabled val="1"/>
        </dgm:presLayoutVars>
      </dgm:prSet>
      <dgm:spPr/>
      <dgm:t>
        <a:bodyPr/>
        <a:lstStyle/>
        <a:p>
          <a:endParaRPr lang="en-US"/>
        </a:p>
      </dgm:t>
    </dgm:pt>
    <dgm:pt modelId="{D82B1B7E-F1DB-4D51-8998-A07E96650CBF}" type="pres">
      <dgm:prSet presAssocID="{AB366152-C2D0-46A3-9EE3-524CADB27C0D}" presName="sibTrans" presStyleCnt="0"/>
      <dgm:spPr/>
    </dgm:pt>
    <dgm:pt modelId="{99329A12-D8E9-4C42-9469-340CE06B47C8}" type="pres">
      <dgm:prSet presAssocID="{4C45FD49-774E-48A1-A0AA-BE7AECC31553}" presName="composite" presStyleCnt="0"/>
      <dgm:spPr/>
    </dgm:pt>
    <dgm:pt modelId="{736429D4-19F2-4528-8FCF-489AF631F76A}" type="pres">
      <dgm:prSet presAssocID="{4C45FD49-774E-48A1-A0AA-BE7AECC31553}" presName="Image" presStyleLbl="bgShp" presStyleIdx="1" presStyleCnt="2" custScaleX="95910" custScaleY="107286" custLinFactNeighborX="70" custLinFactNeighborY="-8439"/>
      <dgm:spPr>
        <a:blipFill dpi="0" rotWithShape="1">
          <a:blip xmlns:r="http://schemas.openxmlformats.org/officeDocument/2006/relationships" r:embed="rId2" cstate="print"/>
          <a:srcRect/>
          <a:stretch>
            <a:fillRect l="413" t="726" r="413" b="726"/>
          </a:stretch>
        </a:blipFill>
      </dgm:spPr>
    </dgm:pt>
    <dgm:pt modelId="{2E57AF96-A927-4D98-B133-89DEAB86ECBC}" type="pres">
      <dgm:prSet presAssocID="{4C45FD49-774E-48A1-A0AA-BE7AECC31553}" presName="Parent" presStyleLbl="node0" presStyleIdx="1" presStyleCnt="2" custScaleX="41491" custScaleY="48154" custLinFactNeighborX="18116" custLinFactNeighborY="13870">
        <dgm:presLayoutVars>
          <dgm:bulletEnabled val="1"/>
        </dgm:presLayoutVars>
      </dgm:prSet>
      <dgm:spPr/>
      <dgm:t>
        <a:bodyPr/>
        <a:lstStyle/>
        <a:p>
          <a:endParaRPr lang="en-US"/>
        </a:p>
      </dgm:t>
    </dgm:pt>
  </dgm:ptLst>
  <dgm:cxnLst>
    <dgm:cxn modelId="{8126B202-C4D2-4C09-A813-090C04BCD51B}" srcId="{E255C001-EC98-4B46-98AD-C236D2BB0C4F}" destId="{4C45FD49-774E-48A1-A0AA-BE7AECC31553}" srcOrd="1" destOrd="0" parTransId="{24C677D7-A7B8-451E-ABD6-0F16679FD9AE}" sibTransId="{76571C7B-A2E6-4841-AA53-5B8C0C4975E0}"/>
    <dgm:cxn modelId="{2CFF5363-BF9A-4443-AED5-D1532E45D39E}" type="presOf" srcId="{4C45FD49-774E-48A1-A0AA-BE7AECC31553}" destId="{2E57AF96-A927-4D98-B133-89DEAB86ECBC}" srcOrd="0" destOrd="0" presId="urn:microsoft.com/office/officeart/2008/layout/BendingPictureCaption"/>
    <dgm:cxn modelId="{2F7EC169-8587-4967-A3B9-3C70B1B9C6AF}" type="presOf" srcId="{BCEE91D4-FC59-4093-A939-D06A6C91A418}" destId="{E727A75D-0D60-42B8-9D98-C46FAF2F6301}" srcOrd="0" destOrd="0" presId="urn:microsoft.com/office/officeart/2008/layout/BendingPictureCaption"/>
    <dgm:cxn modelId="{78C2B56D-83E2-4CBB-B765-F6D692BFC730}" type="presOf" srcId="{E255C001-EC98-4B46-98AD-C236D2BB0C4F}" destId="{BA6EF25B-C427-4A10-A65B-030481CCC2B5}" srcOrd="0" destOrd="0" presId="urn:microsoft.com/office/officeart/2008/layout/BendingPictureCaption"/>
    <dgm:cxn modelId="{C81F9155-1617-445A-AE9D-2EAEA897D99D}" srcId="{E255C001-EC98-4B46-98AD-C236D2BB0C4F}" destId="{BCEE91D4-FC59-4093-A939-D06A6C91A418}" srcOrd="0" destOrd="0" parTransId="{A5A1C88C-A457-49FD-A3A4-68A0EAB4B257}" sibTransId="{AB366152-C2D0-46A3-9EE3-524CADB27C0D}"/>
    <dgm:cxn modelId="{69B60E8D-5676-49BF-A8FF-7850D7B80B41}" type="presParOf" srcId="{BA6EF25B-C427-4A10-A65B-030481CCC2B5}" destId="{58365249-069A-45EA-A60D-AE2A5585A1B6}" srcOrd="0" destOrd="0" presId="urn:microsoft.com/office/officeart/2008/layout/BendingPictureCaption"/>
    <dgm:cxn modelId="{8ABB5203-7861-47F3-81CE-B750088747FD}" type="presParOf" srcId="{58365249-069A-45EA-A60D-AE2A5585A1B6}" destId="{9942684F-4DA0-4432-91B3-E98C7D46EBAB}" srcOrd="0" destOrd="0" presId="urn:microsoft.com/office/officeart/2008/layout/BendingPictureCaption"/>
    <dgm:cxn modelId="{2388EAF9-DCD6-49F9-9D81-CB63DFF02A27}" type="presParOf" srcId="{58365249-069A-45EA-A60D-AE2A5585A1B6}" destId="{E727A75D-0D60-42B8-9D98-C46FAF2F6301}" srcOrd="1" destOrd="0" presId="urn:microsoft.com/office/officeart/2008/layout/BendingPictureCaption"/>
    <dgm:cxn modelId="{3C0A49F8-647D-4A11-829E-D9CBEDF5EFB8}" type="presParOf" srcId="{BA6EF25B-C427-4A10-A65B-030481CCC2B5}" destId="{D82B1B7E-F1DB-4D51-8998-A07E96650CBF}" srcOrd="1" destOrd="0" presId="urn:microsoft.com/office/officeart/2008/layout/BendingPictureCaption"/>
    <dgm:cxn modelId="{46467794-6D1E-4294-AAFE-42C066989418}" type="presParOf" srcId="{BA6EF25B-C427-4A10-A65B-030481CCC2B5}" destId="{99329A12-D8E9-4C42-9469-340CE06B47C8}" srcOrd="2" destOrd="0" presId="urn:microsoft.com/office/officeart/2008/layout/BendingPictureCaption"/>
    <dgm:cxn modelId="{49AE6240-7A6D-406E-8943-7E301F3A15CF}" type="presParOf" srcId="{99329A12-D8E9-4C42-9469-340CE06B47C8}" destId="{736429D4-19F2-4528-8FCF-489AF631F76A}" srcOrd="0" destOrd="0" presId="urn:microsoft.com/office/officeart/2008/layout/BendingPictureCaption"/>
    <dgm:cxn modelId="{E0015F38-754A-4804-8C68-51C37E3E0345}" type="presParOf" srcId="{99329A12-D8E9-4C42-9469-340CE06B47C8}" destId="{2E57AF96-A927-4D98-B133-89DEAB86ECBC}"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B02872-7CD4-4A3E-B234-86A0DD863633}" type="doc">
      <dgm:prSet loTypeId="urn:microsoft.com/office/officeart/2005/8/layout/chevronAccent+Icon" loCatId="process" qsTypeId="urn:microsoft.com/office/officeart/2005/8/quickstyle/simple5" qsCatId="simple" csTypeId="urn:microsoft.com/office/officeart/2005/8/colors/accent1_2" csCatId="accent1" phldr="1"/>
      <dgm:spPr/>
      <dgm:t>
        <a:bodyPr/>
        <a:lstStyle/>
        <a:p>
          <a:endParaRPr lang="en-IN"/>
        </a:p>
      </dgm:t>
    </dgm:pt>
    <dgm:pt modelId="{B9CEDBB9-23AF-41F0-A20B-3A01B503B3BF}">
      <dgm:prSet custT="1"/>
      <dgm:spPr/>
      <dgm:t>
        <a:bodyPr/>
        <a:lstStyle/>
        <a:p>
          <a:r>
            <a:rPr lang="en-US" sz="1800" dirty="0">
              <a:latin typeface="Berlin Sans FB" panose="020E0602020502020306" pitchFamily="34" charset="0"/>
            </a:rPr>
            <a:t>ADVANTAGES:</a:t>
          </a:r>
          <a:endParaRPr lang="en-IN" sz="1800" dirty="0">
            <a:latin typeface="Berlin Sans FB" panose="020E0602020502020306" pitchFamily="34" charset="0"/>
          </a:endParaRPr>
        </a:p>
      </dgm:t>
    </dgm:pt>
    <dgm:pt modelId="{0DAEAF94-1338-4B35-83E7-2BB6D60A34B6}" type="parTrans" cxnId="{6B2E9814-2E2D-4859-BCA8-73AC3D867C1F}">
      <dgm:prSet/>
      <dgm:spPr/>
      <dgm:t>
        <a:bodyPr/>
        <a:lstStyle/>
        <a:p>
          <a:endParaRPr lang="en-IN"/>
        </a:p>
      </dgm:t>
    </dgm:pt>
    <dgm:pt modelId="{BED00FF6-10A1-435E-834F-E2335B82D6DC}" type="sibTrans" cxnId="{6B2E9814-2E2D-4859-BCA8-73AC3D867C1F}">
      <dgm:prSet/>
      <dgm:spPr/>
      <dgm:t>
        <a:bodyPr/>
        <a:lstStyle/>
        <a:p>
          <a:endParaRPr lang="en-IN"/>
        </a:p>
      </dgm:t>
    </dgm:pt>
    <dgm:pt modelId="{005B2751-2F09-49E6-A47E-803C961C7335}">
      <dgm:prSet custT="1"/>
      <dgm:spPr/>
      <dgm:t>
        <a:bodyPr/>
        <a:lstStyle/>
        <a:p>
          <a:r>
            <a:rPr lang="en-US" sz="1400">
              <a:latin typeface="Berlin Sans FB" panose="020E0602020502020306" pitchFamily="34" charset="0"/>
            </a:rPr>
            <a:t>High efficiency. </a:t>
          </a:r>
          <a:endParaRPr lang="en-IN" sz="1400">
            <a:latin typeface="Berlin Sans FB" panose="020E0602020502020306" pitchFamily="34" charset="0"/>
          </a:endParaRPr>
        </a:p>
      </dgm:t>
    </dgm:pt>
    <dgm:pt modelId="{8925BE90-7E55-41D1-B444-A19F17AACDF9}" type="parTrans" cxnId="{E60EAE05-DD75-4472-AC9A-2EDFED523A7D}">
      <dgm:prSet/>
      <dgm:spPr/>
      <dgm:t>
        <a:bodyPr/>
        <a:lstStyle/>
        <a:p>
          <a:endParaRPr lang="en-IN"/>
        </a:p>
      </dgm:t>
    </dgm:pt>
    <dgm:pt modelId="{DFA9C85D-5317-4906-869B-4C1929439C34}" type="sibTrans" cxnId="{E60EAE05-DD75-4472-AC9A-2EDFED523A7D}">
      <dgm:prSet/>
      <dgm:spPr/>
      <dgm:t>
        <a:bodyPr/>
        <a:lstStyle/>
        <a:p>
          <a:endParaRPr lang="en-IN"/>
        </a:p>
      </dgm:t>
    </dgm:pt>
    <dgm:pt modelId="{5A48DA97-E77E-4E3F-B260-82F8A46C6ED5}">
      <dgm:prSet custT="1"/>
      <dgm:spPr/>
      <dgm:t>
        <a:bodyPr/>
        <a:lstStyle/>
        <a:p>
          <a:r>
            <a:rPr lang="en-US" sz="1400" dirty="0">
              <a:latin typeface="Berlin Sans FB" panose="020E0602020502020306" pitchFamily="34" charset="0"/>
            </a:rPr>
            <a:t>Less capital and maintenance cost.</a:t>
          </a:r>
          <a:r>
            <a:rPr lang="en-IN" sz="1400" dirty="0">
              <a:latin typeface="Berlin Sans FB" panose="020E0602020502020306" pitchFamily="34" charset="0"/>
            </a:rPr>
            <a:t> </a:t>
          </a:r>
        </a:p>
      </dgm:t>
    </dgm:pt>
    <dgm:pt modelId="{580398EF-8775-4659-8BF0-946C4D817703}" type="parTrans" cxnId="{0A684DD5-6D3F-47DE-AB93-F58775039E06}">
      <dgm:prSet/>
      <dgm:spPr/>
      <dgm:t>
        <a:bodyPr/>
        <a:lstStyle/>
        <a:p>
          <a:endParaRPr lang="en-IN"/>
        </a:p>
      </dgm:t>
    </dgm:pt>
    <dgm:pt modelId="{CEC7E563-279B-4367-93D1-94B8AADCFE90}" type="sibTrans" cxnId="{0A684DD5-6D3F-47DE-AB93-F58775039E06}">
      <dgm:prSet/>
      <dgm:spPr/>
      <dgm:t>
        <a:bodyPr/>
        <a:lstStyle/>
        <a:p>
          <a:endParaRPr lang="en-IN"/>
        </a:p>
      </dgm:t>
    </dgm:pt>
    <dgm:pt modelId="{0F9DF224-3B43-418C-ADA5-47EAE2DC48BE}">
      <dgm:prSet custT="1"/>
      <dgm:spPr/>
      <dgm:t>
        <a:bodyPr/>
        <a:lstStyle/>
        <a:p>
          <a:r>
            <a:rPr lang="en-IN" sz="1400" dirty="0">
              <a:latin typeface="Berlin Sans FB" panose="020E0602020502020306" pitchFamily="34" charset="0"/>
            </a:rPr>
            <a:t>Continuous variable voltage.</a:t>
          </a:r>
        </a:p>
      </dgm:t>
    </dgm:pt>
    <dgm:pt modelId="{A8F58421-28DD-4D4D-802B-47231951B8EA}" type="parTrans" cxnId="{A4463D73-26E7-44EA-AE5E-81D273312C52}">
      <dgm:prSet/>
      <dgm:spPr/>
      <dgm:t>
        <a:bodyPr/>
        <a:lstStyle/>
        <a:p>
          <a:endParaRPr lang="en-IN"/>
        </a:p>
      </dgm:t>
    </dgm:pt>
    <dgm:pt modelId="{C9E9DAAE-E75F-49A9-9A38-215008EFF51D}" type="sibTrans" cxnId="{A4463D73-26E7-44EA-AE5E-81D273312C52}">
      <dgm:prSet/>
      <dgm:spPr/>
      <dgm:t>
        <a:bodyPr/>
        <a:lstStyle/>
        <a:p>
          <a:endParaRPr lang="en-IN"/>
        </a:p>
      </dgm:t>
    </dgm:pt>
    <dgm:pt modelId="{383E7282-AA5E-4484-BCDD-DA963B2B77F5}">
      <dgm:prSet custT="1"/>
      <dgm:spPr/>
      <dgm:t>
        <a:bodyPr/>
        <a:lstStyle/>
        <a:p>
          <a:r>
            <a:rPr lang="en-US" sz="1400" dirty="0">
              <a:latin typeface="Berlin Sans FB" panose="020E0602020502020306" pitchFamily="34" charset="0"/>
            </a:rPr>
            <a:t>Less Cu required.</a:t>
          </a:r>
          <a:endParaRPr lang="en-IN" sz="1400" dirty="0">
            <a:latin typeface="Berlin Sans FB" panose="020E0602020502020306" pitchFamily="34" charset="0"/>
          </a:endParaRPr>
        </a:p>
      </dgm:t>
    </dgm:pt>
    <dgm:pt modelId="{9081C0F5-E133-4C36-99DC-4CBCD4AC6F06}" type="parTrans" cxnId="{E4B8BA08-A462-4314-8AB0-3DCCDA1812CB}">
      <dgm:prSet/>
      <dgm:spPr/>
      <dgm:t>
        <a:bodyPr/>
        <a:lstStyle/>
        <a:p>
          <a:endParaRPr lang="en-IN"/>
        </a:p>
      </dgm:t>
    </dgm:pt>
    <dgm:pt modelId="{9BBB75FB-40FE-46CC-8A32-BAED6C8D3206}" type="sibTrans" cxnId="{E4B8BA08-A462-4314-8AB0-3DCCDA1812CB}">
      <dgm:prSet/>
      <dgm:spPr/>
      <dgm:t>
        <a:bodyPr/>
        <a:lstStyle/>
        <a:p>
          <a:endParaRPr lang="en-IN"/>
        </a:p>
      </dgm:t>
    </dgm:pt>
    <dgm:pt modelId="{F0E2A695-8D7F-4574-95C4-FA21E20E8D5D}">
      <dgm:prSet custT="1"/>
      <dgm:spPr/>
      <dgm:t>
        <a:bodyPr/>
        <a:lstStyle/>
        <a:p>
          <a:r>
            <a:rPr lang="en-US" sz="1800" dirty="0">
              <a:latin typeface="Berlin Sans FB" panose="020E0602020502020306" pitchFamily="34" charset="0"/>
            </a:rPr>
            <a:t>Limitations</a:t>
          </a:r>
          <a:endParaRPr lang="en-IN" sz="1800" dirty="0">
            <a:latin typeface="Berlin Sans FB" panose="020E0602020502020306" pitchFamily="34" charset="0"/>
          </a:endParaRPr>
        </a:p>
      </dgm:t>
    </dgm:pt>
    <dgm:pt modelId="{9B194074-8143-4320-AC95-9517A4A3875D}" type="parTrans" cxnId="{874F5890-AAA4-46C0-82FE-E3B25BEFE704}">
      <dgm:prSet/>
      <dgm:spPr/>
      <dgm:t>
        <a:bodyPr/>
        <a:lstStyle/>
        <a:p>
          <a:endParaRPr lang="en-IN"/>
        </a:p>
      </dgm:t>
    </dgm:pt>
    <dgm:pt modelId="{FE6DE88B-048F-41EE-8002-CB4EA9A678F1}" type="sibTrans" cxnId="{874F5890-AAA4-46C0-82FE-E3B25BEFE704}">
      <dgm:prSet/>
      <dgm:spPr/>
      <dgm:t>
        <a:bodyPr/>
        <a:lstStyle/>
        <a:p>
          <a:endParaRPr lang="en-IN"/>
        </a:p>
      </dgm:t>
    </dgm:pt>
    <dgm:pt modelId="{CE837DBE-0C92-46DB-998B-04ADAD8646AF}">
      <dgm:prSet custT="1"/>
      <dgm:spPr/>
      <dgm:t>
        <a:bodyPr/>
        <a:lstStyle/>
        <a:p>
          <a:r>
            <a:rPr lang="en-US" sz="1400" dirty="0">
              <a:latin typeface="Berlin Sans FB" panose="020E0602020502020306" pitchFamily="34" charset="0"/>
            </a:rPr>
            <a:t>Power Ratings are low.</a:t>
          </a:r>
          <a:endParaRPr lang="en-IN" sz="1400" dirty="0">
            <a:latin typeface="Berlin Sans FB" panose="020E0602020502020306" pitchFamily="34" charset="0"/>
          </a:endParaRPr>
        </a:p>
      </dgm:t>
    </dgm:pt>
    <dgm:pt modelId="{93C70CF9-A282-47F2-954B-6FAF8930B74E}" type="parTrans" cxnId="{10615121-72E7-47C3-8BBA-90201D0F3E32}">
      <dgm:prSet/>
      <dgm:spPr/>
      <dgm:t>
        <a:bodyPr/>
        <a:lstStyle/>
        <a:p>
          <a:endParaRPr lang="en-IN"/>
        </a:p>
      </dgm:t>
    </dgm:pt>
    <dgm:pt modelId="{FAF00371-58DB-4447-A445-01270B5E9F85}" type="sibTrans" cxnId="{10615121-72E7-47C3-8BBA-90201D0F3E32}">
      <dgm:prSet/>
      <dgm:spPr/>
      <dgm:t>
        <a:bodyPr/>
        <a:lstStyle/>
        <a:p>
          <a:endParaRPr lang="en-IN"/>
        </a:p>
      </dgm:t>
    </dgm:pt>
    <dgm:pt modelId="{5C701655-D2BE-4392-9D0B-EE37AA7D3100}">
      <dgm:prSet custT="1"/>
      <dgm:spPr/>
      <dgm:t>
        <a:bodyPr/>
        <a:lstStyle/>
        <a:p>
          <a:r>
            <a:rPr lang="en-US" sz="1400" b="0" i="0" dirty="0">
              <a:latin typeface="Berlin Sans FB" panose="020E0602020502020306" pitchFamily="34" charset="0"/>
            </a:rPr>
            <a:t>With frequencies below 10 to 20 Hz, the transformer size becomes unwieldy.</a:t>
          </a:r>
          <a:endParaRPr lang="en-IN" sz="1400" dirty="0">
            <a:latin typeface="Berlin Sans FB" panose="020E0602020502020306" pitchFamily="34" charset="0"/>
          </a:endParaRPr>
        </a:p>
      </dgm:t>
    </dgm:pt>
    <dgm:pt modelId="{40DB4A61-AC6B-49EE-973A-4FD3FB94E3ED}" type="parTrans" cxnId="{88071A6B-E34E-4069-8852-F6FD1C82658B}">
      <dgm:prSet/>
      <dgm:spPr/>
      <dgm:t>
        <a:bodyPr/>
        <a:lstStyle/>
        <a:p>
          <a:endParaRPr lang="en-IN"/>
        </a:p>
      </dgm:t>
    </dgm:pt>
    <dgm:pt modelId="{4840B41B-009A-4DDE-919E-82C72D5EC7E9}" type="sibTrans" cxnId="{88071A6B-E34E-4069-8852-F6FD1C82658B}">
      <dgm:prSet/>
      <dgm:spPr/>
      <dgm:t>
        <a:bodyPr/>
        <a:lstStyle/>
        <a:p>
          <a:endParaRPr lang="en-IN"/>
        </a:p>
      </dgm:t>
    </dgm:pt>
    <dgm:pt modelId="{3CCE58F3-56A9-4C55-A196-D25929733CC9}" type="pres">
      <dgm:prSet presAssocID="{6EB02872-7CD4-4A3E-B234-86A0DD863633}" presName="Name0" presStyleCnt="0">
        <dgm:presLayoutVars>
          <dgm:dir/>
          <dgm:resizeHandles val="exact"/>
        </dgm:presLayoutVars>
      </dgm:prSet>
      <dgm:spPr/>
      <dgm:t>
        <a:bodyPr/>
        <a:lstStyle/>
        <a:p>
          <a:endParaRPr lang="en-US"/>
        </a:p>
      </dgm:t>
    </dgm:pt>
    <dgm:pt modelId="{539B4022-6089-4BE9-873E-08C306700097}" type="pres">
      <dgm:prSet presAssocID="{B9CEDBB9-23AF-41F0-A20B-3A01B503B3BF}" presName="composite" presStyleCnt="0"/>
      <dgm:spPr/>
    </dgm:pt>
    <dgm:pt modelId="{D5683836-41B6-4B85-A35F-C780D7A95A9D}" type="pres">
      <dgm:prSet presAssocID="{B9CEDBB9-23AF-41F0-A20B-3A01B503B3BF}" presName="bgChev" presStyleLbl="node1" presStyleIdx="0" presStyleCnt="2"/>
      <dgm:spPr/>
    </dgm:pt>
    <dgm:pt modelId="{5D38D32F-487F-407C-ACAD-D204073AC667}" type="pres">
      <dgm:prSet presAssocID="{B9CEDBB9-23AF-41F0-A20B-3A01B503B3BF}" presName="txNode" presStyleLbl="fgAcc1" presStyleIdx="0" presStyleCnt="2" custScaleY="96139">
        <dgm:presLayoutVars>
          <dgm:bulletEnabled val="1"/>
        </dgm:presLayoutVars>
      </dgm:prSet>
      <dgm:spPr/>
      <dgm:t>
        <a:bodyPr/>
        <a:lstStyle/>
        <a:p>
          <a:endParaRPr lang="en-US"/>
        </a:p>
      </dgm:t>
    </dgm:pt>
    <dgm:pt modelId="{E8170A4A-4E62-4A71-B834-ED09685649F6}" type="pres">
      <dgm:prSet presAssocID="{BED00FF6-10A1-435E-834F-E2335B82D6DC}" presName="compositeSpace" presStyleCnt="0"/>
      <dgm:spPr/>
    </dgm:pt>
    <dgm:pt modelId="{5FE03BF5-8718-4CB1-8AAE-EC56E0C3209B}" type="pres">
      <dgm:prSet presAssocID="{F0E2A695-8D7F-4574-95C4-FA21E20E8D5D}" presName="composite" presStyleCnt="0"/>
      <dgm:spPr/>
    </dgm:pt>
    <dgm:pt modelId="{CEDF098D-89D2-4642-8E3E-55EFAB5D0BC8}" type="pres">
      <dgm:prSet presAssocID="{F0E2A695-8D7F-4574-95C4-FA21E20E8D5D}" presName="bgChev" presStyleLbl="node1" presStyleIdx="1" presStyleCnt="2"/>
      <dgm:spPr/>
    </dgm:pt>
    <dgm:pt modelId="{114C1F6B-2A4C-4A18-96C2-FD5F769E37C7}" type="pres">
      <dgm:prSet presAssocID="{F0E2A695-8D7F-4574-95C4-FA21E20E8D5D}" presName="txNode" presStyleLbl="fgAcc1" presStyleIdx="1" presStyleCnt="2">
        <dgm:presLayoutVars>
          <dgm:bulletEnabled val="1"/>
        </dgm:presLayoutVars>
      </dgm:prSet>
      <dgm:spPr/>
      <dgm:t>
        <a:bodyPr/>
        <a:lstStyle/>
        <a:p>
          <a:endParaRPr lang="en-US"/>
        </a:p>
      </dgm:t>
    </dgm:pt>
  </dgm:ptLst>
  <dgm:cxnLst>
    <dgm:cxn modelId="{10615121-72E7-47C3-8BBA-90201D0F3E32}" srcId="{F0E2A695-8D7F-4574-95C4-FA21E20E8D5D}" destId="{CE837DBE-0C92-46DB-998B-04ADAD8646AF}" srcOrd="0" destOrd="0" parTransId="{93C70CF9-A282-47F2-954B-6FAF8930B74E}" sibTransId="{FAF00371-58DB-4447-A445-01270B5E9F85}"/>
    <dgm:cxn modelId="{8537B17D-6700-4D1F-833A-8F5107A86E1E}" type="presOf" srcId="{6EB02872-7CD4-4A3E-B234-86A0DD863633}" destId="{3CCE58F3-56A9-4C55-A196-D25929733CC9}" srcOrd="0" destOrd="0" presId="urn:microsoft.com/office/officeart/2005/8/layout/chevronAccent+Icon"/>
    <dgm:cxn modelId="{0A684DD5-6D3F-47DE-AB93-F58775039E06}" srcId="{B9CEDBB9-23AF-41F0-A20B-3A01B503B3BF}" destId="{5A48DA97-E77E-4E3F-B260-82F8A46C6ED5}" srcOrd="1" destOrd="0" parTransId="{580398EF-8775-4659-8BF0-946C4D817703}" sibTransId="{CEC7E563-279B-4367-93D1-94B8AADCFE90}"/>
    <dgm:cxn modelId="{E4B8BA08-A462-4314-8AB0-3DCCDA1812CB}" srcId="{B9CEDBB9-23AF-41F0-A20B-3A01B503B3BF}" destId="{383E7282-AA5E-4484-BCDD-DA963B2B77F5}" srcOrd="3" destOrd="0" parTransId="{9081C0F5-E133-4C36-99DC-4CBCD4AC6F06}" sibTransId="{9BBB75FB-40FE-46CC-8A32-BAED6C8D3206}"/>
    <dgm:cxn modelId="{D6781F8F-9F2E-4C98-BDAC-AF20910D20E8}" type="presOf" srcId="{383E7282-AA5E-4484-BCDD-DA963B2B77F5}" destId="{5D38D32F-487F-407C-ACAD-D204073AC667}" srcOrd="0" destOrd="4" presId="urn:microsoft.com/office/officeart/2005/8/layout/chevronAccent+Icon"/>
    <dgm:cxn modelId="{0CCB43CC-2D8C-4D1E-B363-90D33FF164D0}" type="presOf" srcId="{5C701655-D2BE-4392-9D0B-EE37AA7D3100}" destId="{114C1F6B-2A4C-4A18-96C2-FD5F769E37C7}" srcOrd="0" destOrd="2" presId="urn:microsoft.com/office/officeart/2005/8/layout/chevronAccent+Icon"/>
    <dgm:cxn modelId="{DA69BCA9-6A47-4D3A-8E83-AC64D7A0A9D9}" type="presOf" srcId="{CE837DBE-0C92-46DB-998B-04ADAD8646AF}" destId="{114C1F6B-2A4C-4A18-96C2-FD5F769E37C7}" srcOrd="0" destOrd="1" presId="urn:microsoft.com/office/officeart/2005/8/layout/chevronAccent+Icon"/>
    <dgm:cxn modelId="{874F5890-AAA4-46C0-82FE-E3B25BEFE704}" srcId="{6EB02872-7CD4-4A3E-B234-86A0DD863633}" destId="{F0E2A695-8D7F-4574-95C4-FA21E20E8D5D}" srcOrd="1" destOrd="0" parTransId="{9B194074-8143-4320-AC95-9517A4A3875D}" sibTransId="{FE6DE88B-048F-41EE-8002-CB4EA9A678F1}"/>
    <dgm:cxn modelId="{E60EAE05-DD75-4472-AC9A-2EDFED523A7D}" srcId="{B9CEDBB9-23AF-41F0-A20B-3A01B503B3BF}" destId="{005B2751-2F09-49E6-A47E-803C961C7335}" srcOrd="0" destOrd="0" parTransId="{8925BE90-7E55-41D1-B444-A19F17AACDF9}" sibTransId="{DFA9C85D-5317-4906-869B-4C1929439C34}"/>
    <dgm:cxn modelId="{88071A6B-E34E-4069-8852-F6FD1C82658B}" srcId="{F0E2A695-8D7F-4574-95C4-FA21E20E8D5D}" destId="{5C701655-D2BE-4392-9D0B-EE37AA7D3100}" srcOrd="1" destOrd="0" parTransId="{40DB4A61-AC6B-49EE-973A-4FD3FB94E3ED}" sibTransId="{4840B41B-009A-4DDE-919E-82C72D5EC7E9}"/>
    <dgm:cxn modelId="{AE418634-99E1-41FD-A289-25DFA2BA1E95}" type="presOf" srcId="{005B2751-2F09-49E6-A47E-803C961C7335}" destId="{5D38D32F-487F-407C-ACAD-D204073AC667}" srcOrd="0" destOrd="1" presId="urn:microsoft.com/office/officeart/2005/8/layout/chevronAccent+Icon"/>
    <dgm:cxn modelId="{6B2E9814-2E2D-4859-BCA8-73AC3D867C1F}" srcId="{6EB02872-7CD4-4A3E-B234-86A0DD863633}" destId="{B9CEDBB9-23AF-41F0-A20B-3A01B503B3BF}" srcOrd="0" destOrd="0" parTransId="{0DAEAF94-1338-4B35-83E7-2BB6D60A34B6}" sibTransId="{BED00FF6-10A1-435E-834F-E2335B82D6DC}"/>
    <dgm:cxn modelId="{E96ACACA-554E-4733-A110-6ADA56D75B7D}" type="presOf" srcId="{B9CEDBB9-23AF-41F0-A20B-3A01B503B3BF}" destId="{5D38D32F-487F-407C-ACAD-D204073AC667}" srcOrd="0" destOrd="0" presId="urn:microsoft.com/office/officeart/2005/8/layout/chevronAccent+Icon"/>
    <dgm:cxn modelId="{A4463D73-26E7-44EA-AE5E-81D273312C52}" srcId="{B9CEDBB9-23AF-41F0-A20B-3A01B503B3BF}" destId="{0F9DF224-3B43-418C-ADA5-47EAE2DC48BE}" srcOrd="2" destOrd="0" parTransId="{A8F58421-28DD-4D4D-802B-47231951B8EA}" sibTransId="{C9E9DAAE-E75F-49A9-9A38-215008EFF51D}"/>
    <dgm:cxn modelId="{BBA543E9-E12F-40B8-BC58-E5468DD9EED5}" type="presOf" srcId="{5A48DA97-E77E-4E3F-B260-82F8A46C6ED5}" destId="{5D38D32F-487F-407C-ACAD-D204073AC667}" srcOrd="0" destOrd="2" presId="urn:microsoft.com/office/officeart/2005/8/layout/chevronAccent+Icon"/>
    <dgm:cxn modelId="{01F8E4C5-29F5-4883-A3C0-5D8BE836CFBB}" type="presOf" srcId="{0F9DF224-3B43-418C-ADA5-47EAE2DC48BE}" destId="{5D38D32F-487F-407C-ACAD-D204073AC667}" srcOrd="0" destOrd="3" presId="urn:microsoft.com/office/officeart/2005/8/layout/chevronAccent+Icon"/>
    <dgm:cxn modelId="{F131010D-9E6D-487F-8867-672A1DAA8CF2}" type="presOf" srcId="{F0E2A695-8D7F-4574-95C4-FA21E20E8D5D}" destId="{114C1F6B-2A4C-4A18-96C2-FD5F769E37C7}" srcOrd="0" destOrd="0" presId="urn:microsoft.com/office/officeart/2005/8/layout/chevronAccent+Icon"/>
    <dgm:cxn modelId="{97BFCC5B-0215-4FEA-9E20-11A8D6B44498}" type="presParOf" srcId="{3CCE58F3-56A9-4C55-A196-D25929733CC9}" destId="{539B4022-6089-4BE9-873E-08C306700097}" srcOrd="0" destOrd="0" presId="urn:microsoft.com/office/officeart/2005/8/layout/chevronAccent+Icon"/>
    <dgm:cxn modelId="{91E46FC5-47DC-4BFC-80BA-243223AB980E}" type="presParOf" srcId="{539B4022-6089-4BE9-873E-08C306700097}" destId="{D5683836-41B6-4B85-A35F-C780D7A95A9D}" srcOrd="0" destOrd="0" presId="urn:microsoft.com/office/officeart/2005/8/layout/chevronAccent+Icon"/>
    <dgm:cxn modelId="{BE84605B-432E-4460-AE95-FE82EB980D8B}" type="presParOf" srcId="{539B4022-6089-4BE9-873E-08C306700097}" destId="{5D38D32F-487F-407C-ACAD-D204073AC667}" srcOrd="1" destOrd="0" presId="urn:microsoft.com/office/officeart/2005/8/layout/chevronAccent+Icon"/>
    <dgm:cxn modelId="{90241899-AA5C-4D80-9616-50EC7E1918B5}" type="presParOf" srcId="{3CCE58F3-56A9-4C55-A196-D25929733CC9}" destId="{E8170A4A-4E62-4A71-B834-ED09685649F6}" srcOrd="1" destOrd="0" presId="urn:microsoft.com/office/officeart/2005/8/layout/chevronAccent+Icon"/>
    <dgm:cxn modelId="{DEBFAD35-82DB-4608-B5FF-D0CBE905C9D6}" type="presParOf" srcId="{3CCE58F3-56A9-4C55-A196-D25929733CC9}" destId="{5FE03BF5-8718-4CB1-8AAE-EC56E0C3209B}" srcOrd="2" destOrd="0" presId="urn:microsoft.com/office/officeart/2005/8/layout/chevronAccent+Icon"/>
    <dgm:cxn modelId="{7F37C2E8-1988-475D-B173-CCC350AD62BA}" type="presParOf" srcId="{5FE03BF5-8718-4CB1-8AAE-EC56E0C3209B}" destId="{CEDF098D-89D2-4642-8E3E-55EFAB5D0BC8}" srcOrd="0" destOrd="0" presId="urn:microsoft.com/office/officeart/2005/8/layout/chevronAccent+Icon"/>
    <dgm:cxn modelId="{744DFD29-5F56-4710-8E03-BE1A0A3F932F}" type="presParOf" srcId="{5FE03BF5-8718-4CB1-8AAE-EC56E0C3209B}" destId="{114C1F6B-2A4C-4A18-96C2-FD5F769E37C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DCA285-8CD2-4F64-B1DD-069DDD4E4153}" type="doc">
      <dgm:prSet loTypeId="urn:microsoft.com/office/officeart/2005/8/layout/default" loCatId="list" qsTypeId="urn:microsoft.com/office/officeart/2005/8/quickstyle/simple2" qsCatId="simple" csTypeId="urn:microsoft.com/office/officeart/2005/8/colors/accent0_1" csCatId="mainScheme" phldr="1"/>
      <dgm:spPr/>
      <dgm:t>
        <a:bodyPr/>
        <a:lstStyle/>
        <a:p>
          <a:endParaRPr lang="en-IN"/>
        </a:p>
      </dgm:t>
    </dgm:pt>
    <dgm:pt modelId="{4B00A000-A137-4505-87B2-EEC7ED1FC095}">
      <dgm:prSet custT="1"/>
      <dgm:spPr/>
      <dgm:t>
        <a:bodyPr/>
        <a:lstStyle/>
        <a:p>
          <a:r>
            <a:rPr lang="en-IN" sz="1800" b="0" dirty="0">
              <a:latin typeface="Berlin Sans FB" panose="020E0602020502020306" pitchFamily="34" charset="0"/>
            </a:rPr>
            <a:t>Starting of induction and synchronous motors.</a:t>
          </a:r>
        </a:p>
      </dgm:t>
    </dgm:pt>
    <dgm:pt modelId="{DD38C8C1-38E1-489D-9942-AB5C90FD2801}" type="parTrans" cxnId="{03D0AF62-E90C-41CB-AC7E-950DCCAFC69B}">
      <dgm:prSet/>
      <dgm:spPr/>
      <dgm:t>
        <a:bodyPr/>
        <a:lstStyle/>
        <a:p>
          <a:endParaRPr lang="en-IN"/>
        </a:p>
      </dgm:t>
    </dgm:pt>
    <dgm:pt modelId="{BD44C9CB-25D2-47CD-9CE7-CAD4B9C64A2B}" type="sibTrans" cxnId="{03D0AF62-E90C-41CB-AC7E-950DCCAFC69B}">
      <dgm:prSet/>
      <dgm:spPr/>
      <dgm:t>
        <a:bodyPr/>
        <a:lstStyle/>
        <a:p>
          <a:endParaRPr lang="en-IN"/>
        </a:p>
      </dgm:t>
    </dgm:pt>
    <dgm:pt modelId="{43D3CF1B-0A55-4912-ACAC-B5F016716676}">
      <dgm:prSet custT="1"/>
      <dgm:spPr/>
      <dgm:t>
        <a:bodyPr/>
        <a:lstStyle/>
        <a:p>
          <a:r>
            <a:rPr lang="en-US" sz="1800" b="0" dirty="0">
              <a:latin typeface="Berlin Sans FB" panose="020E0602020502020306" pitchFamily="34" charset="0"/>
            </a:rPr>
            <a:t>Used for Furnace Transformers</a:t>
          </a:r>
          <a:endParaRPr lang="en-IN" sz="1800" b="0" dirty="0">
            <a:latin typeface="Berlin Sans FB" panose="020E0602020502020306" pitchFamily="34" charset="0"/>
          </a:endParaRPr>
        </a:p>
      </dgm:t>
    </dgm:pt>
    <dgm:pt modelId="{3264FF65-7AA1-4943-B089-B4A6DC6D4AFF}" type="parTrans" cxnId="{C212143F-02C0-4FE7-9386-C4023D017785}">
      <dgm:prSet/>
      <dgm:spPr/>
      <dgm:t>
        <a:bodyPr/>
        <a:lstStyle/>
        <a:p>
          <a:endParaRPr lang="en-IN"/>
        </a:p>
      </dgm:t>
    </dgm:pt>
    <dgm:pt modelId="{72D58EC5-8925-4477-B93A-243199A20C35}" type="sibTrans" cxnId="{C212143F-02C0-4FE7-9386-C4023D017785}">
      <dgm:prSet/>
      <dgm:spPr/>
      <dgm:t>
        <a:bodyPr/>
        <a:lstStyle/>
        <a:p>
          <a:endParaRPr lang="en-IN"/>
        </a:p>
      </dgm:t>
    </dgm:pt>
    <dgm:pt modelId="{00D879CA-2AAE-48F4-BB46-13D207337866}">
      <dgm:prSet custT="1"/>
      <dgm:spPr/>
      <dgm:t>
        <a:bodyPr/>
        <a:lstStyle/>
        <a:p>
          <a:r>
            <a:rPr lang="en-US" sz="1800" b="0" dirty="0">
              <a:latin typeface="Berlin Sans FB" panose="020E0602020502020306" pitchFamily="34" charset="0"/>
            </a:rPr>
            <a:t>Used for testing and Learning in labs</a:t>
          </a:r>
          <a:endParaRPr lang="en-IN" sz="1800" b="0" dirty="0">
            <a:latin typeface="Berlin Sans FB" panose="020E0602020502020306" pitchFamily="34" charset="0"/>
          </a:endParaRPr>
        </a:p>
      </dgm:t>
    </dgm:pt>
    <dgm:pt modelId="{C18ECE5B-8B0A-4481-B251-890773DC0D09}" type="parTrans" cxnId="{8E27C81D-F172-4D12-B967-B74E18DA5EDA}">
      <dgm:prSet/>
      <dgm:spPr/>
      <dgm:t>
        <a:bodyPr/>
        <a:lstStyle/>
        <a:p>
          <a:endParaRPr lang="en-IN"/>
        </a:p>
      </dgm:t>
    </dgm:pt>
    <dgm:pt modelId="{93EB7D82-AEB1-4D14-862E-89DAF05B2C88}" type="sibTrans" cxnId="{8E27C81D-F172-4D12-B967-B74E18DA5EDA}">
      <dgm:prSet/>
      <dgm:spPr/>
      <dgm:t>
        <a:bodyPr/>
        <a:lstStyle/>
        <a:p>
          <a:endParaRPr lang="en-IN"/>
        </a:p>
      </dgm:t>
    </dgm:pt>
    <dgm:pt modelId="{42E9284D-0B67-4E92-BF32-4808A64EC2C9}">
      <dgm:prSet custT="1"/>
      <dgm:spPr/>
      <dgm:t>
        <a:bodyPr/>
        <a:lstStyle/>
        <a:p>
          <a:r>
            <a:rPr lang="en-US" sz="1800" b="0" dirty="0">
              <a:latin typeface="Berlin Sans FB" panose="020E0602020502020306" pitchFamily="34" charset="0"/>
            </a:rPr>
            <a:t>Used in voltmeter, ammeters, protective relay etc.</a:t>
          </a:r>
          <a:endParaRPr lang="en-IN" sz="1800" b="0" dirty="0">
            <a:latin typeface="Berlin Sans FB" panose="020E0602020502020306" pitchFamily="34" charset="0"/>
          </a:endParaRPr>
        </a:p>
      </dgm:t>
    </dgm:pt>
    <dgm:pt modelId="{3770A16B-B599-4EB3-B082-8C11C676063C}" type="parTrans" cxnId="{C70D98EC-9DB6-4954-8204-EC4F5C571201}">
      <dgm:prSet/>
      <dgm:spPr/>
      <dgm:t>
        <a:bodyPr/>
        <a:lstStyle/>
        <a:p>
          <a:endParaRPr lang="en-IN"/>
        </a:p>
      </dgm:t>
    </dgm:pt>
    <dgm:pt modelId="{840213F7-FB77-4117-9237-A47C2F2C4D04}" type="sibTrans" cxnId="{C70D98EC-9DB6-4954-8204-EC4F5C571201}">
      <dgm:prSet/>
      <dgm:spPr/>
      <dgm:t>
        <a:bodyPr/>
        <a:lstStyle/>
        <a:p>
          <a:endParaRPr lang="en-IN"/>
        </a:p>
      </dgm:t>
    </dgm:pt>
    <dgm:pt modelId="{8662D216-A2E1-4572-BCC0-FE19977E11B2}">
      <dgm:prSet custT="1"/>
      <dgm:spPr/>
      <dgm:t>
        <a:bodyPr/>
        <a:lstStyle/>
        <a:p>
          <a:r>
            <a:rPr lang="en-US" sz="1800" b="0" dirty="0">
              <a:latin typeface="Berlin Sans FB" panose="020E0602020502020306" pitchFamily="34" charset="0"/>
            </a:rPr>
            <a:t>To step up low voltage in case of measurement.</a:t>
          </a:r>
          <a:endParaRPr lang="en-IN" sz="1800" b="0" dirty="0">
            <a:latin typeface="Berlin Sans FB" panose="020E0602020502020306" pitchFamily="34" charset="0"/>
          </a:endParaRPr>
        </a:p>
      </dgm:t>
    </dgm:pt>
    <dgm:pt modelId="{30F1C5C9-6BB8-469F-BF2C-A512F53A1F9D}" type="parTrans" cxnId="{43DD84F2-9FD7-4E19-9B36-24E6D2615B8C}">
      <dgm:prSet/>
      <dgm:spPr/>
      <dgm:t>
        <a:bodyPr/>
        <a:lstStyle/>
        <a:p>
          <a:endParaRPr lang="en-IN"/>
        </a:p>
      </dgm:t>
    </dgm:pt>
    <dgm:pt modelId="{A9802C50-1DA5-4BE8-8721-31D4AE2EC192}" type="sibTrans" cxnId="{43DD84F2-9FD7-4E19-9B36-24E6D2615B8C}">
      <dgm:prSet/>
      <dgm:spPr/>
      <dgm:t>
        <a:bodyPr/>
        <a:lstStyle/>
        <a:p>
          <a:endParaRPr lang="en-IN"/>
        </a:p>
      </dgm:t>
    </dgm:pt>
    <dgm:pt modelId="{90B3B6E0-5CAB-4893-AF31-48B4F41D2E9F}">
      <dgm:prSet custT="1"/>
      <dgm:spPr/>
      <dgm:t>
        <a:bodyPr/>
        <a:lstStyle/>
        <a:p>
          <a:r>
            <a:rPr lang="en-US" sz="1800" b="0" dirty="0">
              <a:latin typeface="Berlin Sans FB" panose="020E0602020502020306" pitchFamily="34" charset="0"/>
            </a:rPr>
            <a:t>To step down high voltage for safety.</a:t>
          </a:r>
          <a:endParaRPr lang="en-IN" sz="1800" b="0" dirty="0">
            <a:latin typeface="Berlin Sans FB" panose="020E0602020502020306" pitchFamily="34" charset="0"/>
          </a:endParaRPr>
        </a:p>
      </dgm:t>
    </dgm:pt>
    <dgm:pt modelId="{57E2EBB1-33D2-4259-BD77-B6597B37C84F}" type="parTrans" cxnId="{F0EA851F-C205-416B-872C-8E81A72F66BE}">
      <dgm:prSet/>
      <dgm:spPr/>
      <dgm:t>
        <a:bodyPr/>
        <a:lstStyle/>
        <a:p>
          <a:endParaRPr lang="en-IN"/>
        </a:p>
      </dgm:t>
    </dgm:pt>
    <dgm:pt modelId="{5FD8A44F-3AA1-4740-972B-A92718248A92}" type="sibTrans" cxnId="{F0EA851F-C205-416B-872C-8E81A72F66BE}">
      <dgm:prSet/>
      <dgm:spPr/>
      <dgm:t>
        <a:bodyPr/>
        <a:lstStyle/>
        <a:p>
          <a:endParaRPr lang="en-IN"/>
        </a:p>
      </dgm:t>
    </dgm:pt>
    <dgm:pt modelId="{04C26B14-3ABA-452A-A88C-B65C9046E16D}">
      <dgm:prSet custT="1"/>
      <dgm:spPr/>
      <dgm:t>
        <a:bodyPr/>
        <a:lstStyle/>
        <a:p>
          <a:r>
            <a:rPr lang="en-US" sz="1800" b="0" dirty="0">
              <a:latin typeface="Berlin Sans FB" panose="020E0602020502020306" pitchFamily="34" charset="0"/>
            </a:rPr>
            <a:t>Used in rectifier, regulators, stabilizers, power supplies </a:t>
          </a:r>
          <a:endParaRPr lang="en-IN" sz="1800" b="0" dirty="0">
            <a:latin typeface="Berlin Sans FB" panose="020E0602020502020306" pitchFamily="34" charset="0"/>
          </a:endParaRPr>
        </a:p>
      </dgm:t>
    </dgm:pt>
    <dgm:pt modelId="{B61D1DA1-43BA-495B-B1B6-29BFA07D0F2A}" type="parTrans" cxnId="{6E96F269-870A-404D-9F1C-4A1188D0CEA3}">
      <dgm:prSet/>
      <dgm:spPr/>
      <dgm:t>
        <a:bodyPr/>
        <a:lstStyle/>
        <a:p>
          <a:endParaRPr lang="en-IN"/>
        </a:p>
      </dgm:t>
    </dgm:pt>
    <dgm:pt modelId="{EB6B700E-13B4-45B6-9AD0-12B846439B85}" type="sibTrans" cxnId="{6E96F269-870A-404D-9F1C-4A1188D0CEA3}">
      <dgm:prSet/>
      <dgm:spPr/>
      <dgm:t>
        <a:bodyPr/>
        <a:lstStyle/>
        <a:p>
          <a:endParaRPr lang="en-IN"/>
        </a:p>
      </dgm:t>
    </dgm:pt>
    <dgm:pt modelId="{B409E8A0-C973-4607-832E-F6BA5189C92E}">
      <dgm:prSet custT="1"/>
      <dgm:spPr/>
      <dgm:t>
        <a:bodyPr/>
        <a:lstStyle/>
        <a:p>
          <a:r>
            <a:rPr lang="en-US" sz="1800" b="0" dirty="0">
              <a:latin typeface="Berlin Sans FB" panose="020E0602020502020306" pitchFamily="34" charset="0"/>
            </a:rPr>
            <a:t>Used in voltage regulators, voltage stabilizers, power supplies etc.</a:t>
          </a:r>
          <a:endParaRPr lang="en-IN" sz="1800" b="0" dirty="0">
            <a:latin typeface="Berlin Sans FB" panose="020E0602020502020306" pitchFamily="34" charset="0"/>
          </a:endParaRPr>
        </a:p>
      </dgm:t>
    </dgm:pt>
    <dgm:pt modelId="{BFAE8DFE-434D-4F12-B95D-4445B91CC6F1}" type="parTrans" cxnId="{9CA9EDDA-DA6F-4EDA-8520-E16740A674B2}">
      <dgm:prSet/>
      <dgm:spPr/>
      <dgm:t>
        <a:bodyPr/>
        <a:lstStyle/>
        <a:p>
          <a:endParaRPr lang="en-IN"/>
        </a:p>
      </dgm:t>
    </dgm:pt>
    <dgm:pt modelId="{AE1EC06D-2542-4180-BBCF-4AACE2347C0B}" type="sibTrans" cxnId="{9CA9EDDA-DA6F-4EDA-8520-E16740A674B2}">
      <dgm:prSet/>
      <dgm:spPr/>
      <dgm:t>
        <a:bodyPr/>
        <a:lstStyle/>
        <a:p>
          <a:endParaRPr lang="en-IN"/>
        </a:p>
      </dgm:t>
    </dgm:pt>
    <dgm:pt modelId="{9965A053-3118-4EA9-A9F7-0440E19A0A2D}" type="pres">
      <dgm:prSet presAssocID="{A2DCA285-8CD2-4F64-B1DD-069DDD4E4153}" presName="diagram" presStyleCnt="0">
        <dgm:presLayoutVars>
          <dgm:dir/>
          <dgm:resizeHandles val="exact"/>
        </dgm:presLayoutVars>
      </dgm:prSet>
      <dgm:spPr/>
      <dgm:t>
        <a:bodyPr/>
        <a:lstStyle/>
        <a:p>
          <a:endParaRPr lang="en-US"/>
        </a:p>
      </dgm:t>
    </dgm:pt>
    <dgm:pt modelId="{2001DBF4-283C-499E-B0D6-37838AA80F1A}" type="pres">
      <dgm:prSet presAssocID="{4B00A000-A137-4505-87B2-EEC7ED1FC095}" presName="node" presStyleLbl="node1" presStyleIdx="0" presStyleCnt="8">
        <dgm:presLayoutVars>
          <dgm:bulletEnabled val="1"/>
        </dgm:presLayoutVars>
      </dgm:prSet>
      <dgm:spPr/>
      <dgm:t>
        <a:bodyPr/>
        <a:lstStyle/>
        <a:p>
          <a:endParaRPr lang="en-US"/>
        </a:p>
      </dgm:t>
    </dgm:pt>
    <dgm:pt modelId="{C0FE9BE4-4775-478A-8E49-7AB414DFFDA4}" type="pres">
      <dgm:prSet presAssocID="{BD44C9CB-25D2-47CD-9CE7-CAD4B9C64A2B}" presName="sibTrans" presStyleCnt="0"/>
      <dgm:spPr/>
    </dgm:pt>
    <dgm:pt modelId="{169B12F7-C5FA-4952-BA3C-BD4D622ABE30}" type="pres">
      <dgm:prSet presAssocID="{43D3CF1B-0A55-4912-ACAC-B5F016716676}" presName="node" presStyleLbl="node1" presStyleIdx="1" presStyleCnt="8">
        <dgm:presLayoutVars>
          <dgm:bulletEnabled val="1"/>
        </dgm:presLayoutVars>
      </dgm:prSet>
      <dgm:spPr/>
      <dgm:t>
        <a:bodyPr/>
        <a:lstStyle/>
        <a:p>
          <a:endParaRPr lang="en-US"/>
        </a:p>
      </dgm:t>
    </dgm:pt>
    <dgm:pt modelId="{8EE3D27B-0318-48F2-B1C3-0F27DE9C62F1}" type="pres">
      <dgm:prSet presAssocID="{72D58EC5-8925-4477-B93A-243199A20C35}" presName="sibTrans" presStyleCnt="0"/>
      <dgm:spPr/>
    </dgm:pt>
    <dgm:pt modelId="{59DE86AC-7C63-4F10-BBCE-2B235690CD38}" type="pres">
      <dgm:prSet presAssocID="{00D879CA-2AAE-48F4-BB46-13D207337866}" presName="node" presStyleLbl="node1" presStyleIdx="2" presStyleCnt="8">
        <dgm:presLayoutVars>
          <dgm:bulletEnabled val="1"/>
        </dgm:presLayoutVars>
      </dgm:prSet>
      <dgm:spPr/>
      <dgm:t>
        <a:bodyPr/>
        <a:lstStyle/>
        <a:p>
          <a:endParaRPr lang="en-US"/>
        </a:p>
      </dgm:t>
    </dgm:pt>
    <dgm:pt modelId="{A8210FF8-07C6-45AA-89AF-666CF38FA701}" type="pres">
      <dgm:prSet presAssocID="{93EB7D82-AEB1-4D14-862E-89DAF05B2C88}" presName="sibTrans" presStyleCnt="0"/>
      <dgm:spPr/>
    </dgm:pt>
    <dgm:pt modelId="{CDAF89B0-C8C0-4596-A4D2-D558B3D49D4B}" type="pres">
      <dgm:prSet presAssocID="{42E9284D-0B67-4E92-BF32-4808A64EC2C9}" presName="node" presStyleLbl="node1" presStyleIdx="3" presStyleCnt="8">
        <dgm:presLayoutVars>
          <dgm:bulletEnabled val="1"/>
        </dgm:presLayoutVars>
      </dgm:prSet>
      <dgm:spPr/>
      <dgm:t>
        <a:bodyPr/>
        <a:lstStyle/>
        <a:p>
          <a:endParaRPr lang="en-US"/>
        </a:p>
      </dgm:t>
    </dgm:pt>
    <dgm:pt modelId="{7B3B4B8D-EC41-4A5F-967C-F94C3B130DD9}" type="pres">
      <dgm:prSet presAssocID="{840213F7-FB77-4117-9237-A47C2F2C4D04}" presName="sibTrans" presStyleCnt="0"/>
      <dgm:spPr/>
    </dgm:pt>
    <dgm:pt modelId="{5D410218-13D3-4928-BC2E-8D8D54D3CD0F}" type="pres">
      <dgm:prSet presAssocID="{8662D216-A2E1-4572-BCC0-FE19977E11B2}" presName="node" presStyleLbl="node1" presStyleIdx="4" presStyleCnt="8">
        <dgm:presLayoutVars>
          <dgm:bulletEnabled val="1"/>
        </dgm:presLayoutVars>
      </dgm:prSet>
      <dgm:spPr/>
      <dgm:t>
        <a:bodyPr/>
        <a:lstStyle/>
        <a:p>
          <a:endParaRPr lang="en-US"/>
        </a:p>
      </dgm:t>
    </dgm:pt>
    <dgm:pt modelId="{A3057C5F-44BC-4C84-A0EE-61B2BA6CC53B}" type="pres">
      <dgm:prSet presAssocID="{A9802C50-1DA5-4BE8-8721-31D4AE2EC192}" presName="sibTrans" presStyleCnt="0"/>
      <dgm:spPr/>
    </dgm:pt>
    <dgm:pt modelId="{89737618-0671-44CB-9C58-9091E189FF82}" type="pres">
      <dgm:prSet presAssocID="{90B3B6E0-5CAB-4893-AF31-48B4F41D2E9F}" presName="node" presStyleLbl="node1" presStyleIdx="5" presStyleCnt="8">
        <dgm:presLayoutVars>
          <dgm:bulletEnabled val="1"/>
        </dgm:presLayoutVars>
      </dgm:prSet>
      <dgm:spPr/>
      <dgm:t>
        <a:bodyPr/>
        <a:lstStyle/>
        <a:p>
          <a:endParaRPr lang="en-US"/>
        </a:p>
      </dgm:t>
    </dgm:pt>
    <dgm:pt modelId="{7F3DDC8D-3C96-41E4-A81C-8CAF38FB64A7}" type="pres">
      <dgm:prSet presAssocID="{5FD8A44F-3AA1-4740-972B-A92718248A92}" presName="sibTrans" presStyleCnt="0"/>
      <dgm:spPr/>
    </dgm:pt>
    <dgm:pt modelId="{473F0B11-736F-4AA0-BAC9-305124A43F8E}" type="pres">
      <dgm:prSet presAssocID="{04C26B14-3ABA-452A-A88C-B65C9046E16D}" presName="node" presStyleLbl="node1" presStyleIdx="6" presStyleCnt="8">
        <dgm:presLayoutVars>
          <dgm:bulletEnabled val="1"/>
        </dgm:presLayoutVars>
      </dgm:prSet>
      <dgm:spPr/>
      <dgm:t>
        <a:bodyPr/>
        <a:lstStyle/>
        <a:p>
          <a:endParaRPr lang="en-US"/>
        </a:p>
      </dgm:t>
    </dgm:pt>
    <dgm:pt modelId="{29B17992-5854-4013-85DE-B84370F726C6}" type="pres">
      <dgm:prSet presAssocID="{EB6B700E-13B4-45B6-9AD0-12B846439B85}" presName="sibTrans" presStyleCnt="0"/>
      <dgm:spPr/>
    </dgm:pt>
    <dgm:pt modelId="{ED15C6DB-0196-458F-A0CB-3FD65CB300E1}" type="pres">
      <dgm:prSet presAssocID="{B409E8A0-C973-4607-832E-F6BA5189C92E}" presName="node" presStyleLbl="node1" presStyleIdx="7" presStyleCnt="8">
        <dgm:presLayoutVars>
          <dgm:bulletEnabled val="1"/>
        </dgm:presLayoutVars>
      </dgm:prSet>
      <dgm:spPr/>
      <dgm:t>
        <a:bodyPr/>
        <a:lstStyle/>
        <a:p>
          <a:endParaRPr lang="en-US"/>
        </a:p>
      </dgm:t>
    </dgm:pt>
  </dgm:ptLst>
  <dgm:cxnLst>
    <dgm:cxn modelId="{8E27C81D-F172-4D12-B967-B74E18DA5EDA}" srcId="{A2DCA285-8CD2-4F64-B1DD-069DDD4E4153}" destId="{00D879CA-2AAE-48F4-BB46-13D207337866}" srcOrd="2" destOrd="0" parTransId="{C18ECE5B-8B0A-4481-B251-890773DC0D09}" sibTransId="{93EB7D82-AEB1-4D14-862E-89DAF05B2C88}"/>
    <dgm:cxn modelId="{069E819E-850E-4315-856C-BA5238D38E9B}" type="presOf" srcId="{A2DCA285-8CD2-4F64-B1DD-069DDD4E4153}" destId="{9965A053-3118-4EA9-A9F7-0440E19A0A2D}" srcOrd="0" destOrd="0" presId="urn:microsoft.com/office/officeart/2005/8/layout/default"/>
    <dgm:cxn modelId="{2B6507E8-7E06-492A-A7E7-47D080B47F24}" type="presOf" srcId="{00D879CA-2AAE-48F4-BB46-13D207337866}" destId="{59DE86AC-7C63-4F10-BBCE-2B235690CD38}" srcOrd="0" destOrd="0" presId="urn:microsoft.com/office/officeart/2005/8/layout/default"/>
    <dgm:cxn modelId="{6E96F269-870A-404D-9F1C-4A1188D0CEA3}" srcId="{A2DCA285-8CD2-4F64-B1DD-069DDD4E4153}" destId="{04C26B14-3ABA-452A-A88C-B65C9046E16D}" srcOrd="6" destOrd="0" parTransId="{B61D1DA1-43BA-495B-B1B6-29BFA07D0F2A}" sibTransId="{EB6B700E-13B4-45B6-9AD0-12B846439B85}"/>
    <dgm:cxn modelId="{968027B1-5502-43AD-B09D-DE780BAAE23F}" type="presOf" srcId="{04C26B14-3ABA-452A-A88C-B65C9046E16D}" destId="{473F0B11-736F-4AA0-BAC9-305124A43F8E}" srcOrd="0" destOrd="0" presId="urn:microsoft.com/office/officeart/2005/8/layout/default"/>
    <dgm:cxn modelId="{86F90EDA-DFEC-45E9-9F5E-2C88EB4A3F56}" type="presOf" srcId="{42E9284D-0B67-4E92-BF32-4808A64EC2C9}" destId="{CDAF89B0-C8C0-4596-A4D2-D558B3D49D4B}" srcOrd="0" destOrd="0" presId="urn:microsoft.com/office/officeart/2005/8/layout/default"/>
    <dgm:cxn modelId="{4B5CAE5E-DCA7-44EB-B249-5340C22693D4}" type="presOf" srcId="{B409E8A0-C973-4607-832E-F6BA5189C92E}" destId="{ED15C6DB-0196-458F-A0CB-3FD65CB300E1}" srcOrd="0" destOrd="0" presId="urn:microsoft.com/office/officeart/2005/8/layout/default"/>
    <dgm:cxn modelId="{AAB32789-EB7B-4A24-AC19-5CF7764E4804}" type="presOf" srcId="{43D3CF1B-0A55-4912-ACAC-B5F016716676}" destId="{169B12F7-C5FA-4952-BA3C-BD4D622ABE30}" srcOrd="0" destOrd="0" presId="urn:microsoft.com/office/officeart/2005/8/layout/default"/>
    <dgm:cxn modelId="{6B434E2D-3765-4917-8250-38080233AB75}" type="presOf" srcId="{90B3B6E0-5CAB-4893-AF31-48B4F41D2E9F}" destId="{89737618-0671-44CB-9C58-9091E189FF82}" srcOrd="0" destOrd="0" presId="urn:microsoft.com/office/officeart/2005/8/layout/default"/>
    <dgm:cxn modelId="{C70D98EC-9DB6-4954-8204-EC4F5C571201}" srcId="{A2DCA285-8CD2-4F64-B1DD-069DDD4E4153}" destId="{42E9284D-0B67-4E92-BF32-4808A64EC2C9}" srcOrd="3" destOrd="0" parTransId="{3770A16B-B599-4EB3-B082-8C11C676063C}" sibTransId="{840213F7-FB77-4117-9237-A47C2F2C4D04}"/>
    <dgm:cxn modelId="{43DD84F2-9FD7-4E19-9B36-24E6D2615B8C}" srcId="{A2DCA285-8CD2-4F64-B1DD-069DDD4E4153}" destId="{8662D216-A2E1-4572-BCC0-FE19977E11B2}" srcOrd="4" destOrd="0" parTransId="{30F1C5C9-6BB8-469F-BF2C-A512F53A1F9D}" sibTransId="{A9802C50-1DA5-4BE8-8721-31D4AE2EC192}"/>
    <dgm:cxn modelId="{9CA9EDDA-DA6F-4EDA-8520-E16740A674B2}" srcId="{A2DCA285-8CD2-4F64-B1DD-069DDD4E4153}" destId="{B409E8A0-C973-4607-832E-F6BA5189C92E}" srcOrd="7" destOrd="0" parTransId="{BFAE8DFE-434D-4F12-B95D-4445B91CC6F1}" sibTransId="{AE1EC06D-2542-4180-BBCF-4AACE2347C0B}"/>
    <dgm:cxn modelId="{F0EA851F-C205-416B-872C-8E81A72F66BE}" srcId="{A2DCA285-8CD2-4F64-B1DD-069DDD4E4153}" destId="{90B3B6E0-5CAB-4893-AF31-48B4F41D2E9F}" srcOrd="5" destOrd="0" parTransId="{57E2EBB1-33D2-4259-BD77-B6597B37C84F}" sibTransId="{5FD8A44F-3AA1-4740-972B-A92718248A92}"/>
    <dgm:cxn modelId="{D8367564-FA8C-46D6-957E-6B796C17DE72}" type="presOf" srcId="{8662D216-A2E1-4572-BCC0-FE19977E11B2}" destId="{5D410218-13D3-4928-BC2E-8D8D54D3CD0F}" srcOrd="0" destOrd="0" presId="urn:microsoft.com/office/officeart/2005/8/layout/default"/>
    <dgm:cxn modelId="{03D0AF62-E90C-41CB-AC7E-950DCCAFC69B}" srcId="{A2DCA285-8CD2-4F64-B1DD-069DDD4E4153}" destId="{4B00A000-A137-4505-87B2-EEC7ED1FC095}" srcOrd="0" destOrd="0" parTransId="{DD38C8C1-38E1-489D-9942-AB5C90FD2801}" sibTransId="{BD44C9CB-25D2-47CD-9CE7-CAD4B9C64A2B}"/>
    <dgm:cxn modelId="{C212143F-02C0-4FE7-9386-C4023D017785}" srcId="{A2DCA285-8CD2-4F64-B1DD-069DDD4E4153}" destId="{43D3CF1B-0A55-4912-ACAC-B5F016716676}" srcOrd="1" destOrd="0" parTransId="{3264FF65-7AA1-4943-B089-B4A6DC6D4AFF}" sibTransId="{72D58EC5-8925-4477-B93A-243199A20C35}"/>
    <dgm:cxn modelId="{93BCBE2A-986C-4951-866A-6BDADB42F598}" type="presOf" srcId="{4B00A000-A137-4505-87B2-EEC7ED1FC095}" destId="{2001DBF4-283C-499E-B0D6-37838AA80F1A}" srcOrd="0" destOrd="0" presId="urn:microsoft.com/office/officeart/2005/8/layout/default"/>
    <dgm:cxn modelId="{8666DCA1-4D19-4AC5-9ECD-E3484CEBDF86}" type="presParOf" srcId="{9965A053-3118-4EA9-A9F7-0440E19A0A2D}" destId="{2001DBF4-283C-499E-B0D6-37838AA80F1A}" srcOrd="0" destOrd="0" presId="urn:microsoft.com/office/officeart/2005/8/layout/default"/>
    <dgm:cxn modelId="{213F7D6C-59AF-43D8-906C-F8837C83BA2D}" type="presParOf" srcId="{9965A053-3118-4EA9-A9F7-0440E19A0A2D}" destId="{C0FE9BE4-4775-478A-8E49-7AB414DFFDA4}" srcOrd="1" destOrd="0" presId="urn:microsoft.com/office/officeart/2005/8/layout/default"/>
    <dgm:cxn modelId="{AC3A6C81-D37F-40E2-89DF-62D69A6BAF72}" type="presParOf" srcId="{9965A053-3118-4EA9-A9F7-0440E19A0A2D}" destId="{169B12F7-C5FA-4952-BA3C-BD4D622ABE30}" srcOrd="2" destOrd="0" presId="urn:microsoft.com/office/officeart/2005/8/layout/default"/>
    <dgm:cxn modelId="{4C3A1732-860A-4B4A-BB95-0B62652830A7}" type="presParOf" srcId="{9965A053-3118-4EA9-A9F7-0440E19A0A2D}" destId="{8EE3D27B-0318-48F2-B1C3-0F27DE9C62F1}" srcOrd="3" destOrd="0" presId="urn:microsoft.com/office/officeart/2005/8/layout/default"/>
    <dgm:cxn modelId="{A0BBD566-1F45-4D9A-BFC1-6962DF26287E}" type="presParOf" srcId="{9965A053-3118-4EA9-A9F7-0440E19A0A2D}" destId="{59DE86AC-7C63-4F10-BBCE-2B235690CD38}" srcOrd="4" destOrd="0" presId="urn:microsoft.com/office/officeart/2005/8/layout/default"/>
    <dgm:cxn modelId="{A56EA55D-62F5-42E0-B99F-A05D895CA3E3}" type="presParOf" srcId="{9965A053-3118-4EA9-A9F7-0440E19A0A2D}" destId="{A8210FF8-07C6-45AA-89AF-666CF38FA701}" srcOrd="5" destOrd="0" presId="urn:microsoft.com/office/officeart/2005/8/layout/default"/>
    <dgm:cxn modelId="{FEAED8F5-9106-44FA-901B-BB40CF86B1CB}" type="presParOf" srcId="{9965A053-3118-4EA9-A9F7-0440E19A0A2D}" destId="{CDAF89B0-C8C0-4596-A4D2-D558B3D49D4B}" srcOrd="6" destOrd="0" presId="urn:microsoft.com/office/officeart/2005/8/layout/default"/>
    <dgm:cxn modelId="{73DEEF99-B655-4197-9C96-34FC28A7EC4A}" type="presParOf" srcId="{9965A053-3118-4EA9-A9F7-0440E19A0A2D}" destId="{7B3B4B8D-EC41-4A5F-967C-F94C3B130DD9}" srcOrd="7" destOrd="0" presId="urn:microsoft.com/office/officeart/2005/8/layout/default"/>
    <dgm:cxn modelId="{EA0A9069-907C-49EF-A6D3-113B38EF004B}" type="presParOf" srcId="{9965A053-3118-4EA9-A9F7-0440E19A0A2D}" destId="{5D410218-13D3-4928-BC2E-8D8D54D3CD0F}" srcOrd="8" destOrd="0" presId="urn:microsoft.com/office/officeart/2005/8/layout/default"/>
    <dgm:cxn modelId="{40C088AF-79DF-491A-AFB4-C06E45193245}" type="presParOf" srcId="{9965A053-3118-4EA9-A9F7-0440E19A0A2D}" destId="{A3057C5F-44BC-4C84-A0EE-61B2BA6CC53B}" srcOrd="9" destOrd="0" presId="urn:microsoft.com/office/officeart/2005/8/layout/default"/>
    <dgm:cxn modelId="{45154D3F-B2C8-464B-89A3-54CE46CE8F24}" type="presParOf" srcId="{9965A053-3118-4EA9-A9F7-0440E19A0A2D}" destId="{89737618-0671-44CB-9C58-9091E189FF82}" srcOrd="10" destOrd="0" presId="urn:microsoft.com/office/officeart/2005/8/layout/default"/>
    <dgm:cxn modelId="{05AA9ADE-0612-4403-A00F-65811387EFDD}" type="presParOf" srcId="{9965A053-3118-4EA9-A9F7-0440E19A0A2D}" destId="{7F3DDC8D-3C96-41E4-A81C-8CAF38FB64A7}" srcOrd="11" destOrd="0" presId="urn:microsoft.com/office/officeart/2005/8/layout/default"/>
    <dgm:cxn modelId="{D52FFF9B-BA4D-493E-B9E8-63D1AAAEB723}" type="presParOf" srcId="{9965A053-3118-4EA9-A9F7-0440E19A0A2D}" destId="{473F0B11-736F-4AA0-BAC9-305124A43F8E}" srcOrd="12" destOrd="0" presId="urn:microsoft.com/office/officeart/2005/8/layout/default"/>
    <dgm:cxn modelId="{82C8D041-7A75-42A4-9E8D-B047788BED93}" type="presParOf" srcId="{9965A053-3118-4EA9-A9F7-0440E19A0A2D}" destId="{29B17992-5854-4013-85DE-B84370F726C6}" srcOrd="13" destOrd="0" presId="urn:microsoft.com/office/officeart/2005/8/layout/default"/>
    <dgm:cxn modelId="{2A296D72-F39D-4268-8B2D-DAB8B6FE3F22}" type="presParOf" srcId="{9965A053-3118-4EA9-A9F7-0440E19A0A2D}" destId="{ED15C6DB-0196-458F-A0CB-3FD65CB300E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9B3E1-C5C2-437A-9F23-FEDCFDB38E44}">
      <dsp:nvSpPr>
        <dsp:cNvPr id="0" name=""/>
        <dsp:cNvSpPr/>
      </dsp:nvSpPr>
      <dsp:spPr>
        <a:xfrm rot="16200000">
          <a:off x="727705" y="-723864"/>
          <a:ext cx="3249227" cy="4696956"/>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0" tIns="0" rIns="228600" bIns="0" numCol="1" spcCol="1270" anchor="ctr" anchorCtr="0">
          <a:noAutofit/>
        </a:bodyPr>
        <a:lstStyle/>
        <a:p>
          <a:pPr lvl="0" algn="l" defTabSz="1600200">
            <a:lnSpc>
              <a:spcPct val="90000"/>
            </a:lnSpc>
            <a:spcBef>
              <a:spcPct val="0"/>
            </a:spcBef>
            <a:spcAft>
              <a:spcPct val="35000"/>
            </a:spcAft>
          </a:pPr>
          <a:r>
            <a:rPr lang="en-IN" sz="3600" kern="1200" dirty="0">
              <a:latin typeface="Berlin Sans FB" panose="020E0602020502020306" pitchFamily="34" charset="0"/>
            </a:rPr>
            <a:t>Based on Application</a:t>
          </a:r>
        </a:p>
        <a:p>
          <a:pPr marL="285750" lvl="1" indent="-285750" algn="l" defTabSz="1244600">
            <a:lnSpc>
              <a:spcPct val="90000"/>
            </a:lnSpc>
            <a:spcBef>
              <a:spcPct val="0"/>
            </a:spcBef>
            <a:spcAft>
              <a:spcPct val="15000"/>
            </a:spcAft>
            <a:buChar char="••"/>
          </a:pPr>
          <a:r>
            <a:rPr lang="en-IN" sz="2800" kern="1200" dirty="0">
              <a:latin typeface="Berlin Sans FB" panose="020E0602020502020306" pitchFamily="34" charset="0"/>
            </a:rPr>
            <a:t>Step-Up (Ns&gt;Np)</a:t>
          </a:r>
        </a:p>
        <a:p>
          <a:pPr marL="285750" lvl="1" indent="-285750" algn="l" defTabSz="1244600">
            <a:lnSpc>
              <a:spcPct val="90000"/>
            </a:lnSpc>
            <a:spcBef>
              <a:spcPct val="0"/>
            </a:spcBef>
            <a:spcAft>
              <a:spcPct val="15000"/>
            </a:spcAft>
            <a:buChar char="••"/>
          </a:pPr>
          <a:r>
            <a:rPr lang="en-IN" sz="2800" kern="1200" dirty="0">
              <a:latin typeface="Berlin Sans FB" panose="020E0602020502020306" pitchFamily="34" charset="0"/>
            </a:rPr>
            <a:t>Step-Down (Np&gt;Ns)</a:t>
          </a:r>
          <a:endParaRPr lang="en-IN" sz="3200" kern="1200" dirty="0">
            <a:latin typeface="Berlin Sans FB" panose="020E0602020502020306" pitchFamily="34" charset="0"/>
          </a:endParaRPr>
        </a:p>
      </dsp:txBody>
      <dsp:txXfrm rot="5400000">
        <a:off x="3841" y="649845"/>
        <a:ext cx="4696956" cy="1949537"/>
      </dsp:txXfrm>
    </dsp:sp>
    <dsp:sp modelId="{3174AEF5-9A8E-442F-91B2-C007AC403032}">
      <dsp:nvSpPr>
        <dsp:cNvPr id="0" name=""/>
        <dsp:cNvSpPr/>
      </dsp:nvSpPr>
      <dsp:spPr>
        <a:xfrm rot="16200000">
          <a:off x="5442275" y="-723864"/>
          <a:ext cx="3249227" cy="4696956"/>
        </a:xfrm>
        <a:prstGeom prst="flowChartManualOperation">
          <a:avLst/>
        </a:prstGeom>
        <a:solidFill>
          <a:schemeClr val="accent3">
            <a:hueOff val="-1292038"/>
            <a:satOff val="20087"/>
            <a:lumOff val="-58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0" tIns="0" rIns="228600" bIns="0" numCol="1" spcCol="1270" anchor="ctr" anchorCtr="0">
          <a:noAutofit/>
        </a:bodyPr>
        <a:lstStyle/>
        <a:p>
          <a:pPr lvl="0" algn="l" defTabSz="1600200">
            <a:lnSpc>
              <a:spcPct val="90000"/>
            </a:lnSpc>
            <a:spcBef>
              <a:spcPct val="0"/>
            </a:spcBef>
            <a:spcAft>
              <a:spcPct val="35000"/>
            </a:spcAft>
          </a:pPr>
          <a:r>
            <a:rPr lang="en-IN" sz="3600" kern="1200" dirty="0">
              <a:latin typeface="Berlin Sans FB" panose="020E0602020502020306" pitchFamily="34" charset="0"/>
            </a:rPr>
            <a:t>Based on Construction</a:t>
          </a:r>
        </a:p>
        <a:p>
          <a:pPr marL="285750" lvl="1" indent="-285750" algn="l" defTabSz="1244600">
            <a:lnSpc>
              <a:spcPct val="90000"/>
            </a:lnSpc>
            <a:spcBef>
              <a:spcPct val="0"/>
            </a:spcBef>
            <a:spcAft>
              <a:spcPct val="15000"/>
            </a:spcAft>
            <a:buChar char="••"/>
          </a:pPr>
          <a:r>
            <a:rPr lang="en-IN" sz="2800" kern="1200" dirty="0">
              <a:latin typeface="Berlin Sans FB" panose="020E0602020502020306" pitchFamily="34" charset="0"/>
            </a:rPr>
            <a:t>Core Type</a:t>
          </a:r>
        </a:p>
        <a:p>
          <a:pPr marL="285750" lvl="1" indent="-285750" algn="l" defTabSz="1244600">
            <a:lnSpc>
              <a:spcPct val="90000"/>
            </a:lnSpc>
            <a:spcBef>
              <a:spcPct val="0"/>
            </a:spcBef>
            <a:spcAft>
              <a:spcPct val="15000"/>
            </a:spcAft>
            <a:buChar char="••"/>
          </a:pPr>
          <a:r>
            <a:rPr lang="en-IN" sz="2800" kern="1200" dirty="0">
              <a:latin typeface="Berlin Sans FB" panose="020E0602020502020306" pitchFamily="34" charset="0"/>
            </a:rPr>
            <a:t>Shell Type</a:t>
          </a:r>
        </a:p>
      </dsp:txBody>
      <dsp:txXfrm rot="5400000">
        <a:off x="4718411" y="649845"/>
        <a:ext cx="4696956" cy="1949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2684F-4DA0-4432-91B3-E98C7D46EBAB}">
      <dsp:nvSpPr>
        <dsp:cNvPr id="0" name=""/>
        <dsp:cNvSpPr/>
      </dsp:nvSpPr>
      <dsp:spPr>
        <a:xfrm>
          <a:off x="0" y="2332"/>
          <a:ext cx="5090556" cy="3583503"/>
        </a:xfrm>
        <a:prstGeom prst="rect">
          <a:avLst/>
        </a:prstGeom>
        <a:blipFill dpi="0" rotWithShape="1">
          <a:blip xmlns:r="http://schemas.openxmlformats.org/officeDocument/2006/relationships" r:embed="rId1" cstate="print"/>
          <a:srcRect/>
          <a:stretch>
            <a:fillRect l="-3980" t="-98" r="-1102" b="-98"/>
          </a:stretch>
        </a:blipFill>
        <a:ln>
          <a:noFill/>
        </a:ln>
        <a:effectLst/>
      </dsp:spPr>
      <dsp:style>
        <a:lnRef idx="0">
          <a:scrgbClr r="0" g="0" b="0"/>
        </a:lnRef>
        <a:fillRef idx="1">
          <a:scrgbClr r="0" g="0" b="0"/>
        </a:fillRef>
        <a:effectRef idx="0">
          <a:scrgbClr r="0" g="0" b="0"/>
        </a:effectRef>
        <a:fontRef idx="minor"/>
      </dsp:style>
    </dsp:sp>
    <dsp:sp modelId="{E727A75D-0D60-42B8-9D98-C46FAF2F6301}">
      <dsp:nvSpPr>
        <dsp:cNvPr id="0" name=""/>
        <dsp:cNvSpPr/>
      </dsp:nvSpPr>
      <dsp:spPr>
        <a:xfrm>
          <a:off x="2695240" y="3349855"/>
          <a:ext cx="1841499" cy="37928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IN" sz="2300" kern="1200" dirty="0">
              <a:latin typeface="Berlin Sans FB" panose="020E0602020502020306" pitchFamily="34" charset="0"/>
            </a:rPr>
            <a:t>Core Type</a:t>
          </a:r>
        </a:p>
      </dsp:txBody>
      <dsp:txXfrm>
        <a:off x="2695240" y="3349855"/>
        <a:ext cx="1841499" cy="379288"/>
      </dsp:txXfrm>
    </dsp:sp>
    <dsp:sp modelId="{736429D4-19F2-4528-8FCF-489AF631F76A}">
      <dsp:nvSpPr>
        <dsp:cNvPr id="0" name=""/>
        <dsp:cNvSpPr/>
      </dsp:nvSpPr>
      <dsp:spPr>
        <a:xfrm>
          <a:off x="5992855" y="0"/>
          <a:ext cx="4065544" cy="3360779"/>
        </a:xfrm>
        <a:prstGeom prst="rect">
          <a:avLst/>
        </a:prstGeom>
        <a:blipFill dpi="0" rotWithShape="1">
          <a:blip xmlns:r="http://schemas.openxmlformats.org/officeDocument/2006/relationships" r:embed="rId2" cstate="print"/>
          <a:srcRect/>
          <a:stretch>
            <a:fillRect l="413" t="726" r="413" b="726"/>
          </a:stretch>
        </a:blipFill>
        <a:ln>
          <a:noFill/>
        </a:ln>
        <a:effectLst/>
      </dsp:spPr>
      <dsp:style>
        <a:lnRef idx="0">
          <a:scrgbClr r="0" g="0" b="0"/>
        </a:lnRef>
        <a:fillRef idx="1">
          <a:scrgbClr r="0" g="0" b="0"/>
        </a:fillRef>
        <a:effectRef idx="0">
          <a:scrgbClr r="0" g="0" b="0"/>
        </a:effectRef>
        <a:fontRef idx="minor"/>
      </dsp:style>
    </dsp:sp>
    <dsp:sp modelId="{2E57AF96-A927-4D98-B133-89DEAB86ECBC}">
      <dsp:nvSpPr>
        <dsp:cNvPr id="0" name=""/>
        <dsp:cNvSpPr/>
      </dsp:nvSpPr>
      <dsp:spPr>
        <a:xfrm>
          <a:off x="8492976" y="3267505"/>
          <a:ext cx="1515534" cy="42269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5000"/>
            </a:spcAft>
          </a:pPr>
          <a:r>
            <a:rPr lang="en-IN" sz="2300" kern="1200" dirty="0">
              <a:latin typeface="Berlin Sans FB" panose="020E0602020502020306" pitchFamily="34" charset="0"/>
            </a:rPr>
            <a:t>Shell Type</a:t>
          </a:r>
        </a:p>
      </dsp:txBody>
      <dsp:txXfrm>
        <a:off x="8492976" y="3267505"/>
        <a:ext cx="1515534" cy="422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83836-41B6-4B85-A35F-C780D7A95A9D}">
      <dsp:nvSpPr>
        <dsp:cNvPr id="0" name=""/>
        <dsp:cNvSpPr/>
      </dsp:nvSpPr>
      <dsp:spPr>
        <a:xfrm>
          <a:off x="4400" y="1022352"/>
          <a:ext cx="4572558" cy="1765007"/>
        </a:xfrm>
        <a:prstGeom prst="chevron">
          <a:avLst>
            <a:gd name="adj" fmla="val 4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5D38D32F-487F-407C-ACAD-D204073AC667}">
      <dsp:nvSpPr>
        <dsp:cNvPr id="0" name=""/>
        <dsp:cNvSpPr/>
      </dsp:nvSpPr>
      <dsp:spPr>
        <a:xfrm>
          <a:off x="1223749" y="1497678"/>
          <a:ext cx="3861271" cy="16968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kern="1200" dirty="0">
              <a:latin typeface="Berlin Sans FB" panose="020E0602020502020306" pitchFamily="34" charset="0"/>
            </a:rPr>
            <a:t>ADVANTAGES:</a:t>
          </a:r>
          <a:endParaRPr lang="en-IN" sz="1800" kern="1200" dirty="0">
            <a:latin typeface="Berlin Sans FB" panose="020E0602020502020306" pitchFamily="34" charset="0"/>
          </a:endParaRPr>
        </a:p>
        <a:p>
          <a:pPr marL="114300" lvl="1" indent="-114300" algn="l" defTabSz="622300">
            <a:lnSpc>
              <a:spcPct val="90000"/>
            </a:lnSpc>
            <a:spcBef>
              <a:spcPct val="0"/>
            </a:spcBef>
            <a:spcAft>
              <a:spcPct val="15000"/>
            </a:spcAft>
            <a:buChar char="••"/>
          </a:pPr>
          <a:r>
            <a:rPr lang="en-US" sz="1400" kern="1200">
              <a:latin typeface="Berlin Sans FB" panose="020E0602020502020306" pitchFamily="34" charset="0"/>
            </a:rPr>
            <a:t>High efficiency. </a:t>
          </a:r>
          <a:endParaRPr lang="en-IN" sz="1400" kern="1200">
            <a:latin typeface="Berlin Sans FB" panose="020E0602020502020306" pitchFamily="34" charset="0"/>
          </a:endParaRPr>
        </a:p>
        <a:p>
          <a:pPr marL="114300" lvl="1" indent="-114300" algn="l" defTabSz="622300">
            <a:lnSpc>
              <a:spcPct val="90000"/>
            </a:lnSpc>
            <a:spcBef>
              <a:spcPct val="0"/>
            </a:spcBef>
            <a:spcAft>
              <a:spcPct val="15000"/>
            </a:spcAft>
            <a:buChar char="••"/>
          </a:pPr>
          <a:r>
            <a:rPr lang="en-US" sz="1400" kern="1200" dirty="0">
              <a:latin typeface="Berlin Sans FB" panose="020E0602020502020306" pitchFamily="34" charset="0"/>
            </a:rPr>
            <a:t>Less capital and maintenance cost.</a:t>
          </a:r>
          <a:r>
            <a:rPr lang="en-IN" sz="1400" kern="1200" dirty="0">
              <a:latin typeface="Berlin Sans FB" panose="020E0602020502020306" pitchFamily="34" charset="0"/>
            </a:rPr>
            <a:t> </a:t>
          </a:r>
        </a:p>
        <a:p>
          <a:pPr marL="114300" lvl="1" indent="-114300" algn="l" defTabSz="622300">
            <a:lnSpc>
              <a:spcPct val="90000"/>
            </a:lnSpc>
            <a:spcBef>
              <a:spcPct val="0"/>
            </a:spcBef>
            <a:spcAft>
              <a:spcPct val="15000"/>
            </a:spcAft>
            <a:buChar char="••"/>
          </a:pPr>
          <a:r>
            <a:rPr lang="en-IN" sz="1400" kern="1200" dirty="0">
              <a:latin typeface="Berlin Sans FB" panose="020E0602020502020306" pitchFamily="34" charset="0"/>
            </a:rPr>
            <a:t>Continuous variable voltage.</a:t>
          </a:r>
        </a:p>
        <a:p>
          <a:pPr marL="114300" lvl="1" indent="-114300" algn="l" defTabSz="622300">
            <a:lnSpc>
              <a:spcPct val="90000"/>
            </a:lnSpc>
            <a:spcBef>
              <a:spcPct val="0"/>
            </a:spcBef>
            <a:spcAft>
              <a:spcPct val="15000"/>
            </a:spcAft>
            <a:buChar char="••"/>
          </a:pPr>
          <a:r>
            <a:rPr lang="en-US" sz="1400" kern="1200" dirty="0">
              <a:latin typeface="Berlin Sans FB" panose="020E0602020502020306" pitchFamily="34" charset="0"/>
            </a:rPr>
            <a:t>Less Cu required.</a:t>
          </a:r>
          <a:endParaRPr lang="en-IN" sz="1400" kern="1200" dirty="0">
            <a:latin typeface="Berlin Sans FB" panose="020E0602020502020306" pitchFamily="34" charset="0"/>
          </a:endParaRPr>
        </a:p>
      </dsp:txBody>
      <dsp:txXfrm>
        <a:off x="1273448" y="1547377"/>
        <a:ext cx="3761873" cy="1597462"/>
      </dsp:txXfrm>
    </dsp:sp>
    <dsp:sp modelId="{CEDF098D-89D2-4642-8E3E-55EFAB5D0BC8}">
      <dsp:nvSpPr>
        <dsp:cNvPr id="0" name=""/>
        <dsp:cNvSpPr/>
      </dsp:nvSpPr>
      <dsp:spPr>
        <a:xfrm>
          <a:off x="5227279" y="1005316"/>
          <a:ext cx="4572558" cy="1765007"/>
        </a:xfrm>
        <a:prstGeom prst="chevron">
          <a:avLst>
            <a:gd name="adj" fmla="val 4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114C1F6B-2A4C-4A18-96C2-FD5F769E37C7}">
      <dsp:nvSpPr>
        <dsp:cNvPr id="0" name=""/>
        <dsp:cNvSpPr/>
      </dsp:nvSpPr>
      <dsp:spPr>
        <a:xfrm>
          <a:off x="6446628" y="1446568"/>
          <a:ext cx="3861271" cy="17650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lvl="0" algn="l" defTabSz="800100">
            <a:lnSpc>
              <a:spcPct val="90000"/>
            </a:lnSpc>
            <a:spcBef>
              <a:spcPct val="0"/>
            </a:spcBef>
            <a:spcAft>
              <a:spcPct val="35000"/>
            </a:spcAft>
          </a:pPr>
          <a:r>
            <a:rPr lang="en-US" sz="1800" kern="1200" dirty="0">
              <a:latin typeface="Berlin Sans FB" panose="020E0602020502020306" pitchFamily="34" charset="0"/>
            </a:rPr>
            <a:t>Limitations</a:t>
          </a:r>
          <a:endParaRPr lang="en-IN" sz="1800" kern="1200" dirty="0">
            <a:latin typeface="Berlin Sans FB" panose="020E0602020502020306" pitchFamily="34" charset="0"/>
          </a:endParaRPr>
        </a:p>
        <a:p>
          <a:pPr marL="114300" lvl="1" indent="-114300" algn="l" defTabSz="622300">
            <a:lnSpc>
              <a:spcPct val="90000"/>
            </a:lnSpc>
            <a:spcBef>
              <a:spcPct val="0"/>
            </a:spcBef>
            <a:spcAft>
              <a:spcPct val="15000"/>
            </a:spcAft>
            <a:buChar char="••"/>
          </a:pPr>
          <a:r>
            <a:rPr lang="en-US" sz="1400" kern="1200" dirty="0">
              <a:latin typeface="Berlin Sans FB" panose="020E0602020502020306" pitchFamily="34" charset="0"/>
            </a:rPr>
            <a:t>Power Ratings are low.</a:t>
          </a:r>
          <a:endParaRPr lang="en-IN" sz="1400" kern="1200" dirty="0">
            <a:latin typeface="Berlin Sans FB" panose="020E0602020502020306" pitchFamily="34" charset="0"/>
          </a:endParaRPr>
        </a:p>
        <a:p>
          <a:pPr marL="114300" lvl="1" indent="-114300" algn="l" defTabSz="622300">
            <a:lnSpc>
              <a:spcPct val="90000"/>
            </a:lnSpc>
            <a:spcBef>
              <a:spcPct val="0"/>
            </a:spcBef>
            <a:spcAft>
              <a:spcPct val="15000"/>
            </a:spcAft>
            <a:buChar char="••"/>
          </a:pPr>
          <a:r>
            <a:rPr lang="en-US" sz="1400" b="0" i="0" kern="1200" dirty="0">
              <a:latin typeface="Berlin Sans FB" panose="020E0602020502020306" pitchFamily="34" charset="0"/>
            </a:rPr>
            <a:t>With frequencies below 10 to 20 Hz, the transformer size becomes unwieldy.</a:t>
          </a:r>
          <a:endParaRPr lang="en-IN" sz="1400" kern="1200" dirty="0">
            <a:latin typeface="Berlin Sans FB" panose="020E0602020502020306" pitchFamily="34" charset="0"/>
          </a:endParaRPr>
        </a:p>
      </dsp:txBody>
      <dsp:txXfrm>
        <a:off x="6498323" y="1498263"/>
        <a:ext cx="3757881" cy="1661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1DBF4-283C-499E-B0D6-37838AA80F1A}">
      <dsp:nvSpPr>
        <dsp:cNvPr id="0" name=""/>
        <dsp:cNvSpPr/>
      </dsp:nvSpPr>
      <dsp:spPr>
        <a:xfrm>
          <a:off x="2946" y="364843"/>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b="0" kern="1200" dirty="0">
              <a:latin typeface="Berlin Sans FB" panose="020E0602020502020306" pitchFamily="34" charset="0"/>
            </a:rPr>
            <a:t>Starting of induction and synchronous motors.</a:t>
          </a:r>
        </a:p>
      </dsp:txBody>
      <dsp:txXfrm>
        <a:off x="2946" y="364843"/>
        <a:ext cx="2337792" cy="1402675"/>
      </dsp:txXfrm>
    </dsp:sp>
    <dsp:sp modelId="{169B12F7-C5FA-4952-BA3C-BD4D622ABE30}">
      <dsp:nvSpPr>
        <dsp:cNvPr id="0" name=""/>
        <dsp:cNvSpPr/>
      </dsp:nvSpPr>
      <dsp:spPr>
        <a:xfrm>
          <a:off x="2574518" y="364843"/>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Used for Furnace Transformers</a:t>
          </a:r>
          <a:endParaRPr lang="en-IN" sz="1800" b="0" kern="1200" dirty="0">
            <a:latin typeface="Berlin Sans FB" panose="020E0602020502020306" pitchFamily="34" charset="0"/>
          </a:endParaRPr>
        </a:p>
      </dsp:txBody>
      <dsp:txXfrm>
        <a:off x="2574518" y="364843"/>
        <a:ext cx="2337792" cy="1402675"/>
      </dsp:txXfrm>
    </dsp:sp>
    <dsp:sp modelId="{59DE86AC-7C63-4F10-BBCE-2B235690CD38}">
      <dsp:nvSpPr>
        <dsp:cNvPr id="0" name=""/>
        <dsp:cNvSpPr/>
      </dsp:nvSpPr>
      <dsp:spPr>
        <a:xfrm>
          <a:off x="5146089" y="364843"/>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Used for testing and Learning in labs</a:t>
          </a:r>
          <a:endParaRPr lang="en-IN" sz="1800" b="0" kern="1200" dirty="0">
            <a:latin typeface="Berlin Sans FB" panose="020E0602020502020306" pitchFamily="34" charset="0"/>
          </a:endParaRPr>
        </a:p>
      </dsp:txBody>
      <dsp:txXfrm>
        <a:off x="5146089" y="364843"/>
        <a:ext cx="2337792" cy="1402675"/>
      </dsp:txXfrm>
    </dsp:sp>
    <dsp:sp modelId="{CDAF89B0-C8C0-4596-A4D2-D558B3D49D4B}">
      <dsp:nvSpPr>
        <dsp:cNvPr id="0" name=""/>
        <dsp:cNvSpPr/>
      </dsp:nvSpPr>
      <dsp:spPr>
        <a:xfrm>
          <a:off x="7717661" y="364843"/>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Used in voltmeter, ammeters, protective relay etc.</a:t>
          </a:r>
          <a:endParaRPr lang="en-IN" sz="1800" b="0" kern="1200" dirty="0">
            <a:latin typeface="Berlin Sans FB" panose="020E0602020502020306" pitchFamily="34" charset="0"/>
          </a:endParaRPr>
        </a:p>
      </dsp:txBody>
      <dsp:txXfrm>
        <a:off x="7717661" y="364843"/>
        <a:ext cx="2337792" cy="1402675"/>
      </dsp:txXfrm>
    </dsp:sp>
    <dsp:sp modelId="{5D410218-13D3-4928-BC2E-8D8D54D3CD0F}">
      <dsp:nvSpPr>
        <dsp:cNvPr id="0" name=""/>
        <dsp:cNvSpPr/>
      </dsp:nvSpPr>
      <dsp:spPr>
        <a:xfrm>
          <a:off x="2946" y="2001297"/>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To step up low voltage in case of measurement.</a:t>
          </a:r>
          <a:endParaRPr lang="en-IN" sz="1800" b="0" kern="1200" dirty="0">
            <a:latin typeface="Berlin Sans FB" panose="020E0602020502020306" pitchFamily="34" charset="0"/>
          </a:endParaRPr>
        </a:p>
      </dsp:txBody>
      <dsp:txXfrm>
        <a:off x="2946" y="2001297"/>
        <a:ext cx="2337792" cy="1402675"/>
      </dsp:txXfrm>
    </dsp:sp>
    <dsp:sp modelId="{89737618-0671-44CB-9C58-9091E189FF82}">
      <dsp:nvSpPr>
        <dsp:cNvPr id="0" name=""/>
        <dsp:cNvSpPr/>
      </dsp:nvSpPr>
      <dsp:spPr>
        <a:xfrm>
          <a:off x="2574518" y="2001297"/>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To step down high voltage for safety.</a:t>
          </a:r>
          <a:endParaRPr lang="en-IN" sz="1800" b="0" kern="1200" dirty="0">
            <a:latin typeface="Berlin Sans FB" panose="020E0602020502020306" pitchFamily="34" charset="0"/>
          </a:endParaRPr>
        </a:p>
      </dsp:txBody>
      <dsp:txXfrm>
        <a:off x="2574518" y="2001297"/>
        <a:ext cx="2337792" cy="1402675"/>
      </dsp:txXfrm>
    </dsp:sp>
    <dsp:sp modelId="{473F0B11-736F-4AA0-BAC9-305124A43F8E}">
      <dsp:nvSpPr>
        <dsp:cNvPr id="0" name=""/>
        <dsp:cNvSpPr/>
      </dsp:nvSpPr>
      <dsp:spPr>
        <a:xfrm>
          <a:off x="5146089" y="2001297"/>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Used in rectifier, regulators, stabilizers, power supplies </a:t>
          </a:r>
          <a:endParaRPr lang="en-IN" sz="1800" b="0" kern="1200" dirty="0">
            <a:latin typeface="Berlin Sans FB" panose="020E0602020502020306" pitchFamily="34" charset="0"/>
          </a:endParaRPr>
        </a:p>
      </dsp:txBody>
      <dsp:txXfrm>
        <a:off x="5146089" y="2001297"/>
        <a:ext cx="2337792" cy="1402675"/>
      </dsp:txXfrm>
    </dsp:sp>
    <dsp:sp modelId="{ED15C6DB-0196-458F-A0CB-3FD65CB300E1}">
      <dsp:nvSpPr>
        <dsp:cNvPr id="0" name=""/>
        <dsp:cNvSpPr/>
      </dsp:nvSpPr>
      <dsp:spPr>
        <a:xfrm>
          <a:off x="7717661" y="2001297"/>
          <a:ext cx="2337792" cy="140267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latin typeface="Berlin Sans FB" panose="020E0602020502020306" pitchFamily="34" charset="0"/>
            </a:rPr>
            <a:t>Used in voltage regulators, voltage stabilizers, power supplies etc.</a:t>
          </a:r>
          <a:endParaRPr lang="en-IN" sz="1800" b="0" kern="1200" dirty="0">
            <a:latin typeface="Berlin Sans FB" panose="020E0602020502020306" pitchFamily="34" charset="0"/>
          </a:endParaRPr>
        </a:p>
      </dsp:txBody>
      <dsp:txXfrm>
        <a:off x="7717661" y="2001297"/>
        <a:ext cx="2337792" cy="14026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1126688"/>
            <a:ext cx="6253317" cy="3082237"/>
          </a:xfrm>
        </p:spPr>
        <p:txBody>
          <a:bodyPr>
            <a:normAutofit/>
          </a:bodyPr>
          <a:lstStyle/>
          <a:p>
            <a:r>
              <a:rPr lang="en-US" sz="6600" dirty="0">
                <a:latin typeface="Berlin Sans FB" panose="020E0602020502020306" pitchFamily="34" charset="0"/>
              </a:rPr>
              <a:t>SINGLE-PHASE TRANSFORMER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43670" y="4788926"/>
            <a:ext cx="6269347" cy="1021498"/>
          </a:xfrm>
          <a:ln>
            <a:noFill/>
          </a:ln>
        </p:spPr>
        <p:txBody>
          <a:bodyPr anchor="ctr" anchorCtr="0">
            <a:normAutofit fontScale="92500" lnSpcReduction="20000"/>
          </a:bodyPr>
          <a:lstStyle/>
          <a:p>
            <a:r>
              <a:rPr lang="en-US" sz="2800" dirty="0">
                <a:solidFill>
                  <a:schemeClr val="tx1">
                    <a:lumMod val="85000"/>
                    <a:lumOff val="15000"/>
                  </a:schemeClr>
                </a:solidFill>
                <a:latin typeface="Berlin Sans FB" panose="020E0602020502020306" pitchFamily="34" charset="0"/>
                <a:ea typeface="Fira Code SemiBold" panose="020B0809050000020004" pitchFamily="49" charset="0"/>
              </a:rPr>
              <a:t>By Aditya Singh</a:t>
            </a:r>
          </a:p>
          <a:p>
            <a:r>
              <a:rPr lang="en-US" sz="2800" dirty="0">
                <a:solidFill>
                  <a:schemeClr val="tx1">
                    <a:lumMod val="85000"/>
                    <a:lumOff val="15000"/>
                  </a:schemeClr>
                </a:solidFill>
                <a:latin typeface="Berlin Sans FB" panose="020E0602020502020306" pitchFamily="34" charset="0"/>
                <a:ea typeface="Fira Code SemiBold" panose="020B0809050000020004" pitchFamily="49" charset="0"/>
              </a:rPr>
              <a:t>2k19/a14/35</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Berlin Sans FB" panose="020E0602020502020306" pitchFamily="34" charset="0"/>
              </a:rPr>
              <a:t>LOSSES IN TRANSFORMER</a:t>
            </a:r>
            <a:endParaRPr lang="en-IN" sz="4800" dirty="0">
              <a:latin typeface="Berlin Sans FB" panose="020E0602020502020306" pitchFamily="34"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z="2000" dirty="0">
                <a:latin typeface="Berlin Sans FB" panose="020E0602020502020306" pitchFamily="34" charset="0"/>
              </a:rPr>
              <a:t>Iron Losses</a:t>
            </a:r>
          </a:p>
          <a:p>
            <a:pPr>
              <a:buFont typeface="Arial" panose="020B0604020202020204" pitchFamily="34" charset="0"/>
              <a:buChar char="•"/>
            </a:pPr>
            <a:r>
              <a:rPr lang="en-US" sz="2000" dirty="0">
                <a:latin typeface="Berlin Sans FB" panose="020E0602020502020306" pitchFamily="34" charset="0"/>
              </a:rPr>
              <a:t>Hysteresis Loss</a:t>
            </a:r>
          </a:p>
          <a:p>
            <a:pPr>
              <a:buFont typeface="Arial" panose="020B0604020202020204" pitchFamily="34" charset="0"/>
              <a:buChar char="•"/>
            </a:pPr>
            <a:r>
              <a:rPr lang="en-US" sz="2000" dirty="0">
                <a:latin typeface="Berlin Sans FB" panose="020E0602020502020306" pitchFamily="34" charset="0"/>
              </a:rPr>
              <a:t>Eddy Current Loss</a:t>
            </a:r>
          </a:p>
          <a:p>
            <a:pPr>
              <a:buFont typeface="Arial" panose="020B0604020202020204" pitchFamily="34" charset="0"/>
              <a:buChar char="•"/>
            </a:pPr>
            <a:r>
              <a:rPr lang="en-US" sz="2000" dirty="0">
                <a:latin typeface="Berlin Sans FB" panose="020E0602020502020306" pitchFamily="34" charset="0"/>
              </a:rPr>
              <a:t>Copper Loss Or </a:t>
            </a:r>
            <a:r>
              <a:rPr lang="en-US" sz="2000" dirty="0" err="1">
                <a:latin typeface="Berlin Sans FB" panose="020E0602020502020306" pitchFamily="34" charset="0"/>
              </a:rPr>
              <a:t>Ohmic</a:t>
            </a:r>
            <a:r>
              <a:rPr lang="en-US" sz="2000" dirty="0">
                <a:latin typeface="Berlin Sans FB" panose="020E0602020502020306" pitchFamily="34" charset="0"/>
              </a:rPr>
              <a:t> Loss</a:t>
            </a:r>
          </a:p>
          <a:p>
            <a:pPr>
              <a:buFont typeface="Arial" panose="020B0604020202020204" pitchFamily="34" charset="0"/>
              <a:buChar char="•"/>
            </a:pPr>
            <a:r>
              <a:rPr lang="en-US" sz="2000" dirty="0">
                <a:latin typeface="Berlin Sans FB" panose="020E0602020502020306" pitchFamily="34" charset="0"/>
              </a:rPr>
              <a:t>Stray Loss</a:t>
            </a:r>
          </a:p>
          <a:p>
            <a:pPr>
              <a:buFont typeface="Arial" panose="020B0604020202020204" pitchFamily="34" charset="0"/>
              <a:buChar char="•"/>
            </a:pPr>
            <a:r>
              <a:rPr lang="en-US" sz="2000" dirty="0">
                <a:latin typeface="Berlin Sans FB" panose="020E0602020502020306" pitchFamily="34" charset="0"/>
              </a:rPr>
              <a:t>Dielectric </a:t>
            </a:r>
            <a:r>
              <a:rPr lang="en-US" sz="2000" dirty="0" smtClean="0">
                <a:latin typeface="Berlin Sans FB" panose="020E0602020502020306" pitchFamily="34" charset="0"/>
              </a:rPr>
              <a:t>Loss</a:t>
            </a:r>
            <a:endParaRPr lang="en-US" sz="2000" dirty="0">
              <a:latin typeface="Berlin Sans FB" panose="020E0602020502020306" pitchFamily="34" charset="0"/>
            </a:endParaRPr>
          </a:p>
        </p:txBody>
      </p:sp>
    </p:spTree>
    <p:extLst>
      <p:ext uri="{BB962C8B-B14F-4D97-AF65-F5344CB8AC3E}">
        <p14:creationId xmlns:p14="http://schemas.microsoft.com/office/powerpoint/2010/main" val="258318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AFEC-4516-4241-8C59-3E0E27DC7247}"/>
              </a:ext>
            </a:extLst>
          </p:cNvPr>
          <p:cNvSpPr>
            <a:spLocks noGrp="1"/>
          </p:cNvSpPr>
          <p:nvPr>
            <p:ph type="title"/>
          </p:nvPr>
        </p:nvSpPr>
        <p:spPr/>
        <p:txBody>
          <a:bodyPr>
            <a:normAutofit/>
          </a:bodyPr>
          <a:lstStyle/>
          <a:p>
            <a:r>
              <a:rPr lang="en-IN" sz="4800" dirty="0">
                <a:latin typeface="Berlin Sans FB" panose="020E0602020502020306" pitchFamily="34" charset="0"/>
              </a:rPr>
              <a:t>EFFICIENCY</a:t>
            </a:r>
          </a:p>
        </p:txBody>
      </p:sp>
      <p:pic>
        <p:nvPicPr>
          <p:cNvPr id="13" name="Content Placeholder 12">
            <a:extLst>
              <a:ext uri="{FF2B5EF4-FFF2-40B4-BE49-F238E27FC236}">
                <a16:creationId xmlns:a16="http://schemas.microsoft.com/office/drawing/2014/main" id="{39833803-C6B1-45F8-8FB6-327B800DB5D1}"/>
              </a:ext>
            </a:extLst>
          </p:cNvPr>
          <p:cNvPicPr>
            <a:picLocks noGrp="1" noChangeAspect="1"/>
          </p:cNvPicPr>
          <p:nvPr>
            <p:ph idx="1"/>
          </p:nvPr>
        </p:nvPicPr>
        <p:blipFill rotWithShape="1">
          <a:blip r:embed="rId2"/>
          <a:srcRect l="1" r="-304" b="40986"/>
          <a:stretch/>
        </p:blipFill>
        <p:spPr>
          <a:xfrm>
            <a:off x="1171637" y="2333775"/>
            <a:ext cx="8877696" cy="3309379"/>
          </a:xfrm>
        </p:spPr>
      </p:pic>
    </p:spTree>
    <p:extLst>
      <p:ext uri="{BB962C8B-B14F-4D97-AF65-F5344CB8AC3E}">
        <p14:creationId xmlns:p14="http://schemas.microsoft.com/office/powerpoint/2010/main" val="307312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18A8-1DBB-493F-966E-5A1105C9034B}"/>
              </a:ext>
            </a:extLst>
          </p:cNvPr>
          <p:cNvSpPr>
            <a:spLocks noGrp="1"/>
          </p:cNvSpPr>
          <p:nvPr>
            <p:ph type="title"/>
          </p:nvPr>
        </p:nvSpPr>
        <p:spPr/>
        <p:txBody>
          <a:bodyPr/>
          <a:lstStyle/>
          <a:p>
            <a:r>
              <a:rPr lang="en-IN" dirty="0">
                <a:latin typeface="Berlin Sans FB" panose="020E0602020502020306" pitchFamily="34" charset="0"/>
              </a:rPr>
              <a:t>CONDITION FOR MAXIMUM </a:t>
            </a:r>
          </a:p>
        </p:txBody>
      </p:sp>
      <p:pic>
        <p:nvPicPr>
          <p:cNvPr id="4" name="Content Placeholder 3">
            <a:extLst>
              <a:ext uri="{FF2B5EF4-FFF2-40B4-BE49-F238E27FC236}">
                <a16:creationId xmlns:a16="http://schemas.microsoft.com/office/drawing/2014/main" id="{E99B898B-6070-44DF-99AE-60628829051B}"/>
              </a:ext>
            </a:extLst>
          </p:cNvPr>
          <p:cNvPicPr>
            <a:picLocks noGrp="1" noChangeAspect="1"/>
          </p:cNvPicPr>
          <p:nvPr>
            <p:ph idx="1"/>
          </p:nvPr>
        </p:nvPicPr>
        <p:blipFill>
          <a:blip r:embed="rId2"/>
          <a:stretch>
            <a:fillRect/>
          </a:stretch>
        </p:blipFill>
        <p:spPr>
          <a:xfrm>
            <a:off x="1173712" y="2047408"/>
            <a:ext cx="6906828" cy="4070660"/>
          </a:xfrm>
          <a:prstGeom prst="rect">
            <a:avLst/>
          </a:prstGeom>
        </p:spPr>
      </p:pic>
    </p:spTree>
    <p:extLst>
      <p:ext uri="{BB962C8B-B14F-4D97-AF65-F5344CB8AC3E}">
        <p14:creationId xmlns:p14="http://schemas.microsoft.com/office/powerpoint/2010/main" val="151082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01CE-AB9F-4E1C-9370-AEB0F09D571C}"/>
              </a:ext>
            </a:extLst>
          </p:cNvPr>
          <p:cNvSpPr>
            <a:spLocks noGrp="1"/>
          </p:cNvSpPr>
          <p:nvPr>
            <p:ph type="title"/>
          </p:nvPr>
        </p:nvSpPr>
        <p:spPr>
          <a:xfrm>
            <a:off x="1097280" y="541538"/>
            <a:ext cx="10058400" cy="1195822"/>
          </a:xfrm>
        </p:spPr>
        <p:txBody>
          <a:bodyPr/>
          <a:lstStyle/>
          <a:p>
            <a:r>
              <a:rPr lang="en-IN" dirty="0">
                <a:latin typeface="Berlin Sans FB" panose="020E0602020502020306" pitchFamily="34" charset="0"/>
              </a:rPr>
              <a:t>WHY TRANSFORMER ?</a:t>
            </a:r>
          </a:p>
        </p:txBody>
      </p:sp>
      <p:graphicFrame>
        <p:nvGraphicFramePr>
          <p:cNvPr id="7" name="Content Placeholder 6">
            <a:extLst>
              <a:ext uri="{FF2B5EF4-FFF2-40B4-BE49-F238E27FC236}">
                <a16:creationId xmlns:a16="http://schemas.microsoft.com/office/drawing/2014/main" id="{EF6A7EB8-5A08-46E9-B5AD-652384A7AB54}"/>
              </a:ext>
            </a:extLst>
          </p:cNvPr>
          <p:cNvGraphicFramePr>
            <a:graphicFrameLocks noGrp="1"/>
          </p:cNvGraphicFramePr>
          <p:nvPr>
            <p:ph idx="1"/>
            <p:extLst>
              <p:ext uri="{D42A27DB-BD31-4B8C-83A1-F6EECF244321}">
                <p14:modId xmlns:p14="http://schemas.microsoft.com/office/powerpoint/2010/main" val="271688203"/>
              </p:ext>
            </p:extLst>
          </p:nvPr>
        </p:nvGraphicFramePr>
        <p:xfrm>
          <a:off x="843379" y="2006355"/>
          <a:ext cx="10312301" cy="4216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37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3843-0699-4CB8-879A-F94273630367}"/>
              </a:ext>
            </a:extLst>
          </p:cNvPr>
          <p:cNvSpPr>
            <a:spLocks noGrp="1"/>
          </p:cNvSpPr>
          <p:nvPr>
            <p:ph type="title"/>
          </p:nvPr>
        </p:nvSpPr>
        <p:spPr/>
        <p:txBody>
          <a:bodyPr/>
          <a:lstStyle/>
          <a:p>
            <a:r>
              <a:rPr lang="en-IN" dirty="0">
                <a:latin typeface="Berlin Sans FB" panose="020E0602020502020306" pitchFamily="34" charset="0"/>
              </a:rPr>
              <a:t>APPLICATIONS</a:t>
            </a:r>
          </a:p>
        </p:txBody>
      </p:sp>
      <p:graphicFrame>
        <p:nvGraphicFramePr>
          <p:cNvPr id="4" name="Content Placeholder 3">
            <a:extLst>
              <a:ext uri="{FF2B5EF4-FFF2-40B4-BE49-F238E27FC236}">
                <a16:creationId xmlns:a16="http://schemas.microsoft.com/office/drawing/2014/main" id="{2D662F36-9F79-4BA6-93A1-149DE7FAD091}"/>
              </a:ext>
            </a:extLst>
          </p:cNvPr>
          <p:cNvGraphicFramePr>
            <a:graphicFrameLocks noGrp="1"/>
          </p:cNvGraphicFramePr>
          <p:nvPr>
            <p:ph idx="1"/>
            <p:extLst>
              <p:ext uri="{D42A27DB-BD31-4B8C-83A1-F6EECF244321}">
                <p14:modId xmlns:p14="http://schemas.microsoft.com/office/powerpoint/2010/main" val="3898645437"/>
              </p:ext>
            </p:extLst>
          </p:nvPr>
        </p:nvGraphicFramePr>
        <p:xfrm>
          <a:off x="1097280" y="2108201"/>
          <a:ext cx="10058400" cy="3768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90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1DC9-BD26-42FC-BE4B-2E4262AB6815}"/>
              </a:ext>
            </a:extLst>
          </p:cNvPr>
          <p:cNvSpPr>
            <a:spLocks noGrp="1"/>
          </p:cNvSpPr>
          <p:nvPr>
            <p:ph type="title"/>
          </p:nvPr>
        </p:nvSpPr>
        <p:spPr/>
        <p:txBody>
          <a:bodyPr>
            <a:normAutofit/>
          </a:bodyPr>
          <a:lstStyle/>
          <a:p>
            <a:r>
              <a:rPr lang="en-IN" sz="4800" dirty="0">
                <a:latin typeface="Berlin Sans FB" panose="020E0602020502020306" pitchFamily="34" charset="0"/>
              </a:rPr>
              <a:t>THANK YOU</a:t>
            </a:r>
          </a:p>
        </p:txBody>
      </p:sp>
    </p:spTree>
    <p:extLst>
      <p:ext uri="{BB962C8B-B14F-4D97-AF65-F5344CB8AC3E}">
        <p14:creationId xmlns:p14="http://schemas.microsoft.com/office/powerpoint/2010/main" val="268104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DE5E-C1B7-41C0-BCFE-C17966F9235E}"/>
              </a:ext>
            </a:extLst>
          </p:cNvPr>
          <p:cNvSpPr>
            <a:spLocks noGrp="1"/>
          </p:cNvSpPr>
          <p:nvPr>
            <p:ph type="title"/>
          </p:nvPr>
        </p:nvSpPr>
        <p:spPr/>
        <p:txBody>
          <a:bodyPr/>
          <a:lstStyle/>
          <a:p>
            <a:r>
              <a:rPr lang="en-IN" dirty="0">
                <a:latin typeface="Berlin Sans FB" panose="020E0602020502020306" pitchFamily="34" charset="0"/>
              </a:rPr>
              <a:t>DEFINITION</a:t>
            </a:r>
          </a:p>
        </p:txBody>
      </p:sp>
      <p:sp>
        <p:nvSpPr>
          <p:cNvPr id="3" name="Content Placeholder 2">
            <a:extLst>
              <a:ext uri="{FF2B5EF4-FFF2-40B4-BE49-F238E27FC236}">
                <a16:creationId xmlns:a16="http://schemas.microsoft.com/office/drawing/2014/main" id="{166EBD96-5562-4093-AAC7-A395C2CC323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Berlin Sans FB" panose="020E0602020502020306" pitchFamily="34" charset="0"/>
              </a:rPr>
              <a:t>The transformer is a static machine which </a:t>
            </a:r>
            <a:r>
              <a:rPr lang="en-US" sz="2400" dirty="0" smtClean="0">
                <a:latin typeface="Berlin Sans FB" panose="020E0602020502020306" pitchFamily="34" charset="0"/>
              </a:rPr>
              <a:t>transforms electrical energy from a certain voltage and current levels to another voltage and current levels keeping the frequency of the supply the same.</a:t>
            </a:r>
            <a:endParaRPr lang="en-IN" sz="2400" dirty="0">
              <a:latin typeface="Berlin Sans FB" panose="020E0602020502020306" pitchFamily="34" charset="0"/>
            </a:endParaRPr>
          </a:p>
          <a:p>
            <a:pPr>
              <a:buFont typeface="Arial" panose="020B0604020202020204" pitchFamily="34" charset="0"/>
              <a:buChar char="•"/>
            </a:pPr>
            <a:r>
              <a:rPr lang="en-IN" sz="2400" dirty="0" smtClean="0">
                <a:latin typeface="Berlin Sans FB" panose="020E0602020502020306" pitchFamily="34" charset="0"/>
              </a:rPr>
              <a:t>It is because the availability of the transformer that it is possible to generate energy from where it is available in abundance far away from the load centre and the energy so generated at economic voltage levels can be transmitted using transformers and the same energy can be utilized at economic and safe voltage levels as required by the devices using the electrical energy.</a:t>
            </a:r>
            <a:endParaRPr lang="en-US" sz="2400" dirty="0" smtClean="0">
              <a:latin typeface="Berlin Sans FB" panose="020E0602020502020306" pitchFamily="34" charset="0"/>
            </a:endParaRPr>
          </a:p>
        </p:txBody>
      </p:sp>
    </p:spTree>
    <p:extLst>
      <p:ext uri="{BB962C8B-B14F-4D97-AF65-F5344CB8AC3E}">
        <p14:creationId xmlns:p14="http://schemas.microsoft.com/office/powerpoint/2010/main" val="373602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A72-E373-4393-8DD2-E657808E6128}"/>
              </a:ext>
            </a:extLst>
          </p:cNvPr>
          <p:cNvSpPr>
            <a:spLocks noGrp="1"/>
          </p:cNvSpPr>
          <p:nvPr>
            <p:ph type="title"/>
          </p:nvPr>
        </p:nvSpPr>
        <p:spPr/>
        <p:txBody>
          <a:bodyPr>
            <a:normAutofit/>
          </a:bodyPr>
          <a:lstStyle/>
          <a:p>
            <a:r>
              <a:rPr lang="en-IN" sz="4800" dirty="0">
                <a:latin typeface="Berlin Sans FB" panose="020E0602020502020306" pitchFamily="34" charset="0"/>
              </a:rPr>
              <a:t>SYMBOLS</a:t>
            </a:r>
          </a:p>
        </p:txBody>
      </p:sp>
      <p:pic>
        <p:nvPicPr>
          <p:cNvPr id="10" name="Picture 9">
            <a:extLst>
              <a:ext uri="{FF2B5EF4-FFF2-40B4-BE49-F238E27FC236}">
                <a16:creationId xmlns:a16="http://schemas.microsoft.com/office/drawing/2014/main" id="{C119B3FA-E6F1-4FD2-8A79-F84390815120}"/>
              </a:ext>
            </a:extLst>
          </p:cNvPr>
          <p:cNvPicPr>
            <a:picLocks noChangeAspect="1"/>
          </p:cNvPicPr>
          <p:nvPr/>
        </p:nvPicPr>
        <p:blipFill>
          <a:blip r:embed="rId2"/>
          <a:stretch>
            <a:fillRect/>
          </a:stretch>
        </p:blipFill>
        <p:spPr>
          <a:xfrm>
            <a:off x="5601810" y="2494943"/>
            <a:ext cx="5939161" cy="3268740"/>
          </a:xfrm>
          <a:prstGeom prst="rect">
            <a:avLst/>
          </a:prstGeom>
        </p:spPr>
      </p:pic>
      <p:pic>
        <p:nvPicPr>
          <p:cNvPr id="14" name="Content Placeholder 13">
            <a:extLst>
              <a:ext uri="{FF2B5EF4-FFF2-40B4-BE49-F238E27FC236}">
                <a16:creationId xmlns:a16="http://schemas.microsoft.com/office/drawing/2014/main" id="{D7FB9545-C6E0-4205-940B-9CF3050D1885}"/>
              </a:ext>
            </a:extLst>
          </p:cNvPr>
          <p:cNvPicPr>
            <a:picLocks noGrp="1" noChangeAspect="1"/>
          </p:cNvPicPr>
          <p:nvPr>
            <p:ph idx="1"/>
          </p:nvPr>
        </p:nvPicPr>
        <p:blipFill rotWithShape="1">
          <a:blip r:embed="rId3"/>
          <a:srcRect l="1194" t="15011" r="2725" b="2667"/>
          <a:stretch/>
        </p:blipFill>
        <p:spPr>
          <a:xfrm>
            <a:off x="468000" y="2417475"/>
            <a:ext cx="5292000" cy="3268739"/>
          </a:xfrm>
        </p:spPr>
      </p:pic>
    </p:spTree>
    <p:extLst>
      <p:ext uri="{BB962C8B-B14F-4D97-AF65-F5344CB8AC3E}">
        <p14:creationId xmlns:p14="http://schemas.microsoft.com/office/powerpoint/2010/main" val="105737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2CE9-2EAF-41ED-998E-A1CA66DE09C0}"/>
              </a:ext>
            </a:extLst>
          </p:cNvPr>
          <p:cNvSpPr>
            <a:spLocks noGrp="1"/>
          </p:cNvSpPr>
          <p:nvPr>
            <p:ph type="title"/>
          </p:nvPr>
        </p:nvSpPr>
        <p:spPr/>
        <p:txBody>
          <a:bodyPr/>
          <a:lstStyle/>
          <a:p>
            <a:r>
              <a:rPr lang="en-IN" dirty="0">
                <a:latin typeface="Berlin Sans FB" panose="020E0602020502020306" pitchFamily="34" charset="0"/>
              </a:rPr>
              <a:t>CLASSIFICATION</a:t>
            </a:r>
          </a:p>
        </p:txBody>
      </p:sp>
      <p:graphicFrame>
        <p:nvGraphicFramePr>
          <p:cNvPr id="7" name="Content Placeholder 6">
            <a:extLst>
              <a:ext uri="{FF2B5EF4-FFF2-40B4-BE49-F238E27FC236}">
                <a16:creationId xmlns:a16="http://schemas.microsoft.com/office/drawing/2014/main" id="{E1DD0F4F-C4D9-4DE3-BCED-B5EB021CB551}"/>
              </a:ext>
            </a:extLst>
          </p:cNvPr>
          <p:cNvGraphicFramePr>
            <a:graphicFrameLocks noGrp="1"/>
          </p:cNvGraphicFramePr>
          <p:nvPr>
            <p:ph idx="1"/>
            <p:extLst>
              <p:ext uri="{D42A27DB-BD31-4B8C-83A1-F6EECF244321}">
                <p14:modId xmlns:p14="http://schemas.microsoft.com/office/powerpoint/2010/main" val="2721015822"/>
              </p:ext>
            </p:extLst>
          </p:nvPr>
        </p:nvGraphicFramePr>
        <p:xfrm>
          <a:off x="1386396" y="2340007"/>
          <a:ext cx="9419208" cy="3249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391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E069-A3A1-443E-A897-ECD7513641D3}"/>
              </a:ext>
            </a:extLst>
          </p:cNvPr>
          <p:cNvSpPr>
            <a:spLocks noGrp="1"/>
          </p:cNvSpPr>
          <p:nvPr>
            <p:ph type="title"/>
          </p:nvPr>
        </p:nvSpPr>
        <p:spPr/>
        <p:txBody>
          <a:bodyPr/>
          <a:lstStyle/>
          <a:p>
            <a:r>
              <a:rPr lang="en-IN" dirty="0">
                <a:latin typeface="Berlin Sans FB" panose="020E0602020502020306" pitchFamily="34" charset="0"/>
              </a:rPr>
              <a:t>CONSTRUCTION</a:t>
            </a:r>
          </a:p>
        </p:txBody>
      </p:sp>
      <p:graphicFrame>
        <p:nvGraphicFramePr>
          <p:cNvPr id="4" name="Content Placeholder 3">
            <a:extLst>
              <a:ext uri="{FF2B5EF4-FFF2-40B4-BE49-F238E27FC236}">
                <a16:creationId xmlns:a16="http://schemas.microsoft.com/office/drawing/2014/main" id="{CF3946AC-27D7-4519-9327-986DCEB9A8EF}"/>
              </a:ext>
            </a:extLst>
          </p:cNvPr>
          <p:cNvGraphicFramePr>
            <a:graphicFrameLocks noGrp="1"/>
          </p:cNvGraphicFramePr>
          <p:nvPr>
            <p:ph idx="1"/>
            <p:extLst>
              <p:ext uri="{D42A27DB-BD31-4B8C-83A1-F6EECF244321}">
                <p14:modId xmlns:p14="http://schemas.microsoft.com/office/powerpoint/2010/main" val="3075248776"/>
              </p:ext>
            </p:extLst>
          </p:nvPr>
        </p:nvGraphicFramePr>
        <p:xfrm>
          <a:off x="1097280" y="2108201"/>
          <a:ext cx="10058400" cy="3839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379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D0DB-4AFC-45B3-9D0F-DEA933547C39}"/>
              </a:ext>
            </a:extLst>
          </p:cNvPr>
          <p:cNvSpPr>
            <a:spLocks noGrp="1"/>
          </p:cNvSpPr>
          <p:nvPr>
            <p:ph type="title"/>
          </p:nvPr>
        </p:nvSpPr>
        <p:spPr/>
        <p:txBody>
          <a:bodyPr/>
          <a:lstStyle/>
          <a:p>
            <a:r>
              <a:rPr lang="en-IN" dirty="0">
                <a:latin typeface="Berlin Sans FB" panose="020E0602020502020306" pitchFamily="34" charset="0"/>
              </a:rPr>
              <a:t>EMF EQUATION</a:t>
            </a:r>
          </a:p>
        </p:txBody>
      </p:sp>
      <p:pic>
        <p:nvPicPr>
          <p:cNvPr id="5" name="Content Placeholder 4">
            <a:extLst>
              <a:ext uri="{FF2B5EF4-FFF2-40B4-BE49-F238E27FC236}">
                <a16:creationId xmlns:a16="http://schemas.microsoft.com/office/drawing/2014/main" id="{254A78B2-3741-42DD-8AC2-15173A6DAF4E}"/>
              </a:ext>
            </a:extLst>
          </p:cNvPr>
          <p:cNvPicPr>
            <a:picLocks noGrp="1" noChangeAspect="1"/>
          </p:cNvPicPr>
          <p:nvPr>
            <p:ph idx="1"/>
          </p:nvPr>
        </p:nvPicPr>
        <p:blipFill>
          <a:blip r:embed="rId2"/>
          <a:stretch>
            <a:fillRect/>
          </a:stretch>
        </p:blipFill>
        <p:spPr>
          <a:xfrm>
            <a:off x="1775533" y="2299317"/>
            <a:ext cx="4944863" cy="3657598"/>
          </a:xfrm>
        </p:spPr>
      </p:pic>
    </p:spTree>
    <p:extLst>
      <p:ext uri="{BB962C8B-B14F-4D97-AF65-F5344CB8AC3E}">
        <p14:creationId xmlns:p14="http://schemas.microsoft.com/office/powerpoint/2010/main" val="243273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B418-E195-4B34-B06B-06ECEDD05618}"/>
              </a:ext>
            </a:extLst>
          </p:cNvPr>
          <p:cNvSpPr>
            <a:spLocks noGrp="1"/>
          </p:cNvSpPr>
          <p:nvPr>
            <p:ph type="title"/>
          </p:nvPr>
        </p:nvSpPr>
        <p:spPr/>
        <p:txBody>
          <a:bodyPr/>
          <a:lstStyle/>
          <a:p>
            <a:r>
              <a:rPr lang="en-IN" dirty="0">
                <a:latin typeface="Berlin Sans FB" panose="020E0602020502020306" pitchFamily="34" charset="0"/>
              </a:rPr>
              <a:t>TRANFORMER ON “NO LOAD”</a:t>
            </a:r>
          </a:p>
        </p:txBody>
      </p:sp>
      <p:sp>
        <p:nvSpPr>
          <p:cNvPr id="3" name="Content Placeholder 2">
            <a:extLst>
              <a:ext uri="{FF2B5EF4-FFF2-40B4-BE49-F238E27FC236}">
                <a16:creationId xmlns:a16="http://schemas.microsoft.com/office/drawing/2014/main" id="{6D058F8B-94CD-48FA-B14D-631FA99DE620}"/>
              </a:ext>
            </a:extLst>
          </p:cNvPr>
          <p:cNvSpPr>
            <a:spLocks noGrp="1"/>
          </p:cNvSpPr>
          <p:nvPr>
            <p:ph idx="1"/>
          </p:nvPr>
        </p:nvSpPr>
        <p:spPr>
          <a:xfrm>
            <a:off x="1097280" y="2179222"/>
            <a:ext cx="5374541" cy="3760891"/>
          </a:xfrm>
        </p:spPr>
        <p:txBody>
          <a:bodyPr/>
          <a:lstStyle/>
          <a:p>
            <a:r>
              <a:rPr lang="en-US" dirty="0">
                <a:latin typeface="Berlin Sans FB" panose="020E0602020502020306" pitchFamily="34" charset="0"/>
              </a:rPr>
              <a:t>The ammeter will indicate a small current flowing through the primary winding even though the secondary circuit is open circuited. This no-load primary current is made up of the following two components :-</a:t>
            </a:r>
          </a:p>
          <a:p>
            <a:pPr marL="457200" indent="-457200">
              <a:buFont typeface="+mj-lt"/>
              <a:buAutoNum type="arabicPeriod"/>
            </a:pPr>
            <a:r>
              <a:rPr lang="en-US" dirty="0">
                <a:latin typeface="Berlin Sans FB" panose="020E0602020502020306" pitchFamily="34" charset="0"/>
              </a:rPr>
              <a:t>An in-phase current, I</a:t>
            </a:r>
            <a:r>
              <a:rPr lang="en-US" baseline="-25000" dirty="0">
                <a:latin typeface="Berlin Sans FB" panose="020E0602020502020306" pitchFamily="34" charset="0"/>
              </a:rPr>
              <a:t>E</a:t>
            </a:r>
            <a:r>
              <a:rPr lang="en-US" dirty="0">
                <a:latin typeface="Berlin Sans FB" panose="020E0602020502020306" pitchFamily="34" charset="0"/>
              </a:rPr>
              <a:t> which supplies the core losses (eddy current and hysteresis).</a:t>
            </a:r>
          </a:p>
          <a:p>
            <a:pPr marL="457200" indent="-457200">
              <a:buFont typeface="+mj-lt"/>
              <a:buAutoNum type="arabicPeriod"/>
            </a:pPr>
            <a:r>
              <a:rPr lang="en-US" dirty="0">
                <a:latin typeface="Berlin Sans FB" panose="020E0602020502020306" pitchFamily="34" charset="0"/>
              </a:rPr>
              <a:t>A small current, I</a:t>
            </a:r>
            <a:r>
              <a:rPr lang="en-US" baseline="-25000" dirty="0">
                <a:latin typeface="Berlin Sans FB" panose="020E0602020502020306" pitchFamily="34" charset="0"/>
              </a:rPr>
              <a:t>M</a:t>
            </a:r>
            <a:r>
              <a:rPr lang="en-US" dirty="0">
                <a:latin typeface="Berlin Sans FB" panose="020E0602020502020306" pitchFamily="34" charset="0"/>
              </a:rPr>
              <a:t> at 90</a:t>
            </a:r>
            <a:r>
              <a:rPr lang="en-US" baseline="30000" dirty="0">
                <a:latin typeface="Berlin Sans FB" panose="020E0602020502020306" pitchFamily="34" charset="0"/>
              </a:rPr>
              <a:t>o</a:t>
            </a:r>
            <a:r>
              <a:rPr lang="en-US" dirty="0">
                <a:latin typeface="Berlin Sans FB" panose="020E0602020502020306" pitchFamily="34" charset="0"/>
              </a:rPr>
              <a:t> to the voltage which sets up the magnetic flux.</a:t>
            </a:r>
          </a:p>
          <a:p>
            <a:pPr marL="0" indent="0">
              <a:buNone/>
            </a:pPr>
            <a:endParaRPr lang="en-IN" dirty="0"/>
          </a:p>
        </p:txBody>
      </p:sp>
      <p:pic>
        <p:nvPicPr>
          <p:cNvPr id="7" name="Picture 6">
            <a:extLst>
              <a:ext uri="{FF2B5EF4-FFF2-40B4-BE49-F238E27FC236}">
                <a16:creationId xmlns:a16="http://schemas.microsoft.com/office/drawing/2014/main" id="{A25FDD2E-6A4B-4A74-B106-B5EBB8A3A8F3}"/>
              </a:ext>
            </a:extLst>
          </p:cNvPr>
          <p:cNvPicPr>
            <a:picLocks noChangeAspect="1"/>
          </p:cNvPicPr>
          <p:nvPr/>
        </p:nvPicPr>
        <p:blipFill>
          <a:blip r:embed="rId2"/>
          <a:stretch>
            <a:fillRect/>
          </a:stretch>
        </p:blipFill>
        <p:spPr>
          <a:xfrm>
            <a:off x="6657070" y="2473321"/>
            <a:ext cx="4498610" cy="2647320"/>
          </a:xfrm>
          <a:prstGeom prst="rect">
            <a:avLst/>
          </a:prstGeom>
        </p:spPr>
      </p:pic>
    </p:spTree>
    <p:extLst>
      <p:ext uri="{BB962C8B-B14F-4D97-AF65-F5344CB8AC3E}">
        <p14:creationId xmlns:p14="http://schemas.microsoft.com/office/powerpoint/2010/main" val="377813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4635B6C-8ABD-4A6F-99F0-0A2EF12ED3AB}"/>
              </a:ext>
            </a:extLst>
          </p:cNvPr>
          <p:cNvPicPr>
            <a:picLocks noChangeAspect="1"/>
          </p:cNvPicPr>
          <p:nvPr/>
        </p:nvPicPr>
        <p:blipFill rotWithShape="1">
          <a:blip r:embed="rId2"/>
          <a:srcRect l="495" t="1074" r="2751" b="-1071"/>
          <a:stretch/>
        </p:blipFill>
        <p:spPr>
          <a:xfrm>
            <a:off x="1188627" y="2161956"/>
            <a:ext cx="8186191" cy="3599652"/>
          </a:xfrm>
          <a:prstGeom prst="rect">
            <a:avLst/>
          </a:prstGeom>
        </p:spPr>
      </p:pic>
      <p:sp>
        <p:nvSpPr>
          <p:cNvPr id="2" name="Title 1">
            <a:extLst>
              <a:ext uri="{FF2B5EF4-FFF2-40B4-BE49-F238E27FC236}">
                <a16:creationId xmlns:a16="http://schemas.microsoft.com/office/drawing/2014/main" id="{105AE038-406B-4A4C-BB71-2CC2F5A08134}"/>
              </a:ext>
            </a:extLst>
          </p:cNvPr>
          <p:cNvSpPr>
            <a:spLocks noGrp="1"/>
          </p:cNvSpPr>
          <p:nvPr>
            <p:ph type="title"/>
          </p:nvPr>
        </p:nvSpPr>
        <p:spPr/>
        <p:txBody>
          <a:bodyPr/>
          <a:lstStyle/>
          <a:p>
            <a:r>
              <a:rPr lang="en-IN" dirty="0">
                <a:latin typeface="Berlin Sans FB" panose="020E0602020502020306" pitchFamily="34" charset="0"/>
              </a:rPr>
              <a:t>CORE LOSS UNDER NO LOAD</a:t>
            </a:r>
          </a:p>
        </p:txBody>
      </p:sp>
      <p:pic>
        <p:nvPicPr>
          <p:cNvPr id="14" name="Content Placeholder 13">
            <a:extLst>
              <a:ext uri="{FF2B5EF4-FFF2-40B4-BE49-F238E27FC236}">
                <a16:creationId xmlns:a16="http://schemas.microsoft.com/office/drawing/2014/main" id="{CF61B13C-9DC0-4734-A8DD-07D9DD0F4955}"/>
              </a:ext>
            </a:extLst>
          </p:cNvPr>
          <p:cNvPicPr>
            <a:picLocks noGrp="1" noChangeAspect="1"/>
          </p:cNvPicPr>
          <p:nvPr>
            <p:ph idx="1"/>
          </p:nvPr>
        </p:nvPicPr>
        <p:blipFill rotWithShape="1">
          <a:blip r:embed="rId3"/>
          <a:srcRect l="15537" t="3535" r="5116" b="5555"/>
          <a:stretch/>
        </p:blipFill>
        <p:spPr>
          <a:xfrm>
            <a:off x="7887311" y="3133817"/>
            <a:ext cx="3116062" cy="2467993"/>
          </a:xfrm>
        </p:spPr>
      </p:pic>
    </p:spTree>
    <p:extLst>
      <p:ext uri="{BB962C8B-B14F-4D97-AF65-F5344CB8AC3E}">
        <p14:creationId xmlns:p14="http://schemas.microsoft.com/office/powerpoint/2010/main" val="362943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5AC8-F5AC-4D30-981B-D51606412AAB}"/>
              </a:ext>
            </a:extLst>
          </p:cNvPr>
          <p:cNvSpPr>
            <a:spLocks noGrp="1"/>
          </p:cNvSpPr>
          <p:nvPr>
            <p:ph type="title"/>
          </p:nvPr>
        </p:nvSpPr>
        <p:spPr/>
        <p:txBody>
          <a:bodyPr/>
          <a:lstStyle/>
          <a:p>
            <a:r>
              <a:rPr lang="en-IN" dirty="0">
                <a:latin typeface="Berlin Sans FB" panose="020E0602020502020306" pitchFamily="34" charset="0"/>
              </a:rPr>
              <a:t>VOLTAGE REGULATION</a:t>
            </a:r>
          </a:p>
        </p:txBody>
      </p:sp>
      <p:sp>
        <p:nvSpPr>
          <p:cNvPr id="4" name="Rectangle 1">
            <a:extLst>
              <a:ext uri="{FF2B5EF4-FFF2-40B4-BE49-F238E27FC236}">
                <a16:creationId xmlns:a16="http://schemas.microsoft.com/office/drawing/2014/main" id="{F3178511-066A-4EF9-A809-69E47E996AEF}"/>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33343"/>
                </a:solidFill>
                <a:effectLst/>
                <a:latin typeface="-apple-system"/>
              </a:rPr>
              <a:t>The measure of how well a power transformer maintains constant secondary voltage over a range of load currents is called the transformer’s </a:t>
            </a:r>
            <a:r>
              <a:rPr kumimoji="0" lang="en-US" altLang="en-US" sz="1300" b="0" i="1" u="none" strike="noStrike" cap="none" normalizeH="0" baseline="0" dirty="0">
                <a:ln>
                  <a:noFill/>
                </a:ln>
                <a:solidFill>
                  <a:srgbClr val="233343"/>
                </a:solidFill>
                <a:effectLst/>
                <a:latin typeface="-apple-system"/>
              </a:rPr>
              <a:t>voltage regulation</a:t>
            </a:r>
            <a:r>
              <a:rPr kumimoji="0" lang="en-US" altLang="en-US" sz="1300" b="0" i="0" u="none" strike="noStrike" cap="none" normalizeH="0" baseline="0" dirty="0">
                <a:ln>
                  <a:noFill/>
                </a:ln>
                <a:solidFill>
                  <a:srgbClr val="233343"/>
                </a:solidFill>
                <a:effectLst/>
                <a:latin typeface="-apple-system"/>
              </a:rPr>
              <a:t>. It can be calculated from the following formula: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33343"/>
                </a:solidFill>
                <a:effectLst/>
                <a:latin typeface="-apple-system"/>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33343"/>
                </a:solidFill>
                <a:effectLst/>
                <a:latin typeface="-apple-system"/>
              </a:rPr>
              <a:t>  </a:t>
            </a:r>
            <a:r>
              <a:rPr kumimoji="0" lang="en-US" altLang="en-US" sz="5500" b="0" i="0" u="none" strike="noStrike" cap="none" normalizeH="0" baseline="0" dirty="0">
                <a:ln>
                  <a:noFill/>
                </a:ln>
                <a:solidFill>
                  <a:srgbClr val="233343"/>
                </a:solidFill>
                <a:effectLst/>
                <a:latin typeface="-apple-system"/>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voltage regulation formula">
            <a:extLst>
              <a:ext uri="{FF2B5EF4-FFF2-40B4-BE49-F238E27FC236}">
                <a16:creationId xmlns:a16="http://schemas.microsoft.com/office/drawing/2014/main" id="{0A46D43A-FC83-4EBE-B5DB-F175CF7D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584" y="3856302"/>
            <a:ext cx="6793991" cy="14106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C15124-D1C5-4A06-BB63-FF559980E005}"/>
              </a:ext>
            </a:extLst>
          </p:cNvPr>
          <p:cNvSpPr/>
          <p:nvPr/>
        </p:nvSpPr>
        <p:spPr>
          <a:xfrm>
            <a:off x="1234440" y="2410677"/>
            <a:ext cx="9921240" cy="1200329"/>
          </a:xfrm>
          <a:prstGeom prst="rect">
            <a:avLst/>
          </a:prstGeom>
        </p:spPr>
        <p:txBody>
          <a:bodyPr wrap="square">
            <a:spAutoFit/>
          </a:bodyPr>
          <a:lstStyle/>
          <a:p>
            <a:r>
              <a:rPr lang="en-US" sz="2400" dirty="0">
                <a:latin typeface="Berlin Sans FB" panose="020E0602020502020306" pitchFamily="34" charset="0"/>
              </a:rPr>
              <a:t>The measure of how well a power transformer maintains constant secondary voltage over a range of load currents is called the transformer’s voltage regulation. It can be calculated from the following formula:</a:t>
            </a:r>
          </a:p>
        </p:txBody>
      </p:sp>
    </p:spTree>
    <p:extLst>
      <p:ext uri="{BB962C8B-B14F-4D97-AF65-F5344CB8AC3E}">
        <p14:creationId xmlns:p14="http://schemas.microsoft.com/office/powerpoint/2010/main" val="155095477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{57C49459-2D0E-42F7-BFCD-A15117409511}tf33845126</Template>
  <TotalTime>0</TotalTime>
  <Words>366</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Berlin Sans FB</vt:lpstr>
      <vt:lpstr>Bookman Old Style</vt:lpstr>
      <vt:lpstr>Calibri</vt:lpstr>
      <vt:lpstr>Fira Code SemiBold</vt:lpstr>
      <vt:lpstr>Franklin Gothic Book</vt:lpstr>
      <vt:lpstr>1_RetrospectVTI</vt:lpstr>
      <vt:lpstr>SINGLE-PHASE TRANSFORMER</vt:lpstr>
      <vt:lpstr>DEFINITION</vt:lpstr>
      <vt:lpstr>SYMBOLS</vt:lpstr>
      <vt:lpstr>CLASSIFICATION</vt:lpstr>
      <vt:lpstr>CONSTRUCTION</vt:lpstr>
      <vt:lpstr>EMF EQUATION</vt:lpstr>
      <vt:lpstr>TRANFORMER ON “NO LOAD”</vt:lpstr>
      <vt:lpstr>CORE LOSS UNDER NO LOAD</vt:lpstr>
      <vt:lpstr>VOLTAGE REGULATION</vt:lpstr>
      <vt:lpstr>LOSSES IN TRANSFORMER</vt:lpstr>
      <vt:lpstr>EFFICIENCY</vt:lpstr>
      <vt:lpstr>CONDITION FOR MAXIMUM </vt:lpstr>
      <vt:lpstr>WHY TRANSFORMER ?</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2020-04-22T23:37:24Z</dcterms:created>
  <dcterms:modified xsi:type="dcterms:W3CDTF">2020-05-07T08:48:40Z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