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7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16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68C08-FEC4-4454-8F52-AE48E4206227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62E3A-8204-45A2-8D73-4BB1814EB4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8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62E3A-8204-45A2-8D73-4BB1814EB49C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02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0F028E8-3C15-4CBF-9A69-FF3BEB2C267B}" type="datetimeFigureOut">
              <a:rPr lang="nl-BE" smtClean="0"/>
              <a:t>15/01/2015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DF838DB-0917-417E-AC03-DBD9803D53CB}" type="slidenum">
              <a:rPr lang="nl-BE" smtClean="0"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9600" dirty="0" smtClean="0">
                <a:latin typeface="Adobe Heiti Std R" pitchFamily="34" charset="-128"/>
                <a:ea typeface="Adobe Heiti Std R" pitchFamily="34" charset="-128"/>
              </a:rPr>
              <a:t>IT</a:t>
            </a:r>
            <a:endParaRPr lang="nl-BE" sz="96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9600" dirty="0" smtClean="0">
                <a:latin typeface="Adobe Heiti Std R" pitchFamily="34" charset="-128"/>
                <a:ea typeface="Adobe Heiti Std R" pitchFamily="34" charset="-128"/>
              </a:rPr>
              <a:t>MOOV</a:t>
            </a:r>
            <a:endParaRPr lang="nl-BE" sz="66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111" y="4561836"/>
            <a:ext cx="23042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236296" cy="5157192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Wireframe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4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ontwerp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6696744" cy="5022559"/>
          </a:xfrm>
        </p:spPr>
      </p:pic>
    </p:spTree>
    <p:extLst>
      <p:ext uri="{BB962C8B-B14F-4D97-AF65-F5344CB8AC3E}">
        <p14:creationId xmlns:p14="http://schemas.microsoft.com/office/powerpoint/2010/main" val="37356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7722749" cy="4622924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website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47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844824"/>
            <a:ext cx="8407893" cy="4407408"/>
          </a:xfrm>
        </p:spPr>
        <p:txBody>
          <a:bodyPr>
            <a:normAutofit/>
          </a:bodyPr>
          <a:lstStyle/>
          <a:p>
            <a:r>
              <a:rPr lang="nl-BE" sz="2800" dirty="0" smtClean="0"/>
              <a:t>Dashboard</a:t>
            </a:r>
          </a:p>
          <a:p>
            <a:r>
              <a:rPr lang="nl-BE" sz="2800" dirty="0" smtClean="0"/>
              <a:t>Profiel</a:t>
            </a:r>
          </a:p>
          <a:p>
            <a:r>
              <a:rPr lang="nl-BE" sz="2800" dirty="0" smtClean="0"/>
              <a:t>FAQ</a:t>
            </a:r>
          </a:p>
          <a:p>
            <a:r>
              <a:rPr lang="nl-BE" sz="2800" dirty="0" smtClean="0"/>
              <a:t>Help</a:t>
            </a:r>
          </a:p>
          <a:p>
            <a:r>
              <a:rPr lang="nl-BE" sz="2800" dirty="0" smtClean="0"/>
              <a:t>Settings</a:t>
            </a:r>
          </a:p>
          <a:p>
            <a:endParaRPr lang="nl-BE" sz="28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Site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95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Team C</a:t>
            </a:r>
            <a:endParaRPr lang="nl-BE" dirty="0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1944000" cy="1944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170793"/>
            <a:ext cx="1944216" cy="194421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6" t="15780" r="37756" b="40195"/>
          <a:stretch/>
        </p:blipFill>
        <p:spPr>
          <a:xfrm>
            <a:off x="6732240" y="1972582"/>
            <a:ext cx="1827929" cy="2124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299675"/>
            <a:ext cx="1946686" cy="1944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58" y="4396462"/>
            <a:ext cx="1906094" cy="1944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ekstvak 14"/>
          <p:cNvSpPr txBox="1"/>
          <p:nvPr/>
        </p:nvSpPr>
        <p:spPr>
          <a:xfrm>
            <a:off x="179512" y="4115009"/>
            <a:ext cx="270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Maëlys</a:t>
            </a:r>
            <a:r>
              <a:rPr lang="nl-BE" dirty="0" smtClean="0"/>
              <a:t> </a:t>
            </a:r>
            <a:r>
              <a:rPr lang="nl-BE" dirty="0" err="1" smtClean="0"/>
              <a:t>Sobieraj</a:t>
            </a:r>
            <a:endParaRPr lang="nl-BE" dirty="0"/>
          </a:p>
        </p:txBody>
      </p:sp>
      <p:sp>
        <p:nvSpPr>
          <p:cNvPr id="16" name="Tekstvak 15"/>
          <p:cNvSpPr txBox="1"/>
          <p:nvPr/>
        </p:nvSpPr>
        <p:spPr>
          <a:xfrm>
            <a:off x="3635896" y="411500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 smtClean="0"/>
              <a:t>Rachouan</a:t>
            </a:r>
            <a:r>
              <a:rPr lang="nl-BE" b="1" dirty="0" smtClean="0"/>
              <a:t> </a:t>
            </a:r>
            <a:r>
              <a:rPr lang="nl-BE" b="1" dirty="0" err="1"/>
              <a:t>Rejeb</a:t>
            </a:r>
            <a:endParaRPr lang="nl-BE" dirty="0"/>
          </a:p>
        </p:txBody>
      </p:sp>
      <p:sp>
        <p:nvSpPr>
          <p:cNvPr id="17" name="Tekstvak 16"/>
          <p:cNvSpPr txBox="1"/>
          <p:nvPr/>
        </p:nvSpPr>
        <p:spPr>
          <a:xfrm>
            <a:off x="6588224" y="409658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Hatice Akarca </a:t>
            </a:r>
            <a:endParaRPr lang="nl-BE" dirty="0"/>
          </a:p>
        </p:txBody>
      </p:sp>
      <p:sp>
        <p:nvSpPr>
          <p:cNvPr id="18" name="Tekstvak 17"/>
          <p:cNvSpPr txBox="1"/>
          <p:nvPr/>
        </p:nvSpPr>
        <p:spPr>
          <a:xfrm>
            <a:off x="1872352" y="634046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Jonas Pardon</a:t>
            </a:r>
            <a:endParaRPr lang="nl-BE" dirty="0"/>
          </a:p>
        </p:txBody>
      </p:sp>
      <p:sp>
        <p:nvSpPr>
          <p:cNvPr id="19" name="Tekstvak 18"/>
          <p:cNvSpPr txBox="1"/>
          <p:nvPr/>
        </p:nvSpPr>
        <p:spPr>
          <a:xfrm>
            <a:off x="4917791" y="6340462"/>
            <a:ext cx="271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H. Ahsen Gözen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599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Aangepast 21">
      <a:dk1>
        <a:sysClr val="windowText" lastClr="000000"/>
      </a:dk1>
      <a:lt1>
        <a:sysClr val="window" lastClr="FFFFFF"/>
      </a:lt1>
      <a:dk2>
        <a:srgbClr val="5BC4B4"/>
      </a:dk2>
      <a:lt2>
        <a:srgbClr val="FFFFFF"/>
      </a:lt2>
      <a:accent1>
        <a:srgbClr val="262836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Raster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59</TotalTime>
  <Words>26</Words>
  <Application>Microsoft Office PowerPoint</Application>
  <PresentationFormat>Diavoorstelling (4:3)</PresentationFormat>
  <Paragraphs>18</Paragraphs>
  <Slides>6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Raster</vt:lpstr>
      <vt:lpstr>MOOV</vt:lpstr>
      <vt:lpstr>Wireframe</vt:lpstr>
      <vt:lpstr>ontwerp</vt:lpstr>
      <vt:lpstr>website</vt:lpstr>
      <vt:lpstr>Site </vt:lpstr>
      <vt:lpstr>Team 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Ahsenn</dc:creator>
  <cp:lastModifiedBy>Ahsenn</cp:lastModifiedBy>
  <cp:revision>5</cp:revision>
  <dcterms:created xsi:type="dcterms:W3CDTF">2015-01-15T12:56:03Z</dcterms:created>
  <dcterms:modified xsi:type="dcterms:W3CDTF">2015-01-15T15:27:11Z</dcterms:modified>
</cp:coreProperties>
</file>