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7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49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68C08-FEC4-4454-8F52-AE48E4206227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62E3A-8204-45A2-8D73-4BB1814EB4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8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62E3A-8204-45A2-8D73-4BB1814EB49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02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9600" dirty="0" smtClean="0"/>
              <a:t>IT</a:t>
            </a:r>
            <a:endParaRPr lang="nl-BE" sz="9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9600" dirty="0" smtClean="0"/>
              <a:t>MOOV</a:t>
            </a:r>
            <a:endParaRPr lang="nl-BE" sz="6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86916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236296" cy="515719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Wireframe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45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696744" cy="5022559"/>
          </a:xfrm>
        </p:spPr>
      </p:pic>
    </p:spTree>
    <p:extLst>
      <p:ext uri="{BB962C8B-B14F-4D97-AF65-F5344CB8AC3E}">
        <p14:creationId xmlns:p14="http://schemas.microsoft.com/office/powerpoint/2010/main" val="373560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722749" cy="462292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website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70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844824"/>
            <a:ext cx="8407893" cy="4407408"/>
          </a:xfrm>
        </p:spPr>
        <p:txBody>
          <a:bodyPr>
            <a:normAutofit/>
          </a:bodyPr>
          <a:lstStyle/>
          <a:p>
            <a:r>
              <a:rPr lang="nl-BE" sz="2800" dirty="0" smtClean="0"/>
              <a:t>Dashboard</a:t>
            </a:r>
          </a:p>
          <a:p>
            <a:r>
              <a:rPr lang="nl-BE" sz="2800" dirty="0" smtClean="0"/>
              <a:t>Profiel</a:t>
            </a:r>
          </a:p>
          <a:p>
            <a:r>
              <a:rPr lang="nl-BE" sz="2800" dirty="0" smtClean="0"/>
              <a:t>FAQ</a:t>
            </a:r>
          </a:p>
          <a:p>
            <a:r>
              <a:rPr lang="nl-BE" sz="2800" dirty="0" smtClean="0"/>
              <a:t>Help</a:t>
            </a:r>
          </a:p>
          <a:p>
            <a:r>
              <a:rPr lang="nl-BE" sz="2800" dirty="0" smtClean="0"/>
              <a:t>Settings</a:t>
            </a:r>
          </a:p>
          <a:p>
            <a:endParaRPr lang="nl-BE" sz="28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Site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950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Team C</a:t>
            </a:r>
            <a:endParaRPr lang="nl-BE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1944000" cy="194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70793"/>
            <a:ext cx="1944216" cy="194421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t="15780" r="37756" b="40195"/>
          <a:stretch/>
        </p:blipFill>
        <p:spPr>
          <a:xfrm>
            <a:off x="6732240" y="1972582"/>
            <a:ext cx="1827929" cy="212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299675"/>
            <a:ext cx="1946686" cy="194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58" y="4396462"/>
            <a:ext cx="1906094" cy="194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kstvak 14"/>
          <p:cNvSpPr txBox="1"/>
          <p:nvPr/>
        </p:nvSpPr>
        <p:spPr>
          <a:xfrm>
            <a:off x="179512" y="4115009"/>
            <a:ext cx="27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Maëlys</a:t>
            </a:r>
            <a:r>
              <a:rPr lang="nl-BE" dirty="0" smtClean="0"/>
              <a:t> </a:t>
            </a:r>
            <a:r>
              <a:rPr lang="nl-BE" dirty="0" err="1" smtClean="0"/>
              <a:t>Sobieraj</a:t>
            </a:r>
            <a:endParaRPr lang="nl-BE" dirty="0"/>
          </a:p>
        </p:txBody>
      </p:sp>
      <p:sp>
        <p:nvSpPr>
          <p:cNvPr id="16" name="Tekstvak 15"/>
          <p:cNvSpPr txBox="1"/>
          <p:nvPr/>
        </p:nvSpPr>
        <p:spPr>
          <a:xfrm>
            <a:off x="3635896" y="411500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/>
              <a:t>Rachouan</a:t>
            </a:r>
            <a:r>
              <a:rPr lang="nl-BE" b="1" dirty="0" smtClean="0"/>
              <a:t> </a:t>
            </a:r>
            <a:r>
              <a:rPr lang="nl-BE" b="1" dirty="0" err="1"/>
              <a:t>Rejeb</a:t>
            </a:r>
            <a:endParaRPr lang="nl-BE" dirty="0"/>
          </a:p>
        </p:txBody>
      </p:sp>
      <p:sp>
        <p:nvSpPr>
          <p:cNvPr id="17" name="Tekstvak 16"/>
          <p:cNvSpPr txBox="1"/>
          <p:nvPr/>
        </p:nvSpPr>
        <p:spPr>
          <a:xfrm>
            <a:off x="6588224" y="40965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Hatice Akarca </a:t>
            </a:r>
            <a:endParaRPr lang="nl-BE" dirty="0"/>
          </a:p>
        </p:txBody>
      </p:sp>
      <p:sp>
        <p:nvSpPr>
          <p:cNvPr id="18" name="Tekstvak 17"/>
          <p:cNvSpPr txBox="1"/>
          <p:nvPr/>
        </p:nvSpPr>
        <p:spPr>
          <a:xfrm>
            <a:off x="1872352" y="63404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Jonas Pardon</a:t>
            </a:r>
            <a:endParaRPr lang="nl-BE" dirty="0"/>
          </a:p>
        </p:txBody>
      </p:sp>
      <p:sp>
        <p:nvSpPr>
          <p:cNvPr id="19" name="Tekstvak 18"/>
          <p:cNvSpPr txBox="1"/>
          <p:nvPr/>
        </p:nvSpPr>
        <p:spPr>
          <a:xfrm>
            <a:off x="4917791" y="6340462"/>
            <a:ext cx="27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H. Ahsen Gözen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9913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Aangepast 21">
      <a:dk1>
        <a:sysClr val="windowText" lastClr="000000"/>
      </a:dk1>
      <a:lt1>
        <a:sysClr val="window" lastClr="FFFFFF"/>
      </a:lt1>
      <a:dk2>
        <a:srgbClr val="5BC4B4"/>
      </a:dk2>
      <a:lt2>
        <a:srgbClr val="FFFFFF"/>
      </a:lt2>
      <a:accent1>
        <a:srgbClr val="262836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</TotalTime>
  <Words>26</Words>
  <Application>Microsoft Office PowerPoint</Application>
  <PresentationFormat>Diavoorstelling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Raster</vt:lpstr>
      <vt:lpstr>MOOV</vt:lpstr>
      <vt:lpstr>Wireframe</vt:lpstr>
      <vt:lpstr>ontwerp</vt:lpstr>
      <vt:lpstr>website</vt:lpstr>
      <vt:lpstr>Site </vt:lpstr>
      <vt:lpstr>Team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Ahsenn</dc:creator>
  <cp:lastModifiedBy>Ahsenn</cp:lastModifiedBy>
  <cp:revision>3</cp:revision>
  <dcterms:created xsi:type="dcterms:W3CDTF">2015-01-15T12:56:03Z</dcterms:created>
  <dcterms:modified xsi:type="dcterms:W3CDTF">2015-01-15T13:31:06Z</dcterms:modified>
</cp:coreProperties>
</file>