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8C8C"/>
    <a:srgbClr val="CDCDCD"/>
    <a:srgbClr val="CCCCCC"/>
    <a:srgbClr val="F8B044"/>
    <a:srgbClr val="C6C3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787" autoAdjust="0"/>
  </p:normalViewPr>
  <p:slideViewPr>
    <p:cSldViewPr snapToGrid="0">
      <p:cViewPr>
        <p:scale>
          <a:sx n="100" d="100"/>
          <a:sy n="100" d="100"/>
        </p:scale>
        <p:origin x="1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C1FA7-8412-4D7E-8A60-FB1BCA601FF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8664D-ED04-40AE-922B-31A3174CF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4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First say what is a Disparity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Talk about thresholding the Disparity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D8664D-ED04-40AE-922B-31A3174CFE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71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Start at the closest distance and decide how many lidar points to need overwrite to cover half the width of the car plus some safety tolerance, at this distance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Next go to the further distance and overwrite the points in the same distance with value = “closer distance”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D8664D-ED04-40AE-922B-31A3174CFE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12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Start at the closest distance and decide how many lidar points to need overwrite to cover half the width of the car plus some safety tolerance, at this distance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Next go to the further distance and overwrite the points in the same distance with value = “closer distance”</a:t>
            </a:r>
          </a:p>
          <a:p>
            <a:pPr marL="171450" indent="-171450">
              <a:buFontTx/>
              <a:buChar char="-"/>
            </a:pPr>
            <a:r>
              <a:rPr lang="en-US" dirty="0"/>
              <a:t>Pick largest distance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Calculate the angle</a:t>
            </a:r>
          </a:p>
          <a:p>
            <a:pPr marL="171450" indent="-171450">
              <a:buFontTx/>
              <a:buChar char="-"/>
            </a:pPr>
            <a:r>
              <a:rPr lang="en-US" dirty="0"/>
              <a:t>Limit the angle to -+90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D8664D-ED04-40AE-922B-31A3174CFE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18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D8664D-ED04-40AE-922B-31A3174CFE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89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83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7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2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63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1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2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0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6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2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1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15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188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59" r:id="rId6"/>
    <p:sldLayoutId id="2147483955" r:id="rId7"/>
    <p:sldLayoutId id="2147483956" r:id="rId8"/>
    <p:sldLayoutId id="2147483957" r:id="rId9"/>
    <p:sldLayoutId id="2147483958" r:id="rId10"/>
    <p:sldLayoutId id="214748396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4E5B79A0-69AD-4CBD-897F-32C7A2BA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" descr="Abstract background of simple node and mesh">
            <a:extLst>
              <a:ext uri="{FF2B5EF4-FFF2-40B4-BE49-F238E27FC236}">
                <a16:creationId xmlns:a16="http://schemas.microsoft.com/office/drawing/2014/main" id="{EEC5AC4A-BB14-228A-510C-D9F3283AFA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EE42C3D-9FF4-4A79-B1A6-8CD4E7A2F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2000" cy="6858000"/>
          </a:xfrm>
          <a:custGeom>
            <a:avLst/>
            <a:gdLst>
              <a:gd name="connsiteX0" fmla="*/ 4657775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9 w 12192000"/>
              <a:gd name="connsiteY3" fmla="*/ 6858000 h 6858000"/>
              <a:gd name="connsiteX4" fmla="*/ 12191999 w 12192000"/>
              <a:gd name="connsiteY4" fmla="*/ 1526601 h 6858000"/>
              <a:gd name="connsiteX5" fmla="*/ 7524745 w 12192000"/>
              <a:gd name="connsiteY5" fmla="*/ 6856911 h 6858000"/>
              <a:gd name="connsiteX6" fmla="*/ 12191999 w 12192000"/>
              <a:gd name="connsiteY6" fmla="*/ 6858000 h 6858000"/>
              <a:gd name="connsiteX7" fmla="*/ 0 w 12192000"/>
              <a:gd name="connsiteY7" fmla="*/ 6858000 h 6858000"/>
              <a:gd name="connsiteX8" fmla="*/ 0 w 12192000"/>
              <a:gd name="connsiteY8" fmla="*/ 53144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4657775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1526601"/>
                </a:lnTo>
                <a:lnTo>
                  <a:pt x="7524745" y="6856911"/>
                </a:lnTo>
                <a:lnTo>
                  <a:pt x="12191999" y="6858000"/>
                </a:lnTo>
                <a:lnTo>
                  <a:pt x="0" y="6858000"/>
                </a:lnTo>
                <a:lnTo>
                  <a:pt x="0" y="5314455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AA3A52-CFAD-CE77-BD65-4755420E31BC}"/>
              </a:ext>
            </a:extLst>
          </p:cNvPr>
          <p:cNvSpPr txBox="1"/>
          <p:nvPr/>
        </p:nvSpPr>
        <p:spPr>
          <a:xfrm>
            <a:off x="1053374" y="4216400"/>
            <a:ext cx="7442200" cy="8000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>
              <a:spcBef>
                <a:spcPct val="0"/>
              </a:spcBef>
              <a:spcAft>
                <a:spcPts val="600"/>
              </a:spcAft>
            </a:pPr>
            <a:r>
              <a:rPr lang="en-US" sz="4800" cap="all" spc="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Disparity Extender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3B828B0-F33B-4806-9D53-69C862A4C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30829" y="4903471"/>
            <a:ext cx="6087291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15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DCDCD">
                <a:lumMod val="90000"/>
              </a:srgbClr>
            </a:gs>
            <a:gs pos="100000">
              <a:srgbClr val="8C8C8C">
                <a:lumMod val="9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B21B-BA4F-651C-66A1-5033B6EA7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EE64C-715F-7BE0-8F1A-1292D2DF0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Reactive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Consists of 2 main steps: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bg1"/>
                </a:solidFill>
              </a:rPr>
              <a:t>Find the longest safely traversable distance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bg1"/>
                </a:solidFill>
              </a:rPr>
              <a:t>Follow that line</a:t>
            </a:r>
          </a:p>
        </p:txBody>
      </p:sp>
    </p:spTree>
    <p:extLst>
      <p:ext uri="{BB962C8B-B14F-4D97-AF65-F5344CB8AC3E}">
        <p14:creationId xmlns:p14="http://schemas.microsoft.com/office/powerpoint/2010/main" val="32740967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DCDCD">
                <a:lumMod val="90000"/>
              </a:srgbClr>
            </a:gs>
            <a:gs pos="100000">
              <a:srgbClr val="8C8C8C">
                <a:lumMod val="9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2D030-5D2C-6D89-48AF-434159A54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Longest Safely Traversable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0EE19-474D-F58A-7DBF-EADF4313C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6"/>
            <a:ext cx="5353050" cy="573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Get the LiDAR scans from the sensors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0CAB0-590C-F77E-4C23-103ABC4C5ADB}"/>
              </a:ext>
            </a:extLst>
          </p:cNvPr>
          <p:cNvSpPr txBox="1"/>
          <p:nvPr/>
        </p:nvSpPr>
        <p:spPr>
          <a:xfrm>
            <a:off x="3887734" y="3952876"/>
            <a:ext cx="441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*Insert LiDAR scan image from simulator*</a:t>
            </a:r>
          </a:p>
        </p:txBody>
      </p:sp>
    </p:spTree>
    <p:extLst>
      <p:ext uri="{BB962C8B-B14F-4D97-AF65-F5344CB8AC3E}">
        <p14:creationId xmlns:p14="http://schemas.microsoft.com/office/powerpoint/2010/main" val="3287445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DCDCD">
                <a:lumMod val="90000"/>
              </a:srgbClr>
            </a:gs>
            <a:gs pos="100000">
              <a:srgbClr val="8C8C8C">
                <a:lumMod val="9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2D030-5D2C-6D89-48AF-434159A54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Longest Safely Traversable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0EE19-474D-F58A-7DBF-EADF4313C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6"/>
            <a:ext cx="8420099" cy="630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Remove the LiDAR scans from behind you and limit your FOV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0CAB0-590C-F77E-4C23-103ABC4C5ADB}"/>
              </a:ext>
            </a:extLst>
          </p:cNvPr>
          <p:cNvSpPr txBox="1"/>
          <p:nvPr/>
        </p:nvSpPr>
        <p:spPr>
          <a:xfrm>
            <a:off x="4841072" y="3574020"/>
            <a:ext cx="250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*Insert relevant Image*</a:t>
            </a:r>
          </a:p>
        </p:txBody>
      </p:sp>
    </p:spTree>
    <p:extLst>
      <p:ext uri="{BB962C8B-B14F-4D97-AF65-F5344CB8AC3E}">
        <p14:creationId xmlns:p14="http://schemas.microsoft.com/office/powerpoint/2010/main" val="3368890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DCDCD">
                <a:lumMod val="90000"/>
              </a:srgbClr>
            </a:gs>
            <a:gs pos="100000">
              <a:srgbClr val="8C8C8C">
                <a:lumMod val="9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2D030-5D2C-6D89-48AF-434159A54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Longest Safely Traversable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0EE19-474D-F58A-7DBF-EADF4313C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6"/>
            <a:ext cx="8420099" cy="630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What happens if we only travel the longest distance?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0CAB0-590C-F77E-4C23-103ABC4C5ADB}"/>
              </a:ext>
            </a:extLst>
          </p:cNvPr>
          <p:cNvSpPr txBox="1"/>
          <p:nvPr/>
        </p:nvSpPr>
        <p:spPr>
          <a:xfrm>
            <a:off x="4841072" y="3574020"/>
            <a:ext cx="250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*Insert relevant Image*</a:t>
            </a:r>
          </a:p>
        </p:txBody>
      </p:sp>
    </p:spTree>
    <p:extLst>
      <p:ext uri="{BB962C8B-B14F-4D97-AF65-F5344CB8AC3E}">
        <p14:creationId xmlns:p14="http://schemas.microsoft.com/office/powerpoint/2010/main" val="2891381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DCDCD">
                <a:lumMod val="90000"/>
              </a:srgbClr>
            </a:gs>
            <a:gs pos="100000">
              <a:srgbClr val="8C8C8C">
                <a:lumMod val="9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2D030-5D2C-6D89-48AF-434159A54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Longest Safely Traversable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0EE19-474D-F58A-7DBF-EADF4313C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6"/>
            <a:ext cx="8420099" cy="630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Judging the safe distance by finding disparities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0CAB0-590C-F77E-4C23-103ABC4C5ADB}"/>
              </a:ext>
            </a:extLst>
          </p:cNvPr>
          <p:cNvSpPr txBox="1"/>
          <p:nvPr/>
        </p:nvSpPr>
        <p:spPr>
          <a:xfrm>
            <a:off x="4841072" y="3574020"/>
            <a:ext cx="250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*Insert relevant Image*</a:t>
            </a:r>
          </a:p>
        </p:txBody>
      </p:sp>
    </p:spTree>
    <p:extLst>
      <p:ext uri="{BB962C8B-B14F-4D97-AF65-F5344CB8AC3E}">
        <p14:creationId xmlns:p14="http://schemas.microsoft.com/office/powerpoint/2010/main" val="3067567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DCDCD">
                <a:lumMod val="90000"/>
              </a:srgbClr>
            </a:gs>
            <a:gs pos="100000">
              <a:srgbClr val="8C8C8C">
                <a:lumMod val="9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2D030-5D2C-6D89-48AF-434159A54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Longest Safely Traversable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0EE19-474D-F58A-7DBF-EADF4313C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6"/>
            <a:ext cx="8420099" cy="630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Extending the Disparity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0CAB0-590C-F77E-4C23-103ABC4C5ADB}"/>
              </a:ext>
            </a:extLst>
          </p:cNvPr>
          <p:cNvSpPr txBox="1"/>
          <p:nvPr/>
        </p:nvSpPr>
        <p:spPr>
          <a:xfrm>
            <a:off x="4841072" y="3574020"/>
            <a:ext cx="250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*Insert relevant Image*</a:t>
            </a:r>
          </a:p>
        </p:txBody>
      </p:sp>
    </p:spTree>
    <p:extLst>
      <p:ext uri="{BB962C8B-B14F-4D97-AF65-F5344CB8AC3E}">
        <p14:creationId xmlns:p14="http://schemas.microsoft.com/office/powerpoint/2010/main" val="1739379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DCDCD">
                <a:lumMod val="90000"/>
              </a:srgbClr>
            </a:gs>
            <a:gs pos="100000">
              <a:srgbClr val="8C8C8C">
                <a:lumMod val="9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2D030-5D2C-6D89-48AF-434159A54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Longest Safely Traversable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0EE19-474D-F58A-7DBF-EADF4313C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6"/>
            <a:ext cx="8420099" cy="630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Pick the longest distance we know is safe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0CAB0-590C-F77E-4C23-103ABC4C5ADB}"/>
              </a:ext>
            </a:extLst>
          </p:cNvPr>
          <p:cNvSpPr txBox="1"/>
          <p:nvPr/>
        </p:nvSpPr>
        <p:spPr>
          <a:xfrm>
            <a:off x="4841072" y="3574020"/>
            <a:ext cx="250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*Insert relevant Image*</a:t>
            </a:r>
          </a:p>
        </p:txBody>
      </p:sp>
    </p:spTree>
    <p:extLst>
      <p:ext uri="{BB962C8B-B14F-4D97-AF65-F5344CB8AC3E}">
        <p14:creationId xmlns:p14="http://schemas.microsoft.com/office/powerpoint/2010/main" val="1748643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DCDCD">
                <a:lumMod val="90000"/>
              </a:srgbClr>
            </a:gs>
            <a:gs pos="100000">
              <a:srgbClr val="8C8C8C">
                <a:lumMod val="9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2D030-5D2C-6D89-48AF-434159A54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Longest Safely Traversable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0EE19-474D-F58A-7DBF-EADF4313C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6"/>
            <a:ext cx="8420099" cy="630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Then drive!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0CAB0-590C-F77E-4C23-103ABC4C5ADB}"/>
              </a:ext>
            </a:extLst>
          </p:cNvPr>
          <p:cNvSpPr txBox="1"/>
          <p:nvPr/>
        </p:nvSpPr>
        <p:spPr>
          <a:xfrm>
            <a:off x="4841072" y="3574020"/>
            <a:ext cx="250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*Insert relevant Image*</a:t>
            </a:r>
          </a:p>
        </p:txBody>
      </p:sp>
    </p:spTree>
    <p:extLst>
      <p:ext uri="{BB962C8B-B14F-4D97-AF65-F5344CB8AC3E}">
        <p14:creationId xmlns:p14="http://schemas.microsoft.com/office/powerpoint/2010/main" val="3549449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egatta Yellow">
    <a:dk1>
      <a:sysClr val="windowText" lastClr="000000"/>
    </a:dk1>
    <a:lt1>
      <a:sysClr val="window" lastClr="FFFFFF"/>
    </a:lt1>
    <a:dk2>
      <a:srgbClr val="181C30"/>
    </a:dk2>
    <a:lt2>
      <a:srgbClr val="C8E1F4"/>
    </a:lt2>
    <a:accent1>
      <a:srgbClr val="217ED3"/>
    </a:accent1>
    <a:accent2>
      <a:srgbClr val="B92525"/>
    </a:accent2>
    <a:accent3>
      <a:srgbClr val="18558C"/>
    </a:accent3>
    <a:accent4>
      <a:srgbClr val="1D8B35"/>
    </a:accent4>
    <a:accent5>
      <a:srgbClr val="EA75AA"/>
    </a:accent5>
    <a:accent6>
      <a:srgbClr val="F5A700"/>
    </a:accent6>
    <a:hlink>
      <a:srgbClr val="DB0000"/>
    </a:hlink>
    <a:folHlink>
      <a:srgbClr val="066BB6"/>
    </a:folHlink>
  </a:clrScheme>
</a:themeOverride>
</file>

<file path=ppt/theme/themeOverride2.xml><?xml version="1.0" encoding="utf-8"?>
<a:themeOverride xmlns:a="http://schemas.openxmlformats.org/drawingml/2006/main">
  <a:clrScheme name="Regatta Yellow">
    <a:dk1>
      <a:sysClr val="windowText" lastClr="000000"/>
    </a:dk1>
    <a:lt1>
      <a:sysClr val="window" lastClr="FFFFFF"/>
    </a:lt1>
    <a:dk2>
      <a:srgbClr val="181C30"/>
    </a:dk2>
    <a:lt2>
      <a:srgbClr val="C8E1F4"/>
    </a:lt2>
    <a:accent1>
      <a:srgbClr val="217ED3"/>
    </a:accent1>
    <a:accent2>
      <a:srgbClr val="B92525"/>
    </a:accent2>
    <a:accent3>
      <a:srgbClr val="18558C"/>
    </a:accent3>
    <a:accent4>
      <a:srgbClr val="1D8B35"/>
    </a:accent4>
    <a:accent5>
      <a:srgbClr val="EA75AA"/>
    </a:accent5>
    <a:accent6>
      <a:srgbClr val="F5A700"/>
    </a:accent6>
    <a:hlink>
      <a:srgbClr val="DB0000"/>
    </a:hlink>
    <a:folHlink>
      <a:srgbClr val="066BB6"/>
    </a:folHlink>
  </a:clrScheme>
</a:themeOverride>
</file>

<file path=ppt/theme/themeOverride3.xml><?xml version="1.0" encoding="utf-8"?>
<a:themeOverride xmlns:a="http://schemas.openxmlformats.org/drawingml/2006/main">
  <a:clrScheme name="Regatta Yellow">
    <a:dk1>
      <a:sysClr val="windowText" lastClr="000000"/>
    </a:dk1>
    <a:lt1>
      <a:sysClr val="window" lastClr="FFFFFF"/>
    </a:lt1>
    <a:dk2>
      <a:srgbClr val="181C30"/>
    </a:dk2>
    <a:lt2>
      <a:srgbClr val="C8E1F4"/>
    </a:lt2>
    <a:accent1>
      <a:srgbClr val="217ED3"/>
    </a:accent1>
    <a:accent2>
      <a:srgbClr val="B92525"/>
    </a:accent2>
    <a:accent3>
      <a:srgbClr val="18558C"/>
    </a:accent3>
    <a:accent4>
      <a:srgbClr val="1D8B35"/>
    </a:accent4>
    <a:accent5>
      <a:srgbClr val="EA75AA"/>
    </a:accent5>
    <a:accent6>
      <a:srgbClr val="F5A700"/>
    </a:accent6>
    <a:hlink>
      <a:srgbClr val="DB0000"/>
    </a:hlink>
    <a:folHlink>
      <a:srgbClr val="066BB6"/>
    </a:folHlink>
  </a:clrScheme>
</a:themeOverride>
</file>

<file path=ppt/theme/themeOverride4.xml><?xml version="1.0" encoding="utf-8"?>
<a:themeOverride xmlns:a="http://schemas.openxmlformats.org/drawingml/2006/main">
  <a:clrScheme name="Regatta Yellow">
    <a:dk1>
      <a:sysClr val="windowText" lastClr="000000"/>
    </a:dk1>
    <a:lt1>
      <a:sysClr val="window" lastClr="FFFFFF"/>
    </a:lt1>
    <a:dk2>
      <a:srgbClr val="181C30"/>
    </a:dk2>
    <a:lt2>
      <a:srgbClr val="C8E1F4"/>
    </a:lt2>
    <a:accent1>
      <a:srgbClr val="217ED3"/>
    </a:accent1>
    <a:accent2>
      <a:srgbClr val="B92525"/>
    </a:accent2>
    <a:accent3>
      <a:srgbClr val="18558C"/>
    </a:accent3>
    <a:accent4>
      <a:srgbClr val="1D8B35"/>
    </a:accent4>
    <a:accent5>
      <a:srgbClr val="EA75AA"/>
    </a:accent5>
    <a:accent6>
      <a:srgbClr val="F5A700"/>
    </a:accent6>
    <a:hlink>
      <a:srgbClr val="DB0000"/>
    </a:hlink>
    <a:folHlink>
      <a:srgbClr val="066BB6"/>
    </a:folHlink>
  </a:clrScheme>
</a:themeOverride>
</file>

<file path=ppt/theme/themeOverride5.xml><?xml version="1.0" encoding="utf-8"?>
<a:themeOverride xmlns:a="http://schemas.openxmlformats.org/drawingml/2006/main">
  <a:clrScheme name="Regatta Yellow">
    <a:dk1>
      <a:sysClr val="windowText" lastClr="000000"/>
    </a:dk1>
    <a:lt1>
      <a:sysClr val="window" lastClr="FFFFFF"/>
    </a:lt1>
    <a:dk2>
      <a:srgbClr val="181C30"/>
    </a:dk2>
    <a:lt2>
      <a:srgbClr val="C8E1F4"/>
    </a:lt2>
    <a:accent1>
      <a:srgbClr val="217ED3"/>
    </a:accent1>
    <a:accent2>
      <a:srgbClr val="B92525"/>
    </a:accent2>
    <a:accent3>
      <a:srgbClr val="18558C"/>
    </a:accent3>
    <a:accent4>
      <a:srgbClr val="1D8B35"/>
    </a:accent4>
    <a:accent5>
      <a:srgbClr val="EA75AA"/>
    </a:accent5>
    <a:accent6>
      <a:srgbClr val="F5A700"/>
    </a:accent6>
    <a:hlink>
      <a:srgbClr val="DB0000"/>
    </a:hlink>
    <a:folHlink>
      <a:srgbClr val="066BB6"/>
    </a:folHlink>
  </a:clrScheme>
</a:themeOverride>
</file>

<file path=ppt/theme/themeOverride6.xml><?xml version="1.0" encoding="utf-8"?>
<a:themeOverride xmlns:a="http://schemas.openxmlformats.org/drawingml/2006/main">
  <a:clrScheme name="Regatta Yellow">
    <a:dk1>
      <a:sysClr val="windowText" lastClr="000000"/>
    </a:dk1>
    <a:lt1>
      <a:sysClr val="window" lastClr="FFFFFF"/>
    </a:lt1>
    <a:dk2>
      <a:srgbClr val="181C30"/>
    </a:dk2>
    <a:lt2>
      <a:srgbClr val="C8E1F4"/>
    </a:lt2>
    <a:accent1>
      <a:srgbClr val="217ED3"/>
    </a:accent1>
    <a:accent2>
      <a:srgbClr val="B92525"/>
    </a:accent2>
    <a:accent3>
      <a:srgbClr val="18558C"/>
    </a:accent3>
    <a:accent4>
      <a:srgbClr val="1D8B35"/>
    </a:accent4>
    <a:accent5>
      <a:srgbClr val="EA75AA"/>
    </a:accent5>
    <a:accent6>
      <a:srgbClr val="F5A700"/>
    </a:accent6>
    <a:hlink>
      <a:srgbClr val="DB0000"/>
    </a:hlink>
    <a:folHlink>
      <a:srgbClr val="066BB6"/>
    </a:folHlink>
  </a:clrScheme>
</a:themeOverride>
</file>

<file path=ppt/theme/themeOverride7.xml><?xml version="1.0" encoding="utf-8"?>
<a:themeOverride xmlns:a="http://schemas.openxmlformats.org/drawingml/2006/main">
  <a:clrScheme name="Regatta Yellow">
    <a:dk1>
      <a:sysClr val="windowText" lastClr="000000"/>
    </a:dk1>
    <a:lt1>
      <a:sysClr val="window" lastClr="FFFFFF"/>
    </a:lt1>
    <a:dk2>
      <a:srgbClr val="181C30"/>
    </a:dk2>
    <a:lt2>
      <a:srgbClr val="C8E1F4"/>
    </a:lt2>
    <a:accent1>
      <a:srgbClr val="217ED3"/>
    </a:accent1>
    <a:accent2>
      <a:srgbClr val="B92525"/>
    </a:accent2>
    <a:accent3>
      <a:srgbClr val="18558C"/>
    </a:accent3>
    <a:accent4>
      <a:srgbClr val="1D8B35"/>
    </a:accent4>
    <a:accent5>
      <a:srgbClr val="EA75AA"/>
    </a:accent5>
    <a:accent6>
      <a:srgbClr val="F5A700"/>
    </a:accent6>
    <a:hlink>
      <a:srgbClr val="DB0000"/>
    </a:hlink>
    <a:folHlink>
      <a:srgbClr val="066BB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266</Words>
  <Application>Microsoft Office PowerPoint</Application>
  <PresentationFormat>Widescreen</PresentationFormat>
  <Paragraphs>40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Walbaum Display</vt:lpstr>
      <vt:lpstr>Wingdings</vt:lpstr>
      <vt:lpstr>RegattaVTI</vt:lpstr>
      <vt:lpstr>PowerPoint Presentation</vt:lpstr>
      <vt:lpstr>What is it?</vt:lpstr>
      <vt:lpstr>Longest Safely Traversable Distance</vt:lpstr>
      <vt:lpstr>Longest Safely Traversable Distance</vt:lpstr>
      <vt:lpstr>Longest Safely Traversable Distance</vt:lpstr>
      <vt:lpstr>Longest Safely Traversable Distance</vt:lpstr>
      <vt:lpstr>Longest Safely Traversable Distance</vt:lpstr>
      <vt:lpstr>Longest Safely Traversable Distance</vt:lpstr>
      <vt:lpstr>Longest Safely Traversable Distance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Dinesh</dc:creator>
  <cp:lastModifiedBy>Aaron Dinesh</cp:lastModifiedBy>
  <cp:revision>2</cp:revision>
  <dcterms:created xsi:type="dcterms:W3CDTF">2022-06-23T18:10:05Z</dcterms:created>
  <dcterms:modified xsi:type="dcterms:W3CDTF">2022-06-24T18:19:05Z</dcterms:modified>
</cp:coreProperties>
</file>