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1"/>
  </p:sldMasterIdLst>
  <p:notesMasterIdLst>
    <p:notesMasterId r:id="rId34"/>
  </p:notesMasterIdLst>
  <p:sldIdLst>
    <p:sldId id="256" r:id="rId2"/>
    <p:sldId id="265" r:id="rId3"/>
    <p:sldId id="266" r:id="rId4"/>
    <p:sldId id="271" r:id="rId5"/>
    <p:sldId id="272" r:id="rId6"/>
    <p:sldId id="274" r:id="rId7"/>
    <p:sldId id="275" r:id="rId8"/>
    <p:sldId id="277" r:id="rId9"/>
    <p:sldId id="278" r:id="rId10"/>
    <p:sldId id="280" r:id="rId11"/>
    <p:sldId id="281" r:id="rId12"/>
    <p:sldId id="282" r:id="rId13"/>
    <p:sldId id="283" r:id="rId14"/>
    <p:sldId id="284" r:id="rId15"/>
    <p:sldId id="285" r:id="rId16"/>
    <p:sldId id="286" r:id="rId17"/>
    <p:sldId id="287" r:id="rId18"/>
    <p:sldId id="289" r:id="rId19"/>
    <p:sldId id="290" r:id="rId20"/>
    <p:sldId id="292" r:id="rId21"/>
    <p:sldId id="293" r:id="rId22"/>
    <p:sldId id="294" r:id="rId23"/>
    <p:sldId id="297" r:id="rId24"/>
    <p:sldId id="305" r:id="rId25"/>
    <p:sldId id="296" r:id="rId26"/>
    <p:sldId id="298" r:id="rId27"/>
    <p:sldId id="299" r:id="rId28"/>
    <p:sldId id="300" r:id="rId29"/>
    <p:sldId id="301" r:id="rId30"/>
    <p:sldId id="302" r:id="rId31"/>
    <p:sldId id="303" r:id="rId32"/>
    <p:sldId id="30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B044"/>
    <a:srgbClr val="FA8174"/>
    <a:srgbClr val="B3DE69"/>
    <a:srgbClr val="FEFFB3"/>
    <a:srgbClr val="C6C331"/>
    <a:srgbClr val="8BD1C5"/>
    <a:srgbClr val="8C8C8C"/>
    <a:srgbClr val="CDCDCD"/>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75787" autoAdjust="0"/>
  </p:normalViewPr>
  <p:slideViewPr>
    <p:cSldViewPr snapToGrid="0">
      <p:cViewPr>
        <p:scale>
          <a:sx n="66" d="100"/>
          <a:sy n="66" d="100"/>
        </p:scale>
        <p:origin x="1536"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7C1FA7-8412-4D7E-8A60-FB1BCA601FFA}" type="datetimeFigureOut">
              <a:rPr lang="en-US" smtClean="0"/>
              <a:t>7/8/2022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D8664D-ED04-40AE-922B-31A3174CFE18}" type="slidenum">
              <a:rPr lang="en-US" smtClean="0"/>
              <a:t>‹#›</a:t>
            </a:fld>
            <a:endParaRPr lang="en-US"/>
          </a:p>
        </p:txBody>
      </p:sp>
    </p:spTree>
    <p:extLst>
      <p:ext uri="{BB962C8B-B14F-4D97-AF65-F5344CB8AC3E}">
        <p14:creationId xmlns:p14="http://schemas.microsoft.com/office/powerpoint/2010/main" val="375414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Explain what a reactive method is </a:t>
            </a:r>
          </a:p>
          <a:p>
            <a:pPr marL="171450" indent="-171450">
              <a:buFontTx/>
              <a:buChar char="-"/>
            </a:pPr>
            <a:r>
              <a:rPr lang="en-US" dirty="0"/>
              <a:t>Mention the two main steps of this algorithm</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2</a:t>
            </a:fld>
            <a:endParaRPr lang="en-US"/>
          </a:p>
        </p:txBody>
      </p:sp>
    </p:spTree>
    <p:extLst>
      <p:ext uri="{BB962C8B-B14F-4D97-AF65-F5344CB8AC3E}">
        <p14:creationId xmlns:p14="http://schemas.microsoft.com/office/powerpoint/2010/main" val="30550956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Mention that our car has physical dimensions and hence just choosing the longest scan doesn’t work</a:t>
            </a:r>
          </a:p>
          <a:p>
            <a:pPr marL="171450" indent="-171450">
              <a:buFontTx/>
              <a:buChar char="-"/>
            </a:pPr>
            <a:r>
              <a:rPr lang="en-US" dirty="0"/>
              <a:t>Mention this algorithm only depends on the width of the car</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11</a:t>
            </a:fld>
            <a:endParaRPr lang="en-US"/>
          </a:p>
        </p:txBody>
      </p:sp>
    </p:spTree>
    <p:extLst>
      <p:ext uri="{BB962C8B-B14F-4D97-AF65-F5344CB8AC3E}">
        <p14:creationId xmlns:p14="http://schemas.microsoft.com/office/powerpoint/2010/main" val="894792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is the beginning of an example for finding a disparity</a:t>
            </a:r>
          </a:p>
          <a:p>
            <a:pPr marL="171450" indent="-171450">
              <a:buFontTx/>
              <a:buChar char="-"/>
            </a:pPr>
            <a:r>
              <a:rPr lang="en-US" dirty="0"/>
              <a:t>Mention what a disparity is: “A disparity occurs when the difference between two successive LiDAR scans is greater than some threshold we set</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12</a:t>
            </a:fld>
            <a:endParaRPr lang="en-US"/>
          </a:p>
        </p:txBody>
      </p:sp>
    </p:spTree>
    <p:extLst>
      <p:ext uri="{BB962C8B-B14F-4D97-AF65-F5344CB8AC3E}">
        <p14:creationId xmlns:p14="http://schemas.microsoft.com/office/powerpoint/2010/main" val="20840550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Here is two example LiDAR scans</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13</a:t>
            </a:fld>
            <a:endParaRPr lang="en-US"/>
          </a:p>
        </p:txBody>
      </p:sp>
    </p:spTree>
    <p:extLst>
      <p:ext uri="{BB962C8B-B14F-4D97-AF65-F5344CB8AC3E}">
        <p14:creationId xmlns:p14="http://schemas.microsoft.com/office/powerpoint/2010/main" val="4027167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Just showing the scans side by side</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14</a:t>
            </a:fld>
            <a:endParaRPr lang="en-US"/>
          </a:p>
        </p:txBody>
      </p:sp>
    </p:spTree>
    <p:extLst>
      <p:ext uri="{BB962C8B-B14F-4D97-AF65-F5344CB8AC3E}">
        <p14:creationId xmlns:p14="http://schemas.microsoft.com/office/powerpoint/2010/main" val="2194190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Orange line shows the difference between the two lines</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15</a:t>
            </a:fld>
            <a:endParaRPr lang="en-US"/>
          </a:p>
        </p:txBody>
      </p:sp>
    </p:spTree>
    <p:extLst>
      <p:ext uri="{BB962C8B-B14F-4D97-AF65-F5344CB8AC3E}">
        <p14:creationId xmlns:p14="http://schemas.microsoft.com/office/powerpoint/2010/main" val="3145680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Take the example numbers of 2 and 5, difference of 3</a:t>
            </a:r>
          </a:p>
          <a:p>
            <a:pPr marL="171450" indent="-171450">
              <a:buFontTx/>
              <a:buChar char="-"/>
            </a:pPr>
            <a:r>
              <a:rPr lang="en-US" dirty="0"/>
              <a:t>Threshold for this example is 2</a:t>
            </a:r>
          </a:p>
          <a:p>
            <a:pPr marL="171450" indent="-171450">
              <a:buFontTx/>
              <a:buChar char="-"/>
            </a:pPr>
            <a:r>
              <a:rPr lang="en-US" dirty="0"/>
              <a:t>So, LiDAR scan “5” is a disparity</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16</a:t>
            </a:fld>
            <a:endParaRPr lang="en-US"/>
          </a:p>
        </p:txBody>
      </p:sp>
    </p:spTree>
    <p:extLst>
      <p:ext uri="{BB962C8B-B14F-4D97-AF65-F5344CB8AC3E}">
        <p14:creationId xmlns:p14="http://schemas.microsoft.com/office/powerpoint/2010/main" val="3004497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Going back to the LiDAR scans we started with at the beginning of the workshop</a:t>
            </a:r>
          </a:p>
          <a:p>
            <a:r>
              <a:rPr lang="en-US" dirty="0"/>
              <a:t>- Just remind them that negative angles are turning right, and positive angles are turning left.</a:t>
            </a:r>
          </a:p>
          <a:p>
            <a:r>
              <a:rPr lang="en-US" dirty="0"/>
              <a:t>- Maybe ask the audience to interpret this disparity. </a:t>
            </a:r>
            <a:r>
              <a:rPr lang="en-US" dirty="0" err="1"/>
              <a:t>Ie</a:t>
            </a:r>
            <a:r>
              <a:rPr lang="en-US" dirty="0"/>
              <a:t> in this case it would mean that there is a wall/obstacle to the left of the car, so we need to turn right</a:t>
            </a:r>
          </a:p>
        </p:txBody>
      </p:sp>
      <p:sp>
        <p:nvSpPr>
          <p:cNvPr id="4" name="Slide Number Placeholder 3"/>
          <p:cNvSpPr>
            <a:spLocks noGrp="1"/>
          </p:cNvSpPr>
          <p:nvPr>
            <p:ph type="sldNum" sz="quarter" idx="5"/>
          </p:nvPr>
        </p:nvSpPr>
        <p:spPr/>
        <p:txBody>
          <a:bodyPr/>
          <a:lstStyle/>
          <a:p>
            <a:fld id="{B5D8664D-ED04-40AE-922B-31A3174CFE18}" type="slidenum">
              <a:rPr lang="en-US" smtClean="0"/>
              <a:t>17</a:t>
            </a:fld>
            <a:endParaRPr lang="en-US"/>
          </a:p>
        </p:txBody>
      </p:sp>
    </p:spTree>
    <p:extLst>
      <p:ext uri="{BB962C8B-B14F-4D97-AF65-F5344CB8AC3E}">
        <p14:creationId xmlns:p14="http://schemas.microsoft.com/office/powerpoint/2010/main" val="900563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Explain using this example why we cant just choose a disparity and drive in that direction</a:t>
            </a:r>
          </a:p>
        </p:txBody>
      </p:sp>
      <p:sp>
        <p:nvSpPr>
          <p:cNvPr id="4" name="Slide Number Placeholder 3"/>
          <p:cNvSpPr>
            <a:spLocks noGrp="1"/>
          </p:cNvSpPr>
          <p:nvPr>
            <p:ph type="sldNum" sz="quarter" idx="5"/>
          </p:nvPr>
        </p:nvSpPr>
        <p:spPr/>
        <p:txBody>
          <a:bodyPr/>
          <a:lstStyle/>
          <a:p>
            <a:fld id="{B5D8664D-ED04-40AE-922B-31A3174CFE18}" type="slidenum">
              <a:rPr lang="en-US" smtClean="0"/>
              <a:t>18</a:t>
            </a:fld>
            <a:endParaRPr lang="en-US"/>
          </a:p>
        </p:txBody>
      </p:sp>
    </p:spTree>
    <p:extLst>
      <p:ext uri="{BB962C8B-B14F-4D97-AF65-F5344CB8AC3E}">
        <p14:creationId xmlns:p14="http://schemas.microsoft.com/office/powerpoint/2010/main" val="3013215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B5D8664D-ED04-40AE-922B-31A3174CFE18}" type="slidenum">
              <a:rPr lang="en-US" smtClean="0"/>
              <a:t>19</a:t>
            </a:fld>
            <a:endParaRPr lang="en-US"/>
          </a:p>
        </p:txBody>
      </p:sp>
    </p:spTree>
    <p:extLst>
      <p:ext uri="{BB962C8B-B14F-4D97-AF65-F5344CB8AC3E}">
        <p14:creationId xmlns:p14="http://schemas.microsoft.com/office/powerpoint/2010/main" val="2358033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B5D8664D-ED04-40AE-922B-31A3174CFE18}" type="slidenum">
              <a:rPr lang="en-US" smtClean="0"/>
              <a:t>20</a:t>
            </a:fld>
            <a:endParaRPr lang="en-US"/>
          </a:p>
        </p:txBody>
      </p:sp>
    </p:spTree>
    <p:extLst>
      <p:ext uri="{BB962C8B-B14F-4D97-AF65-F5344CB8AC3E}">
        <p14:creationId xmlns:p14="http://schemas.microsoft.com/office/powerpoint/2010/main" val="1705030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This is pretty self explanatory………..</a:t>
            </a:r>
          </a:p>
        </p:txBody>
      </p:sp>
      <p:sp>
        <p:nvSpPr>
          <p:cNvPr id="4" name="Slide Number Placeholder 3"/>
          <p:cNvSpPr>
            <a:spLocks noGrp="1"/>
          </p:cNvSpPr>
          <p:nvPr>
            <p:ph type="sldNum" sz="quarter" idx="5"/>
          </p:nvPr>
        </p:nvSpPr>
        <p:spPr/>
        <p:txBody>
          <a:bodyPr/>
          <a:lstStyle/>
          <a:p>
            <a:fld id="{B5D8664D-ED04-40AE-922B-31A3174CFE18}" type="slidenum">
              <a:rPr lang="en-US" smtClean="0"/>
              <a:t>3</a:t>
            </a:fld>
            <a:endParaRPr lang="en-US"/>
          </a:p>
        </p:txBody>
      </p:sp>
    </p:spTree>
    <p:extLst>
      <p:ext uri="{BB962C8B-B14F-4D97-AF65-F5344CB8AC3E}">
        <p14:creationId xmlns:p14="http://schemas.microsoft.com/office/powerpoint/2010/main" val="2739289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Explain using this example why we cant just choose a disparity and drive in that direction</a:t>
            </a:r>
          </a:p>
        </p:txBody>
      </p:sp>
      <p:sp>
        <p:nvSpPr>
          <p:cNvPr id="4" name="Slide Number Placeholder 3"/>
          <p:cNvSpPr>
            <a:spLocks noGrp="1"/>
          </p:cNvSpPr>
          <p:nvPr>
            <p:ph type="sldNum" sz="quarter" idx="5"/>
          </p:nvPr>
        </p:nvSpPr>
        <p:spPr/>
        <p:txBody>
          <a:bodyPr/>
          <a:lstStyle/>
          <a:p>
            <a:fld id="{B5D8664D-ED04-40AE-922B-31A3174CFE18}" type="slidenum">
              <a:rPr lang="en-US" smtClean="0"/>
              <a:t>21</a:t>
            </a:fld>
            <a:endParaRPr lang="en-US"/>
          </a:p>
        </p:txBody>
      </p:sp>
    </p:spTree>
    <p:extLst>
      <p:ext uri="{BB962C8B-B14F-4D97-AF65-F5344CB8AC3E}">
        <p14:creationId xmlns:p14="http://schemas.microsoft.com/office/powerpoint/2010/main" val="325076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Explain using this example why we cant just choose a disparity and drive in that direction</a:t>
            </a:r>
          </a:p>
        </p:txBody>
      </p:sp>
      <p:sp>
        <p:nvSpPr>
          <p:cNvPr id="4" name="Slide Number Placeholder 3"/>
          <p:cNvSpPr>
            <a:spLocks noGrp="1"/>
          </p:cNvSpPr>
          <p:nvPr>
            <p:ph type="sldNum" sz="quarter" idx="5"/>
          </p:nvPr>
        </p:nvSpPr>
        <p:spPr/>
        <p:txBody>
          <a:bodyPr/>
          <a:lstStyle/>
          <a:p>
            <a:fld id="{B5D8664D-ED04-40AE-922B-31A3174CFE18}" type="slidenum">
              <a:rPr lang="en-US" smtClean="0"/>
              <a:t>22</a:t>
            </a:fld>
            <a:endParaRPr lang="en-US"/>
          </a:p>
        </p:txBody>
      </p:sp>
    </p:spTree>
    <p:extLst>
      <p:ext uri="{BB962C8B-B14F-4D97-AF65-F5344CB8AC3E}">
        <p14:creationId xmlns:p14="http://schemas.microsoft.com/office/powerpoint/2010/main" val="14669375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For a pair of points (green, orange) around a disparity (red), we find the closer one</a:t>
            </a:r>
          </a:p>
          <a:p>
            <a:pPr marL="171450" indent="-171450">
              <a:buFontTx/>
              <a:buChar char="-"/>
            </a:pPr>
            <a:r>
              <a:rPr lang="en-US" dirty="0"/>
              <a:t>Cover enough LiDAR points with the closer distance to half the width of the car</a:t>
            </a:r>
          </a:p>
          <a:p>
            <a:pPr marL="171450" indent="-171450">
              <a:buFontTx/>
              <a:buChar char="-"/>
            </a:pPr>
            <a:r>
              <a:rPr lang="en-US" dirty="0"/>
              <a:t>Cover further distances with closer ones. Never overwrite closer distances with further ones</a:t>
            </a:r>
          </a:p>
          <a:p>
            <a:pPr marL="171450" indent="-171450">
              <a:buFontTx/>
              <a:buChar char="-"/>
            </a:pPr>
            <a:r>
              <a:rPr lang="en-US" dirty="0"/>
              <a:t>If the closer distance is to the left of the disparity cover left to right and vice versa. Here we cover left to right</a:t>
            </a:r>
          </a:p>
        </p:txBody>
      </p:sp>
      <p:sp>
        <p:nvSpPr>
          <p:cNvPr id="4" name="Slide Number Placeholder 3"/>
          <p:cNvSpPr>
            <a:spLocks noGrp="1"/>
          </p:cNvSpPr>
          <p:nvPr>
            <p:ph type="sldNum" sz="quarter" idx="5"/>
          </p:nvPr>
        </p:nvSpPr>
        <p:spPr/>
        <p:txBody>
          <a:bodyPr/>
          <a:lstStyle/>
          <a:p>
            <a:fld id="{B5D8664D-ED04-40AE-922B-31A3174CFE18}" type="slidenum">
              <a:rPr lang="en-US" smtClean="0"/>
              <a:t>23</a:t>
            </a:fld>
            <a:endParaRPr lang="en-US"/>
          </a:p>
        </p:txBody>
      </p:sp>
    </p:spTree>
    <p:extLst>
      <p:ext uri="{BB962C8B-B14F-4D97-AF65-F5344CB8AC3E}">
        <p14:creationId xmlns:p14="http://schemas.microsoft.com/office/powerpoint/2010/main" val="28293266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is just explaining the covering</a:t>
            </a:r>
          </a:p>
          <a:p>
            <a:pPr marL="171450" indent="-171450">
              <a:buFontTx/>
              <a:buChar char="-"/>
            </a:pPr>
            <a:r>
              <a:rPr lang="en-US" dirty="0"/>
              <a:t>Ask the audience how they would find the angle, if they knew the red and green lengths</a:t>
            </a:r>
          </a:p>
          <a:p>
            <a:pPr marL="171450" indent="-171450">
              <a:buFontTx/>
              <a:buChar char="-"/>
            </a:pPr>
            <a:r>
              <a:rPr lang="en-US" dirty="0"/>
              <a:t>Specify that the red is HALF </a:t>
            </a:r>
            <a:r>
              <a:rPr lang="en-US"/>
              <a:t>the width of the car</a:t>
            </a:r>
            <a:endParaRPr lang="en-US" dirty="0"/>
          </a:p>
        </p:txBody>
      </p:sp>
      <p:sp>
        <p:nvSpPr>
          <p:cNvPr id="4" name="Slide Number Placeholder 3"/>
          <p:cNvSpPr>
            <a:spLocks noGrp="1"/>
          </p:cNvSpPr>
          <p:nvPr>
            <p:ph type="sldNum" sz="quarter" idx="5"/>
          </p:nvPr>
        </p:nvSpPr>
        <p:spPr/>
        <p:txBody>
          <a:bodyPr/>
          <a:lstStyle/>
          <a:p>
            <a:fld id="{B5D8664D-ED04-40AE-922B-31A3174CFE18}" type="slidenum">
              <a:rPr lang="en-US" smtClean="0"/>
              <a:t>24</a:t>
            </a:fld>
            <a:endParaRPr lang="en-US"/>
          </a:p>
        </p:txBody>
      </p:sp>
    </p:spTree>
    <p:extLst>
      <p:ext uri="{BB962C8B-B14F-4D97-AF65-F5344CB8AC3E}">
        <p14:creationId xmlns:p14="http://schemas.microsoft.com/office/powerpoint/2010/main" val="40571854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Start of example for extending disparities</a:t>
            </a:r>
          </a:p>
          <a:p>
            <a:pPr marL="171450" indent="-171450">
              <a:buFontTx/>
              <a:buChar char="-"/>
            </a:pPr>
            <a:r>
              <a:rPr lang="en-US" dirty="0"/>
              <a:t>Red is the disparity. Orange is the further of the two distances around the disparity. Green is the closer one</a:t>
            </a:r>
          </a:p>
          <a:p>
            <a:pPr marL="171450" indent="-171450">
              <a:buFontTx/>
              <a:buChar char="-"/>
            </a:pPr>
            <a:r>
              <a:rPr lang="en-US" dirty="0"/>
              <a:t>Red dashed line shows the covering arc and the points needed to cover half the width of the car plus some safety percentage</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25</a:t>
            </a:fld>
            <a:endParaRPr lang="en-US"/>
          </a:p>
        </p:txBody>
      </p:sp>
    </p:spTree>
    <p:extLst>
      <p:ext uri="{BB962C8B-B14F-4D97-AF65-F5344CB8AC3E}">
        <p14:creationId xmlns:p14="http://schemas.microsoft.com/office/powerpoint/2010/main" val="37339197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Since the short distance is to the left of the disparity, we cover from left to right as shown.</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26</a:t>
            </a:fld>
            <a:endParaRPr lang="en-US"/>
          </a:p>
        </p:txBody>
      </p:sp>
    </p:spTree>
    <p:extLst>
      <p:ext uri="{BB962C8B-B14F-4D97-AF65-F5344CB8AC3E}">
        <p14:creationId xmlns:p14="http://schemas.microsoft.com/office/powerpoint/2010/main" val="17310248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Here we perform the same steps as before with the new disparity on the right.</a:t>
            </a:r>
          </a:p>
          <a:p>
            <a:pPr marL="171450" indent="-171450">
              <a:buFontTx/>
              <a:buChar char="-"/>
            </a:pPr>
            <a:r>
              <a:rPr lang="en-US" dirty="0"/>
              <a:t>We cover from right to left</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27</a:t>
            </a:fld>
            <a:endParaRPr lang="en-US"/>
          </a:p>
        </p:txBody>
      </p:sp>
    </p:spTree>
    <p:extLst>
      <p:ext uri="{BB962C8B-B14F-4D97-AF65-F5344CB8AC3E}">
        <p14:creationId xmlns:p14="http://schemas.microsoft.com/office/powerpoint/2010/main" val="12725379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Now we can find the longest distance from these scans (one of the yellow lines) and be certain we won't hit any of the walls. </a:t>
            </a:r>
            <a:r>
              <a:rPr lang="en-US" dirty="0" err="1"/>
              <a:t>Ie</a:t>
            </a:r>
            <a:r>
              <a:rPr lang="en-US" dirty="0"/>
              <a:t>. We have found the Longest Safely Traversable Distance</a:t>
            </a:r>
          </a:p>
        </p:txBody>
      </p:sp>
      <p:sp>
        <p:nvSpPr>
          <p:cNvPr id="4" name="Slide Number Placeholder 3"/>
          <p:cNvSpPr>
            <a:spLocks noGrp="1"/>
          </p:cNvSpPr>
          <p:nvPr>
            <p:ph type="sldNum" sz="quarter" idx="5"/>
          </p:nvPr>
        </p:nvSpPr>
        <p:spPr/>
        <p:txBody>
          <a:bodyPr/>
          <a:lstStyle/>
          <a:p>
            <a:fld id="{B5D8664D-ED04-40AE-922B-31A3174CFE18}" type="slidenum">
              <a:rPr lang="en-US" smtClean="0"/>
              <a:t>28</a:t>
            </a:fld>
            <a:endParaRPr lang="en-US"/>
          </a:p>
        </p:txBody>
      </p:sp>
    </p:spTree>
    <p:extLst>
      <p:ext uri="{BB962C8B-B14F-4D97-AF65-F5344CB8AC3E}">
        <p14:creationId xmlns:p14="http://schemas.microsoft.com/office/powerpoint/2010/main" val="8372571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Now we can find the longest distance from these scans (one of the yellow lines) and be certain we won't hit any of the walls. </a:t>
            </a:r>
            <a:r>
              <a:rPr lang="en-US" dirty="0" err="1"/>
              <a:t>Ie</a:t>
            </a:r>
            <a:r>
              <a:rPr lang="en-US" dirty="0"/>
              <a:t>. We have found the Longest Safely Traversable Distance</a:t>
            </a:r>
          </a:p>
        </p:txBody>
      </p:sp>
      <p:sp>
        <p:nvSpPr>
          <p:cNvPr id="4" name="Slide Number Placeholder 3"/>
          <p:cNvSpPr>
            <a:spLocks noGrp="1"/>
          </p:cNvSpPr>
          <p:nvPr>
            <p:ph type="sldNum" sz="quarter" idx="5"/>
          </p:nvPr>
        </p:nvSpPr>
        <p:spPr/>
        <p:txBody>
          <a:bodyPr/>
          <a:lstStyle/>
          <a:p>
            <a:fld id="{B5D8664D-ED04-40AE-922B-31A3174CFE18}" type="slidenum">
              <a:rPr lang="en-US" smtClean="0"/>
              <a:t>29</a:t>
            </a:fld>
            <a:endParaRPr lang="en-US"/>
          </a:p>
        </p:txBody>
      </p:sp>
    </p:spTree>
    <p:extLst>
      <p:ext uri="{BB962C8B-B14F-4D97-AF65-F5344CB8AC3E}">
        <p14:creationId xmlns:p14="http://schemas.microsoft.com/office/powerpoint/2010/main" val="2383954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Calculate the angle</a:t>
            </a:r>
          </a:p>
          <a:p>
            <a:pPr marL="171450" indent="-171450">
              <a:buFontTx/>
              <a:buChar char="-"/>
            </a:pPr>
            <a:r>
              <a:rPr lang="en-US" dirty="0"/>
              <a:t>Limit the angle to -+90deg</a:t>
            </a:r>
          </a:p>
        </p:txBody>
      </p:sp>
      <p:sp>
        <p:nvSpPr>
          <p:cNvPr id="4" name="Slide Number Placeholder 3"/>
          <p:cNvSpPr>
            <a:spLocks noGrp="1"/>
          </p:cNvSpPr>
          <p:nvPr>
            <p:ph type="sldNum" sz="quarter" idx="5"/>
          </p:nvPr>
        </p:nvSpPr>
        <p:spPr/>
        <p:txBody>
          <a:bodyPr/>
          <a:lstStyle/>
          <a:p>
            <a:fld id="{B5D8664D-ED04-40AE-922B-31A3174CFE18}" type="slidenum">
              <a:rPr lang="en-US" smtClean="0"/>
              <a:t>30</a:t>
            </a:fld>
            <a:endParaRPr lang="en-US"/>
          </a:p>
        </p:txBody>
      </p:sp>
    </p:spTree>
    <p:extLst>
      <p:ext uri="{BB962C8B-B14F-4D97-AF65-F5344CB8AC3E}">
        <p14:creationId xmlns:p14="http://schemas.microsoft.com/office/powerpoint/2010/main" val="1867699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Mention that this is an example dataset of LiDAR scans that we have plotted. Negative angles are to the right of the car and positive angles are left of the car</a:t>
            </a:r>
          </a:p>
        </p:txBody>
      </p:sp>
      <p:sp>
        <p:nvSpPr>
          <p:cNvPr id="4" name="Slide Number Placeholder 3"/>
          <p:cNvSpPr>
            <a:spLocks noGrp="1"/>
          </p:cNvSpPr>
          <p:nvPr>
            <p:ph type="sldNum" sz="quarter" idx="5"/>
          </p:nvPr>
        </p:nvSpPr>
        <p:spPr/>
        <p:txBody>
          <a:bodyPr/>
          <a:lstStyle/>
          <a:p>
            <a:fld id="{B5D8664D-ED04-40AE-922B-31A3174CFE18}" type="slidenum">
              <a:rPr lang="en-US" smtClean="0"/>
              <a:t>4</a:t>
            </a:fld>
            <a:endParaRPr lang="en-US"/>
          </a:p>
        </p:txBody>
      </p:sp>
    </p:spTree>
    <p:extLst>
      <p:ext uri="{BB962C8B-B14F-4D97-AF65-F5344CB8AC3E}">
        <p14:creationId xmlns:p14="http://schemas.microsoft.com/office/powerpoint/2010/main" val="16426232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Calculate the angle</a:t>
            </a:r>
          </a:p>
          <a:p>
            <a:pPr marL="171450" indent="-171450">
              <a:buFontTx/>
              <a:buChar char="-"/>
            </a:pPr>
            <a:r>
              <a:rPr lang="en-US" dirty="0"/>
              <a:t>Limit the angle to -+90deg</a:t>
            </a:r>
          </a:p>
        </p:txBody>
      </p:sp>
      <p:sp>
        <p:nvSpPr>
          <p:cNvPr id="4" name="Slide Number Placeholder 3"/>
          <p:cNvSpPr>
            <a:spLocks noGrp="1"/>
          </p:cNvSpPr>
          <p:nvPr>
            <p:ph type="sldNum" sz="quarter" idx="5"/>
          </p:nvPr>
        </p:nvSpPr>
        <p:spPr/>
        <p:txBody>
          <a:bodyPr/>
          <a:lstStyle/>
          <a:p>
            <a:fld id="{B5D8664D-ED04-40AE-922B-31A3174CFE18}" type="slidenum">
              <a:rPr lang="en-US" smtClean="0"/>
              <a:t>31</a:t>
            </a:fld>
            <a:endParaRPr lang="en-US"/>
          </a:p>
        </p:txBody>
      </p:sp>
    </p:spTree>
    <p:extLst>
      <p:ext uri="{BB962C8B-B14F-4D97-AF65-F5344CB8AC3E}">
        <p14:creationId xmlns:p14="http://schemas.microsoft.com/office/powerpoint/2010/main" val="27862822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This is pretty self explanatory………..</a:t>
            </a:r>
          </a:p>
        </p:txBody>
      </p:sp>
      <p:sp>
        <p:nvSpPr>
          <p:cNvPr id="4" name="Slide Number Placeholder 3"/>
          <p:cNvSpPr>
            <a:spLocks noGrp="1"/>
          </p:cNvSpPr>
          <p:nvPr>
            <p:ph type="sldNum" sz="quarter" idx="5"/>
          </p:nvPr>
        </p:nvSpPr>
        <p:spPr/>
        <p:txBody>
          <a:bodyPr/>
          <a:lstStyle/>
          <a:p>
            <a:fld id="{B5D8664D-ED04-40AE-922B-31A3174CFE18}" type="slidenum">
              <a:rPr lang="en-US" smtClean="0"/>
              <a:t>32</a:t>
            </a:fld>
            <a:endParaRPr lang="en-US"/>
          </a:p>
        </p:txBody>
      </p:sp>
    </p:spTree>
    <p:extLst>
      <p:ext uri="{BB962C8B-B14F-4D97-AF65-F5344CB8AC3E}">
        <p14:creationId xmlns:p14="http://schemas.microsoft.com/office/powerpoint/2010/main" val="1818733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Slides 5-&gt;7 just has the same data plotted in different ways. Probably mention use cases for the point cloud and boundary plots.</a:t>
            </a:r>
          </a:p>
          <a:p>
            <a:pPr marL="171450" indent="-171450">
              <a:buFontTx/>
              <a:buChar char="-"/>
            </a:pPr>
            <a:r>
              <a:rPr lang="en-US" dirty="0"/>
              <a:t>Mention that we will be using the filled plot as it helps with the </a:t>
            </a:r>
            <a:r>
              <a:rPr lang="en-US" dirty="0" err="1"/>
              <a:t>visualisation</a:t>
            </a:r>
            <a:endParaRPr lang="en-US" dirty="0"/>
          </a:p>
        </p:txBody>
      </p:sp>
      <p:sp>
        <p:nvSpPr>
          <p:cNvPr id="4" name="Slide Number Placeholder 3"/>
          <p:cNvSpPr>
            <a:spLocks noGrp="1"/>
          </p:cNvSpPr>
          <p:nvPr>
            <p:ph type="sldNum" sz="quarter" idx="5"/>
          </p:nvPr>
        </p:nvSpPr>
        <p:spPr/>
        <p:txBody>
          <a:bodyPr/>
          <a:lstStyle/>
          <a:p>
            <a:fld id="{B5D8664D-ED04-40AE-922B-31A3174CFE18}" type="slidenum">
              <a:rPr lang="en-US" smtClean="0"/>
              <a:t>5</a:t>
            </a:fld>
            <a:endParaRPr lang="en-US"/>
          </a:p>
        </p:txBody>
      </p:sp>
    </p:spTree>
    <p:extLst>
      <p:ext uri="{BB962C8B-B14F-4D97-AF65-F5344CB8AC3E}">
        <p14:creationId xmlns:p14="http://schemas.microsoft.com/office/powerpoint/2010/main" val="2977574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D8664D-ED04-40AE-922B-31A3174CFE18}" type="slidenum">
              <a:rPr lang="en-US" smtClean="0"/>
              <a:t>6</a:t>
            </a:fld>
            <a:endParaRPr lang="en-US"/>
          </a:p>
        </p:txBody>
      </p:sp>
    </p:spTree>
    <p:extLst>
      <p:ext uri="{BB962C8B-B14F-4D97-AF65-F5344CB8AC3E}">
        <p14:creationId xmlns:p14="http://schemas.microsoft.com/office/powerpoint/2010/main" val="4006835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D8664D-ED04-40AE-922B-31A3174CFE18}" type="slidenum">
              <a:rPr lang="en-US" smtClean="0"/>
              <a:t>7</a:t>
            </a:fld>
            <a:endParaRPr lang="en-US"/>
          </a:p>
        </p:txBody>
      </p:sp>
    </p:spTree>
    <p:extLst>
      <p:ext uri="{BB962C8B-B14F-4D97-AF65-F5344CB8AC3E}">
        <p14:creationId xmlns:p14="http://schemas.microsoft.com/office/powerpoint/2010/main" val="3668700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is officially the first step of the algorithm, They don’t need to worry about removing LiDAR scans from behind the car as the gym environment only gives scans from -90-&gt;+90deg</a:t>
            </a:r>
          </a:p>
          <a:p>
            <a:pPr marL="171450" indent="-171450">
              <a:buFontTx/>
              <a:buChar char="-"/>
            </a:pPr>
            <a:r>
              <a:rPr lang="en-US" dirty="0"/>
              <a:t>They do need to worry about limiting the FOV. Talk about why this is needed and the issues that may arise from limiting it too much</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8</a:t>
            </a:fld>
            <a:endParaRPr lang="en-US"/>
          </a:p>
        </p:txBody>
      </p:sp>
    </p:spTree>
    <p:extLst>
      <p:ext uri="{BB962C8B-B14F-4D97-AF65-F5344CB8AC3E}">
        <p14:creationId xmlns:p14="http://schemas.microsoft.com/office/powerpoint/2010/main" val="805423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Slides 9-&gt;10 deal with the reason of why we need this algorithm after all and why we can’t just choose the longest LiDAR point and drive.</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9</a:t>
            </a:fld>
            <a:endParaRPr lang="en-US"/>
          </a:p>
        </p:txBody>
      </p:sp>
    </p:spTree>
    <p:extLst>
      <p:ext uri="{BB962C8B-B14F-4D97-AF65-F5344CB8AC3E}">
        <p14:creationId xmlns:p14="http://schemas.microsoft.com/office/powerpoint/2010/main" val="3757037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Notice the collision with the wall</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10</a:t>
            </a:fld>
            <a:endParaRPr lang="en-US"/>
          </a:p>
        </p:txBody>
      </p:sp>
    </p:spTree>
    <p:extLst>
      <p:ext uri="{BB962C8B-B14F-4D97-AF65-F5344CB8AC3E}">
        <p14:creationId xmlns:p14="http://schemas.microsoft.com/office/powerpoint/2010/main" val="3647802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7/8/2022</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838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7/8/2022</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07327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7/8/2022</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817323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7/8/2022</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376763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7/8/2022</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48811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7/8/2022</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59002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7/8/2022</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448600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7/8/2022</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006269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7/8/2022</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518323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7/8/2022</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728218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7/8/2022</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247155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7/8/2022</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667518862"/>
      </p:ext>
    </p:extLst>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59" r:id="rId6"/>
    <p:sldLayoutId id="2147483955" r:id="rId7"/>
    <p:sldLayoutId id="2147483956" r:id="rId8"/>
    <p:sldLayoutId id="2147483957" r:id="rId9"/>
    <p:sldLayoutId id="2147483958" r:id="rId10"/>
    <p:sldLayoutId id="2147483960"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700F4F83-B49A-4799-8DC1-B8DF10E91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F455AB14-9D65-4687-B9B1-105A36D9A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875034" cy="6703331"/>
          </a:xfrm>
          <a:custGeom>
            <a:avLst/>
            <a:gdLst>
              <a:gd name="connsiteX0" fmla="*/ 0 w 5875034"/>
              <a:gd name="connsiteY0" fmla="*/ 0 h 6703331"/>
              <a:gd name="connsiteX1" fmla="*/ 5875034 w 5875034"/>
              <a:gd name="connsiteY1" fmla="*/ 0 h 6703331"/>
              <a:gd name="connsiteX2" fmla="*/ 0 w 5875034"/>
              <a:gd name="connsiteY2" fmla="*/ 6703331 h 6703331"/>
            </a:gdLst>
            <a:ahLst/>
            <a:cxnLst>
              <a:cxn ang="0">
                <a:pos x="connsiteX0" y="connsiteY0"/>
              </a:cxn>
              <a:cxn ang="0">
                <a:pos x="connsiteX1" y="connsiteY1"/>
              </a:cxn>
              <a:cxn ang="0">
                <a:pos x="connsiteX2" y="connsiteY2"/>
              </a:cxn>
            </a:cxnLst>
            <a:rect l="l" t="t" r="r" b="b"/>
            <a:pathLst>
              <a:path w="5875034" h="6703331">
                <a:moveTo>
                  <a:pt x="0" y="0"/>
                </a:moveTo>
                <a:lnTo>
                  <a:pt x="5875034" y="0"/>
                </a:lnTo>
                <a:lnTo>
                  <a:pt x="0" y="670333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Freeform: Shape 68">
            <a:extLst>
              <a:ext uri="{FF2B5EF4-FFF2-40B4-BE49-F238E27FC236}">
                <a16:creationId xmlns:a16="http://schemas.microsoft.com/office/drawing/2014/main" id="{3ABC45AB-3DA3-4A74-952B-6A1924F9B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9190" y="171037"/>
            <a:ext cx="5862810" cy="6689384"/>
          </a:xfrm>
          <a:custGeom>
            <a:avLst/>
            <a:gdLst>
              <a:gd name="connsiteX0" fmla="*/ 5648976 w 5648976"/>
              <a:gd name="connsiteY0" fmla="*/ 0 h 6445402"/>
              <a:gd name="connsiteX1" fmla="*/ 5648976 w 5648976"/>
              <a:gd name="connsiteY1" fmla="*/ 6445402 h 6445402"/>
              <a:gd name="connsiteX2" fmla="*/ 0 w 5648976"/>
              <a:gd name="connsiteY2" fmla="*/ 6445402 h 6445402"/>
            </a:gdLst>
            <a:ahLst/>
            <a:cxnLst>
              <a:cxn ang="0">
                <a:pos x="connsiteX0" y="connsiteY0"/>
              </a:cxn>
              <a:cxn ang="0">
                <a:pos x="connsiteX1" y="connsiteY1"/>
              </a:cxn>
              <a:cxn ang="0">
                <a:pos x="connsiteX2" y="connsiteY2"/>
              </a:cxn>
            </a:cxnLst>
            <a:rect l="l" t="t" r="r" b="b"/>
            <a:pathLst>
              <a:path w="5648976" h="6445402">
                <a:moveTo>
                  <a:pt x="5648976" y="0"/>
                </a:moveTo>
                <a:lnTo>
                  <a:pt x="5648976" y="6445402"/>
                </a:lnTo>
                <a:lnTo>
                  <a:pt x="0" y="6445402"/>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Freeform: Shape 70">
            <a:extLst>
              <a:ext uri="{FF2B5EF4-FFF2-40B4-BE49-F238E27FC236}">
                <a16:creationId xmlns:a16="http://schemas.microsoft.com/office/drawing/2014/main" id="{C0BD2F8B-CBEF-4648-8DE9-93FBA188A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7902" cy="6857998"/>
          </a:xfrm>
          <a:custGeom>
            <a:avLst/>
            <a:gdLst>
              <a:gd name="connsiteX0" fmla="*/ 5862811 w 12192000"/>
              <a:gd name="connsiteY0" fmla="*/ 0 h 6857998"/>
              <a:gd name="connsiteX1" fmla="*/ 12192000 w 12192000"/>
              <a:gd name="connsiteY1" fmla="*/ 0 h 6857998"/>
              <a:gd name="connsiteX2" fmla="*/ 12192000 w 12192000"/>
              <a:gd name="connsiteY2" fmla="*/ 150837 h 6857998"/>
              <a:gd name="connsiteX3" fmla="*/ 6316036 w 12192000"/>
              <a:gd name="connsiteY3" fmla="*/ 6857998 h 6857998"/>
              <a:gd name="connsiteX4" fmla="*/ 0 w 12192000"/>
              <a:gd name="connsiteY4" fmla="*/ 6857998 h 6857998"/>
              <a:gd name="connsiteX5" fmla="*/ 0 w 12192000"/>
              <a:gd name="connsiteY5" fmla="*/ 6689384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7998">
                <a:moveTo>
                  <a:pt x="5862811" y="0"/>
                </a:moveTo>
                <a:lnTo>
                  <a:pt x="12192000" y="0"/>
                </a:lnTo>
                <a:lnTo>
                  <a:pt x="12192000" y="150837"/>
                </a:lnTo>
                <a:lnTo>
                  <a:pt x="6316036" y="6857998"/>
                </a:lnTo>
                <a:lnTo>
                  <a:pt x="0" y="6857998"/>
                </a:lnTo>
                <a:lnTo>
                  <a:pt x="0" y="6689384"/>
                </a:lnTo>
                <a:close/>
              </a:path>
            </a:pathLst>
          </a:cu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radar chart&#10;&#10;Description automatically generated">
            <a:extLst>
              <a:ext uri="{FF2B5EF4-FFF2-40B4-BE49-F238E27FC236}">
                <a16:creationId xmlns:a16="http://schemas.microsoft.com/office/drawing/2014/main" id="{4435936A-3532-CE9B-C639-A1912010E8B9}"/>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b="25000"/>
          <a:stretch/>
        </p:blipFill>
        <p:spPr>
          <a:xfrm>
            <a:off x="20" y="10"/>
            <a:ext cx="12191980" cy="6857990"/>
          </a:xfrm>
          <a:custGeom>
            <a:avLst/>
            <a:gdLst/>
            <a:ahLst/>
            <a:cxnLst/>
            <a:rect l="l" t="t" r="r" b="b"/>
            <a:pathLst>
              <a:path w="12192000" h="6858000">
                <a:moveTo>
                  <a:pt x="12192000" y="0"/>
                </a:moveTo>
                <a:lnTo>
                  <a:pt x="12192000" y="171037"/>
                </a:lnTo>
                <a:lnTo>
                  <a:pt x="6331312" y="6858000"/>
                </a:lnTo>
                <a:lnTo>
                  <a:pt x="0" y="6858000"/>
                </a:lnTo>
                <a:lnTo>
                  <a:pt x="0" y="6703332"/>
                </a:lnTo>
                <a:lnTo>
                  <a:pt x="5875035" y="1"/>
                </a:lnTo>
                <a:close/>
              </a:path>
            </a:pathLst>
          </a:custGeom>
        </p:spPr>
      </p:pic>
      <p:pic>
        <p:nvPicPr>
          <p:cNvPr id="9" name="Picture 8" descr="Chart, radar chart&#10;&#10;Description automatically generated">
            <a:extLst>
              <a:ext uri="{FF2B5EF4-FFF2-40B4-BE49-F238E27FC236}">
                <a16:creationId xmlns:a16="http://schemas.microsoft.com/office/drawing/2014/main" id="{12323A38-A27A-D682-BB40-6F615D88C32E}"/>
              </a:ext>
            </a:extLst>
          </p:cNvPr>
          <p:cNvPicPr>
            <a:picLocks noChangeAspect="1"/>
          </p:cNvPicPr>
          <p:nvPr/>
        </p:nvPicPr>
        <p:blipFill rotWithShape="1">
          <a:blip r:embed="rId3">
            <a:alphaModFix amt="40000"/>
            <a:extLst>
              <a:ext uri="{28A0092B-C50C-407E-A947-70E740481C1C}">
                <a14:useLocalDpi xmlns:a14="http://schemas.microsoft.com/office/drawing/2010/main" val="0"/>
              </a:ext>
            </a:extLst>
          </a:blip>
          <a:srcRect l="18672" r="15594" b="-2"/>
          <a:stretch/>
        </p:blipFill>
        <p:spPr>
          <a:xfrm>
            <a:off x="7257" y="-2421"/>
            <a:ext cx="5875034" cy="6703331"/>
          </a:xfrm>
          <a:custGeom>
            <a:avLst/>
            <a:gdLst/>
            <a:ahLst/>
            <a:cxnLst/>
            <a:rect l="l" t="t" r="r" b="b"/>
            <a:pathLst>
              <a:path w="5875034" h="6703331">
                <a:moveTo>
                  <a:pt x="0" y="0"/>
                </a:moveTo>
                <a:lnTo>
                  <a:pt x="5875034" y="0"/>
                </a:lnTo>
                <a:lnTo>
                  <a:pt x="0" y="6703331"/>
                </a:lnTo>
                <a:close/>
              </a:path>
            </a:pathLst>
          </a:custGeom>
        </p:spPr>
      </p:pic>
      <p:pic>
        <p:nvPicPr>
          <p:cNvPr id="8" name="Picture 7" descr="Chart, radar chart&#10;&#10;Description automatically generated">
            <a:extLst>
              <a:ext uri="{FF2B5EF4-FFF2-40B4-BE49-F238E27FC236}">
                <a16:creationId xmlns:a16="http://schemas.microsoft.com/office/drawing/2014/main" id="{47B0251C-3356-91C4-155E-2B7587A15E27}"/>
              </a:ext>
            </a:extLst>
          </p:cNvPr>
          <p:cNvPicPr>
            <a:picLocks noChangeAspect="1"/>
          </p:cNvPicPr>
          <p:nvPr/>
        </p:nvPicPr>
        <p:blipFill rotWithShape="1">
          <a:blip r:embed="rId4">
            <a:alphaModFix amt="40000"/>
            <a:extLst>
              <a:ext uri="{28A0092B-C50C-407E-A947-70E740481C1C}">
                <a14:useLocalDpi xmlns:a14="http://schemas.microsoft.com/office/drawing/2010/main" val="0"/>
              </a:ext>
            </a:extLst>
          </a:blip>
          <a:srcRect l="18848" r="15420"/>
          <a:stretch/>
        </p:blipFill>
        <p:spPr>
          <a:xfrm>
            <a:off x="6336447" y="168616"/>
            <a:ext cx="5862810" cy="6689384"/>
          </a:xfrm>
          <a:custGeom>
            <a:avLst/>
            <a:gdLst/>
            <a:ahLst/>
            <a:cxnLst/>
            <a:rect l="l" t="t" r="r" b="b"/>
            <a:pathLst>
              <a:path w="5862810" h="6689384">
                <a:moveTo>
                  <a:pt x="5862810" y="0"/>
                </a:moveTo>
                <a:lnTo>
                  <a:pt x="5862810" y="6689384"/>
                </a:lnTo>
                <a:lnTo>
                  <a:pt x="0" y="6689384"/>
                </a:lnTo>
                <a:close/>
              </a:path>
            </a:pathLst>
          </a:custGeom>
        </p:spPr>
      </p:pic>
      <p:sp>
        <p:nvSpPr>
          <p:cNvPr id="3" name="TextBox 2">
            <a:extLst>
              <a:ext uri="{FF2B5EF4-FFF2-40B4-BE49-F238E27FC236}">
                <a16:creationId xmlns:a16="http://schemas.microsoft.com/office/drawing/2014/main" id="{95AA3A52-CFAD-CE77-BD65-4755420E31BC}"/>
              </a:ext>
            </a:extLst>
          </p:cNvPr>
          <p:cNvSpPr txBox="1"/>
          <p:nvPr/>
        </p:nvSpPr>
        <p:spPr>
          <a:xfrm>
            <a:off x="1188357" y="4343400"/>
            <a:ext cx="9850010" cy="1095822"/>
          </a:xfrm>
          <a:prstGeom prst="rect">
            <a:avLst/>
          </a:prstGeom>
        </p:spPr>
        <p:txBody>
          <a:bodyPr vert="horz" lIns="91440" tIns="45720" rIns="91440" bIns="45720" rtlCol="0" anchor="t">
            <a:normAutofit lnSpcReduction="10000"/>
          </a:bodyPr>
          <a:lstStyle/>
          <a:p>
            <a:pPr>
              <a:spcBef>
                <a:spcPct val="0"/>
              </a:spcBef>
              <a:spcAft>
                <a:spcPts val="600"/>
              </a:spcAft>
            </a:pPr>
            <a:r>
              <a:rPr lang="en-US" sz="6600" cap="all" spc="300" dirty="0">
                <a:solidFill>
                  <a:srgbClr val="FFFFFF"/>
                </a:solidFill>
                <a:latin typeface="+mj-lt"/>
                <a:ea typeface="+mj-ea"/>
                <a:cs typeface="+mj-cs"/>
              </a:rPr>
              <a:t>Disparity Extender</a:t>
            </a:r>
          </a:p>
        </p:txBody>
      </p:sp>
      <p:cxnSp>
        <p:nvCxnSpPr>
          <p:cNvPr id="73" name="Straight Connector 72">
            <a:extLst>
              <a:ext uri="{FF2B5EF4-FFF2-40B4-BE49-F238E27FC236}">
                <a16:creationId xmlns:a16="http://schemas.microsoft.com/office/drawing/2014/main" id="{336FDCA7-0AF2-4082-9481-EF2C115F22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31573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What happens if we only travel the longest distance?</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11" name="Freeform: Shape 10">
            <a:extLst>
              <a:ext uri="{FF2B5EF4-FFF2-40B4-BE49-F238E27FC236}">
                <a16:creationId xmlns:a16="http://schemas.microsoft.com/office/drawing/2014/main" id="{33C4055E-DDDB-6DB7-6A79-4AC37341359F}"/>
              </a:ext>
            </a:extLst>
          </p:cNvPr>
          <p:cNvSpPr>
            <a:spLocks noChangeAspect="1"/>
          </p:cNvSpPr>
          <p:nvPr/>
        </p:nvSpPr>
        <p:spPr>
          <a:xfrm>
            <a:off x="4760689" y="1392420"/>
            <a:ext cx="918215" cy="4687733"/>
          </a:xfrm>
          <a:custGeom>
            <a:avLst/>
            <a:gdLst>
              <a:gd name="connsiteX0" fmla="*/ 174171 w 827314"/>
              <a:gd name="connsiteY0" fmla="*/ 4223657 h 4223657"/>
              <a:gd name="connsiteX1" fmla="*/ 174171 w 827314"/>
              <a:gd name="connsiteY1" fmla="*/ 3439886 h 4223657"/>
              <a:gd name="connsiteX2" fmla="*/ 203200 w 827314"/>
              <a:gd name="connsiteY2" fmla="*/ 3280229 h 4223657"/>
              <a:gd name="connsiteX3" fmla="*/ 246743 w 827314"/>
              <a:gd name="connsiteY3" fmla="*/ 3193143 h 4223657"/>
              <a:gd name="connsiteX4" fmla="*/ 290285 w 827314"/>
              <a:gd name="connsiteY4" fmla="*/ 3091543 h 4223657"/>
              <a:gd name="connsiteX5" fmla="*/ 348343 w 827314"/>
              <a:gd name="connsiteY5" fmla="*/ 3018971 h 4223657"/>
              <a:gd name="connsiteX6" fmla="*/ 406400 w 827314"/>
              <a:gd name="connsiteY6" fmla="*/ 2931886 h 4223657"/>
              <a:gd name="connsiteX7" fmla="*/ 508000 w 827314"/>
              <a:gd name="connsiteY7" fmla="*/ 2801257 h 4223657"/>
              <a:gd name="connsiteX8" fmla="*/ 696685 w 827314"/>
              <a:gd name="connsiteY8" fmla="*/ 2554514 h 4223657"/>
              <a:gd name="connsiteX9" fmla="*/ 769257 w 827314"/>
              <a:gd name="connsiteY9" fmla="*/ 2380343 h 4223657"/>
              <a:gd name="connsiteX10" fmla="*/ 827314 w 827314"/>
              <a:gd name="connsiteY10" fmla="*/ 2148114 h 4223657"/>
              <a:gd name="connsiteX11" fmla="*/ 812800 w 827314"/>
              <a:gd name="connsiteY11" fmla="*/ 1901371 h 4223657"/>
              <a:gd name="connsiteX12" fmla="*/ 798285 w 827314"/>
              <a:gd name="connsiteY12" fmla="*/ 1843314 h 4223657"/>
              <a:gd name="connsiteX13" fmla="*/ 682171 w 827314"/>
              <a:gd name="connsiteY13" fmla="*/ 1640114 h 4223657"/>
              <a:gd name="connsiteX14" fmla="*/ 537028 w 827314"/>
              <a:gd name="connsiteY14" fmla="*/ 1480457 h 4223657"/>
              <a:gd name="connsiteX15" fmla="*/ 304800 w 827314"/>
              <a:gd name="connsiteY15" fmla="*/ 1306286 h 4223657"/>
              <a:gd name="connsiteX16" fmla="*/ 145143 w 827314"/>
              <a:gd name="connsiteY16" fmla="*/ 1088571 h 4223657"/>
              <a:gd name="connsiteX17" fmla="*/ 87085 w 827314"/>
              <a:gd name="connsiteY17" fmla="*/ 972457 h 4223657"/>
              <a:gd name="connsiteX18" fmla="*/ 14514 w 827314"/>
              <a:gd name="connsiteY18" fmla="*/ 856343 h 4223657"/>
              <a:gd name="connsiteX19" fmla="*/ 0 w 827314"/>
              <a:gd name="connsiteY19" fmla="*/ 812800 h 4223657"/>
              <a:gd name="connsiteX20" fmla="*/ 58057 w 827314"/>
              <a:gd name="connsiteY20" fmla="*/ 580571 h 4223657"/>
              <a:gd name="connsiteX21" fmla="*/ 101600 w 827314"/>
              <a:gd name="connsiteY21" fmla="*/ 537029 h 4223657"/>
              <a:gd name="connsiteX22" fmla="*/ 188685 w 827314"/>
              <a:gd name="connsiteY22" fmla="*/ 435429 h 4223657"/>
              <a:gd name="connsiteX23" fmla="*/ 232228 w 827314"/>
              <a:gd name="connsiteY23" fmla="*/ 406400 h 4223657"/>
              <a:gd name="connsiteX24" fmla="*/ 304800 w 827314"/>
              <a:gd name="connsiteY24" fmla="*/ 333829 h 4223657"/>
              <a:gd name="connsiteX25" fmla="*/ 493485 w 827314"/>
              <a:gd name="connsiteY25" fmla="*/ 217714 h 4223657"/>
              <a:gd name="connsiteX26" fmla="*/ 638628 w 827314"/>
              <a:gd name="connsiteY26" fmla="*/ 145143 h 4223657"/>
              <a:gd name="connsiteX27" fmla="*/ 711200 w 827314"/>
              <a:gd name="connsiteY27" fmla="*/ 87086 h 4223657"/>
              <a:gd name="connsiteX28" fmla="*/ 827314 w 827314"/>
              <a:gd name="connsiteY28" fmla="*/ 0 h 422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14" h="4223657">
                <a:moveTo>
                  <a:pt x="174171" y="4223657"/>
                </a:moveTo>
                <a:cubicBezTo>
                  <a:pt x="114150" y="3923546"/>
                  <a:pt x="149597" y="4127967"/>
                  <a:pt x="174171" y="3439886"/>
                </a:cubicBezTo>
                <a:cubicBezTo>
                  <a:pt x="174929" y="3418658"/>
                  <a:pt x="190053" y="3313095"/>
                  <a:pt x="203200" y="3280229"/>
                </a:cubicBezTo>
                <a:cubicBezTo>
                  <a:pt x="215254" y="3250095"/>
                  <a:pt x="233143" y="3222611"/>
                  <a:pt x="246743" y="3193143"/>
                </a:cubicBezTo>
                <a:cubicBezTo>
                  <a:pt x="262183" y="3159689"/>
                  <a:pt x="271720" y="3123370"/>
                  <a:pt x="290285" y="3091543"/>
                </a:cubicBezTo>
                <a:cubicBezTo>
                  <a:pt x="305895" y="3064784"/>
                  <a:pt x="330122" y="3044025"/>
                  <a:pt x="348343" y="3018971"/>
                </a:cubicBezTo>
                <a:cubicBezTo>
                  <a:pt x="368863" y="2990756"/>
                  <a:pt x="384066" y="2958688"/>
                  <a:pt x="406400" y="2931886"/>
                </a:cubicBezTo>
                <a:cubicBezTo>
                  <a:pt x="625486" y="2668980"/>
                  <a:pt x="395528" y="2951221"/>
                  <a:pt x="508000" y="2801257"/>
                </a:cubicBezTo>
                <a:cubicBezTo>
                  <a:pt x="570124" y="2718425"/>
                  <a:pt x="656862" y="2650089"/>
                  <a:pt x="696685" y="2554514"/>
                </a:cubicBezTo>
                <a:cubicBezTo>
                  <a:pt x="720876" y="2496457"/>
                  <a:pt x="747763" y="2439451"/>
                  <a:pt x="769257" y="2380343"/>
                </a:cubicBezTo>
                <a:cubicBezTo>
                  <a:pt x="811923" y="2263011"/>
                  <a:pt x="809934" y="2252398"/>
                  <a:pt x="827314" y="2148114"/>
                </a:cubicBezTo>
                <a:cubicBezTo>
                  <a:pt x="822476" y="2065866"/>
                  <a:pt x="820611" y="1983390"/>
                  <a:pt x="812800" y="1901371"/>
                </a:cubicBezTo>
                <a:cubicBezTo>
                  <a:pt x="810909" y="1881513"/>
                  <a:pt x="805102" y="1862061"/>
                  <a:pt x="798285" y="1843314"/>
                </a:cubicBezTo>
                <a:cubicBezTo>
                  <a:pt x="759891" y="1737729"/>
                  <a:pt x="751827" y="1732988"/>
                  <a:pt x="682171" y="1640114"/>
                </a:cubicBezTo>
                <a:cubicBezTo>
                  <a:pt x="641470" y="1585846"/>
                  <a:pt x="589035" y="1522713"/>
                  <a:pt x="537028" y="1480457"/>
                </a:cubicBezTo>
                <a:cubicBezTo>
                  <a:pt x="478868" y="1433202"/>
                  <a:pt x="361792" y="1368028"/>
                  <a:pt x="304800" y="1306286"/>
                </a:cubicBezTo>
                <a:cubicBezTo>
                  <a:pt x="299919" y="1300998"/>
                  <a:pt x="153639" y="1105562"/>
                  <a:pt x="145143" y="1088571"/>
                </a:cubicBezTo>
                <a:cubicBezTo>
                  <a:pt x="125790" y="1049866"/>
                  <a:pt x="107601" y="1010558"/>
                  <a:pt x="87085" y="972457"/>
                </a:cubicBezTo>
                <a:cubicBezTo>
                  <a:pt x="62572" y="926933"/>
                  <a:pt x="41875" y="897384"/>
                  <a:pt x="14514" y="856343"/>
                </a:cubicBezTo>
                <a:cubicBezTo>
                  <a:pt x="9676" y="841829"/>
                  <a:pt x="0" y="828099"/>
                  <a:pt x="0" y="812800"/>
                </a:cubicBezTo>
                <a:cubicBezTo>
                  <a:pt x="0" y="710884"/>
                  <a:pt x="4613" y="660736"/>
                  <a:pt x="58057" y="580571"/>
                </a:cubicBezTo>
                <a:cubicBezTo>
                  <a:pt x="69443" y="563492"/>
                  <a:pt x="88242" y="552614"/>
                  <a:pt x="101600" y="537029"/>
                </a:cubicBezTo>
                <a:cubicBezTo>
                  <a:pt x="149653" y="480967"/>
                  <a:pt x="134660" y="480450"/>
                  <a:pt x="188685" y="435429"/>
                </a:cubicBezTo>
                <a:cubicBezTo>
                  <a:pt x="202086" y="424262"/>
                  <a:pt x="219100" y="417887"/>
                  <a:pt x="232228" y="406400"/>
                </a:cubicBezTo>
                <a:cubicBezTo>
                  <a:pt x="257974" y="383872"/>
                  <a:pt x="277066" y="353859"/>
                  <a:pt x="304800" y="333829"/>
                </a:cubicBezTo>
                <a:cubicBezTo>
                  <a:pt x="364669" y="290590"/>
                  <a:pt x="430159" y="255710"/>
                  <a:pt x="493485" y="217714"/>
                </a:cubicBezTo>
                <a:cubicBezTo>
                  <a:pt x="596058" y="156170"/>
                  <a:pt x="562909" y="170382"/>
                  <a:pt x="638628" y="145143"/>
                </a:cubicBezTo>
                <a:cubicBezTo>
                  <a:pt x="662819" y="125791"/>
                  <a:pt x="686146" y="105307"/>
                  <a:pt x="711200" y="87086"/>
                </a:cubicBezTo>
                <a:cubicBezTo>
                  <a:pt x="831552" y="-442"/>
                  <a:pt x="765033" y="62281"/>
                  <a:pt x="827314"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F6396D48-1F54-154E-2315-038E78D3F8A0}"/>
              </a:ext>
            </a:extLst>
          </p:cNvPr>
          <p:cNvSpPr>
            <a:spLocks noChangeAspect="1"/>
          </p:cNvSpPr>
          <p:nvPr/>
        </p:nvSpPr>
        <p:spPr>
          <a:xfrm>
            <a:off x="5882784" y="1626486"/>
            <a:ext cx="721213" cy="4456756"/>
          </a:xfrm>
          <a:custGeom>
            <a:avLst/>
            <a:gdLst>
              <a:gd name="connsiteX0" fmla="*/ 307604 w 671748"/>
              <a:gd name="connsiteY0" fmla="*/ 0 h 4151086"/>
              <a:gd name="connsiteX1" fmla="*/ 176976 w 671748"/>
              <a:gd name="connsiteY1" fmla="*/ 58057 h 4151086"/>
              <a:gd name="connsiteX2" fmla="*/ 133433 w 671748"/>
              <a:gd name="connsiteY2" fmla="*/ 87086 h 4151086"/>
              <a:gd name="connsiteX3" fmla="*/ 46347 w 671748"/>
              <a:gd name="connsiteY3" fmla="*/ 174172 h 4151086"/>
              <a:gd name="connsiteX4" fmla="*/ 17318 w 671748"/>
              <a:gd name="connsiteY4" fmla="*/ 261257 h 4151086"/>
              <a:gd name="connsiteX5" fmla="*/ 2804 w 671748"/>
              <a:gd name="connsiteY5" fmla="*/ 304800 h 4151086"/>
              <a:gd name="connsiteX6" fmla="*/ 60861 w 671748"/>
              <a:gd name="connsiteY6" fmla="*/ 696686 h 4151086"/>
              <a:gd name="connsiteX7" fmla="*/ 104404 w 671748"/>
              <a:gd name="connsiteY7" fmla="*/ 754743 h 4151086"/>
              <a:gd name="connsiteX8" fmla="*/ 118918 w 671748"/>
              <a:gd name="connsiteY8" fmla="*/ 798286 h 4151086"/>
              <a:gd name="connsiteX9" fmla="*/ 293090 w 671748"/>
              <a:gd name="connsiteY9" fmla="*/ 986972 h 4151086"/>
              <a:gd name="connsiteX10" fmla="*/ 336633 w 671748"/>
              <a:gd name="connsiteY10" fmla="*/ 1016000 h 4151086"/>
              <a:gd name="connsiteX11" fmla="*/ 438233 w 671748"/>
              <a:gd name="connsiteY11" fmla="*/ 1132114 h 4151086"/>
              <a:gd name="connsiteX12" fmla="*/ 539833 w 671748"/>
              <a:gd name="connsiteY12" fmla="*/ 1306286 h 4151086"/>
              <a:gd name="connsiteX13" fmla="*/ 612404 w 671748"/>
              <a:gd name="connsiteY13" fmla="*/ 1422400 h 4151086"/>
              <a:gd name="connsiteX14" fmla="*/ 641433 w 671748"/>
              <a:gd name="connsiteY14" fmla="*/ 1524000 h 4151086"/>
              <a:gd name="connsiteX15" fmla="*/ 670461 w 671748"/>
              <a:gd name="connsiteY15" fmla="*/ 2075543 h 4151086"/>
              <a:gd name="connsiteX16" fmla="*/ 626918 w 671748"/>
              <a:gd name="connsiteY16" fmla="*/ 2554514 h 4151086"/>
              <a:gd name="connsiteX17" fmla="*/ 568861 w 671748"/>
              <a:gd name="connsiteY17" fmla="*/ 2670629 h 4151086"/>
              <a:gd name="connsiteX18" fmla="*/ 554347 w 671748"/>
              <a:gd name="connsiteY18" fmla="*/ 2728686 h 4151086"/>
              <a:gd name="connsiteX19" fmla="*/ 525318 w 671748"/>
              <a:gd name="connsiteY19" fmla="*/ 2772229 h 4151086"/>
              <a:gd name="connsiteX20" fmla="*/ 510804 w 671748"/>
              <a:gd name="connsiteY20" fmla="*/ 2844800 h 4151086"/>
              <a:gd name="connsiteX21" fmla="*/ 452747 w 671748"/>
              <a:gd name="connsiteY21" fmla="*/ 2917372 h 4151086"/>
              <a:gd name="connsiteX22" fmla="*/ 423718 w 671748"/>
              <a:gd name="connsiteY22" fmla="*/ 2975429 h 4151086"/>
              <a:gd name="connsiteX23" fmla="*/ 409204 w 671748"/>
              <a:gd name="connsiteY23" fmla="*/ 3033486 h 4151086"/>
              <a:gd name="connsiteX24" fmla="*/ 380176 w 671748"/>
              <a:gd name="connsiteY24" fmla="*/ 3077029 h 4151086"/>
              <a:gd name="connsiteX25" fmla="*/ 351147 w 671748"/>
              <a:gd name="connsiteY25" fmla="*/ 3135086 h 4151086"/>
              <a:gd name="connsiteX26" fmla="*/ 264061 w 671748"/>
              <a:gd name="connsiteY26" fmla="*/ 3280229 h 4151086"/>
              <a:gd name="connsiteX27" fmla="*/ 249547 w 671748"/>
              <a:gd name="connsiteY27" fmla="*/ 3338286 h 4151086"/>
              <a:gd name="connsiteX28" fmla="*/ 176976 w 671748"/>
              <a:gd name="connsiteY28" fmla="*/ 3512457 h 4151086"/>
              <a:gd name="connsiteX29" fmla="*/ 147947 w 671748"/>
              <a:gd name="connsiteY29" fmla="*/ 3614057 h 4151086"/>
              <a:gd name="connsiteX30" fmla="*/ 104404 w 671748"/>
              <a:gd name="connsiteY30" fmla="*/ 3744686 h 4151086"/>
              <a:gd name="connsiteX31" fmla="*/ 75376 w 671748"/>
              <a:gd name="connsiteY31" fmla="*/ 3875314 h 4151086"/>
              <a:gd name="connsiteX32" fmla="*/ 60861 w 671748"/>
              <a:gd name="connsiteY32" fmla="*/ 3962400 h 4151086"/>
              <a:gd name="connsiteX33" fmla="*/ 60861 w 671748"/>
              <a:gd name="connsiteY33" fmla="*/ 4151086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71748" h="4151086">
                <a:moveTo>
                  <a:pt x="307604" y="0"/>
                </a:moveTo>
                <a:cubicBezTo>
                  <a:pt x="255772" y="20733"/>
                  <a:pt x="224431" y="30940"/>
                  <a:pt x="176976" y="58057"/>
                </a:cubicBezTo>
                <a:cubicBezTo>
                  <a:pt x="161830" y="66712"/>
                  <a:pt x="146471" y="75497"/>
                  <a:pt x="133433" y="87086"/>
                </a:cubicBezTo>
                <a:cubicBezTo>
                  <a:pt x="102750" y="114360"/>
                  <a:pt x="46347" y="174172"/>
                  <a:pt x="46347" y="174172"/>
                </a:cubicBezTo>
                <a:lnTo>
                  <a:pt x="17318" y="261257"/>
                </a:lnTo>
                <a:lnTo>
                  <a:pt x="2804" y="304800"/>
                </a:lnTo>
                <a:cubicBezTo>
                  <a:pt x="15579" y="585847"/>
                  <a:pt x="-36701" y="550344"/>
                  <a:pt x="60861" y="696686"/>
                </a:cubicBezTo>
                <a:cubicBezTo>
                  <a:pt x="74279" y="716814"/>
                  <a:pt x="89890" y="735391"/>
                  <a:pt x="104404" y="754743"/>
                </a:cubicBezTo>
                <a:cubicBezTo>
                  <a:pt x="109242" y="769257"/>
                  <a:pt x="112076" y="784602"/>
                  <a:pt x="118918" y="798286"/>
                </a:cubicBezTo>
                <a:cubicBezTo>
                  <a:pt x="150744" y="861938"/>
                  <a:pt x="273507" y="973917"/>
                  <a:pt x="293090" y="986972"/>
                </a:cubicBezTo>
                <a:cubicBezTo>
                  <a:pt x="307604" y="996648"/>
                  <a:pt x="323232" y="1004833"/>
                  <a:pt x="336633" y="1016000"/>
                </a:cubicBezTo>
                <a:cubicBezTo>
                  <a:pt x="371104" y="1044726"/>
                  <a:pt x="414104" y="1098937"/>
                  <a:pt x="438233" y="1132114"/>
                </a:cubicBezTo>
                <a:cubicBezTo>
                  <a:pt x="531324" y="1260114"/>
                  <a:pt x="464844" y="1175056"/>
                  <a:pt x="539833" y="1306286"/>
                </a:cubicBezTo>
                <a:cubicBezTo>
                  <a:pt x="562478" y="1345915"/>
                  <a:pt x="612404" y="1422400"/>
                  <a:pt x="612404" y="1422400"/>
                </a:cubicBezTo>
                <a:cubicBezTo>
                  <a:pt x="622080" y="1456267"/>
                  <a:pt x="636452" y="1489132"/>
                  <a:pt x="641433" y="1524000"/>
                </a:cubicBezTo>
                <a:cubicBezTo>
                  <a:pt x="654841" y="1617856"/>
                  <a:pt x="669183" y="2044873"/>
                  <a:pt x="670461" y="2075543"/>
                </a:cubicBezTo>
                <a:cubicBezTo>
                  <a:pt x="662938" y="2278665"/>
                  <a:pt x="695383" y="2394763"/>
                  <a:pt x="626918" y="2554514"/>
                </a:cubicBezTo>
                <a:cubicBezTo>
                  <a:pt x="609872" y="2594289"/>
                  <a:pt x="588213" y="2631924"/>
                  <a:pt x="568861" y="2670629"/>
                </a:cubicBezTo>
                <a:cubicBezTo>
                  <a:pt x="564023" y="2689981"/>
                  <a:pt x="562205" y="2710351"/>
                  <a:pt x="554347" y="2728686"/>
                </a:cubicBezTo>
                <a:cubicBezTo>
                  <a:pt x="547475" y="2744720"/>
                  <a:pt x="531443" y="2755896"/>
                  <a:pt x="525318" y="2772229"/>
                </a:cubicBezTo>
                <a:cubicBezTo>
                  <a:pt x="516656" y="2795328"/>
                  <a:pt x="521836" y="2822735"/>
                  <a:pt x="510804" y="2844800"/>
                </a:cubicBezTo>
                <a:cubicBezTo>
                  <a:pt x="496950" y="2872509"/>
                  <a:pt x="469931" y="2891596"/>
                  <a:pt x="452747" y="2917372"/>
                </a:cubicBezTo>
                <a:cubicBezTo>
                  <a:pt x="440745" y="2935375"/>
                  <a:pt x="433394" y="2956077"/>
                  <a:pt x="423718" y="2975429"/>
                </a:cubicBezTo>
                <a:cubicBezTo>
                  <a:pt x="418880" y="2994781"/>
                  <a:pt x="417062" y="3015151"/>
                  <a:pt x="409204" y="3033486"/>
                </a:cubicBezTo>
                <a:cubicBezTo>
                  <a:pt x="402333" y="3049520"/>
                  <a:pt x="388831" y="3061883"/>
                  <a:pt x="380176" y="3077029"/>
                </a:cubicBezTo>
                <a:cubicBezTo>
                  <a:pt x="369441" y="3095815"/>
                  <a:pt x="361882" y="3116300"/>
                  <a:pt x="351147" y="3135086"/>
                </a:cubicBezTo>
                <a:cubicBezTo>
                  <a:pt x="323154" y="3184073"/>
                  <a:pt x="264061" y="3280229"/>
                  <a:pt x="264061" y="3280229"/>
                </a:cubicBezTo>
                <a:cubicBezTo>
                  <a:pt x="259223" y="3299581"/>
                  <a:pt x="256551" y="3319608"/>
                  <a:pt x="249547" y="3338286"/>
                </a:cubicBezTo>
                <a:cubicBezTo>
                  <a:pt x="227463" y="3397177"/>
                  <a:pt x="194255" y="3451982"/>
                  <a:pt x="176976" y="3512457"/>
                </a:cubicBezTo>
                <a:cubicBezTo>
                  <a:pt x="167300" y="3546324"/>
                  <a:pt x="158453" y="3580438"/>
                  <a:pt x="147947" y="3614057"/>
                </a:cubicBezTo>
                <a:cubicBezTo>
                  <a:pt x="134257" y="3657866"/>
                  <a:pt x="115536" y="3700158"/>
                  <a:pt x="104404" y="3744686"/>
                </a:cubicBezTo>
                <a:cubicBezTo>
                  <a:pt x="88872" y="3806814"/>
                  <a:pt x="87661" y="3807746"/>
                  <a:pt x="75376" y="3875314"/>
                </a:cubicBezTo>
                <a:cubicBezTo>
                  <a:pt x="70111" y="3904268"/>
                  <a:pt x="62408" y="3933012"/>
                  <a:pt x="60861" y="3962400"/>
                </a:cubicBezTo>
                <a:cubicBezTo>
                  <a:pt x="57555" y="4025208"/>
                  <a:pt x="60861" y="4088191"/>
                  <a:pt x="60861" y="41510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 name="Straight Arrow Connector 17">
            <a:extLst>
              <a:ext uri="{FF2B5EF4-FFF2-40B4-BE49-F238E27FC236}">
                <a16:creationId xmlns:a16="http://schemas.microsoft.com/office/drawing/2014/main" id="{55D55C86-0A4E-AFDC-2AB9-15CD88609AD8}"/>
              </a:ext>
            </a:extLst>
          </p:cNvPr>
          <p:cNvCxnSpPr>
            <a:cxnSpLocks/>
            <a:stCxn id="9" idx="0"/>
          </p:cNvCxnSpPr>
          <p:nvPr/>
        </p:nvCxnSpPr>
        <p:spPr>
          <a:xfrm flipH="1" flipV="1">
            <a:off x="5759786" y="1392420"/>
            <a:ext cx="77454" cy="2544352"/>
          </a:xfrm>
          <a:prstGeom prst="straightConnector1">
            <a:avLst/>
          </a:prstGeom>
          <a:ln w="22225">
            <a:solidFill>
              <a:srgbClr val="B3DE69"/>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4322274-8573-B003-F01B-81679487DA86}"/>
              </a:ext>
            </a:extLst>
          </p:cNvPr>
          <p:cNvSpPr/>
          <p:nvPr/>
        </p:nvSpPr>
        <p:spPr>
          <a:xfrm rot="310231">
            <a:off x="5637095" y="3935491"/>
            <a:ext cx="343564" cy="62943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ircle: Hollow 3">
            <a:extLst>
              <a:ext uri="{FF2B5EF4-FFF2-40B4-BE49-F238E27FC236}">
                <a16:creationId xmlns:a16="http://schemas.microsoft.com/office/drawing/2014/main" id="{3F2C48E3-9D3F-7DA0-0B3F-D2121B65329D}"/>
              </a:ext>
            </a:extLst>
          </p:cNvPr>
          <p:cNvSpPr/>
          <p:nvPr/>
        </p:nvSpPr>
        <p:spPr>
          <a:xfrm>
            <a:off x="5562600" y="3819897"/>
            <a:ext cx="197186" cy="202786"/>
          </a:xfrm>
          <a:prstGeom prst="donut">
            <a:avLst>
              <a:gd name="adj" fmla="val 566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246254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What happens if we only travel the longest distance?</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9" name="Rectangle 8">
            <a:extLst>
              <a:ext uri="{FF2B5EF4-FFF2-40B4-BE49-F238E27FC236}">
                <a16:creationId xmlns:a16="http://schemas.microsoft.com/office/drawing/2014/main" id="{44322274-8573-B003-F01B-81679487DA86}"/>
              </a:ext>
            </a:extLst>
          </p:cNvPr>
          <p:cNvSpPr>
            <a:spLocks noChangeAspect="1"/>
          </p:cNvSpPr>
          <p:nvPr/>
        </p:nvSpPr>
        <p:spPr>
          <a:xfrm>
            <a:off x="5422044" y="2564409"/>
            <a:ext cx="1347905" cy="246947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Left Brace 1">
            <a:extLst>
              <a:ext uri="{FF2B5EF4-FFF2-40B4-BE49-F238E27FC236}">
                <a16:creationId xmlns:a16="http://schemas.microsoft.com/office/drawing/2014/main" id="{27BB249F-9120-115B-D6EE-B94F59E351B7}"/>
              </a:ext>
            </a:extLst>
          </p:cNvPr>
          <p:cNvSpPr/>
          <p:nvPr/>
        </p:nvSpPr>
        <p:spPr>
          <a:xfrm>
            <a:off x="4781546" y="2565008"/>
            <a:ext cx="548640" cy="246888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Left Brace 9">
            <a:extLst>
              <a:ext uri="{FF2B5EF4-FFF2-40B4-BE49-F238E27FC236}">
                <a16:creationId xmlns:a16="http://schemas.microsoft.com/office/drawing/2014/main" id="{0C0B0E00-4ABE-2F37-AEBB-3E51C85046CB}"/>
              </a:ext>
            </a:extLst>
          </p:cNvPr>
          <p:cNvSpPr/>
          <p:nvPr/>
        </p:nvSpPr>
        <p:spPr>
          <a:xfrm rot="5400000">
            <a:off x="5911248" y="1625360"/>
            <a:ext cx="365760" cy="1344168"/>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Content Placeholder 2">
            <a:extLst>
              <a:ext uri="{FF2B5EF4-FFF2-40B4-BE49-F238E27FC236}">
                <a16:creationId xmlns:a16="http://schemas.microsoft.com/office/drawing/2014/main" id="{A54A609F-4F03-AC80-E96C-62EBAEA5000F}"/>
              </a:ext>
            </a:extLst>
          </p:cNvPr>
          <p:cNvSpPr txBox="1">
            <a:spLocks/>
          </p:cNvSpPr>
          <p:nvPr/>
        </p:nvSpPr>
        <p:spPr>
          <a:xfrm>
            <a:off x="5418306" y="1578827"/>
            <a:ext cx="1347905"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t>Width</a:t>
            </a:r>
          </a:p>
        </p:txBody>
      </p:sp>
      <p:sp>
        <p:nvSpPr>
          <p:cNvPr id="14" name="Content Placeholder 2">
            <a:extLst>
              <a:ext uri="{FF2B5EF4-FFF2-40B4-BE49-F238E27FC236}">
                <a16:creationId xmlns:a16="http://schemas.microsoft.com/office/drawing/2014/main" id="{B83A169C-B32A-7F7D-53C2-24BC7406946E}"/>
              </a:ext>
            </a:extLst>
          </p:cNvPr>
          <p:cNvSpPr txBox="1">
            <a:spLocks/>
          </p:cNvSpPr>
          <p:nvPr/>
        </p:nvSpPr>
        <p:spPr>
          <a:xfrm>
            <a:off x="3441701" y="3422111"/>
            <a:ext cx="1466846"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t>Length</a:t>
            </a:r>
          </a:p>
        </p:txBody>
      </p:sp>
    </p:spTree>
    <p:extLst>
      <p:ext uri="{BB962C8B-B14F-4D97-AF65-F5344CB8AC3E}">
        <p14:creationId xmlns:p14="http://schemas.microsoft.com/office/powerpoint/2010/main" val="3367338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Judging the safe distance by finding disparities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9" name="Rectangle 8">
            <a:extLst>
              <a:ext uri="{FF2B5EF4-FFF2-40B4-BE49-F238E27FC236}">
                <a16:creationId xmlns:a16="http://schemas.microsoft.com/office/drawing/2014/main" id="{44322274-8573-B003-F01B-81679487DA86}"/>
              </a:ext>
            </a:extLst>
          </p:cNvPr>
          <p:cNvSpPr>
            <a:spLocks noChangeAspect="1"/>
          </p:cNvSpPr>
          <p:nvPr/>
        </p:nvSpPr>
        <p:spPr>
          <a:xfrm>
            <a:off x="5422044" y="3543300"/>
            <a:ext cx="1347905" cy="246947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857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Judging the safe distance by finding disparities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9" name="Rectangle 8">
            <a:extLst>
              <a:ext uri="{FF2B5EF4-FFF2-40B4-BE49-F238E27FC236}">
                <a16:creationId xmlns:a16="http://schemas.microsoft.com/office/drawing/2014/main" id="{44322274-8573-B003-F01B-81679487DA86}"/>
              </a:ext>
            </a:extLst>
          </p:cNvPr>
          <p:cNvSpPr>
            <a:spLocks noChangeAspect="1"/>
          </p:cNvSpPr>
          <p:nvPr/>
        </p:nvSpPr>
        <p:spPr>
          <a:xfrm>
            <a:off x="5422044" y="3543300"/>
            <a:ext cx="1347905" cy="246947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6838919B-D5D6-4DF1-92F1-67DAD003D34C}"/>
              </a:ext>
            </a:extLst>
          </p:cNvPr>
          <p:cNvCxnSpPr>
            <a:stCxn id="9" idx="0"/>
          </p:cNvCxnSpPr>
          <p:nvPr/>
        </p:nvCxnSpPr>
        <p:spPr>
          <a:xfrm flipH="1" flipV="1">
            <a:off x="5588004" y="2412009"/>
            <a:ext cx="507993" cy="1131291"/>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2B60300-F7ED-F1C0-BF4F-5F8E3E01F6EB}"/>
              </a:ext>
            </a:extLst>
          </p:cNvPr>
          <p:cNvCxnSpPr>
            <a:stCxn id="9" idx="0"/>
          </p:cNvCxnSpPr>
          <p:nvPr/>
        </p:nvCxnSpPr>
        <p:spPr>
          <a:xfrm flipH="1" flipV="1">
            <a:off x="5422044" y="1280719"/>
            <a:ext cx="673953" cy="2262581"/>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5260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Judging the safe distance by finding disparities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9" name="Rectangle 8">
            <a:extLst>
              <a:ext uri="{FF2B5EF4-FFF2-40B4-BE49-F238E27FC236}">
                <a16:creationId xmlns:a16="http://schemas.microsoft.com/office/drawing/2014/main" id="{44322274-8573-B003-F01B-81679487DA86}"/>
              </a:ext>
            </a:extLst>
          </p:cNvPr>
          <p:cNvSpPr>
            <a:spLocks noChangeAspect="1"/>
          </p:cNvSpPr>
          <p:nvPr/>
        </p:nvSpPr>
        <p:spPr>
          <a:xfrm>
            <a:off x="1250094" y="3543300"/>
            <a:ext cx="1347905" cy="246947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6838919B-D5D6-4DF1-92F1-67DAD003D34C}"/>
              </a:ext>
            </a:extLst>
          </p:cNvPr>
          <p:cNvCxnSpPr>
            <a:stCxn id="9" idx="0"/>
          </p:cNvCxnSpPr>
          <p:nvPr/>
        </p:nvCxnSpPr>
        <p:spPr>
          <a:xfrm flipH="1" flipV="1">
            <a:off x="1416054" y="2412009"/>
            <a:ext cx="507993" cy="1131291"/>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2B60300-F7ED-F1C0-BF4F-5F8E3E01F6EB}"/>
              </a:ext>
            </a:extLst>
          </p:cNvPr>
          <p:cNvCxnSpPr>
            <a:stCxn id="9" idx="0"/>
          </p:cNvCxnSpPr>
          <p:nvPr/>
        </p:nvCxnSpPr>
        <p:spPr>
          <a:xfrm flipH="1" flipV="1">
            <a:off x="1250094" y="1280719"/>
            <a:ext cx="673953" cy="2262581"/>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63CAC132-7335-92D1-0BF8-167306E9CA63}"/>
              </a:ext>
            </a:extLst>
          </p:cNvPr>
          <p:cNvGrpSpPr/>
          <p:nvPr/>
        </p:nvGrpSpPr>
        <p:grpSpPr>
          <a:xfrm>
            <a:off x="5971855" y="2297710"/>
            <a:ext cx="248285" cy="2262581"/>
            <a:chOff x="5971855" y="2297710"/>
            <a:chExt cx="248285" cy="2262581"/>
          </a:xfrm>
        </p:grpSpPr>
        <p:cxnSp>
          <p:nvCxnSpPr>
            <p:cNvPr id="10" name="Straight Arrow Connector 9">
              <a:extLst>
                <a:ext uri="{FF2B5EF4-FFF2-40B4-BE49-F238E27FC236}">
                  <a16:creationId xmlns:a16="http://schemas.microsoft.com/office/drawing/2014/main" id="{1E40D688-BF5A-D76F-B1B4-ECA62E205A6F}"/>
                </a:ext>
              </a:extLst>
            </p:cNvPr>
            <p:cNvCxnSpPr/>
            <p:nvPr/>
          </p:nvCxnSpPr>
          <p:spPr>
            <a:xfrm flipH="1" flipV="1">
              <a:off x="6220140" y="2297710"/>
              <a:ext cx="0" cy="2262581"/>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D0FB19-B0F1-D140-5E69-225E40B5E369}"/>
                </a:ext>
              </a:extLst>
            </p:cNvPr>
            <p:cNvCxnSpPr/>
            <p:nvPr/>
          </p:nvCxnSpPr>
          <p:spPr>
            <a:xfrm flipH="1" flipV="1">
              <a:off x="5971855" y="3429000"/>
              <a:ext cx="0" cy="1131291"/>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72741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Judging the safe distance by finding disparities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9" name="Rectangle 8">
            <a:extLst>
              <a:ext uri="{FF2B5EF4-FFF2-40B4-BE49-F238E27FC236}">
                <a16:creationId xmlns:a16="http://schemas.microsoft.com/office/drawing/2014/main" id="{44322274-8573-B003-F01B-81679487DA86}"/>
              </a:ext>
            </a:extLst>
          </p:cNvPr>
          <p:cNvSpPr>
            <a:spLocks noChangeAspect="1"/>
          </p:cNvSpPr>
          <p:nvPr/>
        </p:nvSpPr>
        <p:spPr>
          <a:xfrm>
            <a:off x="1250094" y="3543300"/>
            <a:ext cx="1347905" cy="246947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6838919B-D5D6-4DF1-92F1-67DAD003D34C}"/>
              </a:ext>
            </a:extLst>
          </p:cNvPr>
          <p:cNvCxnSpPr>
            <a:stCxn id="9" idx="0"/>
          </p:cNvCxnSpPr>
          <p:nvPr/>
        </p:nvCxnSpPr>
        <p:spPr>
          <a:xfrm flipH="1" flipV="1">
            <a:off x="1416054" y="2412009"/>
            <a:ext cx="507993" cy="1131291"/>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2B60300-F7ED-F1C0-BF4F-5F8E3E01F6EB}"/>
              </a:ext>
            </a:extLst>
          </p:cNvPr>
          <p:cNvCxnSpPr>
            <a:stCxn id="9" idx="0"/>
          </p:cNvCxnSpPr>
          <p:nvPr/>
        </p:nvCxnSpPr>
        <p:spPr>
          <a:xfrm flipH="1" flipV="1">
            <a:off x="1250094" y="1280719"/>
            <a:ext cx="673953" cy="2262581"/>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C7B96DF4-072E-AA3B-5E57-77A5E0BC9393}"/>
              </a:ext>
            </a:extLst>
          </p:cNvPr>
          <p:cNvGrpSpPr/>
          <p:nvPr/>
        </p:nvGrpSpPr>
        <p:grpSpPr>
          <a:xfrm>
            <a:off x="5971855" y="2297709"/>
            <a:ext cx="248285" cy="2262582"/>
            <a:chOff x="6072284" y="2297708"/>
            <a:chExt cx="248285" cy="2262582"/>
          </a:xfrm>
        </p:grpSpPr>
        <p:cxnSp>
          <p:nvCxnSpPr>
            <p:cNvPr id="10" name="Straight Arrow Connector 9">
              <a:extLst>
                <a:ext uri="{FF2B5EF4-FFF2-40B4-BE49-F238E27FC236}">
                  <a16:creationId xmlns:a16="http://schemas.microsoft.com/office/drawing/2014/main" id="{1E40D688-BF5A-D76F-B1B4-ECA62E205A6F}"/>
                </a:ext>
              </a:extLst>
            </p:cNvPr>
            <p:cNvCxnSpPr/>
            <p:nvPr/>
          </p:nvCxnSpPr>
          <p:spPr>
            <a:xfrm flipH="1" flipV="1">
              <a:off x="6320569" y="2297709"/>
              <a:ext cx="0" cy="2262581"/>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D0FB19-B0F1-D140-5E69-225E40B5E369}"/>
                </a:ext>
              </a:extLst>
            </p:cNvPr>
            <p:cNvCxnSpPr/>
            <p:nvPr/>
          </p:nvCxnSpPr>
          <p:spPr>
            <a:xfrm flipH="1" flipV="1">
              <a:off x="6072284" y="3428999"/>
              <a:ext cx="0" cy="1131291"/>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C55BEC5-E300-9D32-4EF1-31F638BC19C1}"/>
                </a:ext>
              </a:extLst>
            </p:cNvPr>
            <p:cNvCxnSpPr>
              <a:cxnSpLocks/>
            </p:cNvCxnSpPr>
            <p:nvPr/>
          </p:nvCxnSpPr>
          <p:spPr>
            <a:xfrm flipH="1" flipV="1">
              <a:off x="6072284" y="2297708"/>
              <a:ext cx="0" cy="1124712"/>
            </a:xfrm>
            <a:prstGeom prst="straightConnector1">
              <a:avLst/>
            </a:prstGeom>
            <a:ln w="34925">
              <a:solidFill>
                <a:srgbClr val="F8B044"/>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66309363"/>
      </p:ext>
    </p:extLst>
  </p:cSld>
  <p:clrMapOvr>
    <a:masterClrMapping/>
  </p:clrMapOvr>
  <p:transition spd="slow">
    <p:wipe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Judging the safe distance by finding disparities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9" name="Rectangle 8">
            <a:extLst>
              <a:ext uri="{FF2B5EF4-FFF2-40B4-BE49-F238E27FC236}">
                <a16:creationId xmlns:a16="http://schemas.microsoft.com/office/drawing/2014/main" id="{44322274-8573-B003-F01B-81679487DA86}"/>
              </a:ext>
            </a:extLst>
          </p:cNvPr>
          <p:cNvSpPr>
            <a:spLocks noChangeAspect="1"/>
          </p:cNvSpPr>
          <p:nvPr/>
        </p:nvSpPr>
        <p:spPr>
          <a:xfrm>
            <a:off x="1250094" y="3543300"/>
            <a:ext cx="1347905" cy="246947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6838919B-D5D6-4DF1-92F1-67DAD003D34C}"/>
              </a:ext>
            </a:extLst>
          </p:cNvPr>
          <p:cNvCxnSpPr>
            <a:stCxn id="9" idx="0"/>
          </p:cNvCxnSpPr>
          <p:nvPr/>
        </p:nvCxnSpPr>
        <p:spPr>
          <a:xfrm flipH="1" flipV="1">
            <a:off x="1416054" y="2412009"/>
            <a:ext cx="507993" cy="1131291"/>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2B60300-F7ED-F1C0-BF4F-5F8E3E01F6EB}"/>
              </a:ext>
            </a:extLst>
          </p:cNvPr>
          <p:cNvCxnSpPr>
            <a:stCxn id="9" idx="0"/>
          </p:cNvCxnSpPr>
          <p:nvPr/>
        </p:nvCxnSpPr>
        <p:spPr>
          <a:xfrm flipH="1" flipV="1">
            <a:off x="1250094" y="1280719"/>
            <a:ext cx="673953" cy="2262581"/>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C7B96DF4-072E-AA3B-5E57-77A5E0BC9393}"/>
              </a:ext>
            </a:extLst>
          </p:cNvPr>
          <p:cNvGrpSpPr/>
          <p:nvPr/>
        </p:nvGrpSpPr>
        <p:grpSpPr>
          <a:xfrm>
            <a:off x="4882194" y="2297708"/>
            <a:ext cx="2427606" cy="2262583"/>
            <a:chOff x="4982623" y="2297707"/>
            <a:chExt cx="2427606" cy="2262583"/>
          </a:xfrm>
        </p:grpSpPr>
        <p:cxnSp>
          <p:nvCxnSpPr>
            <p:cNvPr id="10" name="Straight Arrow Connector 9">
              <a:extLst>
                <a:ext uri="{FF2B5EF4-FFF2-40B4-BE49-F238E27FC236}">
                  <a16:creationId xmlns:a16="http://schemas.microsoft.com/office/drawing/2014/main" id="{1E40D688-BF5A-D76F-B1B4-ECA62E205A6F}"/>
                </a:ext>
              </a:extLst>
            </p:cNvPr>
            <p:cNvCxnSpPr/>
            <p:nvPr/>
          </p:nvCxnSpPr>
          <p:spPr>
            <a:xfrm flipH="1" flipV="1">
              <a:off x="6320569" y="2297709"/>
              <a:ext cx="0" cy="2262581"/>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D0FB19-B0F1-D140-5E69-225E40B5E369}"/>
                </a:ext>
              </a:extLst>
            </p:cNvPr>
            <p:cNvCxnSpPr/>
            <p:nvPr/>
          </p:nvCxnSpPr>
          <p:spPr>
            <a:xfrm flipH="1" flipV="1">
              <a:off x="6072284" y="3428999"/>
              <a:ext cx="0" cy="1131291"/>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C55BEC5-E300-9D32-4EF1-31F638BC19C1}"/>
                </a:ext>
              </a:extLst>
            </p:cNvPr>
            <p:cNvCxnSpPr>
              <a:cxnSpLocks/>
            </p:cNvCxnSpPr>
            <p:nvPr/>
          </p:nvCxnSpPr>
          <p:spPr>
            <a:xfrm flipH="1" flipV="1">
              <a:off x="6072284" y="2297708"/>
              <a:ext cx="0" cy="1124712"/>
            </a:xfrm>
            <a:prstGeom prst="straightConnector1">
              <a:avLst/>
            </a:prstGeom>
            <a:ln w="34925">
              <a:solidFill>
                <a:srgbClr val="F8B04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Left Brace 12">
              <a:extLst>
                <a:ext uri="{FF2B5EF4-FFF2-40B4-BE49-F238E27FC236}">
                  <a16:creationId xmlns:a16="http://schemas.microsoft.com/office/drawing/2014/main" id="{923A30BD-5155-F320-D7EB-3D42E7541750}"/>
                </a:ext>
              </a:extLst>
            </p:cNvPr>
            <p:cNvSpPr/>
            <p:nvPr/>
          </p:nvSpPr>
          <p:spPr>
            <a:xfrm flipH="1">
              <a:off x="6421108" y="2297708"/>
              <a:ext cx="295492" cy="226258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23CADC91-1330-4420-C614-1CB8D1C5FF21}"/>
                </a:ext>
              </a:extLst>
            </p:cNvPr>
            <p:cNvSpPr txBox="1">
              <a:spLocks/>
            </p:cNvSpPr>
            <p:nvPr/>
          </p:nvSpPr>
          <p:spPr>
            <a:xfrm>
              <a:off x="6320569" y="3102762"/>
              <a:ext cx="1089660"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solidFill>
                    <a:srgbClr val="FA8174"/>
                  </a:solidFill>
                </a:rPr>
                <a:t>5</a:t>
              </a:r>
            </a:p>
          </p:txBody>
        </p:sp>
        <p:sp>
          <p:nvSpPr>
            <p:cNvPr id="15" name="Left Brace 14">
              <a:extLst>
                <a:ext uri="{FF2B5EF4-FFF2-40B4-BE49-F238E27FC236}">
                  <a16:creationId xmlns:a16="http://schemas.microsoft.com/office/drawing/2014/main" id="{D28ADF96-B0D6-0853-9686-A6A3CC4E9B16}"/>
                </a:ext>
              </a:extLst>
            </p:cNvPr>
            <p:cNvSpPr/>
            <p:nvPr/>
          </p:nvSpPr>
          <p:spPr>
            <a:xfrm>
              <a:off x="5676254" y="3428999"/>
              <a:ext cx="295492" cy="1131291"/>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7CC5D96C-C234-2FBA-4959-ECA46ADE0B86}"/>
                </a:ext>
              </a:extLst>
            </p:cNvPr>
            <p:cNvSpPr txBox="1">
              <a:spLocks/>
            </p:cNvSpPr>
            <p:nvPr/>
          </p:nvSpPr>
          <p:spPr>
            <a:xfrm>
              <a:off x="4982623" y="3668407"/>
              <a:ext cx="1089660"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solidFill>
                    <a:srgbClr val="B3DE69"/>
                  </a:solidFill>
                </a:rPr>
                <a:t>2</a:t>
              </a:r>
            </a:p>
          </p:txBody>
        </p:sp>
        <p:sp>
          <p:nvSpPr>
            <p:cNvPr id="17" name="Left Brace 16">
              <a:extLst>
                <a:ext uri="{FF2B5EF4-FFF2-40B4-BE49-F238E27FC236}">
                  <a16:creationId xmlns:a16="http://schemas.microsoft.com/office/drawing/2014/main" id="{E32291F3-06F4-C6BA-ED82-ED7EE428B0D5}"/>
                </a:ext>
              </a:extLst>
            </p:cNvPr>
            <p:cNvSpPr/>
            <p:nvPr/>
          </p:nvSpPr>
          <p:spPr>
            <a:xfrm>
              <a:off x="5676254" y="2297707"/>
              <a:ext cx="295492" cy="112471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EF69654B-69EB-9875-9E34-3A11DC4EF41F}"/>
                </a:ext>
              </a:extLst>
            </p:cNvPr>
            <p:cNvSpPr txBox="1">
              <a:spLocks/>
            </p:cNvSpPr>
            <p:nvPr/>
          </p:nvSpPr>
          <p:spPr>
            <a:xfrm>
              <a:off x="4982623" y="2533826"/>
              <a:ext cx="1089660"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solidFill>
                    <a:srgbClr val="F8B044"/>
                  </a:solidFill>
                </a:rPr>
                <a:t>3</a:t>
              </a:r>
            </a:p>
          </p:txBody>
        </p:sp>
      </p:grpSp>
    </p:spTree>
    <p:extLst>
      <p:ext uri="{BB962C8B-B14F-4D97-AF65-F5344CB8AC3E}">
        <p14:creationId xmlns:p14="http://schemas.microsoft.com/office/powerpoint/2010/main" val="4111692640"/>
      </p:ext>
    </p:extLst>
  </p:cSld>
  <p:clrMapOvr>
    <a:masterClrMapping/>
  </p:clrMapOvr>
  <p:transition spd="slow">
    <p:wipe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Judging the safe distance by finding disparities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2" name="Rectangle 1">
            <a:extLst>
              <a:ext uri="{FF2B5EF4-FFF2-40B4-BE49-F238E27FC236}">
                <a16:creationId xmlns:a16="http://schemas.microsoft.com/office/drawing/2014/main" id="{6F4194C4-BB2A-8CCF-C7EB-9DFFB8DD2583}"/>
              </a:ext>
            </a:extLst>
          </p:cNvPr>
          <p:cNvSpPr>
            <a:spLocks noChangeAspect="1"/>
          </p:cNvSpPr>
          <p:nvPr/>
        </p:nvSpPr>
        <p:spPr>
          <a:xfrm>
            <a:off x="3083287" y="1387216"/>
            <a:ext cx="6025420" cy="4519066"/>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4570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Can we just choose any disparity we find?</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13" name="Group 12">
            <a:extLst>
              <a:ext uri="{FF2B5EF4-FFF2-40B4-BE49-F238E27FC236}">
                <a16:creationId xmlns:a16="http://schemas.microsoft.com/office/drawing/2014/main" id="{23775565-D743-A5E4-2F2F-B31FDDBE94FD}"/>
              </a:ext>
            </a:extLst>
          </p:cNvPr>
          <p:cNvGrpSpPr/>
          <p:nvPr/>
        </p:nvGrpSpPr>
        <p:grpSpPr>
          <a:xfrm>
            <a:off x="4760689" y="1392420"/>
            <a:ext cx="1843308" cy="4690822"/>
            <a:chOff x="4760689" y="1392420"/>
            <a:chExt cx="1843308" cy="4690822"/>
          </a:xfrm>
        </p:grpSpPr>
        <p:sp>
          <p:nvSpPr>
            <p:cNvPr id="11" name="Freeform: Shape 10">
              <a:extLst>
                <a:ext uri="{FF2B5EF4-FFF2-40B4-BE49-F238E27FC236}">
                  <a16:creationId xmlns:a16="http://schemas.microsoft.com/office/drawing/2014/main" id="{33C4055E-DDDB-6DB7-6A79-4AC37341359F}"/>
                </a:ext>
              </a:extLst>
            </p:cNvPr>
            <p:cNvSpPr>
              <a:spLocks noChangeAspect="1"/>
            </p:cNvSpPr>
            <p:nvPr/>
          </p:nvSpPr>
          <p:spPr>
            <a:xfrm>
              <a:off x="4760689" y="1392420"/>
              <a:ext cx="918215" cy="4687733"/>
            </a:xfrm>
            <a:custGeom>
              <a:avLst/>
              <a:gdLst>
                <a:gd name="connsiteX0" fmla="*/ 174171 w 827314"/>
                <a:gd name="connsiteY0" fmla="*/ 4223657 h 4223657"/>
                <a:gd name="connsiteX1" fmla="*/ 174171 w 827314"/>
                <a:gd name="connsiteY1" fmla="*/ 3439886 h 4223657"/>
                <a:gd name="connsiteX2" fmla="*/ 203200 w 827314"/>
                <a:gd name="connsiteY2" fmla="*/ 3280229 h 4223657"/>
                <a:gd name="connsiteX3" fmla="*/ 246743 w 827314"/>
                <a:gd name="connsiteY3" fmla="*/ 3193143 h 4223657"/>
                <a:gd name="connsiteX4" fmla="*/ 290285 w 827314"/>
                <a:gd name="connsiteY4" fmla="*/ 3091543 h 4223657"/>
                <a:gd name="connsiteX5" fmla="*/ 348343 w 827314"/>
                <a:gd name="connsiteY5" fmla="*/ 3018971 h 4223657"/>
                <a:gd name="connsiteX6" fmla="*/ 406400 w 827314"/>
                <a:gd name="connsiteY6" fmla="*/ 2931886 h 4223657"/>
                <a:gd name="connsiteX7" fmla="*/ 508000 w 827314"/>
                <a:gd name="connsiteY7" fmla="*/ 2801257 h 4223657"/>
                <a:gd name="connsiteX8" fmla="*/ 696685 w 827314"/>
                <a:gd name="connsiteY8" fmla="*/ 2554514 h 4223657"/>
                <a:gd name="connsiteX9" fmla="*/ 769257 w 827314"/>
                <a:gd name="connsiteY9" fmla="*/ 2380343 h 4223657"/>
                <a:gd name="connsiteX10" fmla="*/ 827314 w 827314"/>
                <a:gd name="connsiteY10" fmla="*/ 2148114 h 4223657"/>
                <a:gd name="connsiteX11" fmla="*/ 812800 w 827314"/>
                <a:gd name="connsiteY11" fmla="*/ 1901371 h 4223657"/>
                <a:gd name="connsiteX12" fmla="*/ 798285 w 827314"/>
                <a:gd name="connsiteY12" fmla="*/ 1843314 h 4223657"/>
                <a:gd name="connsiteX13" fmla="*/ 682171 w 827314"/>
                <a:gd name="connsiteY13" fmla="*/ 1640114 h 4223657"/>
                <a:gd name="connsiteX14" fmla="*/ 537028 w 827314"/>
                <a:gd name="connsiteY14" fmla="*/ 1480457 h 4223657"/>
                <a:gd name="connsiteX15" fmla="*/ 304800 w 827314"/>
                <a:gd name="connsiteY15" fmla="*/ 1306286 h 4223657"/>
                <a:gd name="connsiteX16" fmla="*/ 145143 w 827314"/>
                <a:gd name="connsiteY16" fmla="*/ 1088571 h 4223657"/>
                <a:gd name="connsiteX17" fmla="*/ 87085 w 827314"/>
                <a:gd name="connsiteY17" fmla="*/ 972457 h 4223657"/>
                <a:gd name="connsiteX18" fmla="*/ 14514 w 827314"/>
                <a:gd name="connsiteY18" fmla="*/ 856343 h 4223657"/>
                <a:gd name="connsiteX19" fmla="*/ 0 w 827314"/>
                <a:gd name="connsiteY19" fmla="*/ 812800 h 4223657"/>
                <a:gd name="connsiteX20" fmla="*/ 58057 w 827314"/>
                <a:gd name="connsiteY20" fmla="*/ 580571 h 4223657"/>
                <a:gd name="connsiteX21" fmla="*/ 101600 w 827314"/>
                <a:gd name="connsiteY21" fmla="*/ 537029 h 4223657"/>
                <a:gd name="connsiteX22" fmla="*/ 188685 w 827314"/>
                <a:gd name="connsiteY22" fmla="*/ 435429 h 4223657"/>
                <a:gd name="connsiteX23" fmla="*/ 232228 w 827314"/>
                <a:gd name="connsiteY23" fmla="*/ 406400 h 4223657"/>
                <a:gd name="connsiteX24" fmla="*/ 304800 w 827314"/>
                <a:gd name="connsiteY24" fmla="*/ 333829 h 4223657"/>
                <a:gd name="connsiteX25" fmla="*/ 493485 w 827314"/>
                <a:gd name="connsiteY25" fmla="*/ 217714 h 4223657"/>
                <a:gd name="connsiteX26" fmla="*/ 638628 w 827314"/>
                <a:gd name="connsiteY26" fmla="*/ 145143 h 4223657"/>
                <a:gd name="connsiteX27" fmla="*/ 711200 w 827314"/>
                <a:gd name="connsiteY27" fmla="*/ 87086 h 4223657"/>
                <a:gd name="connsiteX28" fmla="*/ 827314 w 827314"/>
                <a:gd name="connsiteY28" fmla="*/ 0 h 422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14" h="4223657">
                  <a:moveTo>
                    <a:pt x="174171" y="4223657"/>
                  </a:moveTo>
                  <a:cubicBezTo>
                    <a:pt x="114150" y="3923546"/>
                    <a:pt x="149597" y="4127967"/>
                    <a:pt x="174171" y="3439886"/>
                  </a:cubicBezTo>
                  <a:cubicBezTo>
                    <a:pt x="174929" y="3418658"/>
                    <a:pt x="190053" y="3313095"/>
                    <a:pt x="203200" y="3280229"/>
                  </a:cubicBezTo>
                  <a:cubicBezTo>
                    <a:pt x="215254" y="3250095"/>
                    <a:pt x="233143" y="3222611"/>
                    <a:pt x="246743" y="3193143"/>
                  </a:cubicBezTo>
                  <a:cubicBezTo>
                    <a:pt x="262183" y="3159689"/>
                    <a:pt x="271720" y="3123370"/>
                    <a:pt x="290285" y="3091543"/>
                  </a:cubicBezTo>
                  <a:cubicBezTo>
                    <a:pt x="305895" y="3064784"/>
                    <a:pt x="330122" y="3044025"/>
                    <a:pt x="348343" y="3018971"/>
                  </a:cubicBezTo>
                  <a:cubicBezTo>
                    <a:pt x="368863" y="2990756"/>
                    <a:pt x="384066" y="2958688"/>
                    <a:pt x="406400" y="2931886"/>
                  </a:cubicBezTo>
                  <a:cubicBezTo>
                    <a:pt x="625486" y="2668980"/>
                    <a:pt x="395528" y="2951221"/>
                    <a:pt x="508000" y="2801257"/>
                  </a:cubicBezTo>
                  <a:cubicBezTo>
                    <a:pt x="570124" y="2718425"/>
                    <a:pt x="656862" y="2650089"/>
                    <a:pt x="696685" y="2554514"/>
                  </a:cubicBezTo>
                  <a:cubicBezTo>
                    <a:pt x="720876" y="2496457"/>
                    <a:pt x="747763" y="2439451"/>
                    <a:pt x="769257" y="2380343"/>
                  </a:cubicBezTo>
                  <a:cubicBezTo>
                    <a:pt x="811923" y="2263011"/>
                    <a:pt x="809934" y="2252398"/>
                    <a:pt x="827314" y="2148114"/>
                  </a:cubicBezTo>
                  <a:cubicBezTo>
                    <a:pt x="822476" y="2065866"/>
                    <a:pt x="820611" y="1983390"/>
                    <a:pt x="812800" y="1901371"/>
                  </a:cubicBezTo>
                  <a:cubicBezTo>
                    <a:pt x="810909" y="1881513"/>
                    <a:pt x="805102" y="1862061"/>
                    <a:pt x="798285" y="1843314"/>
                  </a:cubicBezTo>
                  <a:cubicBezTo>
                    <a:pt x="759891" y="1737729"/>
                    <a:pt x="751827" y="1732988"/>
                    <a:pt x="682171" y="1640114"/>
                  </a:cubicBezTo>
                  <a:cubicBezTo>
                    <a:pt x="641470" y="1585846"/>
                    <a:pt x="589035" y="1522713"/>
                    <a:pt x="537028" y="1480457"/>
                  </a:cubicBezTo>
                  <a:cubicBezTo>
                    <a:pt x="478868" y="1433202"/>
                    <a:pt x="361792" y="1368028"/>
                    <a:pt x="304800" y="1306286"/>
                  </a:cubicBezTo>
                  <a:cubicBezTo>
                    <a:pt x="299919" y="1300998"/>
                    <a:pt x="153639" y="1105562"/>
                    <a:pt x="145143" y="1088571"/>
                  </a:cubicBezTo>
                  <a:cubicBezTo>
                    <a:pt x="125790" y="1049866"/>
                    <a:pt x="107601" y="1010558"/>
                    <a:pt x="87085" y="972457"/>
                  </a:cubicBezTo>
                  <a:cubicBezTo>
                    <a:pt x="62572" y="926933"/>
                    <a:pt x="41875" y="897384"/>
                    <a:pt x="14514" y="856343"/>
                  </a:cubicBezTo>
                  <a:cubicBezTo>
                    <a:pt x="9676" y="841829"/>
                    <a:pt x="0" y="828099"/>
                    <a:pt x="0" y="812800"/>
                  </a:cubicBezTo>
                  <a:cubicBezTo>
                    <a:pt x="0" y="710884"/>
                    <a:pt x="4613" y="660736"/>
                    <a:pt x="58057" y="580571"/>
                  </a:cubicBezTo>
                  <a:cubicBezTo>
                    <a:pt x="69443" y="563492"/>
                    <a:pt x="88242" y="552614"/>
                    <a:pt x="101600" y="537029"/>
                  </a:cubicBezTo>
                  <a:cubicBezTo>
                    <a:pt x="149653" y="480967"/>
                    <a:pt x="134660" y="480450"/>
                    <a:pt x="188685" y="435429"/>
                  </a:cubicBezTo>
                  <a:cubicBezTo>
                    <a:pt x="202086" y="424262"/>
                    <a:pt x="219100" y="417887"/>
                    <a:pt x="232228" y="406400"/>
                  </a:cubicBezTo>
                  <a:cubicBezTo>
                    <a:pt x="257974" y="383872"/>
                    <a:pt x="277066" y="353859"/>
                    <a:pt x="304800" y="333829"/>
                  </a:cubicBezTo>
                  <a:cubicBezTo>
                    <a:pt x="364669" y="290590"/>
                    <a:pt x="430159" y="255710"/>
                    <a:pt x="493485" y="217714"/>
                  </a:cubicBezTo>
                  <a:cubicBezTo>
                    <a:pt x="596058" y="156170"/>
                    <a:pt x="562909" y="170382"/>
                    <a:pt x="638628" y="145143"/>
                  </a:cubicBezTo>
                  <a:cubicBezTo>
                    <a:pt x="662819" y="125791"/>
                    <a:pt x="686146" y="105307"/>
                    <a:pt x="711200" y="87086"/>
                  </a:cubicBezTo>
                  <a:cubicBezTo>
                    <a:pt x="831552" y="-442"/>
                    <a:pt x="765033" y="62281"/>
                    <a:pt x="827314"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F6396D48-1F54-154E-2315-038E78D3F8A0}"/>
                </a:ext>
              </a:extLst>
            </p:cNvPr>
            <p:cNvSpPr>
              <a:spLocks noChangeAspect="1"/>
            </p:cNvSpPr>
            <p:nvPr/>
          </p:nvSpPr>
          <p:spPr>
            <a:xfrm>
              <a:off x="5882784" y="1626486"/>
              <a:ext cx="721213" cy="4456756"/>
            </a:xfrm>
            <a:custGeom>
              <a:avLst/>
              <a:gdLst>
                <a:gd name="connsiteX0" fmla="*/ 307604 w 671748"/>
                <a:gd name="connsiteY0" fmla="*/ 0 h 4151086"/>
                <a:gd name="connsiteX1" fmla="*/ 176976 w 671748"/>
                <a:gd name="connsiteY1" fmla="*/ 58057 h 4151086"/>
                <a:gd name="connsiteX2" fmla="*/ 133433 w 671748"/>
                <a:gd name="connsiteY2" fmla="*/ 87086 h 4151086"/>
                <a:gd name="connsiteX3" fmla="*/ 46347 w 671748"/>
                <a:gd name="connsiteY3" fmla="*/ 174172 h 4151086"/>
                <a:gd name="connsiteX4" fmla="*/ 17318 w 671748"/>
                <a:gd name="connsiteY4" fmla="*/ 261257 h 4151086"/>
                <a:gd name="connsiteX5" fmla="*/ 2804 w 671748"/>
                <a:gd name="connsiteY5" fmla="*/ 304800 h 4151086"/>
                <a:gd name="connsiteX6" fmla="*/ 60861 w 671748"/>
                <a:gd name="connsiteY6" fmla="*/ 696686 h 4151086"/>
                <a:gd name="connsiteX7" fmla="*/ 104404 w 671748"/>
                <a:gd name="connsiteY7" fmla="*/ 754743 h 4151086"/>
                <a:gd name="connsiteX8" fmla="*/ 118918 w 671748"/>
                <a:gd name="connsiteY8" fmla="*/ 798286 h 4151086"/>
                <a:gd name="connsiteX9" fmla="*/ 293090 w 671748"/>
                <a:gd name="connsiteY9" fmla="*/ 986972 h 4151086"/>
                <a:gd name="connsiteX10" fmla="*/ 336633 w 671748"/>
                <a:gd name="connsiteY10" fmla="*/ 1016000 h 4151086"/>
                <a:gd name="connsiteX11" fmla="*/ 438233 w 671748"/>
                <a:gd name="connsiteY11" fmla="*/ 1132114 h 4151086"/>
                <a:gd name="connsiteX12" fmla="*/ 539833 w 671748"/>
                <a:gd name="connsiteY12" fmla="*/ 1306286 h 4151086"/>
                <a:gd name="connsiteX13" fmla="*/ 612404 w 671748"/>
                <a:gd name="connsiteY13" fmla="*/ 1422400 h 4151086"/>
                <a:gd name="connsiteX14" fmla="*/ 641433 w 671748"/>
                <a:gd name="connsiteY14" fmla="*/ 1524000 h 4151086"/>
                <a:gd name="connsiteX15" fmla="*/ 670461 w 671748"/>
                <a:gd name="connsiteY15" fmla="*/ 2075543 h 4151086"/>
                <a:gd name="connsiteX16" fmla="*/ 626918 w 671748"/>
                <a:gd name="connsiteY16" fmla="*/ 2554514 h 4151086"/>
                <a:gd name="connsiteX17" fmla="*/ 568861 w 671748"/>
                <a:gd name="connsiteY17" fmla="*/ 2670629 h 4151086"/>
                <a:gd name="connsiteX18" fmla="*/ 554347 w 671748"/>
                <a:gd name="connsiteY18" fmla="*/ 2728686 h 4151086"/>
                <a:gd name="connsiteX19" fmla="*/ 525318 w 671748"/>
                <a:gd name="connsiteY19" fmla="*/ 2772229 h 4151086"/>
                <a:gd name="connsiteX20" fmla="*/ 510804 w 671748"/>
                <a:gd name="connsiteY20" fmla="*/ 2844800 h 4151086"/>
                <a:gd name="connsiteX21" fmla="*/ 452747 w 671748"/>
                <a:gd name="connsiteY21" fmla="*/ 2917372 h 4151086"/>
                <a:gd name="connsiteX22" fmla="*/ 423718 w 671748"/>
                <a:gd name="connsiteY22" fmla="*/ 2975429 h 4151086"/>
                <a:gd name="connsiteX23" fmla="*/ 409204 w 671748"/>
                <a:gd name="connsiteY23" fmla="*/ 3033486 h 4151086"/>
                <a:gd name="connsiteX24" fmla="*/ 380176 w 671748"/>
                <a:gd name="connsiteY24" fmla="*/ 3077029 h 4151086"/>
                <a:gd name="connsiteX25" fmla="*/ 351147 w 671748"/>
                <a:gd name="connsiteY25" fmla="*/ 3135086 h 4151086"/>
                <a:gd name="connsiteX26" fmla="*/ 264061 w 671748"/>
                <a:gd name="connsiteY26" fmla="*/ 3280229 h 4151086"/>
                <a:gd name="connsiteX27" fmla="*/ 249547 w 671748"/>
                <a:gd name="connsiteY27" fmla="*/ 3338286 h 4151086"/>
                <a:gd name="connsiteX28" fmla="*/ 176976 w 671748"/>
                <a:gd name="connsiteY28" fmla="*/ 3512457 h 4151086"/>
                <a:gd name="connsiteX29" fmla="*/ 147947 w 671748"/>
                <a:gd name="connsiteY29" fmla="*/ 3614057 h 4151086"/>
                <a:gd name="connsiteX30" fmla="*/ 104404 w 671748"/>
                <a:gd name="connsiteY30" fmla="*/ 3744686 h 4151086"/>
                <a:gd name="connsiteX31" fmla="*/ 75376 w 671748"/>
                <a:gd name="connsiteY31" fmla="*/ 3875314 h 4151086"/>
                <a:gd name="connsiteX32" fmla="*/ 60861 w 671748"/>
                <a:gd name="connsiteY32" fmla="*/ 3962400 h 4151086"/>
                <a:gd name="connsiteX33" fmla="*/ 60861 w 671748"/>
                <a:gd name="connsiteY33" fmla="*/ 4151086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71748" h="4151086">
                  <a:moveTo>
                    <a:pt x="307604" y="0"/>
                  </a:moveTo>
                  <a:cubicBezTo>
                    <a:pt x="255772" y="20733"/>
                    <a:pt x="224431" y="30940"/>
                    <a:pt x="176976" y="58057"/>
                  </a:cubicBezTo>
                  <a:cubicBezTo>
                    <a:pt x="161830" y="66712"/>
                    <a:pt x="146471" y="75497"/>
                    <a:pt x="133433" y="87086"/>
                  </a:cubicBezTo>
                  <a:cubicBezTo>
                    <a:pt x="102750" y="114360"/>
                    <a:pt x="46347" y="174172"/>
                    <a:pt x="46347" y="174172"/>
                  </a:cubicBezTo>
                  <a:lnTo>
                    <a:pt x="17318" y="261257"/>
                  </a:lnTo>
                  <a:lnTo>
                    <a:pt x="2804" y="304800"/>
                  </a:lnTo>
                  <a:cubicBezTo>
                    <a:pt x="15579" y="585847"/>
                    <a:pt x="-36701" y="550344"/>
                    <a:pt x="60861" y="696686"/>
                  </a:cubicBezTo>
                  <a:cubicBezTo>
                    <a:pt x="74279" y="716814"/>
                    <a:pt x="89890" y="735391"/>
                    <a:pt x="104404" y="754743"/>
                  </a:cubicBezTo>
                  <a:cubicBezTo>
                    <a:pt x="109242" y="769257"/>
                    <a:pt x="112076" y="784602"/>
                    <a:pt x="118918" y="798286"/>
                  </a:cubicBezTo>
                  <a:cubicBezTo>
                    <a:pt x="150744" y="861938"/>
                    <a:pt x="273507" y="973917"/>
                    <a:pt x="293090" y="986972"/>
                  </a:cubicBezTo>
                  <a:cubicBezTo>
                    <a:pt x="307604" y="996648"/>
                    <a:pt x="323232" y="1004833"/>
                    <a:pt x="336633" y="1016000"/>
                  </a:cubicBezTo>
                  <a:cubicBezTo>
                    <a:pt x="371104" y="1044726"/>
                    <a:pt x="414104" y="1098937"/>
                    <a:pt x="438233" y="1132114"/>
                  </a:cubicBezTo>
                  <a:cubicBezTo>
                    <a:pt x="531324" y="1260114"/>
                    <a:pt x="464844" y="1175056"/>
                    <a:pt x="539833" y="1306286"/>
                  </a:cubicBezTo>
                  <a:cubicBezTo>
                    <a:pt x="562478" y="1345915"/>
                    <a:pt x="612404" y="1422400"/>
                    <a:pt x="612404" y="1422400"/>
                  </a:cubicBezTo>
                  <a:cubicBezTo>
                    <a:pt x="622080" y="1456267"/>
                    <a:pt x="636452" y="1489132"/>
                    <a:pt x="641433" y="1524000"/>
                  </a:cubicBezTo>
                  <a:cubicBezTo>
                    <a:pt x="654841" y="1617856"/>
                    <a:pt x="669183" y="2044873"/>
                    <a:pt x="670461" y="2075543"/>
                  </a:cubicBezTo>
                  <a:cubicBezTo>
                    <a:pt x="662938" y="2278665"/>
                    <a:pt x="695383" y="2394763"/>
                    <a:pt x="626918" y="2554514"/>
                  </a:cubicBezTo>
                  <a:cubicBezTo>
                    <a:pt x="609872" y="2594289"/>
                    <a:pt x="588213" y="2631924"/>
                    <a:pt x="568861" y="2670629"/>
                  </a:cubicBezTo>
                  <a:cubicBezTo>
                    <a:pt x="564023" y="2689981"/>
                    <a:pt x="562205" y="2710351"/>
                    <a:pt x="554347" y="2728686"/>
                  </a:cubicBezTo>
                  <a:cubicBezTo>
                    <a:pt x="547475" y="2744720"/>
                    <a:pt x="531443" y="2755896"/>
                    <a:pt x="525318" y="2772229"/>
                  </a:cubicBezTo>
                  <a:cubicBezTo>
                    <a:pt x="516656" y="2795328"/>
                    <a:pt x="521836" y="2822735"/>
                    <a:pt x="510804" y="2844800"/>
                  </a:cubicBezTo>
                  <a:cubicBezTo>
                    <a:pt x="496950" y="2872509"/>
                    <a:pt x="469931" y="2891596"/>
                    <a:pt x="452747" y="2917372"/>
                  </a:cubicBezTo>
                  <a:cubicBezTo>
                    <a:pt x="440745" y="2935375"/>
                    <a:pt x="433394" y="2956077"/>
                    <a:pt x="423718" y="2975429"/>
                  </a:cubicBezTo>
                  <a:cubicBezTo>
                    <a:pt x="418880" y="2994781"/>
                    <a:pt x="417062" y="3015151"/>
                    <a:pt x="409204" y="3033486"/>
                  </a:cubicBezTo>
                  <a:cubicBezTo>
                    <a:pt x="402333" y="3049520"/>
                    <a:pt x="388831" y="3061883"/>
                    <a:pt x="380176" y="3077029"/>
                  </a:cubicBezTo>
                  <a:cubicBezTo>
                    <a:pt x="369441" y="3095815"/>
                    <a:pt x="361882" y="3116300"/>
                    <a:pt x="351147" y="3135086"/>
                  </a:cubicBezTo>
                  <a:cubicBezTo>
                    <a:pt x="323154" y="3184073"/>
                    <a:pt x="264061" y="3280229"/>
                    <a:pt x="264061" y="3280229"/>
                  </a:cubicBezTo>
                  <a:cubicBezTo>
                    <a:pt x="259223" y="3299581"/>
                    <a:pt x="256551" y="3319608"/>
                    <a:pt x="249547" y="3338286"/>
                  </a:cubicBezTo>
                  <a:cubicBezTo>
                    <a:pt x="227463" y="3397177"/>
                    <a:pt x="194255" y="3451982"/>
                    <a:pt x="176976" y="3512457"/>
                  </a:cubicBezTo>
                  <a:cubicBezTo>
                    <a:pt x="167300" y="3546324"/>
                    <a:pt x="158453" y="3580438"/>
                    <a:pt x="147947" y="3614057"/>
                  </a:cubicBezTo>
                  <a:cubicBezTo>
                    <a:pt x="134257" y="3657866"/>
                    <a:pt x="115536" y="3700158"/>
                    <a:pt x="104404" y="3744686"/>
                  </a:cubicBezTo>
                  <a:cubicBezTo>
                    <a:pt x="88872" y="3806814"/>
                    <a:pt x="87661" y="3807746"/>
                    <a:pt x="75376" y="3875314"/>
                  </a:cubicBezTo>
                  <a:cubicBezTo>
                    <a:pt x="70111" y="3904268"/>
                    <a:pt x="62408" y="3933012"/>
                    <a:pt x="60861" y="3962400"/>
                  </a:cubicBezTo>
                  <a:cubicBezTo>
                    <a:pt x="57555" y="4025208"/>
                    <a:pt x="60861" y="4088191"/>
                    <a:pt x="60861" y="41510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E1F06E54-5540-1A4A-1C27-01C05A03F459}"/>
                </a:ext>
              </a:extLst>
            </p:cNvPr>
            <p:cNvSpPr/>
            <p:nvPr/>
          </p:nvSpPr>
          <p:spPr>
            <a:xfrm rot="538442">
              <a:off x="5588004" y="4602075"/>
              <a:ext cx="343564" cy="62943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55D55C86-0A4E-AFDC-2AB9-15CD88609AD8}"/>
                </a:ext>
              </a:extLst>
            </p:cNvPr>
            <p:cNvCxnSpPr>
              <a:stCxn id="14" idx="0"/>
            </p:cNvCxnSpPr>
            <p:nvPr/>
          </p:nvCxnSpPr>
          <p:spPr>
            <a:xfrm flipH="1" flipV="1">
              <a:off x="5759786" y="1392420"/>
              <a:ext cx="49092" cy="3213507"/>
            </a:xfrm>
            <a:prstGeom prst="straightConnector1">
              <a:avLst/>
            </a:prstGeom>
            <a:ln w="22225">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0C85F0F9-0116-3F84-3DE8-696380932D26}"/>
                </a:ext>
              </a:extLst>
            </p:cNvPr>
            <p:cNvCxnSpPr>
              <a:cxnSpLocks/>
              <a:stCxn id="14" idx="0"/>
            </p:cNvCxnSpPr>
            <p:nvPr/>
          </p:nvCxnSpPr>
          <p:spPr>
            <a:xfrm flipH="1" flipV="1">
              <a:off x="5676900" y="3533775"/>
              <a:ext cx="131978" cy="1072152"/>
            </a:xfrm>
            <a:prstGeom prst="straightConnector1">
              <a:avLst/>
            </a:prstGeom>
            <a:ln w="22225">
              <a:solidFill>
                <a:srgbClr val="B3DE69"/>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89713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Can we just choose any disparity we find?</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2" name="Group 1">
            <a:extLst>
              <a:ext uri="{FF2B5EF4-FFF2-40B4-BE49-F238E27FC236}">
                <a16:creationId xmlns:a16="http://schemas.microsoft.com/office/drawing/2014/main" id="{9759BB21-E231-2330-5C9D-35BDA882FF63}"/>
              </a:ext>
            </a:extLst>
          </p:cNvPr>
          <p:cNvGrpSpPr/>
          <p:nvPr/>
        </p:nvGrpSpPr>
        <p:grpSpPr>
          <a:xfrm>
            <a:off x="1054962" y="1301338"/>
            <a:ext cx="1843308" cy="4690822"/>
            <a:chOff x="4760689" y="1392420"/>
            <a:chExt cx="1843308" cy="4690822"/>
          </a:xfrm>
        </p:grpSpPr>
        <p:sp>
          <p:nvSpPr>
            <p:cNvPr id="11" name="Freeform: Shape 10">
              <a:extLst>
                <a:ext uri="{FF2B5EF4-FFF2-40B4-BE49-F238E27FC236}">
                  <a16:creationId xmlns:a16="http://schemas.microsoft.com/office/drawing/2014/main" id="{33C4055E-DDDB-6DB7-6A79-4AC37341359F}"/>
                </a:ext>
              </a:extLst>
            </p:cNvPr>
            <p:cNvSpPr>
              <a:spLocks noChangeAspect="1"/>
            </p:cNvSpPr>
            <p:nvPr/>
          </p:nvSpPr>
          <p:spPr>
            <a:xfrm>
              <a:off x="4760689" y="1392420"/>
              <a:ext cx="918215" cy="4687733"/>
            </a:xfrm>
            <a:custGeom>
              <a:avLst/>
              <a:gdLst>
                <a:gd name="connsiteX0" fmla="*/ 174171 w 827314"/>
                <a:gd name="connsiteY0" fmla="*/ 4223657 h 4223657"/>
                <a:gd name="connsiteX1" fmla="*/ 174171 w 827314"/>
                <a:gd name="connsiteY1" fmla="*/ 3439886 h 4223657"/>
                <a:gd name="connsiteX2" fmla="*/ 203200 w 827314"/>
                <a:gd name="connsiteY2" fmla="*/ 3280229 h 4223657"/>
                <a:gd name="connsiteX3" fmla="*/ 246743 w 827314"/>
                <a:gd name="connsiteY3" fmla="*/ 3193143 h 4223657"/>
                <a:gd name="connsiteX4" fmla="*/ 290285 w 827314"/>
                <a:gd name="connsiteY4" fmla="*/ 3091543 h 4223657"/>
                <a:gd name="connsiteX5" fmla="*/ 348343 w 827314"/>
                <a:gd name="connsiteY5" fmla="*/ 3018971 h 4223657"/>
                <a:gd name="connsiteX6" fmla="*/ 406400 w 827314"/>
                <a:gd name="connsiteY6" fmla="*/ 2931886 h 4223657"/>
                <a:gd name="connsiteX7" fmla="*/ 508000 w 827314"/>
                <a:gd name="connsiteY7" fmla="*/ 2801257 h 4223657"/>
                <a:gd name="connsiteX8" fmla="*/ 696685 w 827314"/>
                <a:gd name="connsiteY8" fmla="*/ 2554514 h 4223657"/>
                <a:gd name="connsiteX9" fmla="*/ 769257 w 827314"/>
                <a:gd name="connsiteY9" fmla="*/ 2380343 h 4223657"/>
                <a:gd name="connsiteX10" fmla="*/ 827314 w 827314"/>
                <a:gd name="connsiteY10" fmla="*/ 2148114 h 4223657"/>
                <a:gd name="connsiteX11" fmla="*/ 812800 w 827314"/>
                <a:gd name="connsiteY11" fmla="*/ 1901371 h 4223657"/>
                <a:gd name="connsiteX12" fmla="*/ 798285 w 827314"/>
                <a:gd name="connsiteY12" fmla="*/ 1843314 h 4223657"/>
                <a:gd name="connsiteX13" fmla="*/ 682171 w 827314"/>
                <a:gd name="connsiteY13" fmla="*/ 1640114 h 4223657"/>
                <a:gd name="connsiteX14" fmla="*/ 537028 w 827314"/>
                <a:gd name="connsiteY14" fmla="*/ 1480457 h 4223657"/>
                <a:gd name="connsiteX15" fmla="*/ 304800 w 827314"/>
                <a:gd name="connsiteY15" fmla="*/ 1306286 h 4223657"/>
                <a:gd name="connsiteX16" fmla="*/ 145143 w 827314"/>
                <a:gd name="connsiteY16" fmla="*/ 1088571 h 4223657"/>
                <a:gd name="connsiteX17" fmla="*/ 87085 w 827314"/>
                <a:gd name="connsiteY17" fmla="*/ 972457 h 4223657"/>
                <a:gd name="connsiteX18" fmla="*/ 14514 w 827314"/>
                <a:gd name="connsiteY18" fmla="*/ 856343 h 4223657"/>
                <a:gd name="connsiteX19" fmla="*/ 0 w 827314"/>
                <a:gd name="connsiteY19" fmla="*/ 812800 h 4223657"/>
                <a:gd name="connsiteX20" fmla="*/ 58057 w 827314"/>
                <a:gd name="connsiteY20" fmla="*/ 580571 h 4223657"/>
                <a:gd name="connsiteX21" fmla="*/ 101600 w 827314"/>
                <a:gd name="connsiteY21" fmla="*/ 537029 h 4223657"/>
                <a:gd name="connsiteX22" fmla="*/ 188685 w 827314"/>
                <a:gd name="connsiteY22" fmla="*/ 435429 h 4223657"/>
                <a:gd name="connsiteX23" fmla="*/ 232228 w 827314"/>
                <a:gd name="connsiteY23" fmla="*/ 406400 h 4223657"/>
                <a:gd name="connsiteX24" fmla="*/ 304800 w 827314"/>
                <a:gd name="connsiteY24" fmla="*/ 333829 h 4223657"/>
                <a:gd name="connsiteX25" fmla="*/ 493485 w 827314"/>
                <a:gd name="connsiteY25" fmla="*/ 217714 h 4223657"/>
                <a:gd name="connsiteX26" fmla="*/ 638628 w 827314"/>
                <a:gd name="connsiteY26" fmla="*/ 145143 h 4223657"/>
                <a:gd name="connsiteX27" fmla="*/ 711200 w 827314"/>
                <a:gd name="connsiteY27" fmla="*/ 87086 h 4223657"/>
                <a:gd name="connsiteX28" fmla="*/ 827314 w 827314"/>
                <a:gd name="connsiteY28" fmla="*/ 0 h 422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14" h="4223657">
                  <a:moveTo>
                    <a:pt x="174171" y="4223657"/>
                  </a:moveTo>
                  <a:cubicBezTo>
                    <a:pt x="114150" y="3923546"/>
                    <a:pt x="149597" y="4127967"/>
                    <a:pt x="174171" y="3439886"/>
                  </a:cubicBezTo>
                  <a:cubicBezTo>
                    <a:pt x="174929" y="3418658"/>
                    <a:pt x="190053" y="3313095"/>
                    <a:pt x="203200" y="3280229"/>
                  </a:cubicBezTo>
                  <a:cubicBezTo>
                    <a:pt x="215254" y="3250095"/>
                    <a:pt x="233143" y="3222611"/>
                    <a:pt x="246743" y="3193143"/>
                  </a:cubicBezTo>
                  <a:cubicBezTo>
                    <a:pt x="262183" y="3159689"/>
                    <a:pt x="271720" y="3123370"/>
                    <a:pt x="290285" y="3091543"/>
                  </a:cubicBezTo>
                  <a:cubicBezTo>
                    <a:pt x="305895" y="3064784"/>
                    <a:pt x="330122" y="3044025"/>
                    <a:pt x="348343" y="3018971"/>
                  </a:cubicBezTo>
                  <a:cubicBezTo>
                    <a:pt x="368863" y="2990756"/>
                    <a:pt x="384066" y="2958688"/>
                    <a:pt x="406400" y="2931886"/>
                  </a:cubicBezTo>
                  <a:cubicBezTo>
                    <a:pt x="625486" y="2668980"/>
                    <a:pt x="395528" y="2951221"/>
                    <a:pt x="508000" y="2801257"/>
                  </a:cubicBezTo>
                  <a:cubicBezTo>
                    <a:pt x="570124" y="2718425"/>
                    <a:pt x="656862" y="2650089"/>
                    <a:pt x="696685" y="2554514"/>
                  </a:cubicBezTo>
                  <a:cubicBezTo>
                    <a:pt x="720876" y="2496457"/>
                    <a:pt x="747763" y="2439451"/>
                    <a:pt x="769257" y="2380343"/>
                  </a:cubicBezTo>
                  <a:cubicBezTo>
                    <a:pt x="811923" y="2263011"/>
                    <a:pt x="809934" y="2252398"/>
                    <a:pt x="827314" y="2148114"/>
                  </a:cubicBezTo>
                  <a:cubicBezTo>
                    <a:pt x="822476" y="2065866"/>
                    <a:pt x="820611" y="1983390"/>
                    <a:pt x="812800" y="1901371"/>
                  </a:cubicBezTo>
                  <a:cubicBezTo>
                    <a:pt x="810909" y="1881513"/>
                    <a:pt x="805102" y="1862061"/>
                    <a:pt x="798285" y="1843314"/>
                  </a:cubicBezTo>
                  <a:cubicBezTo>
                    <a:pt x="759891" y="1737729"/>
                    <a:pt x="751827" y="1732988"/>
                    <a:pt x="682171" y="1640114"/>
                  </a:cubicBezTo>
                  <a:cubicBezTo>
                    <a:pt x="641470" y="1585846"/>
                    <a:pt x="589035" y="1522713"/>
                    <a:pt x="537028" y="1480457"/>
                  </a:cubicBezTo>
                  <a:cubicBezTo>
                    <a:pt x="478868" y="1433202"/>
                    <a:pt x="361792" y="1368028"/>
                    <a:pt x="304800" y="1306286"/>
                  </a:cubicBezTo>
                  <a:cubicBezTo>
                    <a:pt x="299919" y="1300998"/>
                    <a:pt x="153639" y="1105562"/>
                    <a:pt x="145143" y="1088571"/>
                  </a:cubicBezTo>
                  <a:cubicBezTo>
                    <a:pt x="125790" y="1049866"/>
                    <a:pt x="107601" y="1010558"/>
                    <a:pt x="87085" y="972457"/>
                  </a:cubicBezTo>
                  <a:cubicBezTo>
                    <a:pt x="62572" y="926933"/>
                    <a:pt x="41875" y="897384"/>
                    <a:pt x="14514" y="856343"/>
                  </a:cubicBezTo>
                  <a:cubicBezTo>
                    <a:pt x="9676" y="841829"/>
                    <a:pt x="0" y="828099"/>
                    <a:pt x="0" y="812800"/>
                  </a:cubicBezTo>
                  <a:cubicBezTo>
                    <a:pt x="0" y="710884"/>
                    <a:pt x="4613" y="660736"/>
                    <a:pt x="58057" y="580571"/>
                  </a:cubicBezTo>
                  <a:cubicBezTo>
                    <a:pt x="69443" y="563492"/>
                    <a:pt x="88242" y="552614"/>
                    <a:pt x="101600" y="537029"/>
                  </a:cubicBezTo>
                  <a:cubicBezTo>
                    <a:pt x="149653" y="480967"/>
                    <a:pt x="134660" y="480450"/>
                    <a:pt x="188685" y="435429"/>
                  </a:cubicBezTo>
                  <a:cubicBezTo>
                    <a:pt x="202086" y="424262"/>
                    <a:pt x="219100" y="417887"/>
                    <a:pt x="232228" y="406400"/>
                  </a:cubicBezTo>
                  <a:cubicBezTo>
                    <a:pt x="257974" y="383872"/>
                    <a:pt x="277066" y="353859"/>
                    <a:pt x="304800" y="333829"/>
                  </a:cubicBezTo>
                  <a:cubicBezTo>
                    <a:pt x="364669" y="290590"/>
                    <a:pt x="430159" y="255710"/>
                    <a:pt x="493485" y="217714"/>
                  </a:cubicBezTo>
                  <a:cubicBezTo>
                    <a:pt x="596058" y="156170"/>
                    <a:pt x="562909" y="170382"/>
                    <a:pt x="638628" y="145143"/>
                  </a:cubicBezTo>
                  <a:cubicBezTo>
                    <a:pt x="662819" y="125791"/>
                    <a:pt x="686146" y="105307"/>
                    <a:pt x="711200" y="87086"/>
                  </a:cubicBezTo>
                  <a:cubicBezTo>
                    <a:pt x="831552" y="-442"/>
                    <a:pt x="765033" y="62281"/>
                    <a:pt x="827314"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F6396D48-1F54-154E-2315-038E78D3F8A0}"/>
                </a:ext>
              </a:extLst>
            </p:cNvPr>
            <p:cNvSpPr>
              <a:spLocks noChangeAspect="1"/>
            </p:cNvSpPr>
            <p:nvPr/>
          </p:nvSpPr>
          <p:spPr>
            <a:xfrm>
              <a:off x="5882784" y="1626486"/>
              <a:ext cx="721213" cy="4456756"/>
            </a:xfrm>
            <a:custGeom>
              <a:avLst/>
              <a:gdLst>
                <a:gd name="connsiteX0" fmla="*/ 307604 w 671748"/>
                <a:gd name="connsiteY0" fmla="*/ 0 h 4151086"/>
                <a:gd name="connsiteX1" fmla="*/ 176976 w 671748"/>
                <a:gd name="connsiteY1" fmla="*/ 58057 h 4151086"/>
                <a:gd name="connsiteX2" fmla="*/ 133433 w 671748"/>
                <a:gd name="connsiteY2" fmla="*/ 87086 h 4151086"/>
                <a:gd name="connsiteX3" fmla="*/ 46347 w 671748"/>
                <a:gd name="connsiteY3" fmla="*/ 174172 h 4151086"/>
                <a:gd name="connsiteX4" fmla="*/ 17318 w 671748"/>
                <a:gd name="connsiteY4" fmla="*/ 261257 h 4151086"/>
                <a:gd name="connsiteX5" fmla="*/ 2804 w 671748"/>
                <a:gd name="connsiteY5" fmla="*/ 304800 h 4151086"/>
                <a:gd name="connsiteX6" fmla="*/ 60861 w 671748"/>
                <a:gd name="connsiteY6" fmla="*/ 696686 h 4151086"/>
                <a:gd name="connsiteX7" fmla="*/ 104404 w 671748"/>
                <a:gd name="connsiteY7" fmla="*/ 754743 h 4151086"/>
                <a:gd name="connsiteX8" fmla="*/ 118918 w 671748"/>
                <a:gd name="connsiteY8" fmla="*/ 798286 h 4151086"/>
                <a:gd name="connsiteX9" fmla="*/ 293090 w 671748"/>
                <a:gd name="connsiteY9" fmla="*/ 986972 h 4151086"/>
                <a:gd name="connsiteX10" fmla="*/ 336633 w 671748"/>
                <a:gd name="connsiteY10" fmla="*/ 1016000 h 4151086"/>
                <a:gd name="connsiteX11" fmla="*/ 438233 w 671748"/>
                <a:gd name="connsiteY11" fmla="*/ 1132114 h 4151086"/>
                <a:gd name="connsiteX12" fmla="*/ 539833 w 671748"/>
                <a:gd name="connsiteY12" fmla="*/ 1306286 h 4151086"/>
                <a:gd name="connsiteX13" fmla="*/ 612404 w 671748"/>
                <a:gd name="connsiteY13" fmla="*/ 1422400 h 4151086"/>
                <a:gd name="connsiteX14" fmla="*/ 641433 w 671748"/>
                <a:gd name="connsiteY14" fmla="*/ 1524000 h 4151086"/>
                <a:gd name="connsiteX15" fmla="*/ 670461 w 671748"/>
                <a:gd name="connsiteY15" fmla="*/ 2075543 h 4151086"/>
                <a:gd name="connsiteX16" fmla="*/ 626918 w 671748"/>
                <a:gd name="connsiteY16" fmla="*/ 2554514 h 4151086"/>
                <a:gd name="connsiteX17" fmla="*/ 568861 w 671748"/>
                <a:gd name="connsiteY17" fmla="*/ 2670629 h 4151086"/>
                <a:gd name="connsiteX18" fmla="*/ 554347 w 671748"/>
                <a:gd name="connsiteY18" fmla="*/ 2728686 h 4151086"/>
                <a:gd name="connsiteX19" fmla="*/ 525318 w 671748"/>
                <a:gd name="connsiteY19" fmla="*/ 2772229 h 4151086"/>
                <a:gd name="connsiteX20" fmla="*/ 510804 w 671748"/>
                <a:gd name="connsiteY20" fmla="*/ 2844800 h 4151086"/>
                <a:gd name="connsiteX21" fmla="*/ 452747 w 671748"/>
                <a:gd name="connsiteY21" fmla="*/ 2917372 h 4151086"/>
                <a:gd name="connsiteX22" fmla="*/ 423718 w 671748"/>
                <a:gd name="connsiteY22" fmla="*/ 2975429 h 4151086"/>
                <a:gd name="connsiteX23" fmla="*/ 409204 w 671748"/>
                <a:gd name="connsiteY23" fmla="*/ 3033486 h 4151086"/>
                <a:gd name="connsiteX24" fmla="*/ 380176 w 671748"/>
                <a:gd name="connsiteY24" fmla="*/ 3077029 h 4151086"/>
                <a:gd name="connsiteX25" fmla="*/ 351147 w 671748"/>
                <a:gd name="connsiteY25" fmla="*/ 3135086 h 4151086"/>
                <a:gd name="connsiteX26" fmla="*/ 264061 w 671748"/>
                <a:gd name="connsiteY26" fmla="*/ 3280229 h 4151086"/>
                <a:gd name="connsiteX27" fmla="*/ 249547 w 671748"/>
                <a:gd name="connsiteY27" fmla="*/ 3338286 h 4151086"/>
                <a:gd name="connsiteX28" fmla="*/ 176976 w 671748"/>
                <a:gd name="connsiteY28" fmla="*/ 3512457 h 4151086"/>
                <a:gd name="connsiteX29" fmla="*/ 147947 w 671748"/>
                <a:gd name="connsiteY29" fmla="*/ 3614057 h 4151086"/>
                <a:gd name="connsiteX30" fmla="*/ 104404 w 671748"/>
                <a:gd name="connsiteY30" fmla="*/ 3744686 h 4151086"/>
                <a:gd name="connsiteX31" fmla="*/ 75376 w 671748"/>
                <a:gd name="connsiteY31" fmla="*/ 3875314 h 4151086"/>
                <a:gd name="connsiteX32" fmla="*/ 60861 w 671748"/>
                <a:gd name="connsiteY32" fmla="*/ 3962400 h 4151086"/>
                <a:gd name="connsiteX33" fmla="*/ 60861 w 671748"/>
                <a:gd name="connsiteY33" fmla="*/ 4151086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71748" h="4151086">
                  <a:moveTo>
                    <a:pt x="307604" y="0"/>
                  </a:moveTo>
                  <a:cubicBezTo>
                    <a:pt x="255772" y="20733"/>
                    <a:pt x="224431" y="30940"/>
                    <a:pt x="176976" y="58057"/>
                  </a:cubicBezTo>
                  <a:cubicBezTo>
                    <a:pt x="161830" y="66712"/>
                    <a:pt x="146471" y="75497"/>
                    <a:pt x="133433" y="87086"/>
                  </a:cubicBezTo>
                  <a:cubicBezTo>
                    <a:pt x="102750" y="114360"/>
                    <a:pt x="46347" y="174172"/>
                    <a:pt x="46347" y="174172"/>
                  </a:cubicBezTo>
                  <a:lnTo>
                    <a:pt x="17318" y="261257"/>
                  </a:lnTo>
                  <a:lnTo>
                    <a:pt x="2804" y="304800"/>
                  </a:lnTo>
                  <a:cubicBezTo>
                    <a:pt x="15579" y="585847"/>
                    <a:pt x="-36701" y="550344"/>
                    <a:pt x="60861" y="696686"/>
                  </a:cubicBezTo>
                  <a:cubicBezTo>
                    <a:pt x="74279" y="716814"/>
                    <a:pt x="89890" y="735391"/>
                    <a:pt x="104404" y="754743"/>
                  </a:cubicBezTo>
                  <a:cubicBezTo>
                    <a:pt x="109242" y="769257"/>
                    <a:pt x="112076" y="784602"/>
                    <a:pt x="118918" y="798286"/>
                  </a:cubicBezTo>
                  <a:cubicBezTo>
                    <a:pt x="150744" y="861938"/>
                    <a:pt x="273507" y="973917"/>
                    <a:pt x="293090" y="986972"/>
                  </a:cubicBezTo>
                  <a:cubicBezTo>
                    <a:pt x="307604" y="996648"/>
                    <a:pt x="323232" y="1004833"/>
                    <a:pt x="336633" y="1016000"/>
                  </a:cubicBezTo>
                  <a:cubicBezTo>
                    <a:pt x="371104" y="1044726"/>
                    <a:pt x="414104" y="1098937"/>
                    <a:pt x="438233" y="1132114"/>
                  </a:cubicBezTo>
                  <a:cubicBezTo>
                    <a:pt x="531324" y="1260114"/>
                    <a:pt x="464844" y="1175056"/>
                    <a:pt x="539833" y="1306286"/>
                  </a:cubicBezTo>
                  <a:cubicBezTo>
                    <a:pt x="562478" y="1345915"/>
                    <a:pt x="612404" y="1422400"/>
                    <a:pt x="612404" y="1422400"/>
                  </a:cubicBezTo>
                  <a:cubicBezTo>
                    <a:pt x="622080" y="1456267"/>
                    <a:pt x="636452" y="1489132"/>
                    <a:pt x="641433" y="1524000"/>
                  </a:cubicBezTo>
                  <a:cubicBezTo>
                    <a:pt x="654841" y="1617856"/>
                    <a:pt x="669183" y="2044873"/>
                    <a:pt x="670461" y="2075543"/>
                  </a:cubicBezTo>
                  <a:cubicBezTo>
                    <a:pt x="662938" y="2278665"/>
                    <a:pt x="695383" y="2394763"/>
                    <a:pt x="626918" y="2554514"/>
                  </a:cubicBezTo>
                  <a:cubicBezTo>
                    <a:pt x="609872" y="2594289"/>
                    <a:pt x="588213" y="2631924"/>
                    <a:pt x="568861" y="2670629"/>
                  </a:cubicBezTo>
                  <a:cubicBezTo>
                    <a:pt x="564023" y="2689981"/>
                    <a:pt x="562205" y="2710351"/>
                    <a:pt x="554347" y="2728686"/>
                  </a:cubicBezTo>
                  <a:cubicBezTo>
                    <a:pt x="547475" y="2744720"/>
                    <a:pt x="531443" y="2755896"/>
                    <a:pt x="525318" y="2772229"/>
                  </a:cubicBezTo>
                  <a:cubicBezTo>
                    <a:pt x="516656" y="2795328"/>
                    <a:pt x="521836" y="2822735"/>
                    <a:pt x="510804" y="2844800"/>
                  </a:cubicBezTo>
                  <a:cubicBezTo>
                    <a:pt x="496950" y="2872509"/>
                    <a:pt x="469931" y="2891596"/>
                    <a:pt x="452747" y="2917372"/>
                  </a:cubicBezTo>
                  <a:cubicBezTo>
                    <a:pt x="440745" y="2935375"/>
                    <a:pt x="433394" y="2956077"/>
                    <a:pt x="423718" y="2975429"/>
                  </a:cubicBezTo>
                  <a:cubicBezTo>
                    <a:pt x="418880" y="2994781"/>
                    <a:pt x="417062" y="3015151"/>
                    <a:pt x="409204" y="3033486"/>
                  </a:cubicBezTo>
                  <a:cubicBezTo>
                    <a:pt x="402333" y="3049520"/>
                    <a:pt x="388831" y="3061883"/>
                    <a:pt x="380176" y="3077029"/>
                  </a:cubicBezTo>
                  <a:cubicBezTo>
                    <a:pt x="369441" y="3095815"/>
                    <a:pt x="361882" y="3116300"/>
                    <a:pt x="351147" y="3135086"/>
                  </a:cubicBezTo>
                  <a:cubicBezTo>
                    <a:pt x="323154" y="3184073"/>
                    <a:pt x="264061" y="3280229"/>
                    <a:pt x="264061" y="3280229"/>
                  </a:cubicBezTo>
                  <a:cubicBezTo>
                    <a:pt x="259223" y="3299581"/>
                    <a:pt x="256551" y="3319608"/>
                    <a:pt x="249547" y="3338286"/>
                  </a:cubicBezTo>
                  <a:cubicBezTo>
                    <a:pt x="227463" y="3397177"/>
                    <a:pt x="194255" y="3451982"/>
                    <a:pt x="176976" y="3512457"/>
                  </a:cubicBezTo>
                  <a:cubicBezTo>
                    <a:pt x="167300" y="3546324"/>
                    <a:pt x="158453" y="3580438"/>
                    <a:pt x="147947" y="3614057"/>
                  </a:cubicBezTo>
                  <a:cubicBezTo>
                    <a:pt x="134257" y="3657866"/>
                    <a:pt x="115536" y="3700158"/>
                    <a:pt x="104404" y="3744686"/>
                  </a:cubicBezTo>
                  <a:cubicBezTo>
                    <a:pt x="88872" y="3806814"/>
                    <a:pt x="87661" y="3807746"/>
                    <a:pt x="75376" y="3875314"/>
                  </a:cubicBezTo>
                  <a:cubicBezTo>
                    <a:pt x="70111" y="3904268"/>
                    <a:pt x="62408" y="3933012"/>
                    <a:pt x="60861" y="3962400"/>
                  </a:cubicBezTo>
                  <a:cubicBezTo>
                    <a:pt x="57555" y="4025208"/>
                    <a:pt x="60861" y="4088191"/>
                    <a:pt x="60861" y="41510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E1F06E54-5540-1A4A-1C27-01C05A03F459}"/>
                </a:ext>
              </a:extLst>
            </p:cNvPr>
            <p:cNvSpPr/>
            <p:nvPr/>
          </p:nvSpPr>
          <p:spPr>
            <a:xfrm rot="538442">
              <a:off x="5588004" y="4602075"/>
              <a:ext cx="343564" cy="62943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55D55C86-0A4E-AFDC-2AB9-15CD88609AD8}"/>
                </a:ext>
              </a:extLst>
            </p:cNvPr>
            <p:cNvCxnSpPr>
              <a:stCxn id="14" idx="0"/>
            </p:cNvCxnSpPr>
            <p:nvPr/>
          </p:nvCxnSpPr>
          <p:spPr>
            <a:xfrm flipH="1" flipV="1">
              <a:off x="5759786" y="1392420"/>
              <a:ext cx="49092" cy="3213507"/>
            </a:xfrm>
            <a:prstGeom prst="straightConnector1">
              <a:avLst/>
            </a:prstGeom>
            <a:ln w="22225">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0C85F0F9-0116-3F84-3DE8-696380932D26}"/>
                </a:ext>
              </a:extLst>
            </p:cNvPr>
            <p:cNvCxnSpPr>
              <a:cxnSpLocks/>
              <a:stCxn id="14" idx="0"/>
            </p:cNvCxnSpPr>
            <p:nvPr/>
          </p:nvCxnSpPr>
          <p:spPr>
            <a:xfrm flipH="1" flipV="1">
              <a:off x="5676900" y="3533775"/>
              <a:ext cx="131978" cy="1072152"/>
            </a:xfrm>
            <a:prstGeom prst="straightConnector1">
              <a:avLst/>
            </a:prstGeom>
            <a:ln w="22225">
              <a:solidFill>
                <a:srgbClr val="B3DE69"/>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7BE73620-F8F3-3B83-324C-B8304B0B8635}"/>
              </a:ext>
            </a:extLst>
          </p:cNvPr>
          <p:cNvGrpSpPr/>
          <p:nvPr/>
        </p:nvGrpSpPr>
        <p:grpSpPr>
          <a:xfrm>
            <a:off x="5954163" y="1822247"/>
            <a:ext cx="248286" cy="3213507"/>
            <a:chOff x="5929260" y="2182226"/>
            <a:chExt cx="248286" cy="3213507"/>
          </a:xfrm>
        </p:grpSpPr>
        <p:cxnSp>
          <p:nvCxnSpPr>
            <p:cNvPr id="10" name="Straight Arrow Connector 9">
              <a:extLst>
                <a:ext uri="{FF2B5EF4-FFF2-40B4-BE49-F238E27FC236}">
                  <a16:creationId xmlns:a16="http://schemas.microsoft.com/office/drawing/2014/main" id="{7E1E2BE2-F6EB-FC1D-D2DB-964D0ABADB39}"/>
                </a:ext>
              </a:extLst>
            </p:cNvPr>
            <p:cNvCxnSpPr>
              <a:cxnSpLocks/>
            </p:cNvCxnSpPr>
            <p:nvPr/>
          </p:nvCxnSpPr>
          <p:spPr>
            <a:xfrm flipH="1" flipV="1">
              <a:off x="5929260" y="4323581"/>
              <a:ext cx="0" cy="1072152"/>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80ED931-E04B-6056-EA4E-6502188D8759}"/>
                </a:ext>
              </a:extLst>
            </p:cNvPr>
            <p:cNvCxnSpPr/>
            <p:nvPr/>
          </p:nvCxnSpPr>
          <p:spPr>
            <a:xfrm flipH="1" flipV="1">
              <a:off x="6177546" y="2182226"/>
              <a:ext cx="0" cy="3213507"/>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64365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A43FE2A-7AEE-F437-FBFE-42F52B79A130}"/>
              </a:ext>
            </a:extLst>
          </p:cNvPr>
          <p:cNvSpPr>
            <a:spLocks noGrp="1"/>
          </p:cNvSpPr>
          <p:nvPr>
            <p:ph type="title"/>
          </p:nvPr>
        </p:nvSpPr>
        <p:spPr>
          <a:xfrm>
            <a:off x="1143000" y="872935"/>
            <a:ext cx="9905999" cy="1360898"/>
          </a:xfrm>
        </p:spPr>
        <p:txBody>
          <a:bodyPr/>
          <a:lstStyle/>
          <a:p>
            <a:r>
              <a:rPr lang="en-US" dirty="0"/>
              <a:t>What is it?</a:t>
            </a:r>
          </a:p>
        </p:txBody>
      </p:sp>
      <p:sp>
        <p:nvSpPr>
          <p:cNvPr id="7" name="Content Placeholder 2">
            <a:extLst>
              <a:ext uri="{FF2B5EF4-FFF2-40B4-BE49-F238E27FC236}">
                <a16:creationId xmlns:a16="http://schemas.microsoft.com/office/drawing/2014/main" id="{6D911064-6362-6552-0006-21B080E77CFE}"/>
              </a:ext>
            </a:extLst>
          </p:cNvPr>
          <p:cNvSpPr>
            <a:spLocks noGrp="1"/>
          </p:cNvSpPr>
          <p:nvPr>
            <p:ph idx="1"/>
          </p:nvPr>
        </p:nvSpPr>
        <p:spPr>
          <a:xfrm>
            <a:off x="1143000" y="2332026"/>
            <a:ext cx="9905999" cy="3567118"/>
          </a:xfrm>
        </p:spPr>
        <p:txBody>
          <a:bodyPr>
            <a:normAutofit/>
          </a:bodyPr>
          <a:lstStyle/>
          <a:p>
            <a:pPr>
              <a:buFont typeface="Wingdings" panose="05000000000000000000" pitchFamily="2" charset="2"/>
              <a:buChar char="Ø"/>
            </a:pPr>
            <a:r>
              <a:rPr lang="en-US" sz="2800" dirty="0"/>
              <a:t>Reactive</a:t>
            </a:r>
          </a:p>
          <a:p>
            <a:pPr>
              <a:buFont typeface="Wingdings" panose="05000000000000000000" pitchFamily="2" charset="2"/>
              <a:buChar char="Ø"/>
            </a:pPr>
            <a:r>
              <a:rPr lang="en-US" sz="2800" dirty="0"/>
              <a:t>Consists of 2 main steps:</a:t>
            </a:r>
          </a:p>
          <a:p>
            <a:pPr marL="514350" lvl="1" indent="-285750">
              <a:buFont typeface="Arial" panose="020B0604020202020204" pitchFamily="34" charset="0"/>
              <a:buChar char="•"/>
            </a:pPr>
            <a:r>
              <a:rPr lang="en-US" sz="2400" i="0" dirty="0"/>
              <a:t>Find the longest safely traversable distance</a:t>
            </a:r>
          </a:p>
          <a:p>
            <a:pPr marL="514350" lvl="1" indent="-285750">
              <a:buFont typeface="Arial" panose="020B0604020202020204" pitchFamily="34" charset="0"/>
              <a:buChar char="•"/>
            </a:pPr>
            <a:r>
              <a:rPr lang="en-US" sz="2400" i="0" dirty="0"/>
              <a:t>Follow that line</a:t>
            </a:r>
          </a:p>
        </p:txBody>
      </p:sp>
    </p:spTree>
    <p:extLst>
      <p:ext uri="{BB962C8B-B14F-4D97-AF65-F5344CB8AC3E}">
        <p14:creationId xmlns:p14="http://schemas.microsoft.com/office/powerpoint/2010/main" val="10028923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Can we just choose any disparity we find?</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2" name="Group 1">
            <a:extLst>
              <a:ext uri="{FF2B5EF4-FFF2-40B4-BE49-F238E27FC236}">
                <a16:creationId xmlns:a16="http://schemas.microsoft.com/office/drawing/2014/main" id="{9759BB21-E231-2330-5C9D-35BDA882FF63}"/>
              </a:ext>
            </a:extLst>
          </p:cNvPr>
          <p:cNvGrpSpPr/>
          <p:nvPr/>
        </p:nvGrpSpPr>
        <p:grpSpPr>
          <a:xfrm>
            <a:off x="1054962" y="1301338"/>
            <a:ext cx="1843308" cy="4690822"/>
            <a:chOff x="4760689" y="1392420"/>
            <a:chExt cx="1843308" cy="4690822"/>
          </a:xfrm>
        </p:grpSpPr>
        <p:sp>
          <p:nvSpPr>
            <p:cNvPr id="11" name="Freeform: Shape 10">
              <a:extLst>
                <a:ext uri="{FF2B5EF4-FFF2-40B4-BE49-F238E27FC236}">
                  <a16:creationId xmlns:a16="http://schemas.microsoft.com/office/drawing/2014/main" id="{33C4055E-DDDB-6DB7-6A79-4AC37341359F}"/>
                </a:ext>
              </a:extLst>
            </p:cNvPr>
            <p:cNvSpPr>
              <a:spLocks noChangeAspect="1"/>
            </p:cNvSpPr>
            <p:nvPr/>
          </p:nvSpPr>
          <p:spPr>
            <a:xfrm>
              <a:off x="4760689" y="1392420"/>
              <a:ext cx="918215" cy="4687733"/>
            </a:xfrm>
            <a:custGeom>
              <a:avLst/>
              <a:gdLst>
                <a:gd name="connsiteX0" fmla="*/ 174171 w 827314"/>
                <a:gd name="connsiteY0" fmla="*/ 4223657 h 4223657"/>
                <a:gd name="connsiteX1" fmla="*/ 174171 w 827314"/>
                <a:gd name="connsiteY1" fmla="*/ 3439886 h 4223657"/>
                <a:gd name="connsiteX2" fmla="*/ 203200 w 827314"/>
                <a:gd name="connsiteY2" fmla="*/ 3280229 h 4223657"/>
                <a:gd name="connsiteX3" fmla="*/ 246743 w 827314"/>
                <a:gd name="connsiteY3" fmla="*/ 3193143 h 4223657"/>
                <a:gd name="connsiteX4" fmla="*/ 290285 w 827314"/>
                <a:gd name="connsiteY4" fmla="*/ 3091543 h 4223657"/>
                <a:gd name="connsiteX5" fmla="*/ 348343 w 827314"/>
                <a:gd name="connsiteY5" fmla="*/ 3018971 h 4223657"/>
                <a:gd name="connsiteX6" fmla="*/ 406400 w 827314"/>
                <a:gd name="connsiteY6" fmla="*/ 2931886 h 4223657"/>
                <a:gd name="connsiteX7" fmla="*/ 508000 w 827314"/>
                <a:gd name="connsiteY7" fmla="*/ 2801257 h 4223657"/>
                <a:gd name="connsiteX8" fmla="*/ 696685 w 827314"/>
                <a:gd name="connsiteY8" fmla="*/ 2554514 h 4223657"/>
                <a:gd name="connsiteX9" fmla="*/ 769257 w 827314"/>
                <a:gd name="connsiteY9" fmla="*/ 2380343 h 4223657"/>
                <a:gd name="connsiteX10" fmla="*/ 827314 w 827314"/>
                <a:gd name="connsiteY10" fmla="*/ 2148114 h 4223657"/>
                <a:gd name="connsiteX11" fmla="*/ 812800 w 827314"/>
                <a:gd name="connsiteY11" fmla="*/ 1901371 h 4223657"/>
                <a:gd name="connsiteX12" fmla="*/ 798285 w 827314"/>
                <a:gd name="connsiteY12" fmla="*/ 1843314 h 4223657"/>
                <a:gd name="connsiteX13" fmla="*/ 682171 w 827314"/>
                <a:gd name="connsiteY13" fmla="*/ 1640114 h 4223657"/>
                <a:gd name="connsiteX14" fmla="*/ 537028 w 827314"/>
                <a:gd name="connsiteY14" fmla="*/ 1480457 h 4223657"/>
                <a:gd name="connsiteX15" fmla="*/ 304800 w 827314"/>
                <a:gd name="connsiteY15" fmla="*/ 1306286 h 4223657"/>
                <a:gd name="connsiteX16" fmla="*/ 145143 w 827314"/>
                <a:gd name="connsiteY16" fmla="*/ 1088571 h 4223657"/>
                <a:gd name="connsiteX17" fmla="*/ 87085 w 827314"/>
                <a:gd name="connsiteY17" fmla="*/ 972457 h 4223657"/>
                <a:gd name="connsiteX18" fmla="*/ 14514 w 827314"/>
                <a:gd name="connsiteY18" fmla="*/ 856343 h 4223657"/>
                <a:gd name="connsiteX19" fmla="*/ 0 w 827314"/>
                <a:gd name="connsiteY19" fmla="*/ 812800 h 4223657"/>
                <a:gd name="connsiteX20" fmla="*/ 58057 w 827314"/>
                <a:gd name="connsiteY20" fmla="*/ 580571 h 4223657"/>
                <a:gd name="connsiteX21" fmla="*/ 101600 w 827314"/>
                <a:gd name="connsiteY21" fmla="*/ 537029 h 4223657"/>
                <a:gd name="connsiteX22" fmla="*/ 188685 w 827314"/>
                <a:gd name="connsiteY22" fmla="*/ 435429 h 4223657"/>
                <a:gd name="connsiteX23" fmla="*/ 232228 w 827314"/>
                <a:gd name="connsiteY23" fmla="*/ 406400 h 4223657"/>
                <a:gd name="connsiteX24" fmla="*/ 304800 w 827314"/>
                <a:gd name="connsiteY24" fmla="*/ 333829 h 4223657"/>
                <a:gd name="connsiteX25" fmla="*/ 493485 w 827314"/>
                <a:gd name="connsiteY25" fmla="*/ 217714 h 4223657"/>
                <a:gd name="connsiteX26" fmla="*/ 638628 w 827314"/>
                <a:gd name="connsiteY26" fmla="*/ 145143 h 4223657"/>
                <a:gd name="connsiteX27" fmla="*/ 711200 w 827314"/>
                <a:gd name="connsiteY27" fmla="*/ 87086 h 4223657"/>
                <a:gd name="connsiteX28" fmla="*/ 827314 w 827314"/>
                <a:gd name="connsiteY28" fmla="*/ 0 h 422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14" h="4223657">
                  <a:moveTo>
                    <a:pt x="174171" y="4223657"/>
                  </a:moveTo>
                  <a:cubicBezTo>
                    <a:pt x="114150" y="3923546"/>
                    <a:pt x="149597" y="4127967"/>
                    <a:pt x="174171" y="3439886"/>
                  </a:cubicBezTo>
                  <a:cubicBezTo>
                    <a:pt x="174929" y="3418658"/>
                    <a:pt x="190053" y="3313095"/>
                    <a:pt x="203200" y="3280229"/>
                  </a:cubicBezTo>
                  <a:cubicBezTo>
                    <a:pt x="215254" y="3250095"/>
                    <a:pt x="233143" y="3222611"/>
                    <a:pt x="246743" y="3193143"/>
                  </a:cubicBezTo>
                  <a:cubicBezTo>
                    <a:pt x="262183" y="3159689"/>
                    <a:pt x="271720" y="3123370"/>
                    <a:pt x="290285" y="3091543"/>
                  </a:cubicBezTo>
                  <a:cubicBezTo>
                    <a:pt x="305895" y="3064784"/>
                    <a:pt x="330122" y="3044025"/>
                    <a:pt x="348343" y="3018971"/>
                  </a:cubicBezTo>
                  <a:cubicBezTo>
                    <a:pt x="368863" y="2990756"/>
                    <a:pt x="384066" y="2958688"/>
                    <a:pt x="406400" y="2931886"/>
                  </a:cubicBezTo>
                  <a:cubicBezTo>
                    <a:pt x="625486" y="2668980"/>
                    <a:pt x="395528" y="2951221"/>
                    <a:pt x="508000" y="2801257"/>
                  </a:cubicBezTo>
                  <a:cubicBezTo>
                    <a:pt x="570124" y="2718425"/>
                    <a:pt x="656862" y="2650089"/>
                    <a:pt x="696685" y="2554514"/>
                  </a:cubicBezTo>
                  <a:cubicBezTo>
                    <a:pt x="720876" y="2496457"/>
                    <a:pt x="747763" y="2439451"/>
                    <a:pt x="769257" y="2380343"/>
                  </a:cubicBezTo>
                  <a:cubicBezTo>
                    <a:pt x="811923" y="2263011"/>
                    <a:pt x="809934" y="2252398"/>
                    <a:pt x="827314" y="2148114"/>
                  </a:cubicBezTo>
                  <a:cubicBezTo>
                    <a:pt x="822476" y="2065866"/>
                    <a:pt x="820611" y="1983390"/>
                    <a:pt x="812800" y="1901371"/>
                  </a:cubicBezTo>
                  <a:cubicBezTo>
                    <a:pt x="810909" y="1881513"/>
                    <a:pt x="805102" y="1862061"/>
                    <a:pt x="798285" y="1843314"/>
                  </a:cubicBezTo>
                  <a:cubicBezTo>
                    <a:pt x="759891" y="1737729"/>
                    <a:pt x="751827" y="1732988"/>
                    <a:pt x="682171" y="1640114"/>
                  </a:cubicBezTo>
                  <a:cubicBezTo>
                    <a:pt x="641470" y="1585846"/>
                    <a:pt x="589035" y="1522713"/>
                    <a:pt x="537028" y="1480457"/>
                  </a:cubicBezTo>
                  <a:cubicBezTo>
                    <a:pt x="478868" y="1433202"/>
                    <a:pt x="361792" y="1368028"/>
                    <a:pt x="304800" y="1306286"/>
                  </a:cubicBezTo>
                  <a:cubicBezTo>
                    <a:pt x="299919" y="1300998"/>
                    <a:pt x="153639" y="1105562"/>
                    <a:pt x="145143" y="1088571"/>
                  </a:cubicBezTo>
                  <a:cubicBezTo>
                    <a:pt x="125790" y="1049866"/>
                    <a:pt x="107601" y="1010558"/>
                    <a:pt x="87085" y="972457"/>
                  </a:cubicBezTo>
                  <a:cubicBezTo>
                    <a:pt x="62572" y="926933"/>
                    <a:pt x="41875" y="897384"/>
                    <a:pt x="14514" y="856343"/>
                  </a:cubicBezTo>
                  <a:cubicBezTo>
                    <a:pt x="9676" y="841829"/>
                    <a:pt x="0" y="828099"/>
                    <a:pt x="0" y="812800"/>
                  </a:cubicBezTo>
                  <a:cubicBezTo>
                    <a:pt x="0" y="710884"/>
                    <a:pt x="4613" y="660736"/>
                    <a:pt x="58057" y="580571"/>
                  </a:cubicBezTo>
                  <a:cubicBezTo>
                    <a:pt x="69443" y="563492"/>
                    <a:pt x="88242" y="552614"/>
                    <a:pt x="101600" y="537029"/>
                  </a:cubicBezTo>
                  <a:cubicBezTo>
                    <a:pt x="149653" y="480967"/>
                    <a:pt x="134660" y="480450"/>
                    <a:pt x="188685" y="435429"/>
                  </a:cubicBezTo>
                  <a:cubicBezTo>
                    <a:pt x="202086" y="424262"/>
                    <a:pt x="219100" y="417887"/>
                    <a:pt x="232228" y="406400"/>
                  </a:cubicBezTo>
                  <a:cubicBezTo>
                    <a:pt x="257974" y="383872"/>
                    <a:pt x="277066" y="353859"/>
                    <a:pt x="304800" y="333829"/>
                  </a:cubicBezTo>
                  <a:cubicBezTo>
                    <a:pt x="364669" y="290590"/>
                    <a:pt x="430159" y="255710"/>
                    <a:pt x="493485" y="217714"/>
                  </a:cubicBezTo>
                  <a:cubicBezTo>
                    <a:pt x="596058" y="156170"/>
                    <a:pt x="562909" y="170382"/>
                    <a:pt x="638628" y="145143"/>
                  </a:cubicBezTo>
                  <a:cubicBezTo>
                    <a:pt x="662819" y="125791"/>
                    <a:pt x="686146" y="105307"/>
                    <a:pt x="711200" y="87086"/>
                  </a:cubicBezTo>
                  <a:cubicBezTo>
                    <a:pt x="831552" y="-442"/>
                    <a:pt x="765033" y="62281"/>
                    <a:pt x="827314"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F6396D48-1F54-154E-2315-038E78D3F8A0}"/>
                </a:ext>
              </a:extLst>
            </p:cNvPr>
            <p:cNvSpPr>
              <a:spLocks noChangeAspect="1"/>
            </p:cNvSpPr>
            <p:nvPr/>
          </p:nvSpPr>
          <p:spPr>
            <a:xfrm>
              <a:off x="5882784" y="1626486"/>
              <a:ext cx="721213" cy="4456756"/>
            </a:xfrm>
            <a:custGeom>
              <a:avLst/>
              <a:gdLst>
                <a:gd name="connsiteX0" fmla="*/ 307604 w 671748"/>
                <a:gd name="connsiteY0" fmla="*/ 0 h 4151086"/>
                <a:gd name="connsiteX1" fmla="*/ 176976 w 671748"/>
                <a:gd name="connsiteY1" fmla="*/ 58057 h 4151086"/>
                <a:gd name="connsiteX2" fmla="*/ 133433 w 671748"/>
                <a:gd name="connsiteY2" fmla="*/ 87086 h 4151086"/>
                <a:gd name="connsiteX3" fmla="*/ 46347 w 671748"/>
                <a:gd name="connsiteY3" fmla="*/ 174172 h 4151086"/>
                <a:gd name="connsiteX4" fmla="*/ 17318 w 671748"/>
                <a:gd name="connsiteY4" fmla="*/ 261257 h 4151086"/>
                <a:gd name="connsiteX5" fmla="*/ 2804 w 671748"/>
                <a:gd name="connsiteY5" fmla="*/ 304800 h 4151086"/>
                <a:gd name="connsiteX6" fmla="*/ 60861 w 671748"/>
                <a:gd name="connsiteY6" fmla="*/ 696686 h 4151086"/>
                <a:gd name="connsiteX7" fmla="*/ 104404 w 671748"/>
                <a:gd name="connsiteY7" fmla="*/ 754743 h 4151086"/>
                <a:gd name="connsiteX8" fmla="*/ 118918 w 671748"/>
                <a:gd name="connsiteY8" fmla="*/ 798286 h 4151086"/>
                <a:gd name="connsiteX9" fmla="*/ 293090 w 671748"/>
                <a:gd name="connsiteY9" fmla="*/ 986972 h 4151086"/>
                <a:gd name="connsiteX10" fmla="*/ 336633 w 671748"/>
                <a:gd name="connsiteY10" fmla="*/ 1016000 h 4151086"/>
                <a:gd name="connsiteX11" fmla="*/ 438233 w 671748"/>
                <a:gd name="connsiteY11" fmla="*/ 1132114 h 4151086"/>
                <a:gd name="connsiteX12" fmla="*/ 539833 w 671748"/>
                <a:gd name="connsiteY12" fmla="*/ 1306286 h 4151086"/>
                <a:gd name="connsiteX13" fmla="*/ 612404 w 671748"/>
                <a:gd name="connsiteY13" fmla="*/ 1422400 h 4151086"/>
                <a:gd name="connsiteX14" fmla="*/ 641433 w 671748"/>
                <a:gd name="connsiteY14" fmla="*/ 1524000 h 4151086"/>
                <a:gd name="connsiteX15" fmla="*/ 670461 w 671748"/>
                <a:gd name="connsiteY15" fmla="*/ 2075543 h 4151086"/>
                <a:gd name="connsiteX16" fmla="*/ 626918 w 671748"/>
                <a:gd name="connsiteY16" fmla="*/ 2554514 h 4151086"/>
                <a:gd name="connsiteX17" fmla="*/ 568861 w 671748"/>
                <a:gd name="connsiteY17" fmla="*/ 2670629 h 4151086"/>
                <a:gd name="connsiteX18" fmla="*/ 554347 w 671748"/>
                <a:gd name="connsiteY18" fmla="*/ 2728686 h 4151086"/>
                <a:gd name="connsiteX19" fmla="*/ 525318 w 671748"/>
                <a:gd name="connsiteY19" fmla="*/ 2772229 h 4151086"/>
                <a:gd name="connsiteX20" fmla="*/ 510804 w 671748"/>
                <a:gd name="connsiteY20" fmla="*/ 2844800 h 4151086"/>
                <a:gd name="connsiteX21" fmla="*/ 452747 w 671748"/>
                <a:gd name="connsiteY21" fmla="*/ 2917372 h 4151086"/>
                <a:gd name="connsiteX22" fmla="*/ 423718 w 671748"/>
                <a:gd name="connsiteY22" fmla="*/ 2975429 h 4151086"/>
                <a:gd name="connsiteX23" fmla="*/ 409204 w 671748"/>
                <a:gd name="connsiteY23" fmla="*/ 3033486 h 4151086"/>
                <a:gd name="connsiteX24" fmla="*/ 380176 w 671748"/>
                <a:gd name="connsiteY24" fmla="*/ 3077029 h 4151086"/>
                <a:gd name="connsiteX25" fmla="*/ 351147 w 671748"/>
                <a:gd name="connsiteY25" fmla="*/ 3135086 h 4151086"/>
                <a:gd name="connsiteX26" fmla="*/ 264061 w 671748"/>
                <a:gd name="connsiteY26" fmla="*/ 3280229 h 4151086"/>
                <a:gd name="connsiteX27" fmla="*/ 249547 w 671748"/>
                <a:gd name="connsiteY27" fmla="*/ 3338286 h 4151086"/>
                <a:gd name="connsiteX28" fmla="*/ 176976 w 671748"/>
                <a:gd name="connsiteY28" fmla="*/ 3512457 h 4151086"/>
                <a:gd name="connsiteX29" fmla="*/ 147947 w 671748"/>
                <a:gd name="connsiteY29" fmla="*/ 3614057 h 4151086"/>
                <a:gd name="connsiteX30" fmla="*/ 104404 w 671748"/>
                <a:gd name="connsiteY30" fmla="*/ 3744686 h 4151086"/>
                <a:gd name="connsiteX31" fmla="*/ 75376 w 671748"/>
                <a:gd name="connsiteY31" fmla="*/ 3875314 h 4151086"/>
                <a:gd name="connsiteX32" fmla="*/ 60861 w 671748"/>
                <a:gd name="connsiteY32" fmla="*/ 3962400 h 4151086"/>
                <a:gd name="connsiteX33" fmla="*/ 60861 w 671748"/>
                <a:gd name="connsiteY33" fmla="*/ 4151086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71748" h="4151086">
                  <a:moveTo>
                    <a:pt x="307604" y="0"/>
                  </a:moveTo>
                  <a:cubicBezTo>
                    <a:pt x="255772" y="20733"/>
                    <a:pt x="224431" y="30940"/>
                    <a:pt x="176976" y="58057"/>
                  </a:cubicBezTo>
                  <a:cubicBezTo>
                    <a:pt x="161830" y="66712"/>
                    <a:pt x="146471" y="75497"/>
                    <a:pt x="133433" y="87086"/>
                  </a:cubicBezTo>
                  <a:cubicBezTo>
                    <a:pt x="102750" y="114360"/>
                    <a:pt x="46347" y="174172"/>
                    <a:pt x="46347" y="174172"/>
                  </a:cubicBezTo>
                  <a:lnTo>
                    <a:pt x="17318" y="261257"/>
                  </a:lnTo>
                  <a:lnTo>
                    <a:pt x="2804" y="304800"/>
                  </a:lnTo>
                  <a:cubicBezTo>
                    <a:pt x="15579" y="585847"/>
                    <a:pt x="-36701" y="550344"/>
                    <a:pt x="60861" y="696686"/>
                  </a:cubicBezTo>
                  <a:cubicBezTo>
                    <a:pt x="74279" y="716814"/>
                    <a:pt x="89890" y="735391"/>
                    <a:pt x="104404" y="754743"/>
                  </a:cubicBezTo>
                  <a:cubicBezTo>
                    <a:pt x="109242" y="769257"/>
                    <a:pt x="112076" y="784602"/>
                    <a:pt x="118918" y="798286"/>
                  </a:cubicBezTo>
                  <a:cubicBezTo>
                    <a:pt x="150744" y="861938"/>
                    <a:pt x="273507" y="973917"/>
                    <a:pt x="293090" y="986972"/>
                  </a:cubicBezTo>
                  <a:cubicBezTo>
                    <a:pt x="307604" y="996648"/>
                    <a:pt x="323232" y="1004833"/>
                    <a:pt x="336633" y="1016000"/>
                  </a:cubicBezTo>
                  <a:cubicBezTo>
                    <a:pt x="371104" y="1044726"/>
                    <a:pt x="414104" y="1098937"/>
                    <a:pt x="438233" y="1132114"/>
                  </a:cubicBezTo>
                  <a:cubicBezTo>
                    <a:pt x="531324" y="1260114"/>
                    <a:pt x="464844" y="1175056"/>
                    <a:pt x="539833" y="1306286"/>
                  </a:cubicBezTo>
                  <a:cubicBezTo>
                    <a:pt x="562478" y="1345915"/>
                    <a:pt x="612404" y="1422400"/>
                    <a:pt x="612404" y="1422400"/>
                  </a:cubicBezTo>
                  <a:cubicBezTo>
                    <a:pt x="622080" y="1456267"/>
                    <a:pt x="636452" y="1489132"/>
                    <a:pt x="641433" y="1524000"/>
                  </a:cubicBezTo>
                  <a:cubicBezTo>
                    <a:pt x="654841" y="1617856"/>
                    <a:pt x="669183" y="2044873"/>
                    <a:pt x="670461" y="2075543"/>
                  </a:cubicBezTo>
                  <a:cubicBezTo>
                    <a:pt x="662938" y="2278665"/>
                    <a:pt x="695383" y="2394763"/>
                    <a:pt x="626918" y="2554514"/>
                  </a:cubicBezTo>
                  <a:cubicBezTo>
                    <a:pt x="609872" y="2594289"/>
                    <a:pt x="588213" y="2631924"/>
                    <a:pt x="568861" y="2670629"/>
                  </a:cubicBezTo>
                  <a:cubicBezTo>
                    <a:pt x="564023" y="2689981"/>
                    <a:pt x="562205" y="2710351"/>
                    <a:pt x="554347" y="2728686"/>
                  </a:cubicBezTo>
                  <a:cubicBezTo>
                    <a:pt x="547475" y="2744720"/>
                    <a:pt x="531443" y="2755896"/>
                    <a:pt x="525318" y="2772229"/>
                  </a:cubicBezTo>
                  <a:cubicBezTo>
                    <a:pt x="516656" y="2795328"/>
                    <a:pt x="521836" y="2822735"/>
                    <a:pt x="510804" y="2844800"/>
                  </a:cubicBezTo>
                  <a:cubicBezTo>
                    <a:pt x="496950" y="2872509"/>
                    <a:pt x="469931" y="2891596"/>
                    <a:pt x="452747" y="2917372"/>
                  </a:cubicBezTo>
                  <a:cubicBezTo>
                    <a:pt x="440745" y="2935375"/>
                    <a:pt x="433394" y="2956077"/>
                    <a:pt x="423718" y="2975429"/>
                  </a:cubicBezTo>
                  <a:cubicBezTo>
                    <a:pt x="418880" y="2994781"/>
                    <a:pt x="417062" y="3015151"/>
                    <a:pt x="409204" y="3033486"/>
                  </a:cubicBezTo>
                  <a:cubicBezTo>
                    <a:pt x="402333" y="3049520"/>
                    <a:pt x="388831" y="3061883"/>
                    <a:pt x="380176" y="3077029"/>
                  </a:cubicBezTo>
                  <a:cubicBezTo>
                    <a:pt x="369441" y="3095815"/>
                    <a:pt x="361882" y="3116300"/>
                    <a:pt x="351147" y="3135086"/>
                  </a:cubicBezTo>
                  <a:cubicBezTo>
                    <a:pt x="323154" y="3184073"/>
                    <a:pt x="264061" y="3280229"/>
                    <a:pt x="264061" y="3280229"/>
                  </a:cubicBezTo>
                  <a:cubicBezTo>
                    <a:pt x="259223" y="3299581"/>
                    <a:pt x="256551" y="3319608"/>
                    <a:pt x="249547" y="3338286"/>
                  </a:cubicBezTo>
                  <a:cubicBezTo>
                    <a:pt x="227463" y="3397177"/>
                    <a:pt x="194255" y="3451982"/>
                    <a:pt x="176976" y="3512457"/>
                  </a:cubicBezTo>
                  <a:cubicBezTo>
                    <a:pt x="167300" y="3546324"/>
                    <a:pt x="158453" y="3580438"/>
                    <a:pt x="147947" y="3614057"/>
                  </a:cubicBezTo>
                  <a:cubicBezTo>
                    <a:pt x="134257" y="3657866"/>
                    <a:pt x="115536" y="3700158"/>
                    <a:pt x="104404" y="3744686"/>
                  </a:cubicBezTo>
                  <a:cubicBezTo>
                    <a:pt x="88872" y="3806814"/>
                    <a:pt x="87661" y="3807746"/>
                    <a:pt x="75376" y="3875314"/>
                  </a:cubicBezTo>
                  <a:cubicBezTo>
                    <a:pt x="70111" y="3904268"/>
                    <a:pt x="62408" y="3933012"/>
                    <a:pt x="60861" y="3962400"/>
                  </a:cubicBezTo>
                  <a:cubicBezTo>
                    <a:pt x="57555" y="4025208"/>
                    <a:pt x="60861" y="4088191"/>
                    <a:pt x="60861" y="41510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E1F06E54-5540-1A4A-1C27-01C05A03F459}"/>
                </a:ext>
              </a:extLst>
            </p:cNvPr>
            <p:cNvSpPr/>
            <p:nvPr/>
          </p:nvSpPr>
          <p:spPr>
            <a:xfrm rot="538442">
              <a:off x="5588004" y="4602075"/>
              <a:ext cx="343564" cy="62943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55D55C86-0A4E-AFDC-2AB9-15CD88609AD8}"/>
                </a:ext>
              </a:extLst>
            </p:cNvPr>
            <p:cNvCxnSpPr>
              <a:stCxn id="14" idx="0"/>
            </p:cNvCxnSpPr>
            <p:nvPr/>
          </p:nvCxnSpPr>
          <p:spPr>
            <a:xfrm flipH="1" flipV="1">
              <a:off x="5759786" y="1392420"/>
              <a:ext cx="49092" cy="3213507"/>
            </a:xfrm>
            <a:prstGeom prst="straightConnector1">
              <a:avLst/>
            </a:prstGeom>
            <a:ln w="22225">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0C85F0F9-0116-3F84-3DE8-696380932D26}"/>
                </a:ext>
              </a:extLst>
            </p:cNvPr>
            <p:cNvCxnSpPr>
              <a:cxnSpLocks/>
              <a:stCxn id="14" idx="0"/>
            </p:cNvCxnSpPr>
            <p:nvPr/>
          </p:nvCxnSpPr>
          <p:spPr>
            <a:xfrm flipH="1" flipV="1">
              <a:off x="5676900" y="3533775"/>
              <a:ext cx="131978" cy="1072152"/>
            </a:xfrm>
            <a:prstGeom prst="straightConnector1">
              <a:avLst/>
            </a:prstGeom>
            <a:ln w="22225">
              <a:solidFill>
                <a:srgbClr val="B3DE69"/>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7BE73620-F8F3-3B83-324C-B8304B0B8635}"/>
              </a:ext>
            </a:extLst>
          </p:cNvPr>
          <p:cNvGrpSpPr/>
          <p:nvPr/>
        </p:nvGrpSpPr>
        <p:grpSpPr>
          <a:xfrm>
            <a:off x="4552114" y="1822245"/>
            <a:ext cx="3087766" cy="3213509"/>
            <a:chOff x="4527211" y="2182224"/>
            <a:chExt cx="3087766" cy="3213509"/>
          </a:xfrm>
        </p:grpSpPr>
        <p:cxnSp>
          <p:nvCxnSpPr>
            <p:cNvPr id="10" name="Straight Arrow Connector 9">
              <a:extLst>
                <a:ext uri="{FF2B5EF4-FFF2-40B4-BE49-F238E27FC236}">
                  <a16:creationId xmlns:a16="http://schemas.microsoft.com/office/drawing/2014/main" id="{7E1E2BE2-F6EB-FC1D-D2DB-964D0ABADB39}"/>
                </a:ext>
              </a:extLst>
            </p:cNvPr>
            <p:cNvCxnSpPr>
              <a:cxnSpLocks/>
            </p:cNvCxnSpPr>
            <p:nvPr/>
          </p:nvCxnSpPr>
          <p:spPr>
            <a:xfrm flipH="1" flipV="1">
              <a:off x="5929260" y="4323581"/>
              <a:ext cx="0" cy="1072152"/>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80ED931-E04B-6056-EA4E-6502188D8759}"/>
                </a:ext>
              </a:extLst>
            </p:cNvPr>
            <p:cNvCxnSpPr/>
            <p:nvPr/>
          </p:nvCxnSpPr>
          <p:spPr>
            <a:xfrm flipH="1" flipV="1">
              <a:off x="6177546" y="2182226"/>
              <a:ext cx="0" cy="3213507"/>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F1B59A72-D41D-4270-9680-173A5189D51A}"/>
                </a:ext>
              </a:extLst>
            </p:cNvPr>
            <p:cNvCxnSpPr/>
            <p:nvPr/>
          </p:nvCxnSpPr>
          <p:spPr>
            <a:xfrm flipV="1">
              <a:off x="5929260" y="2182226"/>
              <a:ext cx="0" cy="2139696"/>
            </a:xfrm>
            <a:prstGeom prst="straightConnector1">
              <a:avLst/>
            </a:prstGeom>
            <a:ln w="34925">
              <a:solidFill>
                <a:srgbClr val="F8B04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6" name="Left Brace 35">
              <a:extLst>
                <a:ext uri="{FF2B5EF4-FFF2-40B4-BE49-F238E27FC236}">
                  <a16:creationId xmlns:a16="http://schemas.microsoft.com/office/drawing/2014/main" id="{2BE1460A-4C75-7788-514F-56C29DF519D8}"/>
                </a:ext>
              </a:extLst>
            </p:cNvPr>
            <p:cNvSpPr/>
            <p:nvPr/>
          </p:nvSpPr>
          <p:spPr>
            <a:xfrm>
              <a:off x="5459357" y="2182225"/>
              <a:ext cx="295492" cy="2139695"/>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 name="Left Brace 36">
              <a:extLst>
                <a:ext uri="{FF2B5EF4-FFF2-40B4-BE49-F238E27FC236}">
                  <a16:creationId xmlns:a16="http://schemas.microsoft.com/office/drawing/2014/main" id="{68EE8612-EBCA-633F-8E7D-2F50BDA63215}"/>
                </a:ext>
              </a:extLst>
            </p:cNvPr>
            <p:cNvSpPr/>
            <p:nvPr/>
          </p:nvSpPr>
          <p:spPr>
            <a:xfrm>
              <a:off x="5456794" y="4321920"/>
              <a:ext cx="295492" cy="107381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Left Brace 37">
              <a:extLst>
                <a:ext uri="{FF2B5EF4-FFF2-40B4-BE49-F238E27FC236}">
                  <a16:creationId xmlns:a16="http://schemas.microsoft.com/office/drawing/2014/main" id="{67391C56-E91D-B0FA-24B9-93ADCDF94F5C}"/>
                </a:ext>
              </a:extLst>
            </p:cNvPr>
            <p:cNvSpPr/>
            <p:nvPr/>
          </p:nvSpPr>
          <p:spPr>
            <a:xfrm flipH="1">
              <a:off x="6351958" y="2182224"/>
              <a:ext cx="295492" cy="3213507"/>
            </a:xfrm>
            <a:prstGeom prst="leftBrace">
              <a:avLst>
                <a:gd name="adj1" fmla="val 8333"/>
                <a:gd name="adj2" fmla="val 50237"/>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Content Placeholder 2">
              <a:extLst>
                <a:ext uri="{FF2B5EF4-FFF2-40B4-BE49-F238E27FC236}">
                  <a16:creationId xmlns:a16="http://schemas.microsoft.com/office/drawing/2014/main" id="{02B4A681-C320-A41C-E523-1DD50BF66898}"/>
                </a:ext>
              </a:extLst>
            </p:cNvPr>
            <p:cNvSpPr txBox="1">
              <a:spLocks/>
            </p:cNvSpPr>
            <p:nvPr/>
          </p:nvSpPr>
          <p:spPr>
            <a:xfrm>
              <a:off x="6525317" y="3462740"/>
              <a:ext cx="1089660"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solidFill>
                    <a:srgbClr val="FA8174"/>
                  </a:solidFill>
                </a:rPr>
                <a:t>3.51</a:t>
              </a:r>
            </a:p>
          </p:txBody>
        </p:sp>
        <p:sp>
          <p:nvSpPr>
            <p:cNvPr id="40" name="Content Placeholder 2">
              <a:extLst>
                <a:ext uri="{FF2B5EF4-FFF2-40B4-BE49-F238E27FC236}">
                  <a16:creationId xmlns:a16="http://schemas.microsoft.com/office/drawing/2014/main" id="{EF3B07DF-9C38-D6E3-2B5C-262E5B025CAE}"/>
                </a:ext>
              </a:extLst>
            </p:cNvPr>
            <p:cNvSpPr txBox="1">
              <a:spLocks/>
            </p:cNvSpPr>
            <p:nvPr/>
          </p:nvSpPr>
          <p:spPr>
            <a:xfrm>
              <a:off x="4591315" y="4532589"/>
              <a:ext cx="1089660"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solidFill>
                    <a:srgbClr val="B3DE69"/>
                  </a:solidFill>
                </a:rPr>
                <a:t>1.17</a:t>
              </a:r>
            </a:p>
          </p:txBody>
        </p:sp>
        <p:sp>
          <p:nvSpPr>
            <p:cNvPr id="41" name="Content Placeholder 2">
              <a:extLst>
                <a:ext uri="{FF2B5EF4-FFF2-40B4-BE49-F238E27FC236}">
                  <a16:creationId xmlns:a16="http://schemas.microsoft.com/office/drawing/2014/main" id="{1780FCFD-5822-C382-AC7F-B823268FABAC}"/>
                </a:ext>
              </a:extLst>
            </p:cNvPr>
            <p:cNvSpPr txBox="1">
              <a:spLocks/>
            </p:cNvSpPr>
            <p:nvPr/>
          </p:nvSpPr>
          <p:spPr>
            <a:xfrm>
              <a:off x="4527211" y="2925592"/>
              <a:ext cx="1089660"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solidFill>
                    <a:srgbClr val="F8B044"/>
                  </a:solidFill>
                </a:rPr>
                <a:t>2.34</a:t>
              </a:r>
            </a:p>
          </p:txBody>
        </p:sp>
      </p:grpSp>
    </p:spTree>
    <p:extLst>
      <p:ext uri="{BB962C8B-B14F-4D97-AF65-F5344CB8AC3E}">
        <p14:creationId xmlns:p14="http://schemas.microsoft.com/office/powerpoint/2010/main" val="1528951849"/>
      </p:ext>
    </p:extLst>
  </p:cSld>
  <p:clrMapOvr>
    <a:masterClrMapping/>
  </p:clrMapOvr>
  <p:transition spd="slow">
    <p:wipe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Can we just choose any disparity we find?</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13" name="Group 12">
            <a:extLst>
              <a:ext uri="{FF2B5EF4-FFF2-40B4-BE49-F238E27FC236}">
                <a16:creationId xmlns:a16="http://schemas.microsoft.com/office/drawing/2014/main" id="{23775565-D743-A5E4-2F2F-B31FDDBE94FD}"/>
              </a:ext>
            </a:extLst>
          </p:cNvPr>
          <p:cNvGrpSpPr/>
          <p:nvPr/>
        </p:nvGrpSpPr>
        <p:grpSpPr>
          <a:xfrm>
            <a:off x="4760689" y="1392420"/>
            <a:ext cx="1843308" cy="4690822"/>
            <a:chOff x="4760689" y="1392420"/>
            <a:chExt cx="1843308" cy="4690822"/>
          </a:xfrm>
        </p:grpSpPr>
        <p:sp>
          <p:nvSpPr>
            <p:cNvPr id="11" name="Freeform: Shape 10">
              <a:extLst>
                <a:ext uri="{FF2B5EF4-FFF2-40B4-BE49-F238E27FC236}">
                  <a16:creationId xmlns:a16="http://schemas.microsoft.com/office/drawing/2014/main" id="{33C4055E-DDDB-6DB7-6A79-4AC37341359F}"/>
                </a:ext>
              </a:extLst>
            </p:cNvPr>
            <p:cNvSpPr>
              <a:spLocks noChangeAspect="1"/>
            </p:cNvSpPr>
            <p:nvPr/>
          </p:nvSpPr>
          <p:spPr>
            <a:xfrm>
              <a:off x="4760689" y="1392420"/>
              <a:ext cx="918215" cy="4687733"/>
            </a:xfrm>
            <a:custGeom>
              <a:avLst/>
              <a:gdLst>
                <a:gd name="connsiteX0" fmla="*/ 174171 w 827314"/>
                <a:gd name="connsiteY0" fmla="*/ 4223657 h 4223657"/>
                <a:gd name="connsiteX1" fmla="*/ 174171 w 827314"/>
                <a:gd name="connsiteY1" fmla="*/ 3439886 h 4223657"/>
                <a:gd name="connsiteX2" fmla="*/ 203200 w 827314"/>
                <a:gd name="connsiteY2" fmla="*/ 3280229 h 4223657"/>
                <a:gd name="connsiteX3" fmla="*/ 246743 w 827314"/>
                <a:gd name="connsiteY3" fmla="*/ 3193143 h 4223657"/>
                <a:gd name="connsiteX4" fmla="*/ 290285 w 827314"/>
                <a:gd name="connsiteY4" fmla="*/ 3091543 h 4223657"/>
                <a:gd name="connsiteX5" fmla="*/ 348343 w 827314"/>
                <a:gd name="connsiteY5" fmla="*/ 3018971 h 4223657"/>
                <a:gd name="connsiteX6" fmla="*/ 406400 w 827314"/>
                <a:gd name="connsiteY6" fmla="*/ 2931886 h 4223657"/>
                <a:gd name="connsiteX7" fmla="*/ 508000 w 827314"/>
                <a:gd name="connsiteY7" fmla="*/ 2801257 h 4223657"/>
                <a:gd name="connsiteX8" fmla="*/ 696685 w 827314"/>
                <a:gd name="connsiteY8" fmla="*/ 2554514 h 4223657"/>
                <a:gd name="connsiteX9" fmla="*/ 769257 w 827314"/>
                <a:gd name="connsiteY9" fmla="*/ 2380343 h 4223657"/>
                <a:gd name="connsiteX10" fmla="*/ 827314 w 827314"/>
                <a:gd name="connsiteY10" fmla="*/ 2148114 h 4223657"/>
                <a:gd name="connsiteX11" fmla="*/ 812800 w 827314"/>
                <a:gd name="connsiteY11" fmla="*/ 1901371 h 4223657"/>
                <a:gd name="connsiteX12" fmla="*/ 798285 w 827314"/>
                <a:gd name="connsiteY12" fmla="*/ 1843314 h 4223657"/>
                <a:gd name="connsiteX13" fmla="*/ 682171 w 827314"/>
                <a:gd name="connsiteY13" fmla="*/ 1640114 h 4223657"/>
                <a:gd name="connsiteX14" fmla="*/ 537028 w 827314"/>
                <a:gd name="connsiteY14" fmla="*/ 1480457 h 4223657"/>
                <a:gd name="connsiteX15" fmla="*/ 304800 w 827314"/>
                <a:gd name="connsiteY15" fmla="*/ 1306286 h 4223657"/>
                <a:gd name="connsiteX16" fmla="*/ 145143 w 827314"/>
                <a:gd name="connsiteY16" fmla="*/ 1088571 h 4223657"/>
                <a:gd name="connsiteX17" fmla="*/ 87085 w 827314"/>
                <a:gd name="connsiteY17" fmla="*/ 972457 h 4223657"/>
                <a:gd name="connsiteX18" fmla="*/ 14514 w 827314"/>
                <a:gd name="connsiteY18" fmla="*/ 856343 h 4223657"/>
                <a:gd name="connsiteX19" fmla="*/ 0 w 827314"/>
                <a:gd name="connsiteY19" fmla="*/ 812800 h 4223657"/>
                <a:gd name="connsiteX20" fmla="*/ 58057 w 827314"/>
                <a:gd name="connsiteY20" fmla="*/ 580571 h 4223657"/>
                <a:gd name="connsiteX21" fmla="*/ 101600 w 827314"/>
                <a:gd name="connsiteY21" fmla="*/ 537029 h 4223657"/>
                <a:gd name="connsiteX22" fmla="*/ 188685 w 827314"/>
                <a:gd name="connsiteY22" fmla="*/ 435429 h 4223657"/>
                <a:gd name="connsiteX23" fmla="*/ 232228 w 827314"/>
                <a:gd name="connsiteY23" fmla="*/ 406400 h 4223657"/>
                <a:gd name="connsiteX24" fmla="*/ 304800 w 827314"/>
                <a:gd name="connsiteY24" fmla="*/ 333829 h 4223657"/>
                <a:gd name="connsiteX25" fmla="*/ 493485 w 827314"/>
                <a:gd name="connsiteY25" fmla="*/ 217714 h 4223657"/>
                <a:gd name="connsiteX26" fmla="*/ 638628 w 827314"/>
                <a:gd name="connsiteY26" fmla="*/ 145143 h 4223657"/>
                <a:gd name="connsiteX27" fmla="*/ 711200 w 827314"/>
                <a:gd name="connsiteY27" fmla="*/ 87086 h 4223657"/>
                <a:gd name="connsiteX28" fmla="*/ 827314 w 827314"/>
                <a:gd name="connsiteY28" fmla="*/ 0 h 422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14" h="4223657">
                  <a:moveTo>
                    <a:pt x="174171" y="4223657"/>
                  </a:moveTo>
                  <a:cubicBezTo>
                    <a:pt x="114150" y="3923546"/>
                    <a:pt x="149597" y="4127967"/>
                    <a:pt x="174171" y="3439886"/>
                  </a:cubicBezTo>
                  <a:cubicBezTo>
                    <a:pt x="174929" y="3418658"/>
                    <a:pt x="190053" y="3313095"/>
                    <a:pt x="203200" y="3280229"/>
                  </a:cubicBezTo>
                  <a:cubicBezTo>
                    <a:pt x="215254" y="3250095"/>
                    <a:pt x="233143" y="3222611"/>
                    <a:pt x="246743" y="3193143"/>
                  </a:cubicBezTo>
                  <a:cubicBezTo>
                    <a:pt x="262183" y="3159689"/>
                    <a:pt x="271720" y="3123370"/>
                    <a:pt x="290285" y="3091543"/>
                  </a:cubicBezTo>
                  <a:cubicBezTo>
                    <a:pt x="305895" y="3064784"/>
                    <a:pt x="330122" y="3044025"/>
                    <a:pt x="348343" y="3018971"/>
                  </a:cubicBezTo>
                  <a:cubicBezTo>
                    <a:pt x="368863" y="2990756"/>
                    <a:pt x="384066" y="2958688"/>
                    <a:pt x="406400" y="2931886"/>
                  </a:cubicBezTo>
                  <a:cubicBezTo>
                    <a:pt x="625486" y="2668980"/>
                    <a:pt x="395528" y="2951221"/>
                    <a:pt x="508000" y="2801257"/>
                  </a:cubicBezTo>
                  <a:cubicBezTo>
                    <a:pt x="570124" y="2718425"/>
                    <a:pt x="656862" y="2650089"/>
                    <a:pt x="696685" y="2554514"/>
                  </a:cubicBezTo>
                  <a:cubicBezTo>
                    <a:pt x="720876" y="2496457"/>
                    <a:pt x="747763" y="2439451"/>
                    <a:pt x="769257" y="2380343"/>
                  </a:cubicBezTo>
                  <a:cubicBezTo>
                    <a:pt x="811923" y="2263011"/>
                    <a:pt x="809934" y="2252398"/>
                    <a:pt x="827314" y="2148114"/>
                  </a:cubicBezTo>
                  <a:cubicBezTo>
                    <a:pt x="822476" y="2065866"/>
                    <a:pt x="820611" y="1983390"/>
                    <a:pt x="812800" y="1901371"/>
                  </a:cubicBezTo>
                  <a:cubicBezTo>
                    <a:pt x="810909" y="1881513"/>
                    <a:pt x="805102" y="1862061"/>
                    <a:pt x="798285" y="1843314"/>
                  </a:cubicBezTo>
                  <a:cubicBezTo>
                    <a:pt x="759891" y="1737729"/>
                    <a:pt x="751827" y="1732988"/>
                    <a:pt x="682171" y="1640114"/>
                  </a:cubicBezTo>
                  <a:cubicBezTo>
                    <a:pt x="641470" y="1585846"/>
                    <a:pt x="589035" y="1522713"/>
                    <a:pt x="537028" y="1480457"/>
                  </a:cubicBezTo>
                  <a:cubicBezTo>
                    <a:pt x="478868" y="1433202"/>
                    <a:pt x="361792" y="1368028"/>
                    <a:pt x="304800" y="1306286"/>
                  </a:cubicBezTo>
                  <a:cubicBezTo>
                    <a:pt x="299919" y="1300998"/>
                    <a:pt x="153639" y="1105562"/>
                    <a:pt x="145143" y="1088571"/>
                  </a:cubicBezTo>
                  <a:cubicBezTo>
                    <a:pt x="125790" y="1049866"/>
                    <a:pt x="107601" y="1010558"/>
                    <a:pt x="87085" y="972457"/>
                  </a:cubicBezTo>
                  <a:cubicBezTo>
                    <a:pt x="62572" y="926933"/>
                    <a:pt x="41875" y="897384"/>
                    <a:pt x="14514" y="856343"/>
                  </a:cubicBezTo>
                  <a:cubicBezTo>
                    <a:pt x="9676" y="841829"/>
                    <a:pt x="0" y="828099"/>
                    <a:pt x="0" y="812800"/>
                  </a:cubicBezTo>
                  <a:cubicBezTo>
                    <a:pt x="0" y="710884"/>
                    <a:pt x="4613" y="660736"/>
                    <a:pt x="58057" y="580571"/>
                  </a:cubicBezTo>
                  <a:cubicBezTo>
                    <a:pt x="69443" y="563492"/>
                    <a:pt x="88242" y="552614"/>
                    <a:pt x="101600" y="537029"/>
                  </a:cubicBezTo>
                  <a:cubicBezTo>
                    <a:pt x="149653" y="480967"/>
                    <a:pt x="134660" y="480450"/>
                    <a:pt x="188685" y="435429"/>
                  </a:cubicBezTo>
                  <a:cubicBezTo>
                    <a:pt x="202086" y="424262"/>
                    <a:pt x="219100" y="417887"/>
                    <a:pt x="232228" y="406400"/>
                  </a:cubicBezTo>
                  <a:cubicBezTo>
                    <a:pt x="257974" y="383872"/>
                    <a:pt x="277066" y="353859"/>
                    <a:pt x="304800" y="333829"/>
                  </a:cubicBezTo>
                  <a:cubicBezTo>
                    <a:pt x="364669" y="290590"/>
                    <a:pt x="430159" y="255710"/>
                    <a:pt x="493485" y="217714"/>
                  </a:cubicBezTo>
                  <a:cubicBezTo>
                    <a:pt x="596058" y="156170"/>
                    <a:pt x="562909" y="170382"/>
                    <a:pt x="638628" y="145143"/>
                  </a:cubicBezTo>
                  <a:cubicBezTo>
                    <a:pt x="662819" y="125791"/>
                    <a:pt x="686146" y="105307"/>
                    <a:pt x="711200" y="87086"/>
                  </a:cubicBezTo>
                  <a:cubicBezTo>
                    <a:pt x="831552" y="-442"/>
                    <a:pt x="765033" y="62281"/>
                    <a:pt x="827314"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F6396D48-1F54-154E-2315-038E78D3F8A0}"/>
                </a:ext>
              </a:extLst>
            </p:cNvPr>
            <p:cNvSpPr>
              <a:spLocks noChangeAspect="1"/>
            </p:cNvSpPr>
            <p:nvPr/>
          </p:nvSpPr>
          <p:spPr>
            <a:xfrm>
              <a:off x="5882784" y="1626486"/>
              <a:ext cx="721213" cy="4456756"/>
            </a:xfrm>
            <a:custGeom>
              <a:avLst/>
              <a:gdLst>
                <a:gd name="connsiteX0" fmla="*/ 307604 w 671748"/>
                <a:gd name="connsiteY0" fmla="*/ 0 h 4151086"/>
                <a:gd name="connsiteX1" fmla="*/ 176976 w 671748"/>
                <a:gd name="connsiteY1" fmla="*/ 58057 h 4151086"/>
                <a:gd name="connsiteX2" fmla="*/ 133433 w 671748"/>
                <a:gd name="connsiteY2" fmla="*/ 87086 h 4151086"/>
                <a:gd name="connsiteX3" fmla="*/ 46347 w 671748"/>
                <a:gd name="connsiteY3" fmla="*/ 174172 h 4151086"/>
                <a:gd name="connsiteX4" fmla="*/ 17318 w 671748"/>
                <a:gd name="connsiteY4" fmla="*/ 261257 h 4151086"/>
                <a:gd name="connsiteX5" fmla="*/ 2804 w 671748"/>
                <a:gd name="connsiteY5" fmla="*/ 304800 h 4151086"/>
                <a:gd name="connsiteX6" fmla="*/ 60861 w 671748"/>
                <a:gd name="connsiteY6" fmla="*/ 696686 h 4151086"/>
                <a:gd name="connsiteX7" fmla="*/ 104404 w 671748"/>
                <a:gd name="connsiteY7" fmla="*/ 754743 h 4151086"/>
                <a:gd name="connsiteX8" fmla="*/ 118918 w 671748"/>
                <a:gd name="connsiteY8" fmla="*/ 798286 h 4151086"/>
                <a:gd name="connsiteX9" fmla="*/ 293090 w 671748"/>
                <a:gd name="connsiteY9" fmla="*/ 986972 h 4151086"/>
                <a:gd name="connsiteX10" fmla="*/ 336633 w 671748"/>
                <a:gd name="connsiteY10" fmla="*/ 1016000 h 4151086"/>
                <a:gd name="connsiteX11" fmla="*/ 438233 w 671748"/>
                <a:gd name="connsiteY11" fmla="*/ 1132114 h 4151086"/>
                <a:gd name="connsiteX12" fmla="*/ 539833 w 671748"/>
                <a:gd name="connsiteY12" fmla="*/ 1306286 h 4151086"/>
                <a:gd name="connsiteX13" fmla="*/ 612404 w 671748"/>
                <a:gd name="connsiteY13" fmla="*/ 1422400 h 4151086"/>
                <a:gd name="connsiteX14" fmla="*/ 641433 w 671748"/>
                <a:gd name="connsiteY14" fmla="*/ 1524000 h 4151086"/>
                <a:gd name="connsiteX15" fmla="*/ 670461 w 671748"/>
                <a:gd name="connsiteY15" fmla="*/ 2075543 h 4151086"/>
                <a:gd name="connsiteX16" fmla="*/ 626918 w 671748"/>
                <a:gd name="connsiteY16" fmla="*/ 2554514 h 4151086"/>
                <a:gd name="connsiteX17" fmla="*/ 568861 w 671748"/>
                <a:gd name="connsiteY17" fmla="*/ 2670629 h 4151086"/>
                <a:gd name="connsiteX18" fmla="*/ 554347 w 671748"/>
                <a:gd name="connsiteY18" fmla="*/ 2728686 h 4151086"/>
                <a:gd name="connsiteX19" fmla="*/ 525318 w 671748"/>
                <a:gd name="connsiteY19" fmla="*/ 2772229 h 4151086"/>
                <a:gd name="connsiteX20" fmla="*/ 510804 w 671748"/>
                <a:gd name="connsiteY20" fmla="*/ 2844800 h 4151086"/>
                <a:gd name="connsiteX21" fmla="*/ 452747 w 671748"/>
                <a:gd name="connsiteY21" fmla="*/ 2917372 h 4151086"/>
                <a:gd name="connsiteX22" fmla="*/ 423718 w 671748"/>
                <a:gd name="connsiteY22" fmla="*/ 2975429 h 4151086"/>
                <a:gd name="connsiteX23" fmla="*/ 409204 w 671748"/>
                <a:gd name="connsiteY23" fmla="*/ 3033486 h 4151086"/>
                <a:gd name="connsiteX24" fmla="*/ 380176 w 671748"/>
                <a:gd name="connsiteY24" fmla="*/ 3077029 h 4151086"/>
                <a:gd name="connsiteX25" fmla="*/ 351147 w 671748"/>
                <a:gd name="connsiteY25" fmla="*/ 3135086 h 4151086"/>
                <a:gd name="connsiteX26" fmla="*/ 264061 w 671748"/>
                <a:gd name="connsiteY26" fmla="*/ 3280229 h 4151086"/>
                <a:gd name="connsiteX27" fmla="*/ 249547 w 671748"/>
                <a:gd name="connsiteY27" fmla="*/ 3338286 h 4151086"/>
                <a:gd name="connsiteX28" fmla="*/ 176976 w 671748"/>
                <a:gd name="connsiteY28" fmla="*/ 3512457 h 4151086"/>
                <a:gd name="connsiteX29" fmla="*/ 147947 w 671748"/>
                <a:gd name="connsiteY29" fmla="*/ 3614057 h 4151086"/>
                <a:gd name="connsiteX30" fmla="*/ 104404 w 671748"/>
                <a:gd name="connsiteY30" fmla="*/ 3744686 h 4151086"/>
                <a:gd name="connsiteX31" fmla="*/ 75376 w 671748"/>
                <a:gd name="connsiteY31" fmla="*/ 3875314 h 4151086"/>
                <a:gd name="connsiteX32" fmla="*/ 60861 w 671748"/>
                <a:gd name="connsiteY32" fmla="*/ 3962400 h 4151086"/>
                <a:gd name="connsiteX33" fmla="*/ 60861 w 671748"/>
                <a:gd name="connsiteY33" fmla="*/ 4151086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71748" h="4151086">
                  <a:moveTo>
                    <a:pt x="307604" y="0"/>
                  </a:moveTo>
                  <a:cubicBezTo>
                    <a:pt x="255772" y="20733"/>
                    <a:pt x="224431" y="30940"/>
                    <a:pt x="176976" y="58057"/>
                  </a:cubicBezTo>
                  <a:cubicBezTo>
                    <a:pt x="161830" y="66712"/>
                    <a:pt x="146471" y="75497"/>
                    <a:pt x="133433" y="87086"/>
                  </a:cubicBezTo>
                  <a:cubicBezTo>
                    <a:pt x="102750" y="114360"/>
                    <a:pt x="46347" y="174172"/>
                    <a:pt x="46347" y="174172"/>
                  </a:cubicBezTo>
                  <a:lnTo>
                    <a:pt x="17318" y="261257"/>
                  </a:lnTo>
                  <a:lnTo>
                    <a:pt x="2804" y="304800"/>
                  </a:lnTo>
                  <a:cubicBezTo>
                    <a:pt x="15579" y="585847"/>
                    <a:pt x="-36701" y="550344"/>
                    <a:pt x="60861" y="696686"/>
                  </a:cubicBezTo>
                  <a:cubicBezTo>
                    <a:pt x="74279" y="716814"/>
                    <a:pt x="89890" y="735391"/>
                    <a:pt x="104404" y="754743"/>
                  </a:cubicBezTo>
                  <a:cubicBezTo>
                    <a:pt x="109242" y="769257"/>
                    <a:pt x="112076" y="784602"/>
                    <a:pt x="118918" y="798286"/>
                  </a:cubicBezTo>
                  <a:cubicBezTo>
                    <a:pt x="150744" y="861938"/>
                    <a:pt x="273507" y="973917"/>
                    <a:pt x="293090" y="986972"/>
                  </a:cubicBezTo>
                  <a:cubicBezTo>
                    <a:pt x="307604" y="996648"/>
                    <a:pt x="323232" y="1004833"/>
                    <a:pt x="336633" y="1016000"/>
                  </a:cubicBezTo>
                  <a:cubicBezTo>
                    <a:pt x="371104" y="1044726"/>
                    <a:pt x="414104" y="1098937"/>
                    <a:pt x="438233" y="1132114"/>
                  </a:cubicBezTo>
                  <a:cubicBezTo>
                    <a:pt x="531324" y="1260114"/>
                    <a:pt x="464844" y="1175056"/>
                    <a:pt x="539833" y="1306286"/>
                  </a:cubicBezTo>
                  <a:cubicBezTo>
                    <a:pt x="562478" y="1345915"/>
                    <a:pt x="612404" y="1422400"/>
                    <a:pt x="612404" y="1422400"/>
                  </a:cubicBezTo>
                  <a:cubicBezTo>
                    <a:pt x="622080" y="1456267"/>
                    <a:pt x="636452" y="1489132"/>
                    <a:pt x="641433" y="1524000"/>
                  </a:cubicBezTo>
                  <a:cubicBezTo>
                    <a:pt x="654841" y="1617856"/>
                    <a:pt x="669183" y="2044873"/>
                    <a:pt x="670461" y="2075543"/>
                  </a:cubicBezTo>
                  <a:cubicBezTo>
                    <a:pt x="662938" y="2278665"/>
                    <a:pt x="695383" y="2394763"/>
                    <a:pt x="626918" y="2554514"/>
                  </a:cubicBezTo>
                  <a:cubicBezTo>
                    <a:pt x="609872" y="2594289"/>
                    <a:pt x="588213" y="2631924"/>
                    <a:pt x="568861" y="2670629"/>
                  </a:cubicBezTo>
                  <a:cubicBezTo>
                    <a:pt x="564023" y="2689981"/>
                    <a:pt x="562205" y="2710351"/>
                    <a:pt x="554347" y="2728686"/>
                  </a:cubicBezTo>
                  <a:cubicBezTo>
                    <a:pt x="547475" y="2744720"/>
                    <a:pt x="531443" y="2755896"/>
                    <a:pt x="525318" y="2772229"/>
                  </a:cubicBezTo>
                  <a:cubicBezTo>
                    <a:pt x="516656" y="2795328"/>
                    <a:pt x="521836" y="2822735"/>
                    <a:pt x="510804" y="2844800"/>
                  </a:cubicBezTo>
                  <a:cubicBezTo>
                    <a:pt x="496950" y="2872509"/>
                    <a:pt x="469931" y="2891596"/>
                    <a:pt x="452747" y="2917372"/>
                  </a:cubicBezTo>
                  <a:cubicBezTo>
                    <a:pt x="440745" y="2935375"/>
                    <a:pt x="433394" y="2956077"/>
                    <a:pt x="423718" y="2975429"/>
                  </a:cubicBezTo>
                  <a:cubicBezTo>
                    <a:pt x="418880" y="2994781"/>
                    <a:pt x="417062" y="3015151"/>
                    <a:pt x="409204" y="3033486"/>
                  </a:cubicBezTo>
                  <a:cubicBezTo>
                    <a:pt x="402333" y="3049520"/>
                    <a:pt x="388831" y="3061883"/>
                    <a:pt x="380176" y="3077029"/>
                  </a:cubicBezTo>
                  <a:cubicBezTo>
                    <a:pt x="369441" y="3095815"/>
                    <a:pt x="361882" y="3116300"/>
                    <a:pt x="351147" y="3135086"/>
                  </a:cubicBezTo>
                  <a:cubicBezTo>
                    <a:pt x="323154" y="3184073"/>
                    <a:pt x="264061" y="3280229"/>
                    <a:pt x="264061" y="3280229"/>
                  </a:cubicBezTo>
                  <a:cubicBezTo>
                    <a:pt x="259223" y="3299581"/>
                    <a:pt x="256551" y="3319608"/>
                    <a:pt x="249547" y="3338286"/>
                  </a:cubicBezTo>
                  <a:cubicBezTo>
                    <a:pt x="227463" y="3397177"/>
                    <a:pt x="194255" y="3451982"/>
                    <a:pt x="176976" y="3512457"/>
                  </a:cubicBezTo>
                  <a:cubicBezTo>
                    <a:pt x="167300" y="3546324"/>
                    <a:pt x="158453" y="3580438"/>
                    <a:pt x="147947" y="3614057"/>
                  </a:cubicBezTo>
                  <a:cubicBezTo>
                    <a:pt x="134257" y="3657866"/>
                    <a:pt x="115536" y="3700158"/>
                    <a:pt x="104404" y="3744686"/>
                  </a:cubicBezTo>
                  <a:cubicBezTo>
                    <a:pt x="88872" y="3806814"/>
                    <a:pt x="87661" y="3807746"/>
                    <a:pt x="75376" y="3875314"/>
                  </a:cubicBezTo>
                  <a:cubicBezTo>
                    <a:pt x="70111" y="3904268"/>
                    <a:pt x="62408" y="3933012"/>
                    <a:pt x="60861" y="3962400"/>
                  </a:cubicBezTo>
                  <a:cubicBezTo>
                    <a:pt x="57555" y="4025208"/>
                    <a:pt x="60861" y="4088191"/>
                    <a:pt x="60861" y="41510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E1F06E54-5540-1A4A-1C27-01C05A03F459}"/>
                </a:ext>
              </a:extLst>
            </p:cNvPr>
            <p:cNvSpPr/>
            <p:nvPr/>
          </p:nvSpPr>
          <p:spPr>
            <a:xfrm rot="538442">
              <a:off x="5588004" y="4602075"/>
              <a:ext cx="343564" cy="62943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55D55C86-0A4E-AFDC-2AB9-15CD88609AD8}"/>
                </a:ext>
              </a:extLst>
            </p:cNvPr>
            <p:cNvCxnSpPr>
              <a:stCxn id="14" idx="0"/>
            </p:cNvCxnSpPr>
            <p:nvPr/>
          </p:nvCxnSpPr>
          <p:spPr>
            <a:xfrm flipH="1" flipV="1">
              <a:off x="5759786" y="1392420"/>
              <a:ext cx="49092" cy="3213507"/>
            </a:xfrm>
            <a:prstGeom prst="straightConnector1">
              <a:avLst/>
            </a:prstGeom>
            <a:ln w="22225">
              <a:solidFill>
                <a:srgbClr val="FA8174"/>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75228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Can we just choose any disparity we find?</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13" name="Group 12">
            <a:extLst>
              <a:ext uri="{FF2B5EF4-FFF2-40B4-BE49-F238E27FC236}">
                <a16:creationId xmlns:a16="http://schemas.microsoft.com/office/drawing/2014/main" id="{23775565-D743-A5E4-2F2F-B31FDDBE94FD}"/>
              </a:ext>
            </a:extLst>
          </p:cNvPr>
          <p:cNvGrpSpPr/>
          <p:nvPr/>
        </p:nvGrpSpPr>
        <p:grpSpPr>
          <a:xfrm>
            <a:off x="4760689" y="1344795"/>
            <a:ext cx="1843308" cy="4738447"/>
            <a:chOff x="4760689" y="1344795"/>
            <a:chExt cx="1843308" cy="4738447"/>
          </a:xfrm>
        </p:grpSpPr>
        <p:sp>
          <p:nvSpPr>
            <p:cNvPr id="11" name="Freeform: Shape 10">
              <a:extLst>
                <a:ext uri="{FF2B5EF4-FFF2-40B4-BE49-F238E27FC236}">
                  <a16:creationId xmlns:a16="http://schemas.microsoft.com/office/drawing/2014/main" id="{33C4055E-DDDB-6DB7-6A79-4AC37341359F}"/>
                </a:ext>
              </a:extLst>
            </p:cNvPr>
            <p:cNvSpPr>
              <a:spLocks noChangeAspect="1"/>
            </p:cNvSpPr>
            <p:nvPr/>
          </p:nvSpPr>
          <p:spPr>
            <a:xfrm>
              <a:off x="4760689" y="1392420"/>
              <a:ext cx="918215" cy="4687733"/>
            </a:xfrm>
            <a:custGeom>
              <a:avLst/>
              <a:gdLst>
                <a:gd name="connsiteX0" fmla="*/ 174171 w 827314"/>
                <a:gd name="connsiteY0" fmla="*/ 4223657 h 4223657"/>
                <a:gd name="connsiteX1" fmla="*/ 174171 w 827314"/>
                <a:gd name="connsiteY1" fmla="*/ 3439886 h 4223657"/>
                <a:gd name="connsiteX2" fmla="*/ 203200 w 827314"/>
                <a:gd name="connsiteY2" fmla="*/ 3280229 h 4223657"/>
                <a:gd name="connsiteX3" fmla="*/ 246743 w 827314"/>
                <a:gd name="connsiteY3" fmla="*/ 3193143 h 4223657"/>
                <a:gd name="connsiteX4" fmla="*/ 290285 w 827314"/>
                <a:gd name="connsiteY4" fmla="*/ 3091543 h 4223657"/>
                <a:gd name="connsiteX5" fmla="*/ 348343 w 827314"/>
                <a:gd name="connsiteY5" fmla="*/ 3018971 h 4223657"/>
                <a:gd name="connsiteX6" fmla="*/ 406400 w 827314"/>
                <a:gd name="connsiteY6" fmla="*/ 2931886 h 4223657"/>
                <a:gd name="connsiteX7" fmla="*/ 508000 w 827314"/>
                <a:gd name="connsiteY7" fmla="*/ 2801257 h 4223657"/>
                <a:gd name="connsiteX8" fmla="*/ 696685 w 827314"/>
                <a:gd name="connsiteY8" fmla="*/ 2554514 h 4223657"/>
                <a:gd name="connsiteX9" fmla="*/ 769257 w 827314"/>
                <a:gd name="connsiteY9" fmla="*/ 2380343 h 4223657"/>
                <a:gd name="connsiteX10" fmla="*/ 827314 w 827314"/>
                <a:gd name="connsiteY10" fmla="*/ 2148114 h 4223657"/>
                <a:gd name="connsiteX11" fmla="*/ 812800 w 827314"/>
                <a:gd name="connsiteY11" fmla="*/ 1901371 h 4223657"/>
                <a:gd name="connsiteX12" fmla="*/ 798285 w 827314"/>
                <a:gd name="connsiteY12" fmla="*/ 1843314 h 4223657"/>
                <a:gd name="connsiteX13" fmla="*/ 682171 w 827314"/>
                <a:gd name="connsiteY13" fmla="*/ 1640114 h 4223657"/>
                <a:gd name="connsiteX14" fmla="*/ 537028 w 827314"/>
                <a:gd name="connsiteY14" fmla="*/ 1480457 h 4223657"/>
                <a:gd name="connsiteX15" fmla="*/ 304800 w 827314"/>
                <a:gd name="connsiteY15" fmla="*/ 1306286 h 4223657"/>
                <a:gd name="connsiteX16" fmla="*/ 145143 w 827314"/>
                <a:gd name="connsiteY16" fmla="*/ 1088571 h 4223657"/>
                <a:gd name="connsiteX17" fmla="*/ 87085 w 827314"/>
                <a:gd name="connsiteY17" fmla="*/ 972457 h 4223657"/>
                <a:gd name="connsiteX18" fmla="*/ 14514 w 827314"/>
                <a:gd name="connsiteY18" fmla="*/ 856343 h 4223657"/>
                <a:gd name="connsiteX19" fmla="*/ 0 w 827314"/>
                <a:gd name="connsiteY19" fmla="*/ 812800 h 4223657"/>
                <a:gd name="connsiteX20" fmla="*/ 58057 w 827314"/>
                <a:gd name="connsiteY20" fmla="*/ 580571 h 4223657"/>
                <a:gd name="connsiteX21" fmla="*/ 101600 w 827314"/>
                <a:gd name="connsiteY21" fmla="*/ 537029 h 4223657"/>
                <a:gd name="connsiteX22" fmla="*/ 188685 w 827314"/>
                <a:gd name="connsiteY22" fmla="*/ 435429 h 4223657"/>
                <a:gd name="connsiteX23" fmla="*/ 232228 w 827314"/>
                <a:gd name="connsiteY23" fmla="*/ 406400 h 4223657"/>
                <a:gd name="connsiteX24" fmla="*/ 304800 w 827314"/>
                <a:gd name="connsiteY24" fmla="*/ 333829 h 4223657"/>
                <a:gd name="connsiteX25" fmla="*/ 493485 w 827314"/>
                <a:gd name="connsiteY25" fmla="*/ 217714 h 4223657"/>
                <a:gd name="connsiteX26" fmla="*/ 638628 w 827314"/>
                <a:gd name="connsiteY26" fmla="*/ 145143 h 4223657"/>
                <a:gd name="connsiteX27" fmla="*/ 711200 w 827314"/>
                <a:gd name="connsiteY27" fmla="*/ 87086 h 4223657"/>
                <a:gd name="connsiteX28" fmla="*/ 827314 w 827314"/>
                <a:gd name="connsiteY28" fmla="*/ 0 h 422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14" h="4223657">
                  <a:moveTo>
                    <a:pt x="174171" y="4223657"/>
                  </a:moveTo>
                  <a:cubicBezTo>
                    <a:pt x="114150" y="3923546"/>
                    <a:pt x="149597" y="4127967"/>
                    <a:pt x="174171" y="3439886"/>
                  </a:cubicBezTo>
                  <a:cubicBezTo>
                    <a:pt x="174929" y="3418658"/>
                    <a:pt x="190053" y="3313095"/>
                    <a:pt x="203200" y="3280229"/>
                  </a:cubicBezTo>
                  <a:cubicBezTo>
                    <a:pt x="215254" y="3250095"/>
                    <a:pt x="233143" y="3222611"/>
                    <a:pt x="246743" y="3193143"/>
                  </a:cubicBezTo>
                  <a:cubicBezTo>
                    <a:pt x="262183" y="3159689"/>
                    <a:pt x="271720" y="3123370"/>
                    <a:pt x="290285" y="3091543"/>
                  </a:cubicBezTo>
                  <a:cubicBezTo>
                    <a:pt x="305895" y="3064784"/>
                    <a:pt x="330122" y="3044025"/>
                    <a:pt x="348343" y="3018971"/>
                  </a:cubicBezTo>
                  <a:cubicBezTo>
                    <a:pt x="368863" y="2990756"/>
                    <a:pt x="384066" y="2958688"/>
                    <a:pt x="406400" y="2931886"/>
                  </a:cubicBezTo>
                  <a:cubicBezTo>
                    <a:pt x="625486" y="2668980"/>
                    <a:pt x="395528" y="2951221"/>
                    <a:pt x="508000" y="2801257"/>
                  </a:cubicBezTo>
                  <a:cubicBezTo>
                    <a:pt x="570124" y="2718425"/>
                    <a:pt x="656862" y="2650089"/>
                    <a:pt x="696685" y="2554514"/>
                  </a:cubicBezTo>
                  <a:cubicBezTo>
                    <a:pt x="720876" y="2496457"/>
                    <a:pt x="747763" y="2439451"/>
                    <a:pt x="769257" y="2380343"/>
                  </a:cubicBezTo>
                  <a:cubicBezTo>
                    <a:pt x="811923" y="2263011"/>
                    <a:pt x="809934" y="2252398"/>
                    <a:pt x="827314" y="2148114"/>
                  </a:cubicBezTo>
                  <a:cubicBezTo>
                    <a:pt x="822476" y="2065866"/>
                    <a:pt x="820611" y="1983390"/>
                    <a:pt x="812800" y="1901371"/>
                  </a:cubicBezTo>
                  <a:cubicBezTo>
                    <a:pt x="810909" y="1881513"/>
                    <a:pt x="805102" y="1862061"/>
                    <a:pt x="798285" y="1843314"/>
                  </a:cubicBezTo>
                  <a:cubicBezTo>
                    <a:pt x="759891" y="1737729"/>
                    <a:pt x="751827" y="1732988"/>
                    <a:pt x="682171" y="1640114"/>
                  </a:cubicBezTo>
                  <a:cubicBezTo>
                    <a:pt x="641470" y="1585846"/>
                    <a:pt x="589035" y="1522713"/>
                    <a:pt x="537028" y="1480457"/>
                  </a:cubicBezTo>
                  <a:cubicBezTo>
                    <a:pt x="478868" y="1433202"/>
                    <a:pt x="361792" y="1368028"/>
                    <a:pt x="304800" y="1306286"/>
                  </a:cubicBezTo>
                  <a:cubicBezTo>
                    <a:pt x="299919" y="1300998"/>
                    <a:pt x="153639" y="1105562"/>
                    <a:pt x="145143" y="1088571"/>
                  </a:cubicBezTo>
                  <a:cubicBezTo>
                    <a:pt x="125790" y="1049866"/>
                    <a:pt x="107601" y="1010558"/>
                    <a:pt x="87085" y="972457"/>
                  </a:cubicBezTo>
                  <a:cubicBezTo>
                    <a:pt x="62572" y="926933"/>
                    <a:pt x="41875" y="897384"/>
                    <a:pt x="14514" y="856343"/>
                  </a:cubicBezTo>
                  <a:cubicBezTo>
                    <a:pt x="9676" y="841829"/>
                    <a:pt x="0" y="828099"/>
                    <a:pt x="0" y="812800"/>
                  </a:cubicBezTo>
                  <a:cubicBezTo>
                    <a:pt x="0" y="710884"/>
                    <a:pt x="4613" y="660736"/>
                    <a:pt x="58057" y="580571"/>
                  </a:cubicBezTo>
                  <a:cubicBezTo>
                    <a:pt x="69443" y="563492"/>
                    <a:pt x="88242" y="552614"/>
                    <a:pt x="101600" y="537029"/>
                  </a:cubicBezTo>
                  <a:cubicBezTo>
                    <a:pt x="149653" y="480967"/>
                    <a:pt x="134660" y="480450"/>
                    <a:pt x="188685" y="435429"/>
                  </a:cubicBezTo>
                  <a:cubicBezTo>
                    <a:pt x="202086" y="424262"/>
                    <a:pt x="219100" y="417887"/>
                    <a:pt x="232228" y="406400"/>
                  </a:cubicBezTo>
                  <a:cubicBezTo>
                    <a:pt x="257974" y="383872"/>
                    <a:pt x="277066" y="353859"/>
                    <a:pt x="304800" y="333829"/>
                  </a:cubicBezTo>
                  <a:cubicBezTo>
                    <a:pt x="364669" y="290590"/>
                    <a:pt x="430159" y="255710"/>
                    <a:pt x="493485" y="217714"/>
                  </a:cubicBezTo>
                  <a:cubicBezTo>
                    <a:pt x="596058" y="156170"/>
                    <a:pt x="562909" y="170382"/>
                    <a:pt x="638628" y="145143"/>
                  </a:cubicBezTo>
                  <a:cubicBezTo>
                    <a:pt x="662819" y="125791"/>
                    <a:pt x="686146" y="105307"/>
                    <a:pt x="711200" y="87086"/>
                  </a:cubicBezTo>
                  <a:cubicBezTo>
                    <a:pt x="831552" y="-442"/>
                    <a:pt x="765033" y="62281"/>
                    <a:pt x="827314"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F6396D48-1F54-154E-2315-038E78D3F8A0}"/>
                </a:ext>
              </a:extLst>
            </p:cNvPr>
            <p:cNvSpPr>
              <a:spLocks noChangeAspect="1"/>
            </p:cNvSpPr>
            <p:nvPr/>
          </p:nvSpPr>
          <p:spPr>
            <a:xfrm>
              <a:off x="5882784" y="1626486"/>
              <a:ext cx="721213" cy="4456756"/>
            </a:xfrm>
            <a:custGeom>
              <a:avLst/>
              <a:gdLst>
                <a:gd name="connsiteX0" fmla="*/ 307604 w 671748"/>
                <a:gd name="connsiteY0" fmla="*/ 0 h 4151086"/>
                <a:gd name="connsiteX1" fmla="*/ 176976 w 671748"/>
                <a:gd name="connsiteY1" fmla="*/ 58057 h 4151086"/>
                <a:gd name="connsiteX2" fmla="*/ 133433 w 671748"/>
                <a:gd name="connsiteY2" fmla="*/ 87086 h 4151086"/>
                <a:gd name="connsiteX3" fmla="*/ 46347 w 671748"/>
                <a:gd name="connsiteY3" fmla="*/ 174172 h 4151086"/>
                <a:gd name="connsiteX4" fmla="*/ 17318 w 671748"/>
                <a:gd name="connsiteY4" fmla="*/ 261257 h 4151086"/>
                <a:gd name="connsiteX5" fmla="*/ 2804 w 671748"/>
                <a:gd name="connsiteY5" fmla="*/ 304800 h 4151086"/>
                <a:gd name="connsiteX6" fmla="*/ 60861 w 671748"/>
                <a:gd name="connsiteY6" fmla="*/ 696686 h 4151086"/>
                <a:gd name="connsiteX7" fmla="*/ 104404 w 671748"/>
                <a:gd name="connsiteY7" fmla="*/ 754743 h 4151086"/>
                <a:gd name="connsiteX8" fmla="*/ 118918 w 671748"/>
                <a:gd name="connsiteY8" fmla="*/ 798286 h 4151086"/>
                <a:gd name="connsiteX9" fmla="*/ 293090 w 671748"/>
                <a:gd name="connsiteY9" fmla="*/ 986972 h 4151086"/>
                <a:gd name="connsiteX10" fmla="*/ 336633 w 671748"/>
                <a:gd name="connsiteY10" fmla="*/ 1016000 h 4151086"/>
                <a:gd name="connsiteX11" fmla="*/ 438233 w 671748"/>
                <a:gd name="connsiteY11" fmla="*/ 1132114 h 4151086"/>
                <a:gd name="connsiteX12" fmla="*/ 539833 w 671748"/>
                <a:gd name="connsiteY12" fmla="*/ 1306286 h 4151086"/>
                <a:gd name="connsiteX13" fmla="*/ 612404 w 671748"/>
                <a:gd name="connsiteY13" fmla="*/ 1422400 h 4151086"/>
                <a:gd name="connsiteX14" fmla="*/ 641433 w 671748"/>
                <a:gd name="connsiteY14" fmla="*/ 1524000 h 4151086"/>
                <a:gd name="connsiteX15" fmla="*/ 670461 w 671748"/>
                <a:gd name="connsiteY15" fmla="*/ 2075543 h 4151086"/>
                <a:gd name="connsiteX16" fmla="*/ 626918 w 671748"/>
                <a:gd name="connsiteY16" fmla="*/ 2554514 h 4151086"/>
                <a:gd name="connsiteX17" fmla="*/ 568861 w 671748"/>
                <a:gd name="connsiteY17" fmla="*/ 2670629 h 4151086"/>
                <a:gd name="connsiteX18" fmla="*/ 554347 w 671748"/>
                <a:gd name="connsiteY18" fmla="*/ 2728686 h 4151086"/>
                <a:gd name="connsiteX19" fmla="*/ 525318 w 671748"/>
                <a:gd name="connsiteY19" fmla="*/ 2772229 h 4151086"/>
                <a:gd name="connsiteX20" fmla="*/ 510804 w 671748"/>
                <a:gd name="connsiteY20" fmla="*/ 2844800 h 4151086"/>
                <a:gd name="connsiteX21" fmla="*/ 452747 w 671748"/>
                <a:gd name="connsiteY21" fmla="*/ 2917372 h 4151086"/>
                <a:gd name="connsiteX22" fmla="*/ 423718 w 671748"/>
                <a:gd name="connsiteY22" fmla="*/ 2975429 h 4151086"/>
                <a:gd name="connsiteX23" fmla="*/ 409204 w 671748"/>
                <a:gd name="connsiteY23" fmla="*/ 3033486 h 4151086"/>
                <a:gd name="connsiteX24" fmla="*/ 380176 w 671748"/>
                <a:gd name="connsiteY24" fmla="*/ 3077029 h 4151086"/>
                <a:gd name="connsiteX25" fmla="*/ 351147 w 671748"/>
                <a:gd name="connsiteY25" fmla="*/ 3135086 h 4151086"/>
                <a:gd name="connsiteX26" fmla="*/ 264061 w 671748"/>
                <a:gd name="connsiteY26" fmla="*/ 3280229 h 4151086"/>
                <a:gd name="connsiteX27" fmla="*/ 249547 w 671748"/>
                <a:gd name="connsiteY27" fmla="*/ 3338286 h 4151086"/>
                <a:gd name="connsiteX28" fmla="*/ 176976 w 671748"/>
                <a:gd name="connsiteY28" fmla="*/ 3512457 h 4151086"/>
                <a:gd name="connsiteX29" fmla="*/ 147947 w 671748"/>
                <a:gd name="connsiteY29" fmla="*/ 3614057 h 4151086"/>
                <a:gd name="connsiteX30" fmla="*/ 104404 w 671748"/>
                <a:gd name="connsiteY30" fmla="*/ 3744686 h 4151086"/>
                <a:gd name="connsiteX31" fmla="*/ 75376 w 671748"/>
                <a:gd name="connsiteY31" fmla="*/ 3875314 h 4151086"/>
                <a:gd name="connsiteX32" fmla="*/ 60861 w 671748"/>
                <a:gd name="connsiteY32" fmla="*/ 3962400 h 4151086"/>
                <a:gd name="connsiteX33" fmla="*/ 60861 w 671748"/>
                <a:gd name="connsiteY33" fmla="*/ 4151086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71748" h="4151086">
                  <a:moveTo>
                    <a:pt x="307604" y="0"/>
                  </a:moveTo>
                  <a:cubicBezTo>
                    <a:pt x="255772" y="20733"/>
                    <a:pt x="224431" y="30940"/>
                    <a:pt x="176976" y="58057"/>
                  </a:cubicBezTo>
                  <a:cubicBezTo>
                    <a:pt x="161830" y="66712"/>
                    <a:pt x="146471" y="75497"/>
                    <a:pt x="133433" y="87086"/>
                  </a:cubicBezTo>
                  <a:cubicBezTo>
                    <a:pt x="102750" y="114360"/>
                    <a:pt x="46347" y="174172"/>
                    <a:pt x="46347" y="174172"/>
                  </a:cubicBezTo>
                  <a:lnTo>
                    <a:pt x="17318" y="261257"/>
                  </a:lnTo>
                  <a:lnTo>
                    <a:pt x="2804" y="304800"/>
                  </a:lnTo>
                  <a:cubicBezTo>
                    <a:pt x="15579" y="585847"/>
                    <a:pt x="-36701" y="550344"/>
                    <a:pt x="60861" y="696686"/>
                  </a:cubicBezTo>
                  <a:cubicBezTo>
                    <a:pt x="74279" y="716814"/>
                    <a:pt x="89890" y="735391"/>
                    <a:pt x="104404" y="754743"/>
                  </a:cubicBezTo>
                  <a:cubicBezTo>
                    <a:pt x="109242" y="769257"/>
                    <a:pt x="112076" y="784602"/>
                    <a:pt x="118918" y="798286"/>
                  </a:cubicBezTo>
                  <a:cubicBezTo>
                    <a:pt x="150744" y="861938"/>
                    <a:pt x="273507" y="973917"/>
                    <a:pt x="293090" y="986972"/>
                  </a:cubicBezTo>
                  <a:cubicBezTo>
                    <a:pt x="307604" y="996648"/>
                    <a:pt x="323232" y="1004833"/>
                    <a:pt x="336633" y="1016000"/>
                  </a:cubicBezTo>
                  <a:cubicBezTo>
                    <a:pt x="371104" y="1044726"/>
                    <a:pt x="414104" y="1098937"/>
                    <a:pt x="438233" y="1132114"/>
                  </a:cubicBezTo>
                  <a:cubicBezTo>
                    <a:pt x="531324" y="1260114"/>
                    <a:pt x="464844" y="1175056"/>
                    <a:pt x="539833" y="1306286"/>
                  </a:cubicBezTo>
                  <a:cubicBezTo>
                    <a:pt x="562478" y="1345915"/>
                    <a:pt x="612404" y="1422400"/>
                    <a:pt x="612404" y="1422400"/>
                  </a:cubicBezTo>
                  <a:cubicBezTo>
                    <a:pt x="622080" y="1456267"/>
                    <a:pt x="636452" y="1489132"/>
                    <a:pt x="641433" y="1524000"/>
                  </a:cubicBezTo>
                  <a:cubicBezTo>
                    <a:pt x="654841" y="1617856"/>
                    <a:pt x="669183" y="2044873"/>
                    <a:pt x="670461" y="2075543"/>
                  </a:cubicBezTo>
                  <a:cubicBezTo>
                    <a:pt x="662938" y="2278665"/>
                    <a:pt x="695383" y="2394763"/>
                    <a:pt x="626918" y="2554514"/>
                  </a:cubicBezTo>
                  <a:cubicBezTo>
                    <a:pt x="609872" y="2594289"/>
                    <a:pt x="588213" y="2631924"/>
                    <a:pt x="568861" y="2670629"/>
                  </a:cubicBezTo>
                  <a:cubicBezTo>
                    <a:pt x="564023" y="2689981"/>
                    <a:pt x="562205" y="2710351"/>
                    <a:pt x="554347" y="2728686"/>
                  </a:cubicBezTo>
                  <a:cubicBezTo>
                    <a:pt x="547475" y="2744720"/>
                    <a:pt x="531443" y="2755896"/>
                    <a:pt x="525318" y="2772229"/>
                  </a:cubicBezTo>
                  <a:cubicBezTo>
                    <a:pt x="516656" y="2795328"/>
                    <a:pt x="521836" y="2822735"/>
                    <a:pt x="510804" y="2844800"/>
                  </a:cubicBezTo>
                  <a:cubicBezTo>
                    <a:pt x="496950" y="2872509"/>
                    <a:pt x="469931" y="2891596"/>
                    <a:pt x="452747" y="2917372"/>
                  </a:cubicBezTo>
                  <a:cubicBezTo>
                    <a:pt x="440745" y="2935375"/>
                    <a:pt x="433394" y="2956077"/>
                    <a:pt x="423718" y="2975429"/>
                  </a:cubicBezTo>
                  <a:cubicBezTo>
                    <a:pt x="418880" y="2994781"/>
                    <a:pt x="417062" y="3015151"/>
                    <a:pt x="409204" y="3033486"/>
                  </a:cubicBezTo>
                  <a:cubicBezTo>
                    <a:pt x="402333" y="3049520"/>
                    <a:pt x="388831" y="3061883"/>
                    <a:pt x="380176" y="3077029"/>
                  </a:cubicBezTo>
                  <a:cubicBezTo>
                    <a:pt x="369441" y="3095815"/>
                    <a:pt x="361882" y="3116300"/>
                    <a:pt x="351147" y="3135086"/>
                  </a:cubicBezTo>
                  <a:cubicBezTo>
                    <a:pt x="323154" y="3184073"/>
                    <a:pt x="264061" y="3280229"/>
                    <a:pt x="264061" y="3280229"/>
                  </a:cubicBezTo>
                  <a:cubicBezTo>
                    <a:pt x="259223" y="3299581"/>
                    <a:pt x="256551" y="3319608"/>
                    <a:pt x="249547" y="3338286"/>
                  </a:cubicBezTo>
                  <a:cubicBezTo>
                    <a:pt x="227463" y="3397177"/>
                    <a:pt x="194255" y="3451982"/>
                    <a:pt x="176976" y="3512457"/>
                  </a:cubicBezTo>
                  <a:cubicBezTo>
                    <a:pt x="167300" y="3546324"/>
                    <a:pt x="158453" y="3580438"/>
                    <a:pt x="147947" y="3614057"/>
                  </a:cubicBezTo>
                  <a:cubicBezTo>
                    <a:pt x="134257" y="3657866"/>
                    <a:pt x="115536" y="3700158"/>
                    <a:pt x="104404" y="3744686"/>
                  </a:cubicBezTo>
                  <a:cubicBezTo>
                    <a:pt x="88872" y="3806814"/>
                    <a:pt x="87661" y="3807746"/>
                    <a:pt x="75376" y="3875314"/>
                  </a:cubicBezTo>
                  <a:cubicBezTo>
                    <a:pt x="70111" y="3904268"/>
                    <a:pt x="62408" y="3933012"/>
                    <a:pt x="60861" y="3962400"/>
                  </a:cubicBezTo>
                  <a:cubicBezTo>
                    <a:pt x="57555" y="4025208"/>
                    <a:pt x="60861" y="4088191"/>
                    <a:pt x="60861" y="41510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E1F06E54-5540-1A4A-1C27-01C05A03F459}"/>
                </a:ext>
              </a:extLst>
            </p:cNvPr>
            <p:cNvSpPr/>
            <p:nvPr/>
          </p:nvSpPr>
          <p:spPr>
            <a:xfrm>
              <a:off x="5588004" y="4109280"/>
              <a:ext cx="343564" cy="62943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55D55C86-0A4E-AFDC-2AB9-15CD88609AD8}"/>
                </a:ext>
              </a:extLst>
            </p:cNvPr>
            <p:cNvCxnSpPr>
              <a:cxnSpLocks/>
              <a:stCxn id="14" idx="0"/>
            </p:cNvCxnSpPr>
            <p:nvPr/>
          </p:nvCxnSpPr>
          <p:spPr>
            <a:xfrm flipV="1">
              <a:off x="5759786" y="1344795"/>
              <a:ext cx="36777" cy="2764485"/>
            </a:xfrm>
            <a:prstGeom prst="straightConnector1">
              <a:avLst/>
            </a:prstGeom>
            <a:ln w="22225">
              <a:solidFill>
                <a:srgbClr val="FA8174"/>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Circle: Hollow 14">
            <a:extLst>
              <a:ext uri="{FF2B5EF4-FFF2-40B4-BE49-F238E27FC236}">
                <a16:creationId xmlns:a16="http://schemas.microsoft.com/office/drawing/2014/main" id="{63B54294-92A4-C776-EDEB-45D21BF3341E}"/>
              </a:ext>
            </a:extLst>
          </p:cNvPr>
          <p:cNvSpPr/>
          <p:nvPr/>
        </p:nvSpPr>
        <p:spPr>
          <a:xfrm>
            <a:off x="5513157" y="3989969"/>
            <a:ext cx="197186" cy="202786"/>
          </a:xfrm>
          <a:prstGeom prst="donut">
            <a:avLst>
              <a:gd name="adj" fmla="val 566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31358259"/>
      </p:ext>
    </p:extLst>
  </p:cSld>
  <p:clrMapOvr>
    <a:masterClrMapping/>
  </p:clrMapOvr>
  <p:transition spd="slow">
    <p:wipe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Extending the disparity</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2" name="Group 1">
            <a:extLst>
              <a:ext uri="{FF2B5EF4-FFF2-40B4-BE49-F238E27FC236}">
                <a16:creationId xmlns:a16="http://schemas.microsoft.com/office/drawing/2014/main" id="{DF043641-279B-CCCB-9FCF-2FEB11A510CF}"/>
              </a:ext>
            </a:extLst>
          </p:cNvPr>
          <p:cNvGrpSpPr>
            <a:grpSpLocks noChangeAspect="1"/>
          </p:cNvGrpSpPr>
          <p:nvPr/>
        </p:nvGrpSpPr>
        <p:grpSpPr>
          <a:xfrm>
            <a:off x="4853940" y="1142750"/>
            <a:ext cx="2750018" cy="4694170"/>
            <a:chOff x="4853940" y="2286000"/>
            <a:chExt cx="2080260" cy="3550920"/>
          </a:xfrm>
        </p:grpSpPr>
        <p:sp>
          <p:nvSpPr>
            <p:cNvPr id="6" name="Freeform: Shape 5">
              <a:extLst>
                <a:ext uri="{FF2B5EF4-FFF2-40B4-BE49-F238E27FC236}">
                  <a16:creationId xmlns:a16="http://schemas.microsoft.com/office/drawing/2014/main" id="{D87B0053-CB89-FE4C-F6AC-6203E69DFD22}"/>
                </a:ext>
              </a:extLst>
            </p:cNvPr>
            <p:cNvSpPr/>
            <p:nvPr/>
          </p:nvSpPr>
          <p:spPr>
            <a:xfrm>
              <a:off x="4853940" y="2286000"/>
              <a:ext cx="716280" cy="3550920"/>
            </a:xfrm>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a:moveTo>
                    <a:pt x="617220" y="3550920"/>
                  </a:moveTo>
                  <a:cubicBezTo>
                    <a:pt x="607060" y="3538220"/>
                    <a:pt x="598240" y="3524320"/>
                    <a:pt x="586740" y="3512820"/>
                  </a:cubicBezTo>
                  <a:cubicBezTo>
                    <a:pt x="580264" y="3506344"/>
                    <a:pt x="570833" y="3503540"/>
                    <a:pt x="563880" y="3497580"/>
                  </a:cubicBezTo>
                  <a:cubicBezTo>
                    <a:pt x="552971" y="3488229"/>
                    <a:pt x="542751" y="3478009"/>
                    <a:pt x="533400" y="3467100"/>
                  </a:cubicBezTo>
                  <a:cubicBezTo>
                    <a:pt x="500839" y="3429112"/>
                    <a:pt x="537983" y="3457966"/>
                    <a:pt x="495300" y="3421380"/>
                  </a:cubicBezTo>
                  <a:cubicBezTo>
                    <a:pt x="485657" y="3413115"/>
                    <a:pt x="473800" y="3407500"/>
                    <a:pt x="464820" y="3398520"/>
                  </a:cubicBezTo>
                  <a:cubicBezTo>
                    <a:pt x="455840" y="3389540"/>
                    <a:pt x="450503" y="3377437"/>
                    <a:pt x="441960" y="3368040"/>
                  </a:cubicBezTo>
                  <a:cubicBezTo>
                    <a:pt x="425046" y="3349434"/>
                    <a:pt x="388620" y="3314700"/>
                    <a:pt x="388620" y="3314700"/>
                  </a:cubicBezTo>
                  <a:cubicBezTo>
                    <a:pt x="374901" y="3273544"/>
                    <a:pt x="389461" y="3305864"/>
                    <a:pt x="350520" y="3261360"/>
                  </a:cubicBezTo>
                  <a:cubicBezTo>
                    <a:pt x="342157" y="3251802"/>
                    <a:pt x="336203" y="3240277"/>
                    <a:pt x="327660" y="3230880"/>
                  </a:cubicBezTo>
                  <a:cubicBezTo>
                    <a:pt x="310746" y="3212274"/>
                    <a:pt x="288268" y="3198462"/>
                    <a:pt x="274320" y="3177540"/>
                  </a:cubicBezTo>
                  <a:cubicBezTo>
                    <a:pt x="255653" y="3149539"/>
                    <a:pt x="256267" y="3153862"/>
                    <a:pt x="243840" y="3116580"/>
                  </a:cubicBezTo>
                  <a:cubicBezTo>
                    <a:pt x="240528" y="3106645"/>
                    <a:pt x="240345" y="3095726"/>
                    <a:pt x="236220" y="3086100"/>
                  </a:cubicBezTo>
                  <a:cubicBezTo>
                    <a:pt x="232612" y="3077682"/>
                    <a:pt x="225834" y="3071006"/>
                    <a:pt x="220980" y="3063240"/>
                  </a:cubicBezTo>
                  <a:cubicBezTo>
                    <a:pt x="213130" y="3050681"/>
                    <a:pt x="207759" y="3036385"/>
                    <a:pt x="198120" y="3025140"/>
                  </a:cubicBezTo>
                  <a:cubicBezTo>
                    <a:pt x="192160" y="3018187"/>
                    <a:pt x="182213" y="3015860"/>
                    <a:pt x="175260" y="3009900"/>
                  </a:cubicBezTo>
                  <a:cubicBezTo>
                    <a:pt x="146517" y="2985263"/>
                    <a:pt x="147516" y="2983524"/>
                    <a:pt x="129540" y="2956560"/>
                  </a:cubicBezTo>
                  <a:cubicBezTo>
                    <a:pt x="127000" y="2946400"/>
                    <a:pt x="124797" y="2936150"/>
                    <a:pt x="121920" y="2926080"/>
                  </a:cubicBezTo>
                  <a:cubicBezTo>
                    <a:pt x="113828" y="2897759"/>
                    <a:pt x="98906" y="2864889"/>
                    <a:pt x="83820" y="2842260"/>
                  </a:cubicBezTo>
                  <a:cubicBezTo>
                    <a:pt x="78740" y="2834640"/>
                    <a:pt x="72299" y="2827769"/>
                    <a:pt x="68580" y="2819400"/>
                  </a:cubicBezTo>
                  <a:cubicBezTo>
                    <a:pt x="62056" y="2804720"/>
                    <a:pt x="53340" y="2773680"/>
                    <a:pt x="53340" y="2773680"/>
                  </a:cubicBezTo>
                  <a:cubicBezTo>
                    <a:pt x="33970" y="2638087"/>
                    <a:pt x="56064" y="2779680"/>
                    <a:pt x="38100" y="2689860"/>
                  </a:cubicBezTo>
                  <a:cubicBezTo>
                    <a:pt x="35070" y="2674710"/>
                    <a:pt x="34227" y="2659129"/>
                    <a:pt x="30480" y="2644140"/>
                  </a:cubicBezTo>
                  <a:cubicBezTo>
                    <a:pt x="26584" y="2628555"/>
                    <a:pt x="17881" y="2614266"/>
                    <a:pt x="15240" y="2598420"/>
                  </a:cubicBezTo>
                  <a:lnTo>
                    <a:pt x="0" y="2506980"/>
                  </a:lnTo>
                  <a:cubicBezTo>
                    <a:pt x="2540" y="2446020"/>
                    <a:pt x="3273" y="2384958"/>
                    <a:pt x="7620" y="2324100"/>
                  </a:cubicBezTo>
                  <a:cubicBezTo>
                    <a:pt x="8490" y="2311922"/>
                    <a:pt x="18600" y="2283541"/>
                    <a:pt x="22860" y="2270760"/>
                  </a:cubicBezTo>
                  <a:cubicBezTo>
                    <a:pt x="25400" y="2252980"/>
                    <a:pt x="25754" y="2234748"/>
                    <a:pt x="30480" y="2217420"/>
                  </a:cubicBezTo>
                  <a:cubicBezTo>
                    <a:pt x="33469" y="2206461"/>
                    <a:pt x="41245" y="2197381"/>
                    <a:pt x="45720" y="2186940"/>
                  </a:cubicBezTo>
                  <a:cubicBezTo>
                    <a:pt x="75658" y="2117086"/>
                    <a:pt x="26741" y="2214439"/>
                    <a:pt x="68580" y="2141220"/>
                  </a:cubicBezTo>
                  <a:cubicBezTo>
                    <a:pt x="74216" y="2131357"/>
                    <a:pt x="77004" y="2119827"/>
                    <a:pt x="83820" y="2110740"/>
                  </a:cubicBezTo>
                  <a:cubicBezTo>
                    <a:pt x="92441" y="2099245"/>
                    <a:pt x="105679" y="2091755"/>
                    <a:pt x="114300" y="2080260"/>
                  </a:cubicBezTo>
                  <a:cubicBezTo>
                    <a:pt x="121116" y="2071173"/>
                    <a:pt x="122724" y="2058867"/>
                    <a:pt x="129540" y="2049780"/>
                  </a:cubicBezTo>
                  <a:cubicBezTo>
                    <a:pt x="138161" y="2038285"/>
                    <a:pt x="150558" y="2030113"/>
                    <a:pt x="160020" y="2019300"/>
                  </a:cubicBezTo>
                  <a:cubicBezTo>
                    <a:pt x="168383" y="2009742"/>
                    <a:pt x="173900" y="1997800"/>
                    <a:pt x="182880" y="1988820"/>
                  </a:cubicBezTo>
                  <a:cubicBezTo>
                    <a:pt x="191860" y="1979840"/>
                    <a:pt x="204380" y="1974940"/>
                    <a:pt x="213360" y="1965960"/>
                  </a:cubicBezTo>
                  <a:cubicBezTo>
                    <a:pt x="222340" y="1956980"/>
                    <a:pt x="228838" y="1945814"/>
                    <a:pt x="236220" y="1935480"/>
                  </a:cubicBezTo>
                  <a:cubicBezTo>
                    <a:pt x="241543" y="1928028"/>
                    <a:pt x="244425" y="1918483"/>
                    <a:pt x="251460" y="1912620"/>
                  </a:cubicBezTo>
                  <a:cubicBezTo>
                    <a:pt x="260186" y="1905348"/>
                    <a:pt x="271780" y="1902460"/>
                    <a:pt x="281940" y="1897380"/>
                  </a:cubicBezTo>
                  <a:cubicBezTo>
                    <a:pt x="308768" y="1857137"/>
                    <a:pt x="283552" y="1889466"/>
                    <a:pt x="327660" y="1851660"/>
                  </a:cubicBezTo>
                  <a:cubicBezTo>
                    <a:pt x="335842" y="1844647"/>
                    <a:pt x="342466" y="1835959"/>
                    <a:pt x="350520" y="1828800"/>
                  </a:cubicBezTo>
                  <a:cubicBezTo>
                    <a:pt x="365347" y="1815620"/>
                    <a:pt x="381495" y="1803971"/>
                    <a:pt x="396240" y="1790700"/>
                  </a:cubicBezTo>
                  <a:cubicBezTo>
                    <a:pt x="406920" y="1781088"/>
                    <a:pt x="415907" y="1769682"/>
                    <a:pt x="426720" y="1760220"/>
                  </a:cubicBezTo>
                  <a:cubicBezTo>
                    <a:pt x="436278" y="1751857"/>
                    <a:pt x="448220" y="1746340"/>
                    <a:pt x="457200" y="1737360"/>
                  </a:cubicBezTo>
                  <a:cubicBezTo>
                    <a:pt x="527204" y="1667356"/>
                    <a:pt x="436563" y="1742082"/>
                    <a:pt x="502920" y="1684020"/>
                  </a:cubicBezTo>
                  <a:cubicBezTo>
                    <a:pt x="515160" y="1673310"/>
                    <a:pt x="530140" y="1665629"/>
                    <a:pt x="541020" y="1653540"/>
                  </a:cubicBezTo>
                  <a:cubicBezTo>
                    <a:pt x="553273" y="1639926"/>
                    <a:pt x="557197" y="1619262"/>
                    <a:pt x="571500" y="1607820"/>
                  </a:cubicBezTo>
                  <a:cubicBezTo>
                    <a:pt x="584200" y="1597660"/>
                    <a:pt x="598100" y="1588840"/>
                    <a:pt x="609600" y="1577340"/>
                  </a:cubicBezTo>
                  <a:cubicBezTo>
                    <a:pt x="686427" y="1500513"/>
                    <a:pt x="597073" y="1571495"/>
                    <a:pt x="670560" y="1516380"/>
                  </a:cubicBezTo>
                  <a:cubicBezTo>
                    <a:pt x="698350" y="1433010"/>
                    <a:pt x="654029" y="1559290"/>
                    <a:pt x="693420" y="1470660"/>
                  </a:cubicBezTo>
                  <a:cubicBezTo>
                    <a:pt x="704021" y="1446808"/>
                    <a:pt x="709947" y="1419792"/>
                    <a:pt x="716280" y="1394460"/>
                  </a:cubicBezTo>
                  <a:cubicBezTo>
                    <a:pt x="711200" y="1366520"/>
                    <a:pt x="706990" y="1338408"/>
                    <a:pt x="701040" y="1310640"/>
                  </a:cubicBezTo>
                  <a:cubicBezTo>
                    <a:pt x="699357" y="1302786"/>
                    <a:pt x="694307" y="1295763"/>
                    <a:pt x="693420" y="1287780"/>
                  </a:cubicBezTo>
                  <a:cubicBezTo>
                    <a:pt x="682564" y="1190074"/>
                    <a:pt x="713512" y="1192763"/>
                    <a:pt x="662940" y="1150620"/>
                  </a:cubicBezTo>
                  <a:cubicBezTo>
                    <a:pt x="655905" y="1144757"/>
                    <a:pt x="647700" y="1140460"/>
                    <a:pt x="640080" y="1135380"/>
                  </a:cubicBezTo>
                  <a:cubicBezTo>
                    <a:pt x="601513" y="1077529"/>
                    <a:pt x="650491" y="1144324"/>
                    <a:pt x="541020" y="1059180"/>
                  </a:cubicBezTo>
                  <a:cubicBezTo>
                    <a:pt x="518160" y="1041400"/>
                    <a:pt x="496537" y="1021904"/>
                    <a:pt x="472440" y="1005840"/>
                  </a:cubicBezTo>
                  <a:cubicBezTo>
                    <a:pt x="464820" y="1000760"/>
                    <a:pt x="456615" y="996463"/>
                    <a:pt x="449580" y="990600"/>
                  </a:cubicBezTo>
                  <a:cubicBezTo>
                    <a:pt x="412138" y="959399"/>
                    <a:pt x="438443" y="977704"/>
                    <a:pt x="411480" y="937260"/>
                  </a:cubicBezTo>
                  <a:cubicBezTo>
                    <a:pt x="402458" y="923728"/>
                    <a:pt x="390758" y="912171"/>
                    <a:pt x="381000" y="899160"/>
                  </a:cubicBezTo>
                  <a:cubicBezTo>
                    <a:pt x="360471" y="871788"/>
                    <a:pt x="368600" y="878364"/>
                    <a:pt x="350520" y="845820"/>
                  </a:cubicBezTo>
                  <a:cubicBezTo>
                    <a:pt x="343327" y="832873"/>
                    <a:pt x="338133" y="818193"/>
                    <a:pt x="327660" y="807720"/>
                  </a:cubicBezTo>
                  <a:cubicBezTo>
                    <a:pt x="321980" y="802040"/>
                    <a:pt x="312420" y="802640"/>
                    <a:pt x="304800" y="800100"/>
                  </a:cubicBezTo>
                  <a:cubicBezTo>
                    <a:pt x="302260" y="789940"/>
                    <a:pt x="302145" y="778841"/>
                    <a:pt x="297180" y="769620"/>
                  </a:cubicBezTo>
                  <a:cubicBezTo>
                    <a:pt x="284154" y="745430"/>
                    <a:pt x="265595" y="724599"/>
                    <a:pt x="251460" y="701040"/>
                  </a:cubicBezTo>
                  <a:lnTo>
                    <a:pt x="228600" y="662940"/>
                  </a:lnTo>
                  <a:cubicBezTo>
                    <a:pt x="211454" y="577209"/>
                    <a:pt x="231177" y="682271"/>
                    <a:pt x="213360" y="548640"/>
                  </a:cubicBezTo>
                  <a:cubicBezTo>
                    <a:pt x="211648" y="535802"/>
                    <a:pt x="208280" y="523240"/>
                    <a:pt x="205740" y="510540"/>
                  </a:cubicBezTo>
                  <a:cubicBezTo>
                    <a:pt x="210820" y="472440"/>
                    <a:pt x="206705" y="431928"/>
                    <a:pt x="220980" y="396240"/>
                  </a:cubicBezTo>
                  <a:cubicBezTo>
                    <a:pt x="244880" y="336489"/>
                    <a:pt x="273447" y="334803"/>
                    <a:pt x="304800" y="297180"/>
                  </a:cubicBezTo>
                  <a:cubicBezTo>
                    <a:pt x="310663" y="290145"/>
                    <a:pt x="314545" y="281646"/>
                    <a:pt x="320040" y="274320"/>
                  </a:cubicBezTo>
                  <a:cubicBezTo>
                    <a:pt x="329798" y="261309"/>
                    <a:pt x="341141" y="249507"/>
                    <a:pt x="350520" y="236220"/>
                  </a:cubicBezTo>
                  <a:cubicBezTo>
                    <a:pt x="371645" y="206293"/>
                    <a:pt x="380416" y="164195"/>
                    <a:pt x="411480" y="144780"/>
                  </a:cubicBezTo>
                  <a:cubicBezTo>
                    <a:pt x="431800" y="132080"/>
                    <a:pt x="452941" y="120608"/>
                    <a:pt x="472440" y="106680"/>
                  </a:cubicBezTo>
                  <a:cubicBezTo>
                    <a:pt x="525287" y="68932"/>
                    <a:pt x="512241" y="60393"/>
                    <a:pt x="579120" y="38100"/>
                  </a:cubicBezTo>
                  <a:cubicBezTo>
                    <a:pt x="653088" y="13444"/>
                    <a:pt x="636924" y="36793"/>
                    <a:pt x="655320"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Shape 8">
              <a:extLst>
                <a:ext uri="{FF2B5EF4-FFF2-40B4-BE49-F238E27FC236}">
                  <a16:creationId xmlns:a16="http://schemas.microsoft.com/office/drawing/2014/main" id="{24E3C78D-3CED-19C0-46D4-C05EDE12B4FD}"/>
                </a:ext>
              </a:extLst>
            </p:cNvPr>
            <p:cNvSpPr/>
            <p:nvPr/>
          </p:nvSpPr>
          <p:spPr>
            <a:xfrm>
              <a:off x="5928360" y="2407920"/>
              <a:ext cx="1005840" cy="2750820"/>
            </a:xfrm>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a:moveTo>
                    <a:pt x="1005840" y="2750820"/>
                  </a:moveTo>
                  <a:cubicBezTo>
                    <a:pt x="985520" y="2748280"/>
                    <a:pt x="965028" y="2746863"/>
                    <a:pt x="944880" y="2743200"/>
                  </a:cubicBezTo>
                  <a:cubicBezTo>
                    <a:pt x="936977" y="2741763"/>
                    <a:pt x="929743" y="2737787"/>
                    <a:pt x="922020" y="2735580"/>
                  </a:cubicBezTo>
                  <a:cubicBezTo>
                    <a:pt x="888066" y="2725879"/>
                    <a:pt x="888470" y="2730235"/>
                    <a:pt x="853440" y="2712720"/>
                  </a:cubicBezTo>
                  <a:cubicBezTo>
                    <a:pt x="840193" y="2706096"/>
                    <a:pt x="828874" y="2695875"/>
                    <a:pt x="815340" y="2689860"/>
                  </a:cubicBezTo>
                  <a:cubicBezTo>
                    <a:pt x="771394" y="2670328"/>
                    <a:pt x="799147" y="2693193"/>
                    <a:pt x="762000" y="2674620"/>
                  </a:cubicBezTo>
                  <a:cubicBezTo>
                    <a:pt x="753809" y="2670524"/>
                    <a:pt x="747558" y="2662988"/>
                    <a:pt x="739140" y="2659380"/>
                  </a:cubicBezTo>
                  <a:cubicBezTo>
                    <a:pt x="729514" y="2655255"/>
                    <a:pt x="718691" y="2654769"/>
                    <a:pt x="708660" y="2651760"/>
                  </a:cubicBezTo>
                  <a:cubicBezTo>
                    <a:pt x="615901" y="2623932"/>
                    <a:pt x="702713" y="2646463"/>
                    <a:pt x="632460" y="2628900"/>
                  </a:cubicBezTo>
                  <a:cubicBezTo>
                    <a:pt x="576765" y="2591770"/>
                    <a:pt x="646795" y="2637091"/>
                    <a:pt x="579120" y="2598420"/>
                  </a:cubicBezTo>
                  <a:cubicBezTo>
                    <a:pt x="537760" y="2574785"/>
                    <a:pt x="575313" y="2589531"/>
                    <a:pt x="533400" y="2575560"/>
                  </a:cubicBezTo>
                  <a:cubicBezTo>
                    <a:pt x="433787" y="2500850"/>
                    <a:pt x="558056" y="2593172"/>
                    <a:pt x="480060" y="2537460"/>
                  </a:cubicBezTo>
                  <a:cubicBezTo>
                    <a:pt x="469726" y="2530078"/>
                    <a:pt x="460350" y="2521331"/>
                    <a:pt x="449580" y="2514600"/>
                  </a:cubicBezTo>
                  <a:cubicBezTo>
                    <a:pt x="439947" y="2508580"/>
                    <a:pt x="429030" y="2504877"/>
                    <a:pt x="419100" y="2499360"/>
                  </a:cubicBezTo>
                  <a:cubicBezTo>
                    <a:pt x="406153" y="2492167"/>
                    <a:pt x="393559" y="2484350"/>
                    <a:pt x="381000" y="2476500"/>
                  </a:cubicBezTo>
                  <a:cubicBezTo>
                    <a:pt x="373234" y="2471646"/>
                    <a:pt x="364947" y="2467386"/>
                    <a:pt x="358140" y="2461260"/>
                  </a:cubicBezTo>
                  <a:cubicBezTo>
                    <a:pt x="288705" y="2398769"/>
                    <a:pt x="331981" y="2416980"/>
                    <a:pt x="281940" y="2400300"/>
                  </a:cubicBezTo>
                  <a:cubicBezTo>
                    <a:pt x="266407" y="2353702"/>
                    <a:pt x="286026" y="2401199"/>
                    <a:pt x="243840" y="2346960"/>
                  </a:cubicBezTo>
                  <a:cubicBezTo>
                    <a:pt x="223338" y="2320601"/>
                    <a:pt x="221312" y="2305632"/>
                    <a:pt x="205740" y="2278380"/>
                  </a:cubicBezTo>
                  <a:cubicBezTo>
                    <a:pt x="201196" y="2270429"/>
                    <a:pt x="195580" y="2263140"/>
                    <a:pt x="190500" y="2255520"/>
                  </a:cubicBezTo>
                  <a:cubicBezTo>
                    <a:pt x="168046" y="2120796"/>
                    <a:pt x="196560" y="2288850"/>
                    <a:pt x="175260" y="2171700"/>
                  </a:cubicBezTo>
                  <a:cubicBezTo>
                    <a:pt x="172496" y="2156499"/>
                    <a:pt x="170180" y="2141220"/>
                    <a:pt x="167640" y="2125980"/>
                  </a:cubicBezTo>
                  <a:cubicBezTo>
                    <a:pt x="177652" y="2015849"/>
                    <a:pt x="165079" y="2072063"/>
                    <a:pt x="198120" y="1981200"/>
                  </a:cubicBezTo>
                  <a:cubicBezTo>
                    <a:pt x="200865" y="1973651"/>
                    <a:pt x="201285" y="1965023"/>
                    <a:pt x="205740" y="1958340"/>
                  </a:cubicBezTo>
                  <a:cubicBezTo>
                    <a:pt x="216744" y="1941834"/>
                    <a:pt x="231661" y="1928279"/>
                    <a:pt x="243840" y="1912620"/>
                  </a:cubicBezTo>
                  <a:cubicBezTo>
                    <a:pt x="265923" y="1884227"/>
                    <a:pt x="251586" y="1892195"/>
                    <a:pt x="281940" y="1866900"/>
                  </a:cubicBezTo>
                  <a:cubicBezTo>
                    <a:pt x="288975" y="1861037"/>
                    <a:pt x="298324" y="1858136"/>
                    <a:pt x="304800" y="1851660"/>
                  </a:cubicBezTo>
                  <a:cubicBezTo>
                    <a:pt x="313780" y="1842680"/>
                    <a:pt x="318680" y="1830160"/>
                    <a:pt x="327660" y="1821180"/>
                  </a:cubicBezTo>
                  <a:cubicBezTo>
                    <a:pt x="366549" y="1782291"/>
                    <a:pt x="383396" y="1790916"/>
                    <a:pt x="419100" y="1737360"/>
                  </a:cubicBezTo>
                  <a:lnTo>
                    <a:pt x="449580" y="1691640"/>
                  </a:lnTo>
                  <a:cubicBezTo>
                    <a:pt x="454660" y="1684020"/>
                    <a:pt x="458344" y="1675256"/>
                    <a:pt x="464820" y="1668780"/>
                  </a:cubicBezTo>
                  <a:cubicBezTo>
                    <a:pt x="472440" y="1661160"/>
                    <a:pt x="481500" y="1654748"/>
                    <a:pt x="487680" y="1645920"/>
                  </a:cubicBezTo>
                  <a:cubicBezTo>
                    <a:pt x="499423" y="1629144"/>
                    <a:pt x="507624" y="1610140"/>
                    <a:pt x="518160" y="1592580"/>
                  </a:cubicBezTo>
                  <a:cubicBezTo>
                    <a:pt x="522872" y="1584727"/>
                    <a:pt x="528856" y="1577671"/>
                    <a:pt x="533400" y="1569720"/>
                  </a:cubicBezTo>
                  <a:cubicBezTo>
                    <a:pt x="552862" y="1535661"/>
                    <a:pt x="544602" y="1547467"/>
                    <a:pt x="556260" y="1516380"/>
                  </a:cubicBezTo>
                  <a:cubicBezTo>
                    <a:pt x="561063" y="1503573"/>
                    <a:pt x="567175" y="1491256"/>
                    <a:pt x="571500" y="1478280"/>
                  </a:cubicBezTo>
                  <a:cubicBezTo>
                    <a:pt x="579078" y="1455546"/>
                    <a:pt x="582988" y="1424590"/>
                    <a:pt x="586740" y="1402080"/>
                  </a:cubicBezTo>
                  <a:cubicBezTo>
                    <a:pt x="546891" y="1113177"/>
                    <a:pt x="598506" y="1250217"/>
                    <a:pt x="541020" y="1158240"/>
                  </a:cubicBezTo>
                  <a:cubicBezTo>
                    <a:pt x="533170" y="1145681"/>
                    <a:pt x="527539" y="1131603"/>
                    <a:pt x="518160" y="1120140"/>
                  </a:cubicBezTo>
                  <a:cubicBezTo>
                    <a:pt x="504512" y="1103459"/>
                    <a:pt x="486759" y="1090529"/>
                    <a:pt x="472440" y="1074420"/>
                  </a:cubicBezTo>
                  <a:cubicBezTo>
                    <a:pt x="435495" y="1032856"/>
                    <a:pt x="481445" y="1067724"/>
                    <a:pt x="434340" y="1036320"/>
                  </a:cubicBezTo>
                  <a:cubicBezTo>
                    <a:pt x="426720" y="1023620"/>
                    <a:pt x="419330" y="1010779"/>
                    <a:pt x="411480" y="998220"/>
                  </a:cubicBezTo>
                  <a:cubicBezTo>
                    <a:pt x="406626" y="990454"/>
                    <a:pt x="403275" y="981223"/>
                    <a:pt x="396240" y="975360"/>
                  </a:cubicBezTo>
                  <a:cubicBezTo>
                    <a:pt x="387514" y="968088"/>
                    <a:pt x="375500" y="965964"/>
                    <a:pt x="365760" y="960120"/>
                  </a:cubicBezTo>
                  <a:cubicBezTo>
                    <a:pt x="350054" y="950696"/>
                    <a:pt x="334693" y="940630"/>
                    <a:pt x="320040" y="929640"/>
                  </a:cubicBezTo>
                  <a:cubicBezTo>
                    <a:pt x="309880" y="922020"/>
                    <a:pt x="299964" y="914063"/>
                    <a:pt x="289560" y="906780"/>
                  </a:cubicBezTo>
                  <a:cubicBezTo>
                    <a:pt x="274555" y="896276"/>
                    <a:pt x="243840" y="876300"/>
                    <a:pt x="243840" y="876300"/>
                  </a:cubicBezTo>
                  <a:cubicBezTo>
                    <a:pt x="238760" y="868680"/>
                    <a:pt x="235751" y="859161"/>
                    <a:pt x="228600" y="853440"/>
                  </a:cubicBezTo>
                  <a:cubicBezTo>
                    <a:pt x="222328" y="848422"/>
                    <a:pt x="211420" y="851500"/>
                    <a:pt x="205740" y="845820"/>
                  </a:cubicBezTo>
                  <a:cubicBezTo>
                    <a:pt x="197708" y="837788"/>
                    <a:pt x="196136" y="825203"/>
                    <a:pt x="190500" y="815340"/>
                  </a:cubicBezTo>
                  <a:cubicBezTo>
                    <a:pt x="182308" y="801003"/>
                    <a:pt x="166409" y="778376"/>
                    <a:pt x="152400" y="769620"/>
                  </a:cubicBezTo>
                  <a:cubicBezTo>
                    <a:pt x="140801" y="762371"/>
                    <a:pt x="127000" y="759460"/>
                    <a:pt x="114300" y="754380"/>
                  </a:cubicBezTo>
                  <a:cubicBezTo>
                    <a:pt x="106680" y="744220"/>
                    <a:pt x="99705" y="733543"/>
                    <a:pt x="91440" y="723900"/>
                  </a:cubicBezTo>
                  <a:cubicBezTo>
                    <a:pt x="84427" y="715718"/>
                    <a:pt x="73813" y="710460"/>
                    <a:pt x="68580" y="701040"/>
                  </a:cubicBezTo>
                  <a:cubicBezTo>
                    <a:pt x="60778" y="686997"/>
                    <a:pt x="62251" y="668686"/>
                    <a:pt x="53340" y="655320"/>
                  </a:cubicBezTo>
                  <a:cubicBezTo>
                    <a:pt x="36186" y="629589"/>
                    <a:pt x="33028" y="628253"/>
                    <a:pt x="22860" y="594360"/>
                  </a:cubicBezTo>
                  <a:cubicBezTo>
                    <a:pt x="703" y="520502"/>
                    <a:pt x="31828" y="589437"/>
                    <a:pt x="0" y="525780"/>
                  </a:cubicBezTo>
                  <a:cubicBezTo>
                    <a:pt x="2540" y="492760"/>
                    <a:pt x="3512" y="459582"/>
                    <a:pt x="7620" y="426720"/>
                  </a:cubicBezTo>
                  <a:cubicBezTo>
                    <a:pt x="8616" y="418750"/>
                    <a:pt x="10785" y="410543"/>
                    <a:pt x="15240" y="403860"/>
                  </a:cubicBezTo>
                  <a:cubicBezTo>
                    <a:pt x="69961" y="321779"/>
                    <a:pt x="37817" y="395226"/>
                    <a:pt x="83820" y="312420"/>
                  </a:cubicBezTo>
                  <a:cubicBezTo>
                    <a:pt x="87721" y="305399"/>
                    <a:pt x="86771" y="296096"/>
                    <a:pt x="91440" y="289560"/>
                  </a:cubicBezTo>
                  <a:cubicBezTo>
                    <a:pt x="99791" y="277868"/>
                    <a:pt x="112569" y="269989"/>
                    <a:pt x="121920" y="259080"/>
                  </a:cubicBezTo>
                  <a:cubicBezTo>
                    <a:pt x="147880" y="228793"/>
                    <a:pt x="126568" y="239192"/>
                    <a:pt x="160020" y="205740"/>
                  </a:cubicBezTo>
                  <a:cubicBezTo>
                    <a:pt x="203907" y="161853"/>
                    <a:pt x="176116" y="237333"/>
                    <a:pt x="236220" y="137160"/>
                  </a:cubicBezTo>
                  <a:cubicBezTo>
                    <a:pt x="243840" y="124460"/>
                    <a:pt x="250865" y="111383"/>
                    <a:pt x="259080" y="99060"/>
                  </a:cubicBezTo>
                  <a:cubicBezTo>
                    <a:pt x="274983" y="75205"/>
                    <a:pt x="280352" y="65564"/>
                    <a:pt x="304800" y="53340"/>
                  </a:cubicBezTo>
                  <a:cubicBezTo>
                    <a:pt x="322056" y="44712"/>
                    <a:pt x="373380" y="39266"/>
                    <a:pt x="373380" y="15240"/>
                  </a:cubicBezTo>
                  <a:lnTo>
                    <a:pt x="37338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5512594" y="5059680"/>
              <a:ext cx="292398" cy="53569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DFD07317-CB64-B28D-3940-85316C56FAB2}"/>
                </a:ext>
              </a:extLst>
            </p:cNvPr>
            <p:cNvCxnSpPr>
              <a:cxnSpLocks/>
              <a:stCxn id="16" idx="0"/>
            </p:cNvCxnSpPr>
            <p:nvPr/>
          </p:nvCxnSpPr>
          <p:spPr>
            <a:xfrm flipH="1" flipV="1">
              <a:off x="5543550" y="2407920"/>
              <a:ext cx="115243" cy="2651760"/>
            </a:xfrm>
            <a:prstGeom prst="straightConnector1">
              <a:avLst/>
            </a:prstGeom>
            <a:ln w="19050">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6C9E89-47AE-BF34-0E1D-76C1C7D48479}"/>
                </a:ext>
              </a:extLst>
            </p:cNvPr>
            <p:cNvCxnSpPr>
              <a:stCxn id="16" idx="0"/>
              <a:endCxn id="6" idx="50"/>
            </p:cNvCxnSpPr>
            <p:nvPr/>
          </p:nvCxnSpPr>
          <p:spPr>
            <a:xfrm flipH="1" flipV="1">
              <a:off x="5570220" y="3680460"/>
              <a:ext cx="88573" cy="1379220"/>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C1B8AD-0145-A5DC-9189-AB304744D6CF}"/>
                </a:ext>
              </a:extLst>
            </p:cNvPr>
            <p:cNvCxnSpPr>
              <a:cxnSpLocks/>
              <a:stCxn id="16" idx="0"/>
            </p:cNvCxnSpPr>
            <p:nvPr/>
          </p:nvCxnSpPr>
          <p:spPr>
            <a:xfrm flipH="1" flipV="1">
              <a:off x="5588004" y="2407920"/>
              <a:ext cx="70789" cy="2651760"/>
            </a:xfrm>
            <a:prstGeom prst="straightConnector1">
              <a:avLst/>
            </a:prstGeom>
            <a:ln w="19050">
              <a:solidFill>
                <a:srgbClr val="F8B044"/>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209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Extending the disparity</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35" name="Group 34">
            <a:extLst>
              <a:ext uri="{FF2B5EF4-FFF2-40B4-BE49-F238E27FC236}">
                <a16:creationId xmlns:a16="http://schemas.microsoft.com/office/drawing/2014/main" id="{FE712D00-47BA-2073-933E-DC8B1A4D56DB}"/>
              </a:ext>
            </a:extLst>
          </p:cNvPr>
          <p:cNvGrpSpPr/>
          <p:nvPr/>
        </p:nvGrpSpPr>
        <p:grpSpPr>
          <a:xfrm>
            <a:off x="4677358" y="1422236"/>
            <a:ext cx="1821292" cy="4449025"/>
            <a:chOff x="4373809" y="1422236"/>
            <a:chExt cx="1821292" cy="4449025"/>
          </a:xfrm>
        </p:grpSpPr>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4980906" y="3646749"/>
              <a:ext cx="1214195" cy="2224512"/>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68B6CFFB-42F1-E63D-F164-E3B84857154C}"/>
                </a:ext>
              </a:extLst>
            </p:cNvPr>
            <p:cNvCxnSpPr>
              <a:cxnSpLocks/>
              <a:stCxn id="16" idx="0"/>
            </p:cNvCxnSpPr>
            <p:nvPr/>
          </p:nvCxnSpPr>
          <p:spPr>
            <a:xfrm flipH="1" flipV="1">
              <a:off x="4373809" y="1422237"/>
              <a:ext cx="1214195" cy="2224512"/>
            </a:xfrm>
            <a:prstGeom prst="straightConnector1">
              <a:avLst/>
            </a:prstGeom>
            <a:ln w="222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F64AD9-03DD-6297-3B20-A68C2DBAF2CA}"/>
                </a:ext>
              </a:extLst>
            </p:cNvPr>
            <p:cNvCxnSpPr>
              <a:cxnSpLocks/>
            </p:cNvCxnSpPr>
            <p:nvPr/>
          </p:nvCxnSpPr>
          <p:spPr>
            <a:xfrm>
              <a:off x="4373809" y="1422237"/>
              <a:ext cx="612648" cy="0"/>
            </a:xfrm>
            <a:prstGeom prst="line">
              <a:avLst/>
            </a:prstGeom>
            <a:ln w="22225">
              <a:solidFill>
                <a:srgbClr val="FA8174"/>
              </a:solidFill>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9545E13-B588-7A6C-5305-F7859598902E}"/>
                </a:ext>
              </a:extLst>
            </p:cNvPr>
            <p:cNvCxnSpPr>
              <a:cxnSpLocks/>
            </p:cNvCxnSpPr>
            <p:nvPr/>
          </p:nvCxnSpPr>
          <p:spPr>
            <a:xfrm>
              <a:off x="4980906" y="1422236"/>
              <a:ext cx="0" cy="1116307"/>
            </a:xfrm>
            <a:prstGeom prst="line">
              <a:avLst/>
            </a:prstGeom>
            <a:ln w="22225">
              <a:solidFill>
                <a:srgbClr val="F8B044"/>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1FB1633-8009-3A89-A61C-28F1D8893082}"/>
                </a:ext>
              </a:extLst>
            </p:cNvPr>
            <p:cNvCxnSpPr>
              <a:cxnSpLocks/>
            </p:cNvCxnSpPr>
            <p:nvPr/>
          </p:nvCxnSpPr>
          <p:spPr>
            <a:xfrm>
              <a:off x="5588004" y="2538543"/>
              <a:ext cx="0" cy="1116307"/>
            </a:xfrm>
            <a:prstGeom prst="line">
              <a:avLst/>
            </a:prstGeom>
            <a:ln w="22225">
              <a:solidFill>
                <a:srgbClr val="F8B044"/>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4A086BAA-17A1-F4A9-A93B-8D8796AA8494}"/>
                    </a:ext>
                  </a:extLst>
                </p:cNvPr>
                <p:cNvSpPr txBox="1"/>
                <p:nvPr/>
              </p:nvSpPr>
              <p:spPr>
                <a:xfrm>
                  <a:off x="4711031" y="1902174"/>
                  <a:ext cx="295275"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32" name="TextBox 31">
                  <a:extLst>
                    <a:ext uri="{FF2B5EF4-FFF2-40B4-BE49-F238E27FC236}">
                      <a16:creationId xmlns:a16="http://schemas.microsoft.com/office/drawing/2014/main" id="{4A086BAA-17A1-F4A9-A93B-8D8796AA8494}"/>
                    </a:ext>
                  </a:extLst>
                </p:cNvPr>
                <p:cNvSpPr txBox="1">
                  <a:spLocks noRot="1" noChangeAspect="1" noMove="1" noResize="1" noEditPoints="1" noAdjustHandles="1" noChangeArrowheads="1" noChangeShapeType="1" noTextEdit="1"/>
                </p:cNvSpPr>
                <p:nvPr/>
              </p:nvSpPr>
              <p:spPr>
                <a:xfrm>
                  <a:off x="4711031" y="1902174"/>
                  <a:ext cx="295275" cy="369332"/>
                </a:xfrm>
                <a:prstGeom prst="rect">
                  <a:avLst/>
                </a:prstGeom>
                <a:blipFill>
                  <a:blip r:embed="rId3"/>
                  <a:stretch>
                    <a:fillRect r="-208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5D6D6A26-6967-704B-60A5-05B34723918D}"/>
                    </a:ext>
                  </a:extLst>
                </p:cNvPr>
                <p:cNvSpPr txBox="1"/>
                <p:nvPr/>
              </p:nvSpPr>
              <p:spPr>
                <a:xfrm>
                  <a:off x="5328378" y="3028191"/>
                  <a:ext cx="295275"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p:sp>
              <p:nvSpPr>
                <p:cNvPr id="34" name="TextBox 33">
                  <a:extLst>
                    <a:ext uri="{FF2B5EF4-FFF2-40B4-BE49-F238E27FC236}">
                      <a16:creationId xmlns:a16="http://schemas.microsoft.com/office/drawing/2014/main" id="{5D6D6A26-6967-704B-60A5-05B34723918D}"/>
                    </a:ext>
                  </a:extLst>
                </p:cNvPr>
                <p:cNvSpPr txBox="1">
                  <a:spLocks noRot="1" noChangeAspect="1" noMove="1" noResize="1" noEditPoints="1" noAdjustHandles="1" noChangeArrowheads="1" noChangeShapeType="1" noTextEdit="1"/>
                </p:cNvSpPr>
                <p:nvPr/>
              </p:nvSpPr>
              <p:spPr>
                <a:xfrm>
                  <a:off x="5328378" y="3028191"/>
                  <a:ext cx="295275" cy="369332"/>
                </a:xfrm>
                <a:prstGeom prst="rect">
                  <a:avLst/>
                </a:prstGeom>
                <a:blipFill>
                  <a:blip r:embed="rId4"/>
                  <a:stretch>
                    <a:fillRect r="-2083"/>
                  </a:stretch>
                </a:blipFill>
              </p:spPr>
              <p:txBody>
                <a:bodyPr/>
                <a:lstStyle/>
                <a:p>
                  <a:r>
                    <a:rPr lang="en-US">
                      <a:noFill/>
                    </a:rPr>
                    <a:t> </a:t>
                  </a:r>
                </a:p>
              </p:txBody>
            </p:sp>
          </mc:Fallback>
        </mc:AlternateContent>
      </p:grpSp>
    </p:spTree>
    <p:extLst>
      <p:ext uri="{BB962C8B-B14F-4D97-AF65-F5344CB8AC3E}">
        <p14:creationId xmlns:p14="http://schemas.microsoft.com/office/powerpoint/2010/main" val="117072871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676530" y="468824"/>
            <a:ext cx="3848873" cy="652474"/>
          </a:xfrm>
        </p:spPr>
        <p:txBody>
          <a:bodyPr anchor="ctr" anchorCtr="0">
            <a:noAutofit/>
          </a:bodyPr>
          <a:lstStyle/>
          <a:p>
            <a:pPr marL="0" indent="0" algn="ctr">
              <a:buNone/>
            </a:pPr>
            <a:r>
              <a:rPr lang="en-US" sz="2800" dirty="0"/>
              <a:t>Extending the disparity</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78" name="Group 77">
            <a:extLst>
              <a:ext uri="{FF2B5EF4-FFF2-40B4-BE49-F238E27FC236}">
                <a16:creationId xmlns:a16="http://schemas.microsoft.com/office/drawing/2014/main" id="{10410051-0BDC-FF35-87C0-B8CA5D313FA0}"/>
              </a:ext>
            </a:extLst>
          </p:cNvPr>
          <p:cNvGrpSpPr/>
          <p:nvPr/>
        </p:nvGrpSpPr>
        <p:grpSpPr>
          <a:xfrm>
            <a:off x="4853939" y="362327"/>
            <a:ext cx="3207219" cy="5474593"/>
            <a:chOff x="4853939" y="362327"/>
            <a:chExt cx="3207219" cy="5474593"/>
          </a:xfrm>
        </p:grpSpPr>
        <p:sp>
          <p:nvSpPr>
            <p:cNvPr id="6" name="Freeform: Shape 5">
              <a:extLst>
                <a:ext uri="{FF2B5EF4-FFF2-40B4-BE49-F238E27FC236}">
                  <a16:creationId xmlns:a16="http://schemas.microsoft.com/office/drawing/2014/main" id="{D87B0053-CB89-FE4C-F6AC-6203E69DFD22}"/>
                </a:ext>
              </a:extLst>
            </p:cNvPr>
            <p:cNvSpPr/>
            <p:nvPr/>
          </p:nvSpPr>
          <p:spPr>
            <a:xfrm>
              <a:off x="4853939" y="362327"/>
              <a:ext cx="1104317" cy="5474593"/>
            </a:xfrm>
            <a:custGeom>
              <a:avLst/>
              <a:gdLst>
                <a:gd name="connsiteX0" fmla="*/ 951592 w 1104317"/>
                <a:gd name="connsiteY0" fmla="*/ 5474593 h 5474593"/>
                <a:gd name="connsiteX1" fmla="*/ 904600 w 1104317"/>
                <a:gd name="connsiteY1" fmla="*/ 5415852 h 5474593"/>
                <a:gd name="connsiteX2" fmla="*/ 869355 w 1104317"/>
                <a:gd name="connsiteY2" fmla="*/ 5392356 h 5474593"/>
                <a:gd name="connsiteX3" fmla="*/ 822363 w 1104317"/>
                <a:gd name="connsiteY3" fmla="*/ 5345364 h 5474593"/>
                <a:gd name="connsiteX4" fmla="*/ 763623 w 1104317"/>
                <a:gd name="connsiteY4" fmla="*/ 5274876 h 5474593"/>
                <a:gd name="connsiteX5" fmla="*/ 716631 w 1104317"/>
                <a:gd name="connsiteY5" fmla="*/ 5239631 h 5474593"/>
                <a:gd name="connsiteX6" fmla="*/ 681387 w 1104317"/>
                <a:gd name="connsiteY6" fmla="*/ 5192639 h 5474593"/>
                <a:gd name="connsiteX7" fmla="*/ 599150 w 1104317"/>
                <a:gd name="connsiteY7" fmla="*/ 5110403 h 5474593"/>
                <a:gd name="connsiteX8" fmla="*/ 540410 w 1104317"/>
                <a:gd name="connsiteY8" fmla="*/ 5028166 h 5474593"/>
                <a:gd name="connsiteX9" fmla="*/ 505166 w 1104317"/>
                <a:gd name="connsiteY9" fmla="*/ 4981174 h 5474593"/>
                <a:gd name="connsiteX10" fmla="*/ 422929 w 1104317"/>
                <a:gd name="connsiteY10" fmla="*/ 4898938 h 5474593"/>
                <a:gd name="connsiteX11" fmla="*/ 375937 w 1104317"/>
                <a:gd name="connsiteY11" fmla="*/ 4804953 h 5474593"/>
                <a:gd name="connsiteX12" fmla="*/ 364189 w 1104317"/>
                <a:gd name="connsiteY12" fmla="*/ 4757961 h 5474593"/>
                <a:gd name="connsiteX13" fmla="*/ 340693 w 1104317"/>
                <a:gd name="connsiteY13" fmla="*/ 4722717 h 5474593"/>
                <a:gd name="connsiteX14" fmla="*/ 305449 w 1104317"/>
                <a:gd name="connsiteY14" fmla="*/ 4663977 h 5474593"/>
                <a:gd name="connsiteX15" fmla="*/ 270205 w 1104317"/>
                <a:gd name="connsiteY15" fmla="*/ 4640481 h 5474593"/>
                <a:gd name="connsiteX16" fmla="*/ 199716 w 1104317"/>
                <a:gd name="connsiteY16" fmla="*/ 4558244 h 5474593"/>
                <a:gd name="connsiteX17" fmla="*/ 187968 w 1104317"/>
                <a:gd name="connsiteY17" fmla="*/ 4511252 h 5474593"/>
                <a:gd name="connsiteX18" fmla="*/ 129228 w 1104317"/>
                <a:gd name="connsiteY18" fmla="*/ 4382024 h 5474593"/>
                <a:gd name="connsiteX19" fmla="*/ 105732 w 1104317"/>
                <a:gd name="connsiteY19" fmla="*/ 4346779 h 5474593"/>
                <a:gd name="connsiteX20" fmla="*/ 82236 w 1104317"/>
                <a:gd name="connsiteY20" fmla="*/ 4276291 h 5474593"/>
                <a:gd name="connsiteX21" fmla="*/ 58740 w 1104317"/>
                <a:gd name="connsiteY21" fmla="*/ 4147062 h 5474593"/>
                <a:gd name="connsiteX22" fmla="*/ 46992 w 1104317"/>
                <a:gd name="connsiteY22" fmla="*/ 4076574 h 5474593"/>
                <a:gd name="connsiteX23" fmla="*/ 23496 w 1104317"/>
                <a:gd name="connsiteY23" fmla="*/ 4006086 h 5474593"/>
                <a:gd name="connsiteX24" fmla="*/ 0 w 1104317"/>
                <a:gd name="connsiteY24" fmla="*/ 3865109 h 5474593"/>
                <a:gd name="connsiteX25" fmla="*/ 11748 w 1104317"/>
                <a:gd name="connsiteY25" fmla="*/ 3583156 h 5474593"/>
                <a:gd name="connsiteX26" fmla="*/ 35244 w 1104317"/>
                <a:gd name="connsiteY26" fmla="*/ 3500919 h 5474593"/>
                <a:gd name="connsiteX27" fmla="*/ 46992 w 1104317"/>
                <a:gd name="connsiteY27" fmla="*/ 3418683 h 5474593"/>
                <a:gd name="connsiteX28" fmla="*/ 70488 w 1104317"/>
                <a:gd name="connsiteY28" fmla="*/ 3371691 h 5474593"/>
                <a:gd name="connsiteX29" fmla="*/ 105732 w 1104317"/>
                <a:gd name="connsiteY29" fmla="*/ 3301203 h 5474593"/>
                <a:gd name="connsiteX30" fmla="*/ 129228 w 1104317"/>
                <a:gd name="connsiteY30" fmla="*/ 3254210 h 5474593"/>
                <a:gd name="connsiteX31" fmla="*/ 176220 w 1104317"/>
                <a:gd name="connsiteY31" fmla="*/ 3207218 h 5474593"/>
                <a:gd name="connsiteX32" fmla="*/ 199716 w 1104317"/>
                <a:gd name="connsiteY32" fmla="*/ 3160226 h 5474593"/>
                <a:gd name="connsiteX33" fmla="*/ 246709 w 1104317"/>
                <a:gd name="connsiteY33" fmla="*/ 3113234 h 5474593"/>
                <a:gd name="connsiteX34" fmla="*/ 281953 w 1104317"/>
                <a:gd name="connsiteY34" fmla="*/ 3066242 h 5474593"/>
                <a:gd name="connsiteX35" fmla="*/ 328945 w 1104317"/>
                <a:gd name="connsiteY35" fmla="*/ 3030997 h 5474593"/>
                <a:gd name="connsiteX36" fmla="*/ 364189 w 1104317"/>
                <a:gd name="connsiteY36" fmla="*/ 2984005 h 5474593"/>
                <a:gd name="connsiteX37" fmla="*/ 387685 w 1104317"/>
                <a:gd name="connsiteY37" fmla="*/ 2948761 h 5474593"/>
                <a:gd name="connsiteX38" fmla="*/ 434677 w 1104317"/>
                <a:gd name="connsiteY38" fmla="*/ 2925265 h 5474593"/>
                <a:gd name="connsiteX39" fmla="*/ 505166 w 1104317"/>
                <a:gd name="connsiteY39" fmla="*/ 2854777 h 5474593"/>
                <a:gd name="connsiteX40" fmla="*/ 540410 w 1104317"/>
                <a:gd name="connsiteY40" fmla="*/ 2819532 h 5474593"/>
                <a:gd name="connsiteX41" fmla="*/ 610898 w 1104317"/>
                <a:gd name="connsiteY41" fmla="*/ 2760792 h 5474593"/>
                <a:gd name="connsiteX42" fmla="*/ 657890 w 1104317"/>
                <a:gd name="connsiteY42" fmla="*/ 2713800 h 5474593"/>
                <a:gd name="connsiteX43" fmla="*/ 704883 w 1104317"/>
                <a:gd name="connsiteY43" fmla="*/ 2678556 h 5474593"/>
                <a:gd name="connsiteX44" fmla="*/ 775371 w 1104317"/>
                <a:gd name="connsiteY44" fmla="*/ 2596319 h 5474593"/>
                <a:gd name="connsiteX45" fmla="*/ 834111 w 1104317"/>
                <a:gd name="connsiteY45" fmla="*/ 2549327 h 5474593"/>
                <a:gd name="connsiteX46" fmla="*/ 881103 w 1104317"/>
                <a:gd name="connsiteY46" fmla="*/ 2478839 h 5474593"/>
                <a:gd name="connsiteX47" fmla="*/ 939844 w 1104317"/>
                <a:gd name="connsiteY47" fmla="*/ 2431847 h 5474593"/>
                <a:gd name="connsiteX48" fmla="*/ 1033828 w 1104317"/>
                <a:gd name="connsiteY48" fmla="*/ 2337862 h 5474593"/>
                <a:gd name="connsiteX49" fmla="*/ 1069072 w 1104317"/>
                <a:gd name="connsiteY49" fmla="*/ 2267374 h 5474593"/>
                <a:gd name="connsiteX50" fmla="*/ 1104317 w 1104317"/>
                <a:gd name="connsiteY50" fmla="*/ 2149893 h 5474593"/>
                <a:gd name="connsiteX51" fmla="*/ 1080820 w 1104317"/>
                <a:gd name="connsiteY51" fmla="*/ 2020665 h 5474593"/>
                <a:gd name="connsiteX52" fmla="*/ 1069072 w 1104317"/>
                <a:gd name="connsiteY52" fmla="*/ 1985421 h 5474593"/>
                <a:gd name="connsiteX53" fmla="*/ 1022080 w 1104317"/>
                <a:gd name="connsiteY53" fmla="*/ 1773956 h 5474593"/>
                <a:gd name="connsiteX54" fmla="*/ 986836 w 1104317"/>
                <a:gd name="connsiteY54" fmla="*/ 1750459 h 5474593"/>
                <a:gd name="connsiteX55" fmla="*/ 834111 w 1104317"/>
                <a:gd name="connsiteY55" fmla="*/ 1632979 h 5474593"/>
                <a:gd name="connsiteX56" fmla="*/ 728379 w 1104317"/>
                <a:gd name="connsiteY56" fmla="*/ 1550743 h 5474593"/>
                <a:gd name="connsiteX57" fmla="*/ 693135 w 1104317"/>
                <a:gd name="connsiteY57" fmla="*/ 1527246 h 5474593"/>
                <a:gd name="connsiteX58" fmla="*/ 634394 w 1104317"/>
                <a:gd name="connsiteY58" fmla="*/ 1445010 h 5474593"/>
                <a:gd name="connsiteX59" fmla="*/ 587402 w 1104317"/>
                <a:gd name="connsiteY59" fmla="*/ 1386270 h 5474593"/>
                <a:gd name="connsiteX60" fmla="*/ 540410 w 1104317"/>
                <a:gd name="connsiteY60" fmla="*/ 1304033 h 5474593"/>
                <a:gd name="connsiteX61" fmla="*/ 505166 w 1104317"/>
                <a:gd name="connsiteY61" fmla="*/ 1245293 h 5474593"/>
                <a:gd name="connsiteX62" fmla="*/ 469922 w 1104317"/>
                <a:gd name="connsiteY62" fmla="*/ 1233545 h 5474593"/>
                <a:gd name="connsiteX63" fmla="*/ 458174 w 1104317"/>
                <a:gd name="connsiteY63" fmla="*/ 1186553 h 5474593"/>
                <a:gd name="connsiteX64" fmla="*/ 387685 w 1104317"/>
                <a:gd name="connsiteY64" fmla="*/ 1080820 h 5474593"/>
                <a:gd name="connsiteX65" fmla="*/ 352441 w 1104317"/>
                <a:gd name="connsiteY65" fmla="*/ 1022080 h 5474593"/>
                <a:gd name="connsiteX66" fmla="*/ 328945 w 1104317"/>
                <a:gd name="connsiteY66" fmla="*/ 845859 h 5474593"/>
                <a:gd name="connsiteX67" fmla="*/ 317197 w 1104317"/>
                <a:gd name="connsiteY67" fmla="*/ 787119 h 5474593"/>
                <a:gd name="connsiteX68" fmla="*/ 340693 w 1104317"/>
                <a:gd name="connsiteY68" fmla="*/ 610898 h 5474593"/>
                <a:gd name="connsiteX69" fmla="*/ 469922 w 1104317"/>
                <a:gd name="connsiteY69" fmla="*/ 458174 h 5474593"/>
                <a:gd name="connsiteX70" fmla="*/ 493418 w 1104317"/>
                <a:gd name="connsiteY70" fmla="*/ 422929 h 5474593"/>
                <a:gd name="connsiteX71" fmla="*/ 540410 w 1104317"/>
                <a:gd name="connsiteY71" fmla="*/ 364189 h 5474593"/>
                <a:gd name="connsiteX72" fmla="*/ 634394 w 1104317"/>
                <a:gd name="connsiteY72" fmla="*/ 223213 h 5474593"/>
                <a:gd name="connsiteX73" fmla="*/ 728379 w 1104317"/>
                <a:gd name="connsiteY73" fmla="*/ 164472 h 5474593"/>
                <a:gd name="connsiteX74" fmla="*/ 892852 w 1104317"/>
                <a:gd name="connsiteY74" fmla="*/ 58740 h 5474593"/>
                <a:gd name="connsiteX75" fmla="*/ 1010332 w 1104317"/>
                <a:gd name="connsiteY75" fmla="*/ 0 h 547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104317" h="5474593" extrusionOk="0">
                  <a:moveTo>
                    <a:pt x="951592" y="5474593"/>
                  </a:moveTo>
                  <a:cubicBezTo>
                    <a:pt x="933981" y="5455095"/>
                    <a:pt x="924403" y="5435620"/>
                    <a:pt x="904600" y="5415852"/>
                  </a:cubicBezTo>
                  <a:cubicBezTo>
                    <a:pt x="895159" y="5406984"/>
                    <a:pt x="880112" y="5402673"/>
                    <a:pt x="869355" y="5392356"/>
                  </a:cubicBezTo>
                  <a:cubicBezTo>
                    <a:pt x="850646" y="5375086"/>
                    <a:pt x="838630" y="5364420"/>
                    <a:pt x="822363" y="5345364"/>
                  </a:cubicBezTo>
                  <a:cubicBezTo>
                    <a:pt x="775374" y="5274851"/>
                    <a:pt x="830161" y="5332646"/>
                    <a:pt x="763623" y="5274876"/>
                  </a:cubicBezTo>
                  <a:cubicBezTo>
                    <a:pt x="752226" y="5262389"/>
                    <a:pt x="730733" y="5253925"/>
                    <a:pt x="716631" y="5239631"/>
                  </a:cubicBezTo>
                  <a:cubicBezTo>
                    <a:pt x="703110" y="5228761"/>
                    <a:pt x="693932" y="5209203"/>
                    <a:pt x="681387" y="5192639"/>
                  </a:cubicBezTo>
                  <a:cubicBezTo>
                    <a:pt x="655311" y="5163953"/>
                    <a:pt x="599149" y="5110403"/>
                    <a:pt x="599150" y="5110403"/>
                  </a:cubicBezTo>
                  <a:cubicBezTo>
                    <a:pt x="579605" y="5046733"/>
                    <a:pt x="607014" y="5092357"/>
                    <a:pt x="540410" y="5028166"/>
                  </a:cubicBezTo>
                  <a:cubicBezTo>
                    <a:pt x="529653" y="5015112"/>
                    <a:pt x="520452" y="4997687"/>
                    <a:pt x="505166" y="4981174"/>
                  </a:cubicBezTo>
                  <a:cubicBezTo>
                    <a:pt x="479743" y="4957242"/>
                    <a:pt x="444815" y="4930510"/>
                    <a:pt x="422929" y="4898938"/>
                  </a:cubicBezTo>
                  <a:cubicBezTo>
                    <a:pt x="393241" y="4855312"/>
                    <a:pt x="395385" y="4862198"/>
                    <a:pt x="375937" y="4804953"/>
                  </a:cubicBezTo>
                  <a:cubicBezTo>
                    <a:pt x="370034" y="4789322"/>
                    <a:pt x="368817" y="4772585"/>
                    <a:pt x="364189" y="4757961"/>
                  </a:cubicBezTo>
                  <a:cubicBezTo>
                    <a:pt x="356880" y="4745557"/>
                    <a:pt x="350722" y="4734760"/>
                    <a:pt x="340693" y="4722717"/>
                  </a:cubicBezTo>
                  <a:cubicBezTo>
                    <a:pt x="326444" y="4699540"/>
                    <a:pt x="323287" y="4683592"/>
                    <a:pt x="305449" y="4663977"/>
                  </a:cubicBezTo>
                  <a:cubicBezTo>
                    <a:pt x="293931" y="4651750"/>
                    <a:pt x="282856" y="4650708"/>
                    <a:pt x="270205" y="4640481"/>
                  </a:cubicBezTo>
                  <a:cubicBezTo>
                    <a:pt x="226135" y="4602045"/>
                    <a:pt x="227444" y="4599939"/>
                    <a:pt x="199716" y="4558244"/>
                  </a:cubicBezTo>
                  <a:cubicBezTo>
                    <a:pt x="196869" y="4540242"/>
                    <a:pt x="192324" y="4526528"/>
                    <a:pt x="187968" y="4511252"/>
                  </a:cubicBezTo>
                  <a:cubicBezTo>
                    <a:pt x="176377" y="4466065"/>
                    <a:pt x="153619" y="4418832"/>
                    <a:pt x="129228" y="4382024"/>
                  </a:cubicBezTo>
                  <a:cubicBezTo>
                    <a:pt x="121566" y="4369159"/>
                    <a:pt x="111360" y="4362265"/>
                    <a:pt x="105732" y="4346779"/>
                  </a:cubicBezTo>
                  <a:cubicBezTo>
                    <a:pt x="95674" y="4324147"/>
                    <a:pt x="82236" y="4276291"/>
                    <a:pt x="82236" y="4276291"/>
                  </a:cubicBezTo>
                  <a:cubicBezTo>
                    <a:pt x="69003" y="4067223"/>
                    <a:pt x="97529" y="4294721"/>
                    <a:pt x="58740" y="4147062"/>
                  </a:cubicBezTo>
                  <a:cubicBezTo>
                    <a:pt x="51322" y="4125253"/>
                    <a:pt x="56036" y="4101776"/>
                    <a:pt x="46992" y="4076574"/>
                  </a:cubicBezTo>
                  <a:cubicBezTo>
                    <a:pt x="40992" y="4053125"/>
                    <a:pt x="27272" y="4027468"/>
                    <a:pt x="23496" y="4006086"/>
                  </a:cubicBezTo>
                  <a:cubicBezTo>
                    <a:pt x="20053" y="3952150"/>
                    <a:pt x="9947" y="3904099"/>
                    <a:pt x="0" y="3865109"/>
                  </a:cubicBezTo>
                  <a:cubicBezTo>
                    <a:pt x="-12033" y="3766956"/>
                    <a:pt x="-602" y="3682281"/>
                    <a:pt x="11748" y="3583156"/>
                  </a:cubicBezTo>
                  <a:cubicBezTo>
                    <a:pt x="15246" y="3564619"/>
                    <a:pt x="25971" y="3523537"/>
                    <a:pt x="35244" y="3500919"/>
                  </a:cubicBezTo>
                  <a:cubicBezTo>
                    <a:pt x="40397" y="3472805"/>
                    <a:pt x="36530" y="3445239"/>
                    <a:pt x="46992" y="3418683"/>
                  </a:cubicBezTo>
                  <a:cubicBezTo>
                    <a:pt x="52912" y="3399870"/>
                    <a:pt x="62373" y="3386371"/>
                    <a:pt x="70488" y="3371691"/>
                  </a:cubicBezTo>
                  <a:cubicBezTo>
                    <a:pt x="107376" y="3265197"/>
                    <a:pt x="38768" y="3438046"/>
                    <a:pt x="105732" y="3301203"/>
                  </a:cubicBezTo>
                  <a:cubicBezTo>
                    <a:pt x="113437" y="3288813"/>
                    <a:pt x="116355" y="3270545"/>
                    <a:pt x="129228" y="3254210"/>
                  </a:cubicBezTo>
                  <a:cubicBezTo>
                    <a:pt x="142064" y="3234820"/>
                    <a:pt x="161076" y="3223210"/>
                    <a:pt x="176220" y="3207218"/>
                  </a:cubicBezTo>
                  <a:cubicBezTo>
                    <a:pt x="186480" y="3194295"/>
                    <a:pt x="187588" y="3173076"/>
                    <a:pt x="199716" y="3160226"/>
                  </a:cubicBezTo>
                  <a:cubicBezTo>
                    <a:pt x="209943" y="3140835"/>
                    <a:pt x="232934" y="3128518"/>
                    <a:pt x="246709" y="3113234"/>
                  </a:cubicBezTo>
                  <a:cubicBezTo>
                    <a:pt x="262154" y="3096057"/>
                    <a:pt x="264998" y="3080056"/>
                    <a:pt x="281953" y="3066242"/>
                  </a:cubicBezTo>
                  <a:cubicBezTo>
                    <a:pt x="295799" y="3055959"/>
                    <a:pt x="315097" y="3045651"/>
                    <a:pt x="328945" y="3030997"/>
                  </a:cubicBezTo>
                  <a:cubicBezTo>
                    <a:pt x="342263" y="3015613"/>
                    <a:pt x="353770" y="3000849"/>
                    <a:pt x="364189" y="2984005"/>
                  </a:cubicBezTo>
                  <a:cubicBezTo>
                    <a:pt x="372367" y="2972797"/>
                    <a:pt x="377696" y="2956615"/>
                    <a:pt x="387685" y="2948761"/>
                  </a:cubicBezTo>
                  <a:cubicBezTo>
                    <a:pt x="402077" y="2938514"/>
                    <a:pt x="418257" y="2931188"/>
                    <a:pt x="434677" y="2925265"/>
                  </a:cubicBezTo>
                  <a:cubicBezTo>
                    <a:pt x="471721" y="2868892"/>
                    <a:pt x="448277" y="2907283"/>
                    <a:pt x="505166" y="2854777"/>
                  </a:cubicBezTo>
                  <a:cubicBezTo>
                    <a:pt x="519144" y="2845720"/>
                    <a:pt x="528636" y="2833366"/>
                    <a:pt x="540410" y="2819532"/>
                  </a:cubicBezTo>
                  <a:cubicBezTo>
                    <a:pt x="563611" y="2799375"/>
                    <a:pt x="587906" y="2782181"/>
                    <a:pt x="610898" y="2760792"/>
                  </a:cubicBezTo>
                  <a:cubicBezTo>
                    <a:pt x="626866" y="2748210"/>
                    <a:pt x="636873" y="2728300"/>
                    <a:pt x="657890" y="2713800"/>
                  </a:cubicBezTo>
                  <a:cubicBezTo>
                    <a:pt x="672721" y="2699397"/>
                    <a:pt x="690209" y="2691723"/>
                    <a:pt x="704883" y="2678556"/>
                  </a:cubicBezTo>
                  <a:cubicBezTo>
                    <a:pt x="816916" y="2568778"/>
                    <a:pt x="676305" y="2675294"/>
                    <a:pt x="775371" y="2596319"/>
                  </a:cubicBezTo>
                  <a:cubicBezTo>
                    <a:pt x="793935" y="2580305"/>
                    <a:pt x="812605" y="2566600"/>
                    <a:pt x="834111" y="2549327"/>
                  </a:cubicBezTo>
                  <a:cubicBezTo>
                    <a:pt x="850756" y="2531011"/>
                    <a:pt x="858907" y="2494658"/>
                    <a:pt x="881103" y="2478839"/>
                  </a:cubicBezTo>
                  <a:cubicBezTo>
                    <a:pt x="898807" y="2459119"/>
                    <a:pt x="922718" y="2448829"/>
                    <a:pt x="939844" y="2431847"/>
                  </a:cubicBezTo>
                  <a:cubicBezTo>
                    <a:pt x="1044136" y="2293630"/>
                    <a:pt x="906809" y="2416828"/>
                    <a:pt x="1033828" y="2337862"/>
                  </a:cubicBezTo>
                  <a:cubicBezTo>
                    <a:pt x="1076450" y="2226741"/>
                    <a:pt x="1002171" y="2390293"/>
                    <a:pt x="1069072" y="2267374"/>
                  </a:cubicBezTo>
                  <a:cubicBezTo>
                    <a:pt x="1081004" y="2230054"/>
                    <a:pt x="1098773" y="2189906"/>
                    <a:pt x="1104317" y="2149893"/>
                  </a:cubicBezTo>
                  <a:cubicBezTo>
                    <a:pt x="1093281" y="2109837"/>
                    <a:pt x="1083851" y="2065606"/>
                    <a:pt x="1080820" y="2020665"/>
                  </a:cubicBezTo>
                  <a:cubicBezTo>
                    <a:pt x="1077356" y="2009421"/>
                    <a:pt x="1069885" y="1997651"/>
                    <a:pt x="1069072" y="1985421"/>
                  </a:cubicBezTo>
                  <a:cubicBezTo>
                    <a:pt x="1052796" y="1836230"/>
                    <a:pt x="1091689" y="1840565"/>
                    <a:pt x="1022080" y="1773956"/>
                  </a:cubicBezTo>
                  <a:cubicBezTo>
                    <a:pt x="1009728" y="1763463"/>
                    <a:pt x="998782" y="1758207"/>
                    <a:pt x="986836" y="1750459"/>
                  </a:cubicBezTo>
                  <a:cubicBezTo>
                    <a:pt x="927322" y="1668225"/>
                    <a:pt x="1003182" y="1756377"/>
                    <a:pt x="834111" y="1632979"/>
                  </a:cubicBezTo>
                  <a:cubicBezTo>
                    <a:pt x="800015" y="1606211"/>
                    <a:pt x="760862" y="1574322"/>
                    <a:pt x="728379" y="1550743"/>
                  </a:cubicBezTo>
                  <a:cubicBezTo>
                    <a:pt x="716556" y="1543114"/>
                    <a:pt x="703288" y="1537731"/>
                    <a:pt x="693135" y="1527246"/>
                  </a:cubicBezTo>
                  <a:cubicBezTo>
                    <a:pt x="638377" y="1472684"/>
                    <a:pt x="679393" y="1512058"/>
                    <a:pt x="634394" y="1445010"/>
                  </a:cubicBezTo>
                  <a:cubicBezTo>
                    <a:pt x="621318" y="1424718"/>
                    <a:pt x="602730" y="1407484"/>
                    <a:pt x="587402" y="1386270"/>
                  </a:cubicBezTo>
                  <a:cubicBezTo>
                    <a:pt x="557172" y="1343880"/>
                    <a:pt x="569270" y="1352180"/>
                    <a:pt x="540410" y="1304033"/>
                  </a:cubicBezTo>
                  <a:cubicBezTo>
                    <a:pt x="528744" y="1283864"/>
                    <a:pt x="521858" y="1261476"/>
                    <a:pt x="505166" y="1245293"/>
                  </a:cubicBezTo>
                  <a:cubicBezTo>
                    <a:pt x="496874" y="1237310"/>
                    <a:pt x="482950" y="1235850"/>
                    <a:pt x="469922" y="1233545"/>
                  </a:cubicBezTo>
                  <a:cubicBezTo>
                    <a:pt x="465475" y="1218075"/>
                    <a:pt x="467220" y="1201610"/>
                    <a:pt x="458174" y="1186553"/>
                  </a:cubicBezTo>
                  <a:cubicBezTo>
                    <a:pt x="440276" y="1151051"/>
                    <a:pt x="409629" y="1116179"/>
                    <a:pt x="387685" y="1080820"/>
                  </a:cubicBezTo>
                  <a:cubicBezTo>
                    <a:pt x="373821" y="1068753"/>
                    <a:pt x="367132" y="1041703"/>
                    <a:pt x="352441" y="1022080"/>
                  </a:cubicBezTo>
                  <a:cubicBezTo>
                    <a:pt x="327813" y="891778"/>
                    <a:pt x="353241" y="1049012"/>
                    <a:pt x="328945" y="845859"/>
                  </a:cubicBezTo>
                  <a:cubicBezTo>
                    <a:pt x="323223" y="827425"/>
                    <a:pt x="321745" y="806623"/>
                    <a:pt x="317197" y="787119"/>
                  </a:cubicBezTo>
                  <a:cubicBezTo>
                    <a:pt x="324431" y="723936"/>
                    <a:pt x="317341" y="663865"/>
                    <a:pt x="340693" y="610898"/>
                  </a:cubicBezTo>
                  <a:cubicBezTo>
                    <a:pt x="377256" y="514264"/>
                    <a:pt x="416909" y="520147"/>
                    <a:pt x="469922" y="458174"/>
                  </a:cubicBezTo>
                  <a:cubicBezTo>
                    <a:pt x="479060" y="446656"/>
                    <a:pt x="484167" y="432913"/>
                    <a:pt x="493418" y="422929"/>
                  </a:cubicBezTo>
                  <a:cubicBezTo>
                    <a:pt x="506575" y="399928"/>
                    <a:pt x="528029" y="389223"/>
                    <a:pt x="540410" y="364189"/>
                  </a:cubicBezTo>
                  <a:cubicBezTo>
                    <a:pt x="567723" y="322908"/>
                    <a:pt x="587875" y="251459"/>
                    <a:pt x="634394" y="223213"/>
                  </a:cubicBezTo>
                  <a:cubicBezTo>
                    <a:pt x="664582" y="204673"/>
                    <a:pt x="695696" y="190459"/>
                    <a:pt x="728379" y="164472"/>
                  </a:cubicBezTo>
                  <a:cubicBezTo>
                    <a:pt x="808824" y="104505"/>
                    <a:pt x="787954" y="91161"/>
                    <a:pt x="892852" y="58740"/>
                  </a:cubicBezTo>
                  <a:cubicBezTo>
                    <a:pt x="1006220" y="20993"/>
                    <a:pt x="979628" y="60475"/>
                    <a:pt x="1010332" y="0"/>
                  </a:cubicBezTo>
                </a:path>
              </a:pathLst>
            </a:custGeom>
            <a:noFill/>
            <a:ln>
              <a:solidFill>
                <a:schemeClr val="tx1"/>
              </a:solidFill>
              <a:extLst>
                <a:ext uri="{C807C97D-BFC1-408E-A445-0C87EB9F89A2}">
                  <ask:lineSketchStyleProps xmlns:ask="http://schemas.microsoft.com/office/drawing/2018/sketchyshapes" sd="2650216993">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a:moveTo>
                            <a:pt x="617220" y="3550920"/>
                          </a:moveTo>
                          <a:cubicBezTo>
                            <a:pt x="607060" y="3538220"/>
                            <a:pt x="598240" y="3524320"/>
                            <a:pt x="586740" y="3512820"/>
                          </a:cubicBezTo>
                          <a:cubicBezTo>
                            <a:pt x="580264" y="3506344"/>
                            <a:pt x="570833" y="3503540"/>
                            <a:pt x="563880" y="3497580"/>
                          </a:cubicBezTo>
                          <a:cubicBezTo>
                            <a:pt x="552971" y="3488229"/>
                            <a:pt x="542751" y="3478009"/>
                            <a:pt x="533400" y="3467100"/>
                          </a:cubicBezTo>
                          <a:cubicBezTo>
                            <a:pt x="500839" y="3429112"/>
                            <a:pt x="537983" y="3457966"/>
                            <a:pt x="495300" y="3421380"/>
                          </a:cubicBezTo>
                          <a:cubicBezTo>
                            <a:pt x="485657" y="3413115"/>
                            <a:pt x="473800" y="3407500"/>
                            <a:pt x="464820" y="3398520"/>
                          </a:cubicBezTo>
                          <a:cubicBezTo>
                            <a:pt x="455840" y="3389540"/>
                            <a:pt x="450503" y="3377437"/>
                            <a:pt x="441960" y="3368040"/>
                          </a:cubicBezTo>
                          <a:cubicBezTo>
                            <a:pt x="425046" y="3349434"/>
                            <a:pt x="388620" y="3314700"/>
                            <a:pt x="388620" y="3314700"/>
                          </a:cubicBezTo>
                          <a:cubicBezTo>
                            <a:pt x="374901" y="3273544"/>
                            <a:pt x="389461" y="3305864"/>
                            <a:pt x="350520" y="3261360"/>
                          </a:cubicBezTo>
                          <a:cubicBezTo>
                            <a:pt x="342157" y="3251802"/>
                            <a:pt x="336203" y="3240277"/>
                            <a:pt x="327660" y="3230880"/>
                          </a:cubicBezTo>
                          <a:cubicBezTo>
                            <a:pt x="310746" y="3212274"/>
                            <a:pt x="288268" y="3198462"/>
                            <a:pt x="274320" y="3177540"/>
                          </a:cubicBezTo>
                          <a:cubicBezTo>
                            <a:pt x="255653" y="3149539"/>
                            <a:pt x="256267" y="3153862"/>
                            <a:pt x="243840" y="3116580"/>
                          </a:cubicBezTo>
                          <a:cubicBezTo>
                            <a:pt x="240528" y="3106645"/>
                            <a:pt x="240345" y="3095726"/>
                            <a:pt x="236220" y="3086100"/>
                          </a:cubicBezTo>
                          <a:cubicBezTo>
                            <a:pt x="232612" y="3077682"/>
                            <a:pt x="225834" y="3071006"/>
                            <a:pt x="220980" y="3063240"/>
                          </a:cubicBezTo>
                          <a:cubicBezTo>
                            <a:pt x="213130" y="3050681"/>
                            <a:pt x="207759" y="3036385"/>
                            <a:pt x="198120" y="3025140"/>
                          </a:cubicBezTo>
                          <a:cubicBezTo>
                            <a:pt x="192160" y="3018187"/>
                            <a:pt x="182213" y="3015860"/>
                            <a:pt x="175260" y="3009900"/>
                          </a:cubicBezTo>
                          <a:cubicBezTo>
                            <a:pt x="146517" y="2985263"/>
                            <a:pt x="147516" y="2983524"/>
                            <a:pt x="129540" y="2956560"/>
                          </a:cubicBezTo>
                          <a:cubicBezTo>
                            <a:pt x="127000" y="2946400"/>
                            <a:pt x="124797" y="2936150"/>
                            <a:pt x="121920" y="2926080"/>
                          </a:cubicBezTo>
                          <a:cubicBezTo>
                            <a:pt x="113828" y="2897759"/>
                            <a:pt x="98906" y="2864889"/>
                            <a:pt x="83820" y="2842260"/>
                          </a:cubicBezTo>
                          <a:cubicBezTo>
                            <a:pt x="78740" y="2834640"/>
                            <a:pt x="72299" y="2827769"/>
                            <a:pt x="68580" y="2819400"/>
                          </a:cubicBezTo>
                          <a:cubicBezTo>
                            <a:pt x="62056" y="2804720"/>
                            <a:pt x="53340" y="2773680"/>
                            <a:pt x="53340" y="2773680"/>
                          </a:cubicBezTo>
                          <a:cubicBezTo>
                            <a:pt x="33970" y="2638087"/>
                            <a:pt x="56064" y="2779680"/>
                            <a:pt x="38100" y="2689860"/>
                          </a:cubicBezTo>
                          <a:cubicBezTo>
                            <a:pt x="35070" y="2674710"/>
                            <a:pt x="34227" y="2659129"/>
                            <a:pt x="30480" y="2644140"/>
                          </a:cubicBezTo>
                          <a:cubicBezTo>
                            <a:pt x="26584" y="2628555"/>
                            <a:pt x="17881" y="2614266"/>
                            <a:pt x="15240" y="2598420"/>
                          </a:cubicBezTo>
                          <a:lnTo>
                            <a:pt x="0" y="2506980"/>
                          </a:lnTo>
                          <a:cubicBezTo>
                            <a:pt x="2540" y="2446020"/>
                            <a:pt x="3273" y="2384958"/>
                            <a:pt x="7620" y="2324100"/>
                          </a:cubicBezTo>
                          <a:cubicBezTo>
                            <a:pt x="8490" y="2311922"/>
                            <a:pt x="18600" y="2283541"/>
                            <a:pt x="22860" y="2270760"/>
                          </a:cubicBezTo>
                          <a:cubicBezTo>
                            <a:pt x="25400" y="2252980"/>
                            <a:pt x="25754" y="2234748"/>
                            <a:pt x="30480" y="2217420"/>
                          </a:cubicBezTo>
                          <a:cubicBezTo>
                            <a:pt x="33469" y="2206461"/>
                            <a:pt x="41245" y="2197381"/>
                            <a:pt x="45720" y="2186940"/>
                          </a:cubicBezTo>
                          <a:cubicBezTo>
                            <a:pt x="75658" y="2117086"/>
                            <a:pt x="26741" y="2214439"/>
                            <a:pt x="68580" y="2141220"/>
                          </a:cubicBezTo>
                          <a:cubicBezTo>
                            <a:pt x="74216" y="2131357"/>
                            <a:pt x="77004" y="2119827"/>
                            <a:pt x="83820" y="2110740"/>
                          </a:cubicBezTo>
                          <a:cubicBezTo>
                            <a:pt x="92441" y="2099245"/>
                            <a:pt x="105679" y="2091755"/>
                            <a:pt x="114300" y="2080260"/>
                          </a:cubicBezTo>
                          <a:cubicBezTo>
                            <a:pt x="121116" y="2071173"/>
                            <a:pt x="122724" y="2058867"/>
                            <a:pt x="129540" y="2049780"/>
                          </a:cubicBezTo>
                          <a:cubicBezTo>
                            <a:pt x="138161" y="2038285"/>
                            <a:pt x="150558" y="2030113"/>
                            <a:pt x="160020" y="2019300"/>
                          </a:cubicBezTo>
                          <a:cubicBezTo>
                            <a:pt x="168383" y="2009742"/>
                            <a:pt x="173900" y="1997800"/>
                            <a:pt x="182880" y="1988820"/>
                          </a:cubicBezTo>
                          <a:cubicBezTo>
                            <a:pt x="191860" y="1979840"/>
                            <a:pt x="204380" y="1974940"/>
                            <a:pt x="213360" y="1965960"/>
                          </a:cubicBezTo>
                          <a:cubicBezTo>
                            <a:pt x="222340" y="1956980"/>
                            <a:pt x="228838" y="1945814"/>
                            <a:pt x="236220" y="1935480"/>
                          </a:cubicBezTo>
                          <a:cubicBezTo>
                            <a:pt x="241543" y="1928028"/>
                            <a:pt x="244425" y="1918483"/>
                            <a:pt x="251460" y="1912620"/>
                          </a:cubicBezTo>
                          <a:cubicBezTo>
                            <a:pt x="260186" y="1905348"/>
                            <a:pt x="271780" y="1902460"/>
                            <a:pt x="281940" y="1897380"/>
                          </a:cubicBezTo>
                          <a:cubicBezTo>
                            <a:pt x="308768" y="1857137"/>
                            <a:pt x="283552" y="1889466"/>
                            <a:pt x="327660" y="1851660"/>
                          </a:cubicBezTo>
                          <a:cubicBezTo>
                            <a:pt x="335842" y="1844647"/>
                            <a:pt x="342466" y="1835959"/>
                            <a:pt x="350520" y="1828800"/>
                          </a:cubicBezTo>
                          <a:cubicBezTo>
                            <a:pt x="365347" y="1815620"/>
                            <a:pt x="381495" y="1803971"/>
                            <a:pt x="396240" y="1790700"/>
                          </a:cubicBezTo>
                          <a:cubicBezTo>
                            <a:pt x="406920" y="1781088"/>
                            <a:pt x="415907" y="1769682"/>
                            <a:pt x="426720" y="1760220"/>
                          </a:cubicBezTo>
                          <a:cubicBezTo>
                            <a:pt x="436278" y="1751857"/>
                            <a:pt x="448220" y="1746340"/>
                            <a:pt x="457200" y="1737360"/>
                          </a:cubicBezTo>
                          <a:cubicBezTo>
                            <a:pt x="527204" y="1667356"/>
                            <a:pt x="436563" y="1742082"/>
                            <a:pt x="502920" y="1684020"/>
                          </a:cubicBezTo>
                          <a:cubicBezTo>
                            <a:pt x="515160" y="1673310"/>
                            <a:pt x="530140" y="1665629"/>
                            <a:pt x="541020" y="1653540"/>
                          </a:cubicBezTo>
                          <a:cubicBezTo>
                            <a:pt x="553273" y="1639926"/>
                            <a:pt x="557197" y="1619262"/>
                            <a:pt x="571500" y="1607820"/>
                          </a:cubicBezTo>
                          <a:cubicBezTo>
                            <a:pt x="584200" y="1597660"/>
                            <a:pt x="598100" y="1588840"/>
                            <a:pt x="609600" y="1577340"/>
                          </a:cubicBezTo>
                          <a:cubicBezTo>
                            <a:pt x="686427" y="1500513"/>
                            <a:pt x="597073" y="1571495"/>
                            <a:pt x="670560" y="1516380"/>
                          </a:cubicBezTo>
                          <a:cubicBezTo>
                            <a:pt x="698350" y="1433010"/>
                            <a:pt x="654029" y="1559290"/>
                            <a:pt x="693420" y="1470660"/>
                          </a:cubicBezTo>
                          <a:cubicBezTo>
                            <a:pt x="704021" y="1446808"/>
                            <a:pt x="709947" y="1419792"/>
                            <a:pt x="716280" y="1394460"/>
                          </a:cubicBezTo>
                          <a:cubicBezTo>
                            <a:pt x="711200" y="1366520"/>
                            <a:pt x="706990" y="1338408"/>
                            <a:pt x="701040" y="1310640"/>
                          </a:cubicBezTo>
                          <a:cubicBezTo>
                            <a:pt x="699357" y="1302786"/>
                            <a:pt x="694307" y="1295763"/>
                            <a:pt x="693420" y="1287780"/>
                          </a:cubicBezTo>
                          <a:cubicBezTo>
                            <a:pt x="682564" y="1190074"/>
                            <a:pt x="713512" y="1192763"/>
                            <a:pt x="662940" y="1150620"/>
                          </a:cubicBezTo>
                          <a:cubicBezTo>
                            <a:pt x="655905" y="1144757"/>
                            <a:pt x="647700" y="1140460"/>
                            <a:pt x="640080" y="1135380"/>
                          </a:cubicBezTo>
                          <a:cubicBezTo>
                            <a:pt x="601513" y="1077529"/>
                            <a:pt x="650491" y="1144324"/>
                            <a:pt x="541020" y="1059180"/>
                          </a:cubicBezTo>
                          <a:cubicBezTo>
                            <a:pt x="518160" y="1041400"/>
                            <a:pt x="496537" y="1021904"/>
                            <a:pt x="472440" y="1005840"/>
                          </a:cubicBezTo>
                          <a:cubicBezTo>
                            <a:pt x="464820" y="1000760"/>
                            <a:pt x="456615" y="996463"/>
                            <a:pt x="449580" y="990600"/>
                          </a:cubicBezTo>
                          <a:cubicBezTo>
                            <a:pt x="412138" y="959399"/>
                            <a:pt x="438443" y="977704"/>
                            <a:pt x="411480" y="937260"/>
                          </a:cubicBezTo>
                          <a:cubicBezTo>
                            <a:pt x="402458" y="923728"/>
                            <a:pt x="390758" y="912171"/>
                            <a:pt x="381000" y="899160"/>
                          </a:cubicBezTo>
                          <a:cubicBezTo>
                            <a:pt x="360471" y="871788"/>
                            <a:pt x="368600" y="878364"/>
                            <a:pt x="350520" y="845820"/>
                          </a:cubicBezTo>
                          <a:cubicBezTo>
                            <a:pt x="343327" y="832873"/>
                            <a:pt x="338133" y="818193"/>
                            <a:pt x="327660" y="807720"/>
                          </a:cubicBezTo>
                          <a:cubicBezTo>
                            <a:pt x="321980" y="802040"/>
                            <a:pt x="312420" y="802640"/>
                            <a:pt x="304800" y="800100"/>
                          </a:cubicBezTo>
                          <a:cubicBezTo>
                            <a:pt x="302260" y="789940"/>
                            <a:pt x="302145" y="778841"/>
                            <a:pt x="297180" y="769620"/>
                          </a:cubicBezTo>
                          <a:cubicBezTo>
                            <a:pt x="284154" y="745430"/>
                            <a:pt x="265595" y="724599"/>
                            <a:pt x="251460" y="701040"/>
                          </a:cubicBezTo>
                          <a:lnTo>
                            <a:pt x="228600" y="662940"/>
                          </a:lnTo>
                          <a:cubicBezTo>
                            <a:pt x="211454" y="577209"/>
                            <a:pt x="231177" y="682271"/>
                            <a:pt x="213360" y="548640"/>
                          </a:cubicBezTo>
                          <a:cubicBezTo>
                            <a:pt x="211648" y="535802"/>
                            <a:pt x="208280" y="523240"/>
                            <a:pt x="205740" y="510540"/>
                          </a:cubicBezTo>
                          <a:cubicBezTo>
                            <a:pt x="210820" y="472440"/>
                            <a:pt x="206705" y="431928"/>
                            <a:pt x="220980" y="396240"/>
                          </a:cubicBezTo>
                          <a:cubicBezTo>
                            <a:pt x="244880" y="336489"/>
                            <a:pt x="273447" y="334803"/>
                            <a:pt x="304800" y="297180"/>
                          </a:cubicBezTo>
                          <a:cubicBezTo>
                            <a:pt x="310663" y="290145"/>
                            <a:pt x="314545" y="281646"/>
                            <a:pt x="320040" y="274320"/>
                          </a:cubicBezTo>
                          <a:cubicBezTo>
                            <a:pt x="329798" y="261309"/>
                            <a:pt x="341141" y="249507"/>
                            <a:pt x="350520" y="236220"/>
                          </a:cubicBezTo>
                          <a:cubicBezTo>
                            <a:pt x="371645" y="206293"/>
                            <a:pt x="380416" y="164195"/>
                            <a:pt x="411480" y="144780"/>
                          </a:cubicBezTo>
                          <a:cubicBezTo>
                            <a:pt x="431800" y="132080"/>
                            <a:pt x="452941" y="120608"/>
                            <a:pt x="472440" y="106680"/>
                          </a:cubicBezTo>
                          <a:cubicBezTo>
                            <a:pt x="525287" y="68932"/>
                            <a:pt x="512241" y="60393"/>
                            <a:pt x="579120" y="38100"/>
                          </a:cubicBezTo>
                          <a:cubicBezTo>
                            <a:pt x="653088" y="13444"/>
                            <a:pt x="636924" y="36793"/>
                            <a:pt x="655320" y="0"/>
                          </a:cubicBez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Shape 8">
              <a:extLst>
                <a:ext uri="{FF2B5EF4-FFF2-40B4-BE49-F238E27FC236}">
                  <a16:creationId xmlns:a16="http://schemas.microsoft.com/office/drawing/2014/main" id="{24E3C78D-3CED-19C0-46D4-C05EDE12B4FD}"/>
                </a:ext>
              </a:extLst>
            </p:cNvPr>
            <p:cNvSpPr/>
            <p:nvPr/>
          </p:nvSpPr>
          <p:spPr>
            <a:xfrm>
              <a:off x="6510415" y="550296"/>
              <a:ext cx="1550743" cy="4241047"/>
            </a:xfrm>
            <a:custGeom>
              <a:avLst/>
              <a:gdLst>
                <a:gd name="connsiteX0" fmla="*/ 1550743 w 1550743"/>
                <a:gd name="connsiteY0" fmla="*/ 4241047 h 4241047"/>
                <a:gd name="connsiteX1" fmla="*/ 1456758 w 1550743"/>
                <a:gd name="connsiteY1" fmla="*/ 4229298 h 4241047"/>
                <a:gd name="connsiteX2" fmla="*/ 1421514 w 1550743"/>
                <a:gd name="connsiteY2" fmla="*/ 4217550 h 4241047"/>
                <a:gd name="connsiteX3" fmla="*/ 1315781 w 1550743"/>
                <a:gd name="connsiteY3" fmla="*/ 4182306 h 4241047"/>
                <a:gd name="connsiteX4" fmla="*/ 1257041 w 1550743"/>
                <a:gd name="connsiteY4" fmla="*/ 4147062 h 4241047"/>
                <a:gd name="connsiteX5" fmla="*/ 1174805 w 1550743"/>
                <a:gd name="connsiteY5" fmla="*/ 4123566 h 4241047"/>
                <a:gd name="connsiteX6" fmla="*/ 1139561 w 1550743"/>
                <a:gd name="connsiteY6" fmla="*/ 4100070 h 4241047"/>
                <a:gd name="connsiteX7" fmla="*/ 1092568 w 1550743"/>
                <a:gd name="connsiteY7" fmla="*/ 4088322 h 4241047"/>
                <a:gd name="connsiteX8" fmla="*/ 975088 w 1550743"/>
                <a:gd name="connsiteY8" fmla="*/ 4053078 h 4241047"/>
                <a:gd name="connsiteX9" fmla="*/ 892852 w 1550743"/>
                <a:gd name="connsiteY9" fmla="*/ 4006085 h 4241047"/>
                <a:gd name="connsiteX10" fmla="*/ 822363 w 1550743"/>
                <a:gd name="connsiteY10" fmla="*/ 3970841 h 4241047"/>
                <a:gd name="connsiteX11" fmla="*/ 740127 w 1550743"/>
                <a:gd name="connsiteY11" fmla="*/ 3912101 h 4241047"/>
                <a:gd name="connsiteX12" fmla="*/ 693135 w 1550743"/>
                <a:gd name="connsiteY12" fmla="*/ 3876857 h 4241047"/>
                <a:gd name="connsiteX13" fmla="*/ 646142 w 1550743"/>
                <a:gd name="connsiteY13" fmla="*/ 3853361 h 4241047"/>
                <a:gd name="connsiteX14" fmla="*/ 587402 w 1550743"/>
                <a:gd name="connsiteY14" fmla="*/ 3818117 h 4241047"/>
                <a:gd name="connsiteX15" fmla="*/ 552158 w 1550743"/>
                <a:gd name="connsiteY15" fmla="*/ 3794621 h 4241047"/>
                <a:gd name="connsiteX16" fmla="*/ 434677 w 1550743"/>
                <a:gd name="connsiteY16" fmla="*/ 3700636 h 4241047"/>
                <a:gd name="connsiteX17" fmla="*/ 375937 w 1550743"/>
                <a:gd name="connsiteY17" fmla="*/ 3618400 h 4241047"/>
                <a:gd name="connsiteX18" fmla="*/ 317197 w 1550743"/>
                <a:gd name="connsiteY18" fmla="*/ 3512667 h 4241047"/>
                <a:gd name="connsiteX19" fmla="*/ 293701 w 1550743"/>
                <a:gd name="connsiteY19" fmla="*/ 3477423 h 4241047"/>
                <a:gd name="connsiteX20" fmla="*/ 270205 w 1550743"/>
                <a:gd name="connsiteY20" fmla="*/ 3348195 h 4241047"/>
                <a:gd name="connsiteX21" fmla="*/ 258457 w 1550743"/>
                <a:gd name="connsiteY21" fmla="*/ 3277706 h 4241047"/>
                <a:gd name="connsiteX22" fmla="*/ 305449 w 1550743"/>
                <a:gd name="connsiteY22" fmla="*/ 3054493 h 4241047"/>
                <a:gd name="connsiteX23" fmla="*/ 317197 w 1550743"/>
                <a:gd name="connsiteY23" fmla="*/ 3019249 h 4241047"/>
                <a:gd name="connsiteX24" fmla="*/ 375937 w 1550743"/>
                <a:gd name="connsiteY24" fmla="*/ 2948761 h 4241047"/>
                <a:gd name="connsiteX25" fmla="*/ 434677 w 1550743"/>
                <a:gd name="connsiteY25" fmla="*/ 2878272 h 4241047"/>
                <a:gd name="connsiteX26" fmla="*/ 469922 w 1550743"/>
                <a:gd name="connsiteY26" fmla="*/ 2854776 h 4241047"/>
                <a:gd name="connsiteX27" fmla="*/ 505166 w 1550743"/>
                <a:gd name="connsiteY27" fmla="*/ 2807784 h 4241047"/>
                <a:gd name="connsiteX28" fmla="*/ 646142 w 1550743"/>
                <a:gd name="connsiteY28" fmla="*/ 2678556 h 4241047"/>
                <a:gd name="connsiteX29" fmla="*/ 693135 w 1550743"/>
                <a:gd name="connsiteY29" fmla="*/ 2608067 h 4241047"/>
                <a:gd name="connsiteX30" fmla="*/ 716631 w 1550743"/>
                <a:gd name="connsiteY30" fmla="*/ 2572823 h 4241047"/>
                <a:gd name="connsiteX31" fmla="*/ 751875 w 1550743"/>
                <a:gd name="connsiteY31" fmla="*/ 2537579 h 4241047"/>
                <a:gd name="connsiteX32" fmla="*/ 798867 w 1550743"/>
                <a:gd name="connsiteY32" fmla="*/ 2455343 h 4241047"/>
                <a:gd name="connsiteX33" fmla="*/ 822363 w 1550743"/>
                <a:gd name="connsiteY33" fmla="*/ 2420098 h 4241047"/>
                <a:gd name="connsiteX34" fmla="*/ 857607 w 1550743"/>
                <a:gd name="connsiteY34" fmla="*/ 2337862 h 4241047"/>
                <a:gd name="connsiteX35" fmla="*/ 881103 w 1550743"/>
                <a:gd name="connsiteY35" fmla="*/ 2279122 h 4241047"/>
                <a:gd name="connsiteX36" fmla="*/ 904600 w 1550743"/>
                <a:gd name="connsiteY36" fmla="*/ 2161641 h 4241047"/>
                <a:gd name="connsiteX37" fmla="*/ 834111 w 1550743"/>
                <a:gd name="connsiteY37" fmla="*/ 1785704 h 4241047"/>
                <a:gd name="connsiteX38" fmla="*/ 798867 w 1550743"/>
                <a:gd name="connsiteY38" fmla="*/ 1726963 h 4241047"/>
                <a:gd name="connsiteX39" fmla="*/ 728379 w 1550743"/>
                <a:gd name="connsiteY39" fmla="*/ 1656475 h 4241047"/>
                <a:gd name="connsiteX40" fmla="*/ 669639 w 1550743"/>
                <a:gd name="connsiteY40" fmla="*/ 1597735 h 4241047"/>
                <a:gd name="connsiteX41" fmla="*/ 634394 w 1550743"/>
                <a:gd name="connsiteY41" fmla="*/ 1538994 h 4241047"/>
                <a:gd name="connsiteX42" fmla="*/ 610898 w 1550743"/>
                <a:gd name="connsiteY42" fmla="*/ 1503750 h 4241047"/>
                <a:gd name="connsiteX43" fmla="*/ 563906 w 1550743"/>
                <a:gd name="connsiteY43" fmla="*/ 1480254 h 4241047"/>
                <a:gd name="connsiteX44" fmla="*/ 493418 w 1550743"/>
                <a:gd name="connsiteY44" fmla="*/ 1433262 h 4241047"/>
                <a:gd name="connsiteX45" fmla="*/ 446426 w 1550743"/>
                <a:gd name="connsiteY45" fmla="*/ 1398018 h 4241047"/>
                <a:gd name="connsiteX46" fmla="*/ 375937 w 1550743"/>
                <a:gd name="connsiteY46" fmla="*/ 1351026 h 4241047"/>
                <a:gd name="connsiteX47" fmla="*/ 352441 w 1550743"/>
                <a:gd name="connsiteY47" fmla="*/ 1315781 h 4241047"/>
                <a:gd name="connsiteX48" fmla="*/ 317197 w 1550743"/>
                <a:gd name="connsiteY48" fmla="*/ 1304033 h 4241047"/>
                <a:gd name="connsiteX49" fmla="*/ 293701 w 1550743"/>
                <a:gd name="connsiteY49" fmla="*/ 1257041 h 4241047"/>
                <a:gd name="connsiteX50" fmla="*/ 234961 w 1550743"/>
                <a:gd name="connsiteY50" fmla="*/ 1186553 h 4241047"/>
                <a:gd name="connsiteX51" fmla="*/ 176220 w 1550743"/>
                <a:gd name="connsiteY51" fmla="*/ 1163057 h 4241047"/>
                <a:gd name="connsiteX52" fmla="*/ 140976 w 1550743"/>
                <a:gd name="connsiteY52" fmla="*/ 1116065 h 4241047"/>
                <a:gd name="connsiteX53" fmla="*/ 105732 w 1550743"/>
                <a:gd name="connsiteY53" fmla="*/ 1080820 h 4241047"/>
                <a:gd name="connsiteX54" fmla="*/ 82236 w 1550743"/>
                <a:gd name="connsiteY54" fmla="*/ 1010332 h 4241047"/>
                <a:gd name="connsiteX55" fmla="*/ 35244 w 1550743"/>
                <a:gd name="connsiteY55" fmla="*/ 916348 h 4241047"/>
                <a:gd name="connsiteX56" fmla="*/ 0 w 1550743"/>
                <a:gd name="connsiteY56" fmla="*/ 810615 h 4241047"/>
                <a:gd name="connsiteX57" fmla="*/ 11748 w 1550743"/>
                <a:gd name="connsiteY57" fmla="*/ 657890 h 4241047"/>
                <a:gd name="connsiteX58" fmla="*/ 23496 w 1550743"/>
                <a:gd name="connsiteY58" fmla="*/ 622646 h 4241047"/>
                <a:gd name="connsiteX59" fmla="*/ 129228 w 1550743"/>
                <a:gd name="connsiteY59" fmla="*/ 481670 h 4241047"/>
                <a:gd name="connsiteX60" fmla="*/ 140976 w 1550743"/>
                <a:gd name="connsiteY60" fmla="*/ 446426 h 4241047"/>
                <a:gd name="connsiteX61" fmla="*/ 187968 w 1550743"/>
                <a:gd name="connsiteY61" fmla="*/ 399433 h 4241047"/>
                <a:gd name="connsiteX62" fmla="*/ 246709 w 1550743"/>
                <a:gd name="connsiteY62" fmla="*/ 317197 h 4241047"/>
                <a:gd name="connsiteX63" fmla="*/ 364189 w 1550743"/>
                <a:gd name="connsiteY63" fmla="*/ 211464 h 4241047"/>
                <a:gd name="connsiteX64" fmla="*/ 399433 w 1550743"/>
                <a:gd name="connsiteY64" fmla="*/ 152724 h 4241047"/>
                <a:gd name="connsiteX65" fmla="*/ 469922 w 1550743"/>
                <a:gd name="connsiteY65" fmla="*/ 82236 h 4241047"/>
                <a:gd name="connsiteX66" fmla="*/ 575654 w 1550743"/>
                <a:gd name="connsiteY66" fmla="*/ 23496 h 4241047"/>
                <a:gd name="connsiteX67" fmla="*/ 575654 w 1550743"/>
                <a:gd name="connsiteY67" fmla="*/ 0 h 4241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550743" h="4241047" extrusionOk="0">
                  <a:moveTo>
                    <a:pt x="1550743" y="4241047"/>
                  </a:moveTo>
                  <a:cubicBezTo>
                    <a:pt x="1519596" y="4240596"/>
                    <a:pt x="1490671" y="4234799"/>
                    <a:pt x="1456758" y="4229298"/>
                  </a:cubicBezTo>
                  <a:cubicBezTo>
                    <a:pt x="1446520" y="4225558"/>
                    <a:pt x="1434184" y="4221263"/>
                    <a:pt x="1421514" y="4217550"/>
                  </a:cubicBezTo>
                  <a:cubicBezTo>
                    <a:pt x="1368409" y="4202376"/>
                    <a:pt x="1370023" y="4209033"/>
                    <a:pt x="1315781" y="4182306"/>
                  </a:cubicBezTo>
                  <a:cubicBezTo>
                    <a:pt x="1293536" y="4171656"/>
                    <a:pt x="1277025" y="4154548"/>
                    <a:pt x="1257041" y="4147062"/>
                  </a:cubicBezTo>
                  <a:cubicBezTo>
                    <a:pt x="1184835" y="4112318"/>
                    <a:pt x="1237461" y="4156717"/>
                    <a:pt x="1174805" y="4123566"/>
                  </a:cubicBezTo>
                  <a:cubicBezTo>
                    <a:pt x="1162721" y="4118369"/>
                    <a:pt x="1150352" y="4105763"/>
                    <a:pt x="1139561" y="4100070"/>
                  </a:cubicBezTo>
                  <a:cubicBezTo>
                    <a:pt x="1124209" y="4095368"/>
                    <a:pt x="1107476" y="4091982"/>
                    <a:pt x="1092568" y="4088322"/>
                  </a:cubicBezTo>
                  <a:cubicBezTo>
                    <a:pt x="958016" y="4063263"/>
                    <a:pt x="1092677" y="4089318"/>
                    <a:pt x="975088" y="4053078"/>
                  </a:cubicBezTo>
                  <a:cubicBezTo>
                    <a:pt x="887039" y="3997749"/>
                    <a:pt x="1000635" y="4047782"/>
                    <a:pt x="892852" y="4006085"/>
                  </a:cubicBezTo>
                  <a:cubicBezTo>
                    <a:pt x="831096" y="3974102"/>
                    <a:pt x="885111" y="3982098"/>
                    <a:pt x="822363" y="3970841"/>
                  </a:cubicBezTo>
                  <a:cubicBezTo>
                    <a:pt x="678949" y="3875930"/>
                    <a:pt x="880540" y="3990362"/>
                    <a:pt x="740127" y="3912101"/>
                  </a:cubicBezTo>
                  <a:cubicBezTo>
                    <a:pt x="726633" y="3898068"/>
                    <a:pt x="708666" y="3889878"/>
                    <a:pt x="693135" y="3876857"/>
                  </a:cubicBezTo>
                  <a:cubicBezTo>
                    <a:pt x="677325" y="3869035"/>
                    <a:pt x="660533" y="3861161"/>
                    <a:pt x="646142" y="3853361"/>
                  </a:cubicBezTo>
                  <a:cubicBezTo>
                    <a:pt x="627340" y="3841452"/>
                    <a:pt x="610774" y="3832168"/>
                    <a:pt x="587402" y="3818117"/>
                  </a:cubicBezTo>
                  <a:cubicBezTo>
                    <a:pt x="574978" y="3811780"/>
                    <a:pt x="560892" y="3803322"/>
                    <a:pt x="552158" y="3794621"/>
                  </a:cubicBezTo>
                  <a:cubicBezTo>
                    <a:pt x="438132" y="3687728"/>
                    <a:pt x="508088" y="3740193"/>
                    <a:pt x="434677" y="3700636"/>
                  </a:cubicBezTo>
                  <a:cubicBezTo>
                    <a:pt x="409767" y="3627652"/>
                    <a:pt x="440689" y="3703492"/>
                    <a:pt x="375937" y="3618400"/>
                  </a:cubicBezTo>
                  <a:cubicBezTo>
                    <a:pt x="344385" y="3580311"/>
                    <a:pt x="337115" y="3556538"/>
                    <a:pt x="317197" y="3512667"/>
                  </a:cubicBezTo>
                  <a:cubicBezTo>
                    <a:pt x="311483" y="3500729"/>
                    <a:pt x="302730" y="3486955"/>
                    <a:pt x="293701" y="3477423"/>
                  </a:cubicBezTo>
                  <a:cubicBezTo>
                    <a:pt x="255243" y="3264320"/>
                    <a:pt x="270545" y="3526465"/>
                    <a:pt x="270205" y="3348195"/>
                  </a:cubicBezTo>
                  <a:cubicBezTo>
                    <a:pt x="266110" y="3325288"/>
                    <a:pt x="264812" y="3303715"/>
                    <a:pt x="258457" y="3277706"/>
                  </a:cubicBezTo>
                  <a:cubicBezTo>
                    <a:pt x="272815" y="3094727"/>
                    <a:pt x="256180" y="3193370"/>
                    <a:pt x="305449" y="3054493"/>
                  </a:cubicBezTo>
                  <a:cubicBezTo>
                    <a:pt x="310835" y="3042061"/>
                    <a:pt x="310760" y="3028655"/>
                    <a:pt x="317197" y="3019249"/>
                  </a:cubicBezTo>
                  <a:cubicBezTo>
                    <a:pt x="335458" y="2997371"/>
                    <a:pt x="355506" y="2977700"/>
                    <a:pt x="375937" y="2948761"/>
                  </a:cubicBezTo>
                  <a:cubicBezTo>
                    <a:pt x="410443" y="2901600"/>
                    <a:pt x="387588" y="2916846"/>
                    <a:pt x="434677" y="2878272"/>
                  </a:cubicBezTo>
                  <a:cubicBezTo>
                    <a:pt x="445520" y="2868114"/>
                    <a:pt x="460706" y="2862416"/>
                    <a:pt x="469922" y="2854776"/>
                  </a:cubicBezTo>
                  <a:cubicBezTo>
                    <a:pt x="482643" y="2842869"/>
                    <a:pt x="490462" y="2822224"/>
                    <a:pt x="505166" y="2807784"/>
                  </a:cubicBezTo>
                  <a:cubicBezTo>
                    <a:pt x="567919" y="2749165"/>
                    <a:pt x="586316" y="2758542"/>
                    <a:pt x="646142" y="2678556"/>
                  </a:cubicBezTo>
                  <a:cubicBezTo>
                    <a:pt x="666411" y="2657191"/>
                    <a:pt x="678760" y="2616772"/>
                    <a:pt x="693135" y="2608067"/>
                  </a:cubicBezTo>
                  <a:cubicBezTo>
                    <a:pt x="700382" y="2596398"/>
                    <a:pt x="705659" y="2585113"/>
                    <a:pt x="716631" y="2572823"/>
                  </a:cubicBezTo>
                  <a:cubicBezTo>
                    <a:pt x="726004" y="2562478"/>
                    <a:pt x="740553" y="2553127"/>
                    <a:pt x="751875" y="2537579"/>
                  </a:cubicBezTo>
                  <a:cubicBezTo>
                    <a:pt x="765313" y="2514857"/>
                    <a:pt x="778496" y="2483836"/>
                    <a:pt x="798867" y="2455343"/>
                  </a:cubicBezTo>
                  <a:cubicBezTo>
                    <a:pt x="804708" y="2443892"/>
                    <a:pt x="814093" y="2434269"/>
                    <a:pt x="822363" y="2420098"/>
                  </a:cubicBezTo>
                  <a:cubicBezTo>
                    <a:pt x="848241" y="2367333"/>
                    <a:pt x="835468" y="2387146"/>
                    <a:pt x="857607" y="2337862"/>
                  </a:cubicBezTo>
                  <a:cubicBezTo>
                    <a:pt x="866241" y="2314830"/>
                    <a:pt x="876561" y="2300032"/>
                    <a:pt x="881103" y="2279122"/>
                  </a:cubicBezTo>
                  <a:cubicBezTo>
                    <a:pt x="894249" y="2243349"/>
                    <a:pt x="899029" y="2192443"/>
                    <a:pt x="904600" y="2161641"/>
                  </a:cubicBezTo>
                  <a:cubicBezTo>
                    <a:pt x="838828" y="1713061"/>
                    <a:pt x="916293" y="1934173"/>
                    <a:pt x="834111" y="1785704"/>
                  </a:cubicBezTo>
                  <a:cubicBezTo>
                    <a:pt x="818122" y="1765472"/>
                    <a:pt x="812262" y="1747950"/>
                    <a:pt x="798867" y="1726963"/>
                  </a:cubicBezTo>
                  <a:cubicBezTo>
                    <a:pt x="778304" y="1702995"/>
                    <a:pt x="756557" y="1682109"/>
                    <a:pt x="728379" y="1656475"/>
                  </a:cubicBezTo>
                  <a:cubicBezTo>
                    <a:pt x="668168" y="1594415"/>
                    <a:pt x="755567" y="1648147"/>
                    <a:pt x="669639" y="1597735"/>
                  </a:cubicBezTo>
                  <a:cubicBezTo>
                    <a:pt x="659714" y="1580458"/>
                    <a:pt x="643060" y="1558682"/>
                    <a:pt x="634394" y="1538994"/>
                  </a:cubicBezTo>
                  <a:cubicBezTo>
                    <a:pt x="627285" y="1526031"/>
                    <a:pt x="620878" y="1512371"/>
                    <a:pt x="610898" y="1503750"/>
                  </a:cubicBezTo>
                  <a:cubicBezTo>
                    <a:pt x="598174" y="1493004"/>
                    <a:pt x="578103" y="1488249"/>
                    <a:pt x="563906" y="1480254"/>
                  </a:cubicBezTo>
                  <a:cubicBezTo>
                    <a:pt x="541349" y="1461974"/>
                    <a:pt x="516221" y="1446808"/>
                    <a:pt x="493418" y="1433262"/>
                  </a:cubicBezTo>
                  <a:cubicBezTo>
                    <a:pt x="477200" y="1420633"/>
                    <a:pt x="465311" y="1411309"/>
                    <a:pt x="446426" y="1398018"/>
                  </a:cubicBezTo>
                  <a:cubicBezTo>
                    <a:pt x="423291" y="1381823"/>
                    <a:pt x="375936" y="1351027"/>
                    <a:pt x="375937" y="1351026"/>
                  </a:cubicBezTo>
                  <a:cubicBezTo>
                    <a:pt x="367025" y="1338652"/>
                    <a:pt x="363291" y="1324600"/>
                    <a:pt x="352441" y="1315781"/>
                  </a:cubicBezTo>
                  <a:cubicBezTo>
                    <a:pt x="344541" y="1309620"/>
                    <a:pt x="324650" y="1312690"/>
                    <a:pt x="317197" y="1304033"/>
                  </a:cubicBezTo>
                  <a:cubicBezTo>
                    <a:pt x="305729" y="1289770"/>
                    <a:pt x="302667" y="1271977"/>
                    <a:pt x="293701" y="1257041"/>
                  </a:cubicBezTo>
                  <a:cubicBezTo>
                    <a:pt x="281953" y="1232049"/>
                    <a:pt x="256833" y="1199870"/>
                    <a:pt x="234961" y="1186553"/>
                  </a:cubicBezTo>
                  <a:cubicBezTo>
                    <a:pt x="218178" y="1171807"/>
                    <a:pt x="194820" y="1169597"/>
                    <a:pt x="176220" y="1163057"/>
                  </a:cubicBezTo>
                  <a:cubicBezTo>
                    <a:pt x="166790" y="1148195"/>
                    <a:pt x="153974" y="1130759"/>
                    <a:pt x="140976" y="1116065"/>
                  </a:cubicBezTo>
                  <a:cubicBezTo>
                    <a:pt x="131490" y="1102159"/>
                    <a:pt x="114459" y="1095194"/>
                    <a:pt x="105732" y="1080820"/>
                  </a:cubicBezTo>
                  <a:cubicBezTo>
                    <a:pt x="92017" y="1058895"/>
                    <a:pt x="97566" y="1029801"/>
                    <a:pt x="82236" y="1010332"/>
                  </a:cubicBezTo>
                  <a:cubicBezTo>
                    <a:pt x="56297" y="970668"/>
                    <a:pt x="50327" y="967971"/>
                    <a:pt x="35244" y="916348"/>
                  </a:cubicBezTo>
                  <a:cubicBezTo>
                    <a:pt x="-9460" y="806237"/>
                    <a:pt x="41148" y="894192"/>
                    <a:pt x="0" y="810615"/>
                  </a:cubicBezTo>
                  <a:cubicBezTo>
                    <a:pt x="2280" y="760969"/>
                    <a:pt x="4143" y="699781"/>
                    <a:pt x="11748" y="657890"/>
                  </a:cubicBezTo>
                  <a:cubicBezTo>
                    <a:pt x="13289" y="646168"/>
                    <a:pt x="16448" y="633257"/>
                    <a:pt x="23496" y="622646"/>
                  </a:cubicBezTo>
                  <a:cubicBezTo>
                    <a:pt x="94533" y="498440"/>
                    <a:pt x="56123" y="618171"/>
                    <a:pt x="129228" y="481670"/>
                  </a:cubicBezTo>
                  <a:cubicBezTo>
                    <a:pt x="136284" y="469409"/>
                    <a:pt x="133709" y="457922"/>
                    <a:pt x="140976" y="446426"/>
                  </a:cubicBezTo>
                  <a:cubicBezTo>
                    <a:pt x="155042" y="428098"/>
                    <a:pt x="174240" y="413507"/>
                    <a:pt x="187968" y="399433"/>
                  </a:cubicBezTo>
                  <a:cubicBezTo>
                    <a:pt x="229297" y="356860"/>
                    <a:pt x="198201" y="369906"/>
                    <a:pt x="246709" y="317197"/>
                  </a:cubicBezTo>
                  <a:cubicBezTo>
                    <a:pt x="323976" y="248623"/>
                    <a:pt x="278414" y="374342"/>
                    <a:pt x="364189" y="211464"/>
                  </a:cubicBezTo>
                  <a:cubicBezTo>
                    <a:pt x="376469" y="191634"/>
                    <a:pt x="388838" y="170893"/>
                    <a:pt x="399433" y="152724"/>
                  </a:cubicBezTo>
                  <a:cubicBezTo>
                    <a:pt x="424990" y="113384"/>
                    <a:pt x="433745" y="103735"/>
                    <a:pt x="469922" y="82236"/>
                  </a:cubicBezTo>
                  <a:cubicBezTo>
                    <a:pt x="495269" y="66337"/>
                    <a:pt x="572801" y="55712"/>
                    <a:pt x="575654" y="23496"/>
                  </a:cubicBezTo>
                  <a:cubicBezTo>
                    <a:pt x="577562" y="17432"/>
                    <a:pt x="576689" y="4174"/>
                    <a:pt x="575654" y="0"/>
                  </a:cubicBezTo>
                </a:path>
              </a:pathLst>
            </a:custGeom>
            <a:noFill/>
            <a:ln>
              <a:solidFill>
                <a:schemeClr val="tx1"/>
              </a:solidFill>
              <a:extLst>
                <a:ext uri="{C807C97D-BFC1-408E-A445-0C87EB9F89A2}">
                  <ask:lineSketchStyleProps xmlns:ask="http://schemas.microsoft.com/office/drawing/2018/sketchyshapes" sd="3192745466">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a:moveTo>
                            <a:pt x="1005840" y="2750820"/>
                          </a:moveTo>
                          <a:cubicBezTo>
                            <a:pt x="985520" y="2748280"/>
                            <a:pt x="965028" y="2746863"/>
                            <a:pt x="944880" y="2743200"/>
                          </a:cubicBezTo>
                          <a:cubicBezTo>
                            <a:pt x="936977" y="2741763"/>
                            <a:pt x="929743" y="2737787"/>
                            <a:pt x="922020" y="2735580"/>
                          </a:cubicBezTo>
                          <a:cubicBezTo>
                            <a:pt x="888066" y="2725879"/>
                            <a:pt x="888470" y="2730235"/>
                            <a:pt x="853440" y="2712720"/>
                          </a:cubicBezTo>
                          <a:cubicBezTo>
                            <a:pt x="840193" y="2706096"/>
                            <a:pt x="828874" y="2695875"/>
                            <a:pt x="815340" y="2689860"/>
                          </a:cubicBezTo>
                          <a:cubicBezTo>
                            <a:pt x="771394" y="2670328"/>
                            <a:pt x="799147" y="2693193"/>
                            <a:pt x="762000" y="2674620"/>
                          </a:cubicBezTo>
                          <a:cubicBezTo>
                            <a:pt x="753809" y="2670524"/>
                            <a:pt x="747558" y="2662988"/>
                            <a:pt x="739140" y="2659380"/>
                          </a:cubicBezTo>
                          <a:cubicBezTo>
                            <a:pt x="729514" y="2655255"/>
                            <a:pt x="718691" y="2654769"/>
                            <a:pt x="708660" y="2651760"/>
                          </a:cubicBezTo>
                          <a:cubicBezTo>
                            <a:pt x="615901" y="2623932"/>
                            <a:pt x="702713" y="2646463"/>
                            <a:pt x="632460" y="2628900"/>
                          </a:cubicBezTo>
                          <a:cubicBezTo>
                            <a:pt x="576765" y="2591770"/>
                            <a:pt x="646795" y="2637091"/>
                            <a:pt x="579120" y="2598420"/>
                          </a:cubicBezTo>
                          <a:cubicBezTo>
                            <a:pt x="537760" y="2574785"/>
                            <a:pt x="575313" y="2589531"/>
                            <a:pt x="533400" y="2575560"/>
                          </a:cubicBezTo>
                          <a:cubicBezTo>
                            <a:pt x="433787" y="2500850"/>
                            <a:pt x="558056" y="2593172"/>
                            <a:pt x="480060" y="2537460"/>
                          </a:cubicBezTo>
                          <a:cubicBezTo>
                            <a:pt x="469726" y="2530078"/>
                            <a:pt x="460350" y="2521331"/>
                            <a:pt x="449580" y="2514600"/>
                          </a:cubicBezTo>
                          <a:cubicBezTo>
                            <a:pt x="439947" y="2508580"/>
                            <a:pt x="429030" y="2504877"/>
                            <a:pt x="419100" y="2499360"/>
                          </a:cubicBezTo>
                          <a:cubicBezTo>
                            <a:pt x="406153" y="2492167"/>
                            <a:pt x="393559" y="2484350"/>
                            <a:pt x="381000" y="2476500"/>
                          </a:cubicBezTo>
                          <a:cubicBezTo>
                            <a:pt x="373234" y="2471646"/>
                            <a:pt x="364947" y="2467386"/>
                            <a:pt x="358140" y="2461260"/>
                          </a:cubicBezTo>
                          <a:cubicBezTo>
                            <a:pt x="288705" y="2398769"/>
                            <a:pt x="331981" y="2416980"/>
                            <a:pt x="281940" y="2400300"/>
                          </a:cubicBezTo>
                          <a:cubicBezTo>
                            <a:pt x="266407" y="2353702"/>
                            <a:pt x="286026" y="2401199"/>
                            <a:pt x="243840" y="2346960"/>
                          </a:cubicBezTo>
                          <a:cubicBezTo>
                            <a:pt x="223338" y="2320601"/>
                            <a:pt x="221312" y="2305632"/>
                            <a:pt x="205740" y="2278380"/>
                          </a:cubicBezTo>
                          <a:cubicBezTo>
                            <a:pt x="201196" y="2270429"/>
                            <a:pt x="195580" y="2263140"/>
                            <a:pt x="190500" y="2255520"/>
                          </a:cubicBezTo>
                          <a:cubicBezTo>
                            <a:pt x="168046" y="2120796"/>
                            <a:pt x="196560" y="2288850"/>
                            <a:pt x="175260" y="2171700"/>
                          </a:cubicBezTo>
                          <a:cubicBezTo>
                            <a:pt x="172496" y="2156499"/>
                            <a:pt x="170180" y="2141220"/>
                            <a:pt x="167640" y="2125980"/>
                          </a:cubicBezTo>
                          <a:cubicBezTo>
                            <a:pt x="177652" y="2015849"/>
                            <a:pt x="165079" y="2072063"/>
                            <a:pt x="198120" y="1981200"/>
                          </a:cubicBezTo>
                          <a:cubicBezTo>
                            <a:pt x="200865" y="1973651"/>
                            <a:pt x="201285" y="1965023"/>
                            <a:pt x="205740" y="1958340"/>
                          </a:cubicBezTo>
                          <a:cubicBezTo>
                            <a:pt x="216744" y="1941834"/>
                            <a:pt x="231661" y="1928279"/>
                            <a:pt x="243840" y="1912620"/>
                          </a:cubicBezTo>
                          <a:cubicBezTo>
                            <a:pt x="265923" y="1884227"/>
                            <a:pt x="251586" y="1892195"/>
                            <a:pt x="281940" y="1866900"/>
                          </a:cubicBezTo>
                          <a:cubicBezTo>
                            <a:pt x="288975" y="1861037"/>
                            <a:pt x="298324" y="1858136"/>
                            <a:pt x="304800" y="1851660"/>
                          </a:cubicBezTo>
                          <a:cubicBezTo>
                            <a:pt x="313780" y="1842680"/>
                            <a:pt x="318680" y="1830160"/>
                            <a:pt x="327660" y="1821180"/>
                          </a:cubicBezTo>
                          <a:cubicBezTo>
                            <a:pt x="366549" y="1782291"/>
                            <a:pt x="383396" y="1790916"/>
                            <a:pt x="419100" y="1737360"/>
                          </a:cubicBezTo>
                          <a:lnTo>
                            <a:pt x="449580" y="1691640"/>
                          </a:lnTo>
                          <a:cubicBezTo>
                            <a:pt x="454660" y="1684020"/>
                            <a:pt x="458344" y="1675256"/>
                            <a:pt x="464820" y="1668780"/>
                          </a:cubicBezTo>
                          <a:cubicBezTo>
                            <a:pt x="472440" y="1661160"/>
                            <a:pt x="481500" y="1654748"/>
                            <a:pt x="487680" y="1645920"/>
                          </a:cubicBezTo>
                          <a:cubicBezTo>
                            <a:pt x="499423" y="1629144"/>
                            <a:pt x="507624" y="1610140"/>
                            <a:pt x="518160" y="1592580"/>
                          </a:cubicBezTo>
                          <a:cubicBezTo>
                            <a:pt x="522872" y="1584727"/>
                            <a:pt x="528856" y="1577671"/>
                            <a:pt x="533400" y="1569720"/>
                          </a:cubicBezTo>
                          <a:cubicBezTo>
                            <a:pt x="552862" y="1535661"/>
                            <a:pt x="544602" y="1547467"/>
                            <a:pt x="556260" y="1516380"/>
                          </a:cubicBezTo>
                          <a:cubicBezTo>
                            <a:pt x="561063" y="1503573"/>
                            <a:pt x="567175" y="1491256"/>
                            <a:pt x="571500" y="1478280"/>
                          </a:cubicBezTo>
                          <a:cubicBezTo>
                            <a:pt x="579078" y="1455546"/>
                            <a:pt x="582988" y="1424590"/>
                            <a:pt x="586740" y="1402080"/>
                          </a:cubicBezTo>
                          <a:cubicBezTo>
                            <a:pt x="546891" y="1113177"/>
                            <a:pt x="598506" y="1250217"/>
                            <a:pt x="541020" y="1158240"/>
                          </a:cubicBezTo>
                          <a:cubicBezTo>
                            <a:pt x="533170" y="1145681"/>
                            <a:pt x="527539" y="1131603"/>
                            <a:pt x="518160" y="1120140"/>
                          </a:cubicBezTo>
                          <a:cubicBezTo>
                            <a:pt x="504512" y="1103459"/>
                            <a:pt x="486759" y="1090529"/>
                            <a:pt x="472440" y="1074420"/>
                          </a:cubicBezTo>
                          <a:cubicBezTo>
                            <a:pt x="435495" y="1032856"/>
                            <a:pt x="481445" y="1067724"/>
                            <a:pt x="434340" y="1036320"/>
                          </a:cubicBezTo>
                          <a:cubicBezTo>
                            <a:pt x="426720" y="1023620"/>
                            <a:pt x="419330" y="1010779"/>
                            <a:pt x="411480" y="998220"/>
                          </a:cubicBezTo>
                          <a:cubicBezTo>
                            <a:pt x="406626" y="990454"/>
                            <a:pt x="403275" y="981223"/>
                            <a:pt x="396240" y="975360"/>
                          </a:cubicBezTo>
                          <a:cubicBezTo>
                            <a:pt x="387514" y="968088"/>
                            <a:pt x="375500" y="965964"/>
                            <a:pt x="365760" y="960120"/>
                          </a:cubicBezTo>
                          <a:cubicBezTo>
                            <a:pt x="350054" y="950696"/>
                            <a:pt x="334693" y="940630"/>
                            <a:pt x="320040" y="929640"/>
                          </a:cubicBezTo>
                          <a:cubicBezTo>
                            <a:pt x="309880" y="922020"/>
                            <a:pt x="299964" y="914063"/>
                            <a:pt x="289560" y="906780"/>
                          </a:cubicBezTo>
                          <a:cubicBezTo>
                            <a:pt x="274555" y="896276"/>
                            <a:pt x="243840" y="876300"/>
                            <a:pt x="243840" y="876300"/>
                          </a:cubicBezTo>
                          <a:cubicBezTo>
                            <a:pt x="238760" y="868680"/>
                            <a:pt x="235751" y="859161"/>
                            <a:pt x="228600" y="853440"/>
                          </a:cubicBezTo>
                          <a:cubicBezTo>
                            <a:pt x="222328" y="848422"/>
                            <a:pt x="211420" y="851500"/>
                            <a:pt x="205740" y="845820"/>
                          </a:cubicBezTo>
                          <a:cubicBezTo>
                            <a:pt x="197708" y="837788"/>
                            <a:pt x="196136" y="825203"/>
                            <a:pt x="190500" y="815340"/>
                          </a:cubicBezTo>
                          <a:cubicBezTo>
                            <a:pt x="182308" y="801003"/>
                            <a:pt x="166409" y="778376"/>
                            <a:pt x="152400" y="769620"/>
                          </a:cubicBezTo>
                          <a:cubicBezTo>
                            <a:pt x="140801" y="762371"/>
                            <a:pt x="127000" y="759460"/>
                            <a:pt x="114300" y="754380"/>
                          </a:cubicBezTo>
                          <a:cubicBezTo>
                            <a:pt x="106680" y="744220"/>
                            <a:pt x="99705" y="733543"/>
                            <a:pt x="91440" y="723900"/>
                          </a:cubicBezTo>
                          <a:cubicBezTo>
                            <a:pt x="84427" y="715718"/>
                            <a:pt x="73813" y="710460"/>
                            <a:pt x="68580" y="701040"/>
                          </a:cubicBezTo>
                          <a:cubicBezTo>
                            <a:pt x="60778" y="686997"/>
                            <a:pt x="62251" y="668686"/>
                            <a:pt x="53340" y="655320"/>
                          </a:cubicBezTo>
                          <a:cubicBezTo>
                            <a:pt x="36186" y="629589"/>
                            <a:pt x="33028" y="628253"/>
                            <a:pt x="22860" y="594360"/>
                          </a:cubicBezTo>
                          <a:cubicBezTo>
                            <a:pt x="703" y="520502"/>
                            <a:pt x="31828" y="589437"/>
                            <a:pt x="0" y="525780"/>
                          </a:cubicBezTo>
                          <a:cubicBezTo>
                            <a:pt x="2540" y="492760"/>
                            <a:pt x="3512" y="459582"/>
                            <a:pt x="7620" y="426720"/>
                          </a:cubicBezTo>
                          <a:cubicBezTo>
                            <a:pt x="8616" y="418750"/>
                            <a:pt x="10785" y="410543"/>
                            <a:pt x="15240" y="403860"/>
                          </a:cubicBezTo>
                          <a:cubicBezTo>
                            <a:pt x="69961" y="321779"/>
                            <a:pt x="37817" y="395226"/>
                            <a:pt x="83820" y="312420"/>
                          </a:cubicBezTo>
                          <a:cubicBezTo>
                            <a:pt x="87721" y="305399"/>
                            <a:pt x="86771" y="296096"/>
                            <a:pt x="91440" y="289560"/>
                          </a:cubicBezTo>
                          <a:cubicBezTo>
                            <a:pt x="99791" y="277868"/>
                            <a:pt x="112569" y="269989"/>
                            <a:pt x="121920" y="259080"/>
                          </a:cubicBezTo>
                          <a:cubicBezTo>
                            <a:pt x="147880" y="228793"/>
                            <a:pt x="126568" y="239192"/>
                            <a:pt x="160020" y="205740"/>
                          </a:cubicBezTo>
                          <a:cubicBezTo>
                            <a:pt x="203907" y="161853"/>
                            <a:pt x="176116" y="237333"/>
                            <a:pt x="236220" y="137160"/>
                          </a:cubicBezTo>
                          <a:cubicBezTo>
                            <a:pt x="243840" y="124460"/>
                            <a:pt x="250865" y="111383"/>
                            <a:pt x="259080" y="99060"/>
                          </a:cubicBezTo>
                          <a:cubicBezTo>
                            <a:pt x="274983" y="75205"/>
                            <a:pt x="280352" y="65564"/>
                            <a:pt x="304800" y="53340"/>
                          </a:cubicBezTo>
                          <a:cubicBezTo>
                            <a:pt x="322056" y="44712"/>
                            <a:pt x="373380" y="39266"/>
                            <a:pt x="373380" y="15240"/>
                          </a:cubicBezTo>
                          <a:lnTo>
                            <a:pt x="373380" y="0"/>
                          </a:ln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5869412" y="4638619"/>
              <a:ext cx="450802" cy="825908"/>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DFD07317-CB64-B28D-3940-85316C56FAB2}"/>
                </a:ext>
              </a:extLst>
            </p:cNvPr>
            <p:cNvCxnSpPr>
              <a:cxnSpLocks/>
              <a:stCxn id="16" idx="0"/>
            </p:cNvCxnSpPr>
            <p:nvPr/>
          </p:nvCxnSpPr>
          <p:spPr>
            <a:xfrm flipH="1" flipV="1">
              <a:off x="5917138" y="550296"/>
              <a:ext cx="177675" cy="4088323"/>
            </a:xfrm>
            <a:prstGeom prst="straightConnector1">
              <a:avLst/>
            </a:prstGeom>
            <a:ln w="19050">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6C9E89-47AE-BF34-0E1D-76C1C7D48479}"/>
                </a:ext>
              </a:extLst>
            </p:cNvPr>
            <p:cNvCxnSpPr>
              <a:stCxn id="16" idx="0"/>
              <a:endCxn id="6" idx="50"/>
            </p:cNvCxnSpPr>
            <p:nvPr/>
          </p:nvCxnSpPr>
          <p:spPr>
            <a:xfrm flipH="1" flipV="1">
              <a:off x="5958256" y="2512221"/>
              <a:ext cx="136556" cy="2126398"/>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C1B8AD-0145-A5DC-9189-AB304744D6CF}"/>
                </a:ext>
              </a:extLst>
            </p:cNvPr>
            <p:cNvCxnSpPr>
              <a:cxnSpLocks/>
              <a:stCxn id="16" idx="0"/>
            </p:cNvCxnSpPr>
            <p:nvPr/>
          </p:nvCxnSpPr>
          <p:spPr>
            <a:xfrm flipH="1" flipV="1">
              <a:off x="5985674" y="550296"/>
              <a:ext cx="109138" cy="4088323"/>
            </a:xfrm>
            <a:prstGeom prst="straightConnector1">
              <a:avLst/>
            </a:prstGeom>
            <a:ln w="19050">
              <a:solidFill>
                <a:srgbClr val="F8B044"/>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59A9E881-6EDD-10D6-3C7B-637E7CDF334B}"/>
                </a:ext>
              </a:extLst>
            </p:cNvPr>
            <p:cNvCxnSpPr>
              <a:cxnSpLocks/>
              <a:stCxn id="16" idx="0"/>
            </p:cNvCxnSpPr>
            <p:nvPr/>
          </p:nvCxnSpPr>
          <p:spPr>
            <a:xfrm flipH="1" flipV="1">
              <a:off x="6063989" y="550296"/>
              <a:ext cx="30824" cy="4088323"/>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1507962-A4A5-8713-7B74-725136B2869E}"/>
                </a:ext>
              </a:extLst>
            </p:cNvPr>
            <p:cNvCxnSpPr>
              <a:cxnSpLocks/>
              <a:stCxn id="16" idx="0"/>
            </p:cNvCxnSpPr>
            <p:nvPr/>
          </p:nvCxnSpPr>
          <p:spPr>
            <a:xfrm flipV="1">
              <a:off x="6094813" y="550296"/>
              <a:ext cx="42601" cy="4088323"/>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85FEB7-2946-0C96-F390-BED4743A5A80}"/>
                </a:ext>
              </a:extLst>
            </p:cNvPr>
            <p:cNvCxnSpPr>
              <a:cxnSpLocks/>
              <a:stCxn id="16" idx="0"/>
            </p:cNvCxnSpPr>
            <p:nvPr/>
          </p:nvCxnSpPr>
          <p:spPr>
            <a:xfrm flipV="1">
              <a:off x="6094813" y="553233"/>
              <a:ext cx="116027" cy="4085386"/>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8B76D2E-784D-1ECA-FDBB-5B7106F9ADA5}"/>
                </a:ext>
              </a:extLst>
            </p:cNvPr>
            <p:cNvCxnSpPr>
              <a:cxnSpLocks/>
              <a:stCxn id="16" idx="0"/>
            </p:cNvCxnSpPr>
            <p:nvPr/>
          </p:nvCxnSpPr>
          <p:spPr>
            <a:xfrm flipV="1">
              <a:off x="6094813" y="560576"/>
              <a:ext cx="189452" cy="407804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68D8C33-F47B-B77F-FA43-9364A2866B7B}"/>
                </a:ext>
              </a:extLst>
            </p:cNvPr>
            <p:cNvCxnSpPr>
              <a:cxnSpLocks/>
              <a:stCxn id="16" idx="0"/>
            </p:cNvCxnSpPr>
            <p:nvPr/>
          </p:nvCxnSpPr>
          <p:spPr>
            <a:xfrm flipV="1">
              <a:off x="6094813" y="560576"/>
              <a:ext cx="262877" cy="407804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B95AE0C-CFB4-1589-7A36-04DC0100770F}"/>
                </a:ext>
              </a:extLst>
            </p:cNvPr>
            <p:cNvCxnSpPr>
              <a:cxnSpLocks/>
              <a:stCxn id="16" idx="0"/>
            </p:cNvCxnSpPr>
            <p:nvPr/>
          </p:nvCxnSpPr>
          <p:spPr>
            <a:xfrm flipV="1">
              <a:off x="6094813" y="564247"/>
              <a:ext cx="339974" cy="4074371"/>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CDA4568-F961-5B0E-0C29-19EFF334B6D5}"/>
                </a:ext>
              </a:extLst>
            </p:cNvPr>
            <p:cNvCxnSpPr>
              <a:cxnSpLocks/>
              <a:stCxn id="16" idx="0"/>
            </p:cNvCxnSpPr>
            <p:nvPr/>
          </p:nvCxnSpPr>
          <p:spPr>
            <a:xfrm flipV="1">
              <a:off x="6094813" y="571589"/>
              <a:ext cx="420742" cy="4067030"/>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9248305E-D633-590F-9416-729E26A3C83B}"/>
                </a:ext>
              </a:extLst>
            </p:cNvPr>
            <p:cNvCxnSpPr>
              <a:cxnSpLocks/>
              <a:stCxn id="16" idx="0"/>
            </p:cNvCxnSpPr>
            <p:nvPr/>
          </p:nvCxnSpPr>
          <p:spPr>
            <a:xfrm flipV="1">
              <a:off x="6094813" y="571589"/>
              <a:ext cx="494168" cy="4067030"/>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B5ACF2C-8B9F-3B37-11BC-61FE6F0466B9}"/>
                </a:ext>
              </a:extLst>
            </p:cNvPr>
            <p:cNvCxnSpPr>
              <a:cxnSpLocks/>
              <a:stCxn id="16" idx="0"/>
              <a:endCxn id="9" idx="55"/>
            </p:cNvCxnSpPr>
            <p:nvPr/>
          </p:nvCxnSpPr>
          <p:spPr>
            <a:xfrm flipV="1">
              <a:off x="6094813" y="1466644"/>
              <a:ext cx="450846" cy="3171974"/>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sp>
          <p:nvSpPr>
            <p:cNvPr id="77" name="Arc 76">
              <a:extLst>
                <a:ext uri="{FF2B5EF4-FFF2-40B4-BE49-F238E27FC236}">
                  <a16:creationId xmlns:a16="http://schemas.microsoft.com/office/drawing/2014/main" id="{9F9B1FA5-FC2C-2CED-3A26-F1A5E4BB00F5}"/>
                </a:ext>
              </a:extLst>
            </p:cNvPr>
            <p:cNvSpPr/>
            <p:nvPr/>
          </p:nvSpPr>
          <p:spPr>
            <a:xfrm>
              <a:off x="5317976" y="2497866"/>
              <a:ext cx="1409767" cy="1409766"/>
            </a:xfrm>
            <a:prstGeom prst="arc">
              <a:avLst>
                <a:gd name="adj1" fmla="val 15657607"/>
                <a:gd name="adj2" fmla="val 16715713"/>
              </a:avLst>
            </a:prstGeom>
            <a:ln w="25400">
              <a:solidFill>
                <a:srgbClr val="FF0000"/>
              </a:solidFill>
              <a:prstDash val="sysDot"/>
              <a:extLst>
                <a:ext uri="{C807C97D-BFC1-408E-A445-0C87EB9F89A2}">
                  <ask:lineSketchStyleProps xmlns:ask="http://schemas.microsoft.com/office/drawing/2018/sketchyshapes" sd="1219033472">
                    <a:custGeom>
                      <a:avLst/>
                      <a:gdLst>
                        <a:gd name="connsiteX0" fmla="*/ 414421 w 1409767"/>
                        <a:gd name="connsiteY0" fmla="*/ 62628 h 1409767"/>
                        <a:gd name="connsiteX1" fmla="*/ 728661 w 1409767"/>
                        <a:gd name="connsiteY1" fmla="*/ 401 h 1409767"/>
                        <a:gd name="connsiteX2" fmla="*/ 704884 w 1409767"/>
                        <a:gd name="connsiteY2" fmla="*/ 704884 h 1409767"/>
                        <a:gd name="connsiteX3" fmla="*/ 414421 w 1409767"/>
                        <a:gd name="connsiteY3" fmla="*/ 62628 h 1409767"/>
                        <a:gd name="connsiteX0" fmla="*/ 414421 w 1409767"/>
                        <a:gd name="connsiteY0" fmla="*/ 62628 h 1409767"/>
                        <a:gd name="connsiteX1" fmla="*/ 728661 w 1409767"/>
                        <a:gd name="connsiteY1" fmla="*/ 401 h 1409767"/>
                      </a:gdLst>
                      <a:ahLst/>
                      <a:cxnLst>
                        <a:cxn ang="0">
                          <a:pos x="connsiteX0" y="connsiteY0"/>
                        </a:cxn>
                        <a:cxn ang="0">
                          <a:pos x="connsiteX1" y="connsiteY1"/>
                        </a:cxn>
                      </a:cxnLst>
                      <a:rect l="l" t="t" r="r" b="b"/>
                      <a:pathLst>
                        <a:path w="1409767" h="1409767" stroke="0" extrusionOk="0">
                          <a:moveTo>
                            <a:pt x="414421" y="62628"/>
                          </a:moveTo>
                          <a:cubicBezTo>
                            <a:pt x="505387" y="13346"/>
                            <a:pt x="613189" y="-495"/>
                            <a:pt x="728661" y="401"/>
                          </a:cubicBezTo>
                          <a:cubicBezTo>
                            <a:pt x="766220" y="218672"/>
                            <a:pt x="751204" y="468183"/>
                            <a:pt x="704884" y="704884"/>
                          </a:cubicBezTo>
                          <a:cubicBezTo>
                            <a:pt x="543627" y="391643"/>
                            <a:pt x="439663" y="189110"/>
                            <a:pt x="414421" y="62628"/>
                          </a:cubicBezTo>
                          <a:close/>
                        </a:path>
                        <a:path w="1409767" h="1409767" fill="none" extrusionOk="0">
                          <a:moveTo>
                            <a:pt x="414421" y="62628"/>
                          </a:moveTo>
                          <a:cubicBezTo>
                            <a:pt x="506773" y="14635"/>
                            <a:pt x="634066" y="3220"/>
                            <a:pt x="728661" y="401"/>
                          </a:cubicBezTo>
                        </a:path>
                      </a:pathLst>
                    </a:custGeom>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742940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676530" y="468824"/>
            <a:ext cx="3848873" cy="652474"/>
          </a:xfrm>
        </p:spPr>
        <p:txBody>
          <a:bodyPr anchor="ctr" anchorCtr="0">
            <a:noAutofit/>
          </a:bodyPr>
          <a:lstStyle/>
          <a:p>
            <a:pPr marL="0" indent="0" algn="ctr">
              <a:buNone/>
            </a:pPr>
            <a:r>
              <a:rPr lang="en-US" sz="2800" dirty="0"/>
              <a:t>Extending the disparity</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70" name="Group 69">
            <a:extLst>
              <a:ext uri="{FF2B5EF4-FFF2-40B4-BE49-F238E27FC236}">
                <a16:creationId xmlns:a16="http://schemas.microsoft.com/office/drawing/2014/main" id="{379E43FD-8FAA-BE26-FF36-D6BFDF61857D}"/>
              </a:ext>
            </a:extLst>
          </p:cNvPr>
          <p:cNvGrpSpPr>
            <a:grpSpLocks noChangeAspect="1"/>
          </p:cNvGrpSpPr>
          <p:nvPr/>
        </p:nvGrpSpPr>
        <p:grpSpPr>
          <a:xfrm>
            <a:off x="4853939" y="362327"/>
            <a:ext cx="3207219" cy="5474593"/>
            <a:chOff x="4853940" y="2286000"/>
            <a:chExt cx="2080260" cy="3550920"/>
          </a:xfrm>
        </p:grpSpPr>
        <p:sp>
          <p:nvSpPr>
            <p:cNvPr id="6" name="Freeform: Shape 5">
              <a:extLst>
                <a:ext uri="{FF2B5EF4-FFF2-40B4-BE49-F238E27FC236}">
                  <a16:creationId xmlns:a16="http://schemas.microsoft.com/office/drawing/2014/main" id="{D87B0053-CB89-FE4C-F6AC-6203E69DFD22}"/>
                </a:ext>
              </a:extLst>
            </p:cNvPr>
            <p:cNvSpPr/>
            <p:nvPr/>
          </p:nvSpPr>
          <p:spPr>
            <a:xfrm>
              <a:off x="4853940" y="2286000"/>
              <a:ext cx="716280" cy="3550920"/>
            </a:xfrm>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extrusionOk="0">
                  <a:moveTo>
                    <a:pt x="617220" y="3550920"/>
                  </a:moveTo>
                  <a:cubicBezTo>
                    <a:pt x="604099" y="3538347"/>
                    <a:pt x="600163" y="3526211"/>
                    <a:pt x="586740" y="3512820"/>
                  </a:cubicBezTo>
                  <a:cubicBezTo>
                    <a:pt x="580321" y="3506462"/>
                    <a:pt x="570873" y="3504749"/>
                    <a:pt x="563880" y="3497580"/>
                  </a:cubicBezTo>
                  <a:cubicBezTo>
                    <a:pt x="552423" y="3487402"/>
                    <a:pt x="544489" y="3480110"/>
                    <a:pt x="533400" y="3467100"/>
                  </a:cubicBezTo>
                  <a:cubicBezTo>
                    <a:pt x="502691" y="3422224"/>
                    <a:pt x="540763" y="3463148"/>
                    <a:pt x="495300" y="3421380"/>
                  </a:cubicBezTo>
                  <a:cubicBezTo>
                    <a:pt x="486091" y="3413147"/>
                    <a:pt x="475056" y="3409696"/>
                    <a:pt x="464820" y="3398520"/>
                  </a:cubicBezTo>
                  <a:cubicBezTo>
                    <a:pt x="456003" y="3391033"/>
                    <a:pt x="450330" y="3378012"/>
                    <a:pt x="441960" y="3368040"/>
                  </a:cubicBezTo>
                  <a:cubicBezTo>
                    <a:pt x="425047" y="3349433"/>
                    <a:pt x="388619" y="3314700"/>
                    <a:pt x="388620" y="3314700"/>
                  </a:cubicBezTo>
                  <a:cubicBezTo>
                    <a:pt x="379721" y="3272890"/>
                    <a:pt x="394067" y="3302762"/>
                    <a:pt x="350520" y="3261360"/>
                  </a:cubicBezTo>
                  <a:cubicBezTo>
                    <a:pt x="343669" y="3252992"/>
                    <a:pt x="337778" y="3241784"/>
                    <a:pt x="327660" y="3230880"/>
                  </a:cubicBezTo>
                  <a:cubicBezTo>
                    <a:pt x="310896" y="3213366"/>
                    <a:pt x="290109" y="3195154"/>
                    <a:pt x="274320" y="3177540"/>
                  </a:cubicBezTo>
                  <a:cubicBezTo>
                    <a:pt x="255301" y="3149362"/>
                    <a:pt x="256943" y="3153311"/>
                    <a:pt x="243840" y="3116580"/>
                  </a:cubicBezTo>
                  <a:cubicBezTo>
                    <a:pt x="238915" y="3106010"/>
                    <a:pt x="238528" y="3095499"/>
                    <a:pt x="236220" y="3086100"/>
                  </a:cubicBezTo>
                  <a:cubicBezTo>
                    <a:pt x="231728" y="3077973"/>
                    <a:pt x="226423" y="3071022"/>
                    <a:pt x="220980" y="3063240"/>
                  </a:cubicBezTo>
                  <a:cubicBezTo>
                    <a:pt x="212107" y="3048863"/>
                    <a:pt x="209902" y="3038025"/>
                    <a:pt x="198120" y="3025140"/>
                  </a:cubicBezTo>
                  <a:cubicBezTo>
                    <a:pt x="191472" y="3017742"/>
                    <a:pt x="182861" y="3016208"/>
                    <a:pt x="175260" y="3009900"/>
                  </a:cubicBezTo>
                  <a:cubicBezTo>
                    <a:pt x="146544" y="2985212"/>
                    <a:pt x="147539" y="2983742"/>
                    <a:pt x="129540" y="2956560"/>
                  </a:cubicBezTo>
                  <a:cubicBezTo>
                    <a:pt x="127644" y="2944991"/>
                    <a:pt x="124175" y="2934209"/>
                    <a:pt x="121920" y="2926080"/>
                  </a:cubicBezTo>
                  <a:cubicBezTo>
                    <a:pt x="115666" y="2894589"/>
                    <a:pt x="100601" y="2867764"/>
                    <a:pt x="83820" y="2842260"/>
                  </a:cubicBezTo>
                  <a:cubicBezTo>
                    <a:pt x="78923" y="2833435"/>
                    <a:pt x="72252" y="2828923"/>
                    <a:pt x="68580" y="2819400"/>
                  </a:cubicBezTo>
                  <a:cubicBezTo>
                    <a:pt x="62056" y="2804720"/>
                    <a:pt x="53340" y="2773680"/>
                    <a:pt x="53340" y="2773680"/>
                  </a:cubicBezTo>
                  <a:cubicBezTo>
                    <a:pt x="49678" y="2638069"/>
                    <a:pt x="61417" y="2784110"/>
                    <a:pt x="38100" y="2689860"/>
                  </a:cubicBezTo>
                  <a:cubicBezTo>
                    <a:pt x="33173" y="2675780"/>
                    <a:pt x="36354" y="2660492"/>
                    <a:pt x="30480" y="2644140"/>
                  </a:cubicBezTo>
                  <a:cubicBezTo>
                    <a:pt x="26599" y="2629908"/>
                    <a:pt x="17715" y="2612550"/>
                    <a:pt x="15240" y="2598420"/>
                  </a:cubicBezTo>
                  <a:cubicBezTo>
                    <a:pt x="13294" y="2563176"/>
                    <a:pt x="11077" y="2530445"/>
                    <a:pt x="0" y="2506980"/>
                  </a:cubicBezTo>
                  <a:cubicBezTo>
                    <a:pt x="-664" y="2445183"/>
                    <a:pt x="-2189" y="2390082"/>
                    <a:pt x="7620" y="2324100"/>
                  </a:cubicBezTo>
                  <a:cubicBezTo>
                    <a:pt x="10086" y="2312098"/>
                    <a:pt x="17839" y="2284361"/>
                    <a:pt x="22860" y="2270760"/>
                  </a:cubicBezTo>
                  <a:cubicBezTo>
                    <a:pt x="25601" y="2252866"/>
                    <a:pt x="24664" y="2234693"/>
                    <a:pt x="30480" y="2217420"/>
                  </a:cubicBezTo>
                  <a:cubicBezTo>
                    <a:pt x="33688" y="2206140"/>
                    <a:pt x="40728" y="2196779"/>
                    <a:pt x="45720" y="2186940"/>
                  </a:cubicBezTo>
                  <a:cubicBezTo>
                    <a:pt x="69873" y="2117837"/>
                    <a:pt x="26529" y="2216504"/>
                    <a:pt x="68580" y="2141220"/>
                  </a:cubicBezTo>
                  <a:cubicBezTo>
                    <a:pt x="73548" y="2133268"/>
                    <a:pt x="76551" y="2120272"/>
                    <a:pt x="83820" y="2110740"/>
                  </a:cubicBezTo>
                  <a:cubicBezTo>
                    <a:pt x="91706" y="2096553"/>
                    <a:pt x="104130" y="2090308"/>
                    <a:pt x="114300" y="2080260"/>
                  </a:cubicBezTo>
                  <a:cubicBezTo>
                    <a:pt x="121001" y="2071675"/>
                    <a:pt x="122383" y="2058623"/>
                    <a:pt x="129540" y="2049780"/>
                  </a:cubicBezTo>
                  <a:cubicBezTo>
                    <a:pt x="135957" y="2037085"/>
                    <a:pt x="151085" y="2029213"/>
                    <a:pt x="160020" y="2019300"/>
                  </a:cubicBezTo>
                  <a:cubicBezTo>
                    <a:pt x="169892" y="2008299"/>
                    <a:pt x="173249" y="1997794"/>
                    <a:pt x="182880" y="1988820"/>
                  </a:cubicBezTo>
                  <a:cubicBezTo>
                    <a:pt x="191860" y="1982220"/>
                    <a:pt x="204379" y="1975206"/>
                    <a:pt x="213360" y="1965960"/>
                  </a:cubicBezTo>
                  <a:cubicBezTo>
                    <a:pt x="221681" y="1955054"/>
                    <a:pt x="229680" y="1946613"/>
                    <a:pt x="236220" y="1935480"/>
                  </a:cubicBezTo>
                  <a:cubicBezTo>
                    <a:pt x="241465" y="1928777"/>
                    <a:pt x="244964" y="1917737"/>
                    <a:pt x="251460" y="1912620"/>
                  </a:cubicBezTo>
                  <a:cubicBezTo>
                    <a:pt x="260550" y="1905722"/>
                    <a:pt x="271630" y="1902082"/>
                    <a:pt x="281940" y="1897380"/>
                  </a:cubicBezTo>
                  <a:cubicBezTo>
                    <a:pt x="306211" y="1860495"/>
                    <a:pt x="287837" y="1887237"/>
                    <a:pt x="327660" y="1851660"/>
                  </a:cubicBezTo>
                  <a:cubicBezTo>
                    <a:pt x="336942" y="1846064"/>
                    <a:pt x="342529" y="1836232"/>
                    <a:pt x="350520" y="1828800"/>
                  </a:cubicBezTo>
                  <a:cubicBezTo>
                    <a:pt x="368424" y="1817091"/>
                    <a:pt x="380960" y="1805888"/>
                    <a:pt x="396240" y="1790700"/>
                  </a:cubicBezTo>
                  <a:cubicBezTo>
                    <a:pt x="406528" y="1782848"/>
                    <a:pt x="414287" y="1769649"/>
                    <a:pt x="426720" y="1760220"/>
                  </a:cubicBezTo>
                  <a:cubicBezTo>
                    <a:pt x="436327" y="1751079"/>
                    <a:pt x="446540" y="1744967"/>
                    <a:pt x="457200" y="1737360"/>
                  </a:cubicBezTo>
                  <a:cubicBezTo>
                    <a:pt x="529263" y="1666428"/>
                    <a:pt x="438826" y="1734717"/>
                    <a:pt x="502920" y="1684020"/>
                  </a:cubicBezTo>
                  <a:cubicBezTo>
                    <a:pt x="513491" y="1676018"/>
                    <a:pt x="527308" y="1664812"/>
                    <a:pt x="541020" y="1653540"/>
                  </a:cubicBezTo>
                  <a:cubicBezTo>
                    <a:pt x="551668" y="1641836"/>
                    <a:pt x="557177" y="1619007"/>
                    <a:pt x="571500" y="1607820"/>
                  </a:cubicBezTo>
                  <a:cubicBezTo>
                    <a:pt x="583765" y="1596720"/>
                    <a:pt x="598877" y="1587878"/>
                    <a:pt x="609600" y="1577340"/>
                  </a:cubicBezTo>
                  <a:cubicBezTo>
                    <a:pt x="683782" y="1496820"/>
                    <a:pt x="584425" y="1565958"/>
                    <a:pt x="670560" y="1516380"/>
                  </a:cubicBezTo>
                  <a:cubicBezTo>
                    <a:pt x="698312" y="1436013"/>
                    <a:pt x="646667" y="1542917"/>
                    <a:pt x="693420" y="1470660"/>
                  </a:cubicBezTo>
                  <a:cubicBezTo>
                    <a:pt x="702999" y="1446682"/>
                    <a:pt x="711736" y="1420198"/>
                    <a:pt x="716280" y="1394460"/>
                  </a:cubicBezTo>
                  <a:cubicBezTo>
                    <a:pt x="707074" y="1370410"/>
                    <a:pt x="705116" y="1339058"/>
                    <a:pt x="701040" y="1310640"/>
                  </a:cubicBezTo>
                  <a:cubicBezTo>
                    <a:pt x="698664" y="1303475"/>
                    <a:pt x="693767" y="1295688"/>
                    <a:pt x="693420" y="1287780"/>
                  </a:cubicBezTo>
                  <a:cubicBezTo>
                    <a:pt x="682795" y="1190799"/>
                    <a:pt x="712500" y="1192961"/>
                    <a:pt x="662940" y="1150620"/>
                  </a:cubicBezTo>
                  <a:cubicBezTo>
                    <a:pt x="655533" y="1144398"/>
                    <a:pt x="648857" y="1139965"/>
                    <a:pt x="640080" y="1135380"/>
                  </a:cubicBezTo>
                  <a:cubicBezTo>
                    <a:pt x="601402" y="1091692"/>
                    <a:pt x="650615" y="1141006"/>
                    <a:pt x="541020" y="1059180"/>
                  </a:cubicBezTo>
                  <a:cubicBezTo>
                    <a:pt x="521961" y="1043531"/>
                    <a:pt x="494179" y="1021304"/>
                    <a:pt x="472440" y="1005840"/>
                  </a:cubicBezTo>
                  <a:cubicBezTo>
                    <a:pt x="464491" y="1001650"/>
                    <a:pt x="456403" y="996905"/>
                    <a:pt x="449580" y="990600"/>
                  </a:cubicBezTo>
                  <a:cubicBezTo>
                    <a:pt x="414460" y="954346"/>
                    <a:pt x="439598" y="979285"/>
                    <a:pt x="411480" y="937260"/>
                  </a:cubicBezTo>
                  <a:cubicBezTo>
                    <a:pt x="405045" y="925503"/>
                    <a:pt x="391133" y="913696"/>
                    <a:pt x="381000" y="899160"/>
                  </a:cubicBezTo>
                  <a:cubicBezTo>
                    <a:pt x="362379" y="871534"/>
                    <a:pt x="369344" y="876832"/>
                    <a:pt x="350520" y="845820"/>
                  </a:cubicBezTo>
                  <a:cubicBezTo>
                    <a:pt x="343122" y="832799"/>
                    <a:pt x="339306" y="818271"/>
                    <a:pt x="327660" y="807720"/>
                  </a:cubicBezTo>
                  <a:cubicBezTo>
                    <a:pt x="322363" y="802677"/>
                    <a:pt x="312604" y="802409"/>
                    <a:pt x="304800" y="800100"/>
                  </a:cubicBezTo>
                  <a:cubicBezTo>
                    <a:pt x="301478" y="790226"/>
                    <a:pt x="303565" y="779699"/>
                    <a:pt x="297180" y="769620"/>
                  </a:cubicBezTo>
                  <a:cubicBezTo>
                    <a:pt x="286806" y="747606"/>
                    <a:pt x="265798" y="723302"/>
                    <a:pt x="251460" y="701040"/>
                  </a:cubicBezTo>
                  <a:cubicBezTo>
                    <a:pt x="247072" y="698011"/>
                    <a:pt x="237837" y="680009"/>
                    <a:pt x="228600" y="662940"/>
                  </a:cubicBezTo>
                  <a:cubicBezTo>
                    <a:pt x="225973" y="592257"/>
                    <a:pt x="224598" y="676317"/>
                    <a:pt x="213360" y="548640"/>
                  </a:cubicBezTo>
                  <a:cubicBezTo>
                    <a:pt x="210114" y="536478"/>
                    <a:pt x="209777" y="523059"/>
                    <a:pt x="205740" y="510540"/>
                  </a:cubicBezTo>
                  <a:cubicBezTo>
                    <a:pt x="209808" y="464916"/>
                    <a:pt x="205801" y="430546"/>
                    <a:pt x="220980" y="396240"/>
                  </a:cubicBezTo>
                  <a:cubicBezTo>
                    <a:pt x="244633" y="332574"/>
                    <a:pt x="269847" y="337861"/>
                    <a:pt x="304800" y="297180"/>
                  </a:cubicBezTo>
                  <a:cubicBezTo>
                    <a:pt x="310881" y="288666"/>
                    <a:pt x="314395" y="281393"/>
                    <a:pt x="320040" y="274320"/>
                  </a:cubicBezTo>
                  <a:cubicBezTo>
                    <a:pt x="329620" y="261031"/>
                    <a:pt x="341874" y="251111"/>
                    <a:pt x="350520" y="236220"/>
                  </a:cubicBezTo>
                  <a:cubicBezTo>
                    <a:pt x="367120" y="210475"/>
                    <a:pt x="382488" y="161651"/>
                    <a:pt x="411480" y="144780"/>
                  </a:cubicBezTo>
                  <a:cubicBezTo>
                    <a:pt x="428992" y="134642"/>
                    <a:pt x="451311" y="123416"/>
                    <a:pt x="472440" y="106680"/>
                  </a:cubicBezTo>
                  <a:cubicBezTo>
                    <a:pt x="523860" y="66482"/>
                    <a:pt x="511248" y="59311"/>
                    <a:pt x="579120" y="38100"/>
                  </a:cubicBezTo>
                  <a:cubicBezTo>
                    <a:pt x="647847" y="15525"/>
                    <a:pt x="634483" y="40701"/>
                    <a:pt x="655320" y="0"/>
                  </a:cubicBezTo>
                </a:path>
              </a:pathLst>
            </a:custGeom>
            <a:noFill/>
            <a:ln>
              <a:solidFill>
                <a:schemeClr val="tx1"/>
              </a:solidFill>
              <a:extLst>
                <a:ext uri="{C807C97D-BFC1-408E-A445-0C87EB9F89A2}">
                  <ask:lineSketchStyleProps xmlns:ask="http://schemas.microsoft.com/office/drawing/2018/sketchyshapes" sd="2650216993">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a:moveTo>
                            <a:pt x="617220" y="3550920"/>
                          </a:moveTo>
                          <a:cubicBezTo>
                            <a:pt x="607060" y="3538220"/>
                            <a:pt x="598240" y="3524320"/>
                            <a:pt x="586740" y="3512820"/>
                          </a:cubicBezTo>
                          <a:cubicBezTo>
                            <a:pt x="580264" y="3506344"/>
                            <a:pt x="570833" y="3503540"/>
                            <a:pt x="563880" y="3497580"/>
                          </a:cubicBezTo>
                          <a:cubicBezTo>
                            <a:pt x="552971" y="3488229"/>
                            <a:pt x="542751" y="3478009"/>
                            <a:pt x="533400" y="3467100"/>
                          </a:cubicBezTo>
                          <a:cubicBezTo>
                            <a:pt x="500839" y="3429112"/>
                            <a:pt x="537983" y="3457966"/>
                            <a:pt x="495300" y="3421380"/>
                          </a:cubicBezTo>
                          <a:cubicBezTo>
                            <a:pt x="485657" y="3413115"/>
                            <a:pt x="473800" y="3407500"/>
                            <a:pt x="464820" y="3398520"/>
                          </a:cubicBezTo>
                          <a:cubicBezTo>
                            <a:pt x="455840" y="3389540"/>
                            <a:pt x="450503" y="3377437"/>
                            <a:pt x="441960" y="3368040"/>
                          </a:cubicBezTo>
                          <a:cubicBezTo>
                            <a:pt x="425046" y="3349434"/>
                            <a:pt x="388620" y="3314700"/>
                            <a:pt x="388620" y="3314700"/>
                          </a:cubicBezTo>
                          <a:cubicBezTo>
                            <a:pt x="374901" y="3273544"/>
                            <a:pt x="389461" y="3305864"/>
                            <a:pt x="350520" y="3261360"/>
                          </a:cubicBezTo>
                          <a:cubicBezTo>
                            <a:pt x="342157" y="3251802"/>
                            <a:pt x="336203" y="3240277"/>
                            <a:pt x="327660" y="3230880"/>
                          </a:cubicBezTo>
                          <a:cubicBezTo>
                            <a:pt x="310746" y="3212274"/>
                            <a:pt x="288268" y="3198462"/>
                            <a:pt x="274320" y="3177540"/>
                          </a:cubicBezTo>
                          <a:cubicBezTo>
                            <a:pt x="255653" y="3149539"/>
                            <a:pt x="256267" y="3153862"/>
                            <a:pt x="243840" y="3116580"/>
                          </a:cubicBezTo>
                          <a:cubicBezTo>
                            <a:pt x="240528" y="3106645"/>
                            <a:pt x="240345" y="3095726"/>
                            <a:pt x="236220" y="3086100"/>
                          </a:cubicBezTo>
                          <a:cubicBezTo>
                            <a:pt x="232612" y="3077682"/>
                            <a:pt x="225834" y="3071006"/>
                            <a:pt x="220980" y="3063240"/>
                          </a:cubicBezTo>
                          <a:cubicBezTo>
                            <a:pt x="213130" y="3050681"/>
                            <a:pt x="207759" y="3036385"/>
                            <a:pt x="198120" y="3025140"/>
                          </a:cubicBezTo>
                          <a:cubicBezTo>
                            <a:pt x="192160" y="3018187"/>
                            <a:pt x="182213" y="3015860"/>
                            <a:pt x="175260" y="3009900"/>
                          </a:cubicBezTo>
                          <a:cubicBezTo>
                            <a:pt x="146517" y="2985263"/>
                            <a:pt x="147516" y="2983524"/>
                            <a:pt x="129540" y="2956560"/>
                          </a:cubicBezTo>
                          <a:cubicBezTo>
                            <a:pt x="127000" y="2946400"/>
                            <a:pt x="124797" y="2936150"/>
                            <a:pt x="121920" y="2926080"/>
                          </a:cubicBezTo>
                          <a:cubicBezTo>
                            <a:pt x="113828" y="2897759"/>
                            <a:pt x="98906" y="2864889"/>
                            <a:pt x="83820" y="2842260"/>
                          </a:cubicBezTo>
                          <a:cubicBezTo>
                            <a:pt x="78740" y="2834640"/>
                            <a:pt x="72299" y="2827769"/>
                            <a:pt x="68580" y="2819400"/>
                          </a:cubicBezTo>
                          <a:cubicBezTo>
                            <a:pt x="62056" y="2804720"/>
                            <a:pt x="53340" y="2773680"/>
                            <a:pt x="53340" y="2773680"/>
                          </a:cubicBezTo>
                          <a:cubicBezTo>
                            <a:pt x="33970" y="2638087"/>
                            <a:pt x="56064" y="2779680"/>
                            <a:pt x="38100" y="2689860"/>
                          </a:cubicBezTo>
                          <a:cubicBezTo>
                            <a:pt x="35070" y="2674710"/>
                            <a:pt x="34227" y="2659129"/>
                            <a:pt x="30480" y="2644140"/>
                          </a:cubicBezTo>
                          <a:cubicBezTo>
                            <a:pt x="26584" y="2628555"/>
                            <a:pt x="17881" y="2614266"/>
                            <a:pt x="15240" y="2598420"/>
                          </a:cubicBezTo>
                          <a:lnTo>
                            <a:pt x="0" y="2506980"/>
                          </a:lnTo>
                          <a:cubicBezTo>
                            <a:pt x="2540" y="2446020"/>
                            <a:pt x="3273" y="2384958"/>
                            <a:pt x="7620" y="2324100"/>
                          </a:cubicBezTo>
                          <a:cubicBezTo>
                            <a:pt x="8490" y="2311922"/>
                            <a:pt x="18600" y="2283541"/>
                            <a:pt x="22860" y="2270760"/>
                          </a:cubicBezTo>
                          <a:cubicBezTo>
                            <a:pt x="25400" y="2252980"/>
                            <a:pt x="25754" y="2234748"/>
                            <a:pt x="30480" y="2217420"/>
                          </a:cubicBezTo>
                          <a:cubicBezTo>
                            <a:pt x="33469" y="2206461"/>
                            <a:pt x="41245" y="2197381"/>
                            <a:pt x="45720" y="2186940"/>
                          </a:cubicBezTo>
                          <a:cubicBezTo>
                            <a:pt x="75658" y="2117086"/>
                            <a:pt x="26741" y="2214439"/>
                            <a:pt x="68580" y="2141220"/>
                          </a:cubicBezTo>
                          <a:cubicBezTo>
                            <a:pt x="74216" y="2131357"/>
                            <a:pt x="77004" y="2119827"/>
                            <a:pt x="83820" y="2110740"/>
                          </a:cubicBezTo>
                          <a:cubicBezTo>
                            <a:pt x="92441" y="2099245"/>
                            <a:pt x="105679" y="2091755"/>
                            <a:pt x="114300" y="2080260"/>
                          </a:cubicBezTo>
                          <a:cubicBezTo>
                            <a:pt x="121116" y="2071173"/>
                            <a:pt x="122724" y="2058867"/>
                            <a:pt x="129540" y="2049780"/>
                          </a:cubicBezTo>
                          <a:cubicBezTo>
                            <a:pt x="138161" y="2038285"/>
                            <a:pt x="150558" y="2030113"/>
                            <a:pt x="160020" y="2019300"/>
                          </a:cubicBezTo>
                          <a:cubicBezTo>
                            <a:pt x="168383" y="2009742"/>
                            <a:pt x="173900" y="1997800"/>
                            <a:pt x="182880" y="1988820"/>
                          </a:cubicBezTo>
                          <a:cubicBezTo>
                            <a:pt x="191860" y="1979840"/>
                            <a:pt x="204380" y="1974940"/>
                            <a:pt x="213360" y="1965960"/>
                          </a:cubicBezTo>
                          <a:cubicBezTo>
                            <a:pt x="222340" y="1956980"/>
                            <a:pt x="228838" y="1945814"/>
                            <a:pt x="236220" y="1935480"/>
                          </a:cubicBezTo>
                          <a:cubicBezTo>
                            <a:pt x="241543" y="1928028"/>
                            <a:pt x="244425" y="1918483"/>
                            <a:pt x="251460" y="1912620"/>
                          </a:cubicBezTo>
                          <a:cubicBezTo>
                            <a:pt x="260186" y="1905348"/>
                            <a:pt x="271780" y="1902460"/>
                            <a:pt x="281940" y="1897380"/>
                          </a:cubicBezTo>
                          <a:cubicBezTo>
                            <a:pt x="308768" y="1857137"/>
                            <a:pt x="283552" y="1889466"/>
                            <a:pt x="327660" y="1851660"/>
                          </a:cubicBezTo>
                          <a:cubicBezTo>
                            <a:pt x="335842" y="1844647"/>
                            <a:pt x="342466" y="1835959"/>
                            <a:pt x="350520" y="1828800"/>
                          </a:cubicBezTo>
                          <a:cubicBezTo>
                            <a:pt x="365347" y="1815620"/>
                            <a:pt x="381495" y="1803971"/>
                            <a:pt x="396240" y="1790700"/>
                          </a:cubicBezTo>
                          <a:cubicBezTo>
                            <a:pt x="406920" y="1781088"/>
                            <a:pt x="415907" y="1769682"/>
                            <a:pt x="426720" y="1760220"/>
                          </a:cubicBezTo>
                          <a:cubicBezTo>
                            <a:pt x="436278" y="1751857"/>
                            <a:pt x="448220" y="1746340"/>
                            <a:pt x="457200" y="1737360"/>
                          </a:cubicBezTo>
                          <a:cubicBezTo>
                            <a:pt x="527204" y="1667356"/>
                            <a:pt x="436563" y="1742082"/>
                            <a:pt x="502920" y="1684020"/>
                          </a:cubicBezTo>
                          <a:cubicBezTo>
                            <a:pt x="515160" y="1673310"/>
                            <a:pt x="530140" y="1665629"/>
                            <a:pt x="541020" y="1653540"/>
                          </a:cubicBezTo>
                          <a:cubicBezTo>
                            <a:pt x="553273" y="1639926"/>
                            <a:pt x="557197" y="1619262"/>
                            <a:pt x="571500" y="1607820"/>
                          </a:cubicBezTo>
                          <a:cubicBezTo>
                            <a:pt x="584200" y="1597660"/>
                            <a:pt x="598100" y="1588840"/>
                            <a:pt x="609600" y="1577340"/>
                          </a:cubicBezTo>
                          <a:cubicBezTo>
                            <a:pt x="686427" y="1500513"/>
                            <a:pt x="597073" y="1571495"/>
                            <a:pt x="670560" y="1516380"/>
                          </a:cubicBezTo>
                          <a:cubicBezTo>
                            <a:pt x="698350" y="1433010"/>
                            <a:pt x="654029" y="1559290"/>
                            <a:pt x="693420" y="1470660"/>
                          </a:cubicBezTo>
                          <a:cubicBezTo>
                            <a:pt x="704021" y="1446808"/>
                            <a:pt x="709947" y="1419792"/>
                            <a:pt x="716280" y="1394460"/>
                          </a:cubicBezTo>
                          <a:cubicBezTo>
                            <a:pt x="711200" y="1366520"/>
                            <a:pt x="706990" y="1338408"/>
                            <a:pt x="701040" y="1310640"/>
                          </a:cubicBezTo>
                          <a:cubicBezTo>
                            <a:pt x="699357" y="1302786"/>
                            <a:pt x="694307" y="1295763"/>
                            <a:pt x="693420" y="1287780"/>
                          </a:cubicBezTo>
                          <a:cubicBezTo>
                            <a:pt x="682564" y="1190074"/>
                            <a:pt x="713512" y="1192763"/>
                            <a:pt x="662940" y="1150620"/>
                          </a:cubicBezTo>
                          <a:cubicBezTo>
                            <a:pt x="655905" y="1144757"/>
                            <a:pt x="647700" y="1140460"/>
                            <a:pt x="640080" y="1135380"/>
                          </a:cubicBezTo>
                          <a:cubicBezTo>
                            <a:pt x="601513" y="1077529"/>
                            <a:pt x="650491" y="1144324"/>
                            <a:pt x="541020" y="1059180"/>
                          </a:cubicBezTo>
                          <a:cubicBezTo>
                            <a:pt x="518160" y="1041400"/>
                            <a:pt x="496537" y="1021904"/>
                            <a:pt x="472440" y="1005840"/>
                          </a:cubicBezTo>
                          <a:cubicBezTo>
                            <a:pt x="464820" y="1000760"/>
                            <a:pt x="456615" y="996463"/>
                            <a:pt x="449580" y="990600"/>
                          </a:cubicBezTo>
                          <a:cubicBezTo>
                            <a:pt x="412138" y="959399"/>
                            <a:pt x="438443" y="977704"/>
                            <a:pt x="411480" y="937260"/>
                          </a:cubicBezTo>
                          <a:cubicBezTo>
                            <a:pt x="402458" y="923728"/>
                            <a:pt x="390758" y="912171"/>
                            <a:pt x="381000" y="899160"/>
                          </a:cubicBezTo>
                          <a:cubicBezTo>
                            <a:pt x="360471" y="871788"/>
                            <a:pt x="368600" y="878364"/>
                            <a:pt x="350520" y="845820"/>
                          </a:cubicBezTo>
                          <a:cubicBezTo>
                            <a:pt x="343327" y="832873"/>
                            <a:pt x="338133" y="818193"/>
                            <a:pt x="327660" y="807720"/>
                          </a:cubicBezTo>
                          <a:cubicBezTo>
                            <a:pt x="321980" y="802040"/>
                            <a:pt x="312420" y="802640"/>
                            <a:pt x="304800" y="800100"/>
                          </a:cubicBezTo>
                          <a:cubicBezTo>
                            <a:pt x="302260" y="789940"/>
                            <a:pt x="302145" y="778841"/>
                            <a:pt x="297180" y="769620"/>
                          </a:cubicBezTo>
                          <a:cubicBezTo>
                            <a:pt x="284154" y="745430"/>
                            <a:pt x="265595" y="724599"/>
                            <a:pt x="251460" y="701040"/>
                          </a:cubicBezTo>
                          <a:lnTo>
                            <a:pt x="228600" y="662940"/>
                          </a:lnTo>
                          <a:cubicBezTo>
                            <a:pt x="211454" y="577209"/>
                            <a:pt x="231177" y="682271"/>
                            <a:pt x="213360" y="548640"/>
                          </a:cubicBezTo>
                          <a:cubicBezTo>
                            <a:pt x="211648" y="535802"/>
                            <a:pt x="208280" y="523240"/>
                            <a:pt x="205740" y="510540"/>
                          </a:cubicBezTo>
                          <a:cubicBezTo>
                            <a:pt x="210820" y="472440"/>
                            <a:pt x="206705" y="431928"/>
                            <a:pt x="220980" y="396240"/>
                          </a:cubicBezTo>
                          <a:cubicBezTo>
                            <a:pt x="244880" y="336489"/>
                            <a:pt x="273447" y="334803"/>
                            <a:pt x="304800" y="297180"/>
                          </a:cubicBezTo>
                          <a:cubicBezTo>
                            <a:pt x="310663" y="290145"/>
                            <a:pt x="314545" y="281646"/>
                            <a:pt x="320040" y="274320"/>
                          </a:cubicBezTo>
                          <a:cubicBezTo>
                            <a:pt x="329798" y="261309"/>
                            <a:pt x="341141" y="249507"/>
                            <a:pt x="350520" y="236220"/>
                          </a:cubicBezTo>
                          <a:cubicBezTo>
                            <a:pt x="371645" y="206293"/>
                            <a:pt x="380416" y="164195"/>
                            <a:pt x="411480" y="144780"/>
                          </a:cubicBezTo>
                          <a:cubicBezTo>
                            <a:pt x="431800" y="132080"/>
                            <a:pt x="452941" y="120608"/>
                            <a:pt x="472440" y="106680"/>
                          </a:cubicBezTo>
                          <a:cubicBezTo>
                            <a:pt x="525287" y="68932"/>
                            <a:pt x="512241" y="60393"/>
                            <a:pt x="579120" y="38100"/>
                          </a:cubicBezTo>
                          <a:cubicBezTo>
                            <a:pt x="653088" y="13444"/>
                            <a:pt x="636924" y="36793"/>
                            <a:pt x="655320" y="0"/>
                          </a:cubicBez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Shape 8">
              <a:extLst>
                <a:ext uri="{FF2B5EF4-FFF2-40B4-BE49-F238E27FC236}">
                  <a16:creationId xmlns:a16="http://schemas.microsoft.com/office/drawing/2014/main" id="{24E3C78D-3CED-19C0-46D4-C05EDE12B4FD}"/>
                </a:ext>
              </a:extLst>
            </p:cNvPr>
            <p:cNvSpPr/>
            <p:nvPr/>
          </p:nvSpPr>
          <p:spPr>
            <a:xfrm>
              <a:off x="5928360" y="2407920"/>
              <a:ext cx="1005840" cy="2750820"/>
            </a:xfrm>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extrusionOk="0">
                  <a:moveTo>
                    <a:pt x="1005840" y="2750820"/>
                  </a:moveTo>
                  <a:cubicBezTo>
                    <a:pt x="985596" y="2749735"/>
                    <a:pt x="966898" y="2746767"/>
                    <a:pt x="944880" y="2743200"/>
                  </a:cubicBezTo>
                  <a:cubicBezTo>
                    <a:pt x="937611" y="2741266"/>
                    <a:pt x="931096" y="2738337"/>
                    <a:pt x="922020" y="2735580"/>
                  </a:cubicBezTo>
                  <a:cubicBezTo>
                    <a:pt x="887612" y="2725748"/>
                    <a:pt x="888641" y="2730033"/>
                    <a:pt x="853440" y="2712720"/>
                  </a:cubicBezTo>
                  <a:cubicBezTo>
                    <a:pt x="839663" y="2705969"/>
                    <a:pt x="828215" y="2694539"/>
                    <a:pt x="815340" y="2689860"/>
                  </a:cubicBezTo>
                  <a:cubicBezTo>
                    <a:pt x="770230" y="2669117"/>
                    <a:pt x="804219" y="2697447"/>
                    <a:pt x="762000" y="2674620"/>
                  </a:cubicBezTo>
                  <a:cubicBezTo>
                    <a:pt x="754203" y="2671332"/>
                    <a:pt x="746824" y="2663032"/>
                    <a:pt x="739140" y="2659380"/>
                  </a:cubicBezTo>
                  <a:cubicBezTo>
                    <a:pt x="729220" y="2656208"/>
                    <a:pt x="717788" y="2653185"/>
                    <a:pt x="708660" y="2651760"/>
                  </a:cubicBezTo>
                  <a:cubicBezTo>
                    <a:pt x="618758" y="2629959"/>
                    <a:pt x="705981" y="2649691"/>
                    <a:pt x="632460" y="2628900"/>
                  </a:cubicBezTo>
                  <a:cubicBezTo>
                    <a:pt x="565908" y="2601306"/>
                    <a:pt x="647548" y="2633176"/>
                    <a:pt x="579120" y="2598420"/>
                  </a:cubicBezTo>
                  <a:cubicBezTo>
                    <a:pt x="538336" y="2576062"/>
                    <a:pt x="573942" y="2581995"/>
                    <a:pt x="533400" y="2575560"/>
                  </a:cubicBezTo>
                  <a:cubicBezTo>
                    <a:pt x="436366" y="2505994"/>
                    <a:pt x="567903" y="2589445"/>
                    <a:pt x="480060" y="2537460"/>
                  </a:cubicBezTo>
                  <a:cubicBezTo>
                    <a:pt x="471141" y="2528539"/>
                    <a:pt x="459537" y="2523333"/>
                    <a:pt x="449580" y="2514600"/>
                  </a:cubicBezTo>
                  <a:cubicBezTo>
                    <a:pt x="438907" y="2510165"/>
                    <a:pt x="428583" y="2504534"/>
                    <a:pt x="419100" y="2499360"/>
                  </a:cubicBezTo>
                  <a:cubicBezTo>
                    <a:pt x="408126" y="2490771"/>
                    <a:pt x="395502" y="2485295"/>
                    <a:pt x="381000" y="2476500"/>
                  </a:cubicBezTo>
                  <a:cubicBezTo>
                    <a:pt x="372622" y="2473203"/>
                    <a:pt x="364500" y="2467197"/>
                    <a:pt x="358140" y="2461260"/>
                  </a:cubicBezTo>
                  <a:cubicBezTo>
                    <a:pt x="284987" y="2393147"/>
                    <a:pt x="331764" y="2417783"/>
                    <a:pt x="281940" y="2400300"/>
                  </a:cubicBezTo>
                  <a:cubicBezTo>
                    <a:pt x="262720" y="2349328"/>
                    <a:pt x="285003" y="2406424"/>
                    <a:pt x="243840" y="2346960"/>
                  </a:cubicBezTo>
                  <a:cubicBezTo>
                    <a:pt x="223371" y="2322088"/>
                    <a:pt x="219838" y="2306300"/>
                    <a:pt x="205740" y="2278380"/>
                  </a:cubicBezTo>
                  <a:cubicBezTo>
                    <a:pt x="202404" y="2270729"/>
                    <a:pt x="196196" y="2262000"/>
                    <a:pt x="190500" y="2255520"/>
                  </a:cubicBezTo>
                  <a:cubicBezTo>
                    <a:pt x="163069" y="2113805"/>
                    <a:pt x="186828" y="2288148"/>
                    <a:pt x="175260" y="2171700"/>
                  </a:cubicBezTo>
                  <a:cubicBezTo>
                    <a:pt x="172803" y="2157472"/>
                    <a:pt x="170938" y="2142001"/>
                    <a:pt x="167640" y="2125980"/>
                  </a:cubicBezTo>
                  <a:cubicBezTo>
                    <a:pt x="177252" y="2010952"/>
                    <a:pt x="170046" y="2068468"/>
                    <a:pt x="198120" y="1981200"/>
                  </a:cubicBezTo>
                  <a:cubicBezTo>
                    <a:pt x="202046" y="1972839"/>
                    <a:pt x="201455" y="1964670"/>
                    <a:pt x="205740" y="1958340"/>
                  </a:cubicBezTo>
                  <a:cubicBezTo>
                    <a:pt x="217332" y="1943453"/>
                    <a:pt x="231120" y="1929848"/>
                    <a:pt x="243840" y="1912620"/>
                  </a:cubicBezTo>
                  <a:cubicBezTo>
                    <a:pt x="266184" y="1882301"/>
                    <a:pt x="251361" y="1891867"/>
                    <a:pt x="281940" y="1866900"/>
                  </a:cubicBezTo>
                  <a:cubicBezTo>
                    <a:pt x="288971" y="1859995"/>
                    <a:pt x="298543" y="1857468"/>
                    <a:pt x="304800" y="1851660"/>
                  </a:cubicBezTo>
                  <a:cubicBezTo>
                    <a:pt x="313674" y="1842863"/>
                    <a:pt x="317369" y="1831068"/>
                    <a:pt x="327660" y="1821180"/>
                  </a:cubicBezTo>
                  <a:cubicBezTo>
                    <a:pt x="368320" y="1783138"/>
                    <a:pt x="382362" y="1790357"/>
                    <a:pt x="419100" y="1737360"/>
                  </a:cubicBezTo>
                  <a:cubicBezTo>
                    <a:pt x="423263" y="1728294"/>
                    <a:pt x="440157" y="1699570"/>
                    <a:pt x="449580" y="1691640"/>
                  </a:cubicBezTo>
                  <a:cubicBezTo>
                    <a:pt x="453096" y="1684231"/>
                    <a:pt x="457887" y="1676324"/>
                    <a:pt x="464820" y="1668780"/>
                  </a:cubicBezTo>
                  <a:cubicBezTo>
                    <a:pt x="470714" y="1662180"/>
                    <a:pt x="481178" y="1655096"/>
                    <a:pt x="487680" y="1645920"/>
                  </a:cubicBezTo>
                  <a:cubicBezTo>
                    <a:pt x="497558" y="1630400"/>
                    <a:pt x="505440" y="1610892"/>
                    <a:pt x="518160" y="1592580"/>
                  </a:cubicBezTo>
                  <a:cubicBezTo>
                    <a:pt x="521617" y="1585307"/>
                    <a:pt x="527890" y="1579132"/>
                    <a:pt x="533400" y="1569720"/>
                  </a:cubicBezTo>
                  <a:cubicBezTo>
                    <a:pt x="550665" y="1535525"/>
                    <a:pt x="543812" y="1547724"/>
                    <a:pt x="556260" y="1516380"/>
                  </a:cubicBezTo>
                  <a:cubicBezTo>
                    <a:pt x="561529" y="1502328"/>
                    <a:pt x="567867" y="1491550"/>
                    <a:pt x="571500" y="1478280"/>
                  </a:cubicBezTo>
                  <a:cubicBezTo>
                    <a:pt x="579342" y="1455416"/>
                    <a:pt x="583192" y="1420862"/>
                    <a:pt x="586740" y="1402080"/>
                  </a:cubicBezTo>
                  <a:cubicBezTo>
                    <a:pt x="545409" y="1112094"/>
                    <a:pt x="586286" y="1262851"/>
                    <a:pt x="541020" y="1158240"/>
                  </a:cubicBezTo>
                  <a:cubicBezTo>
                    <a:pt x="531954" y="1145409"/>
                    <a:pt x="527354" y="1132178"/>
                    <a:pt x="518160" y="1120140"/>
                  </a:cubicBezTo>
                  <a:cubicBezTo>
                    <a:pt x="504679" y="1104068"/>
                    <a:pt x="487362" y="1090608"/>
                    <a:pt x="472440" y="1074420"/>
                  </a:cubicBezTo>
                  <a:cubicBezTo>
                    <a:pt x="428912" y="1036948"/>
                    <a:pt x="486199" y="1068437"/>
                    <a:pt x="434340" y="1036320"/>
                  </a:cubicBezTo>
                  <a:cubicBezTo>
                    <a:pt x="428248" y="1025549"/>
                    <a:pt x="417707" y="1010933"/>
                    <a:pt x="411480" y="998220"/>
                  </a:cubicBezTo>
                  <a:cubicBezTo>
                    <a:pt x="406953" y="989586"/>
                    <a:pt x="402370" y="980786"/>
                    <a:pt x="396240" y="975360"/>
                  </a:cubicBezTo>
                  <a:cubicBezTo>
                    <a:pt x="388807" y="968913"/>
                    <a:pt x="375371" y="965805"/>
                    <a:pt x="365760" y="960120"/>
                  </a:cubicBezTo>
                  <a:cubicBezTo>
                    <a:pt x="350462" y="949772"/>
                    <a:pt x="334878" y="937665"/>
                    <a:pt x="320040" y="929640"/>
                  </a:cubicBezTo>
                  <a:cubicBezTo>
                    <a:pt x="309788" y="921873"/>
                    <a:pt x="301559" y="915220"/>
                    <a:pt x="289560" y="906780"/>
                  </a:cubicBezTo>
                  <a:cubicBezTo>
                    <a:pt x="274554" y="896276"/>
                    <a:pt x="243839" y="876301"/>
                    <a:pt x="243840" y="876300"/>
                  </a:cubicBezTo>
                  <a:cubicBezTo>
                    <a:pt x="238343" y="868438"/>
                    <a:pt x="234827" y="859153"/>
                    <a:pt x="228600" y="853440"/>
                  </a:cubicBezTo>
                  <a:cubicBezTo>
                    <a:pt x="223435" y="849407"/>
                    <a:pt x="210750" y="851449"/>
                    <a:pt x="205740" y="845820"/>
                  </a:cubicBezTo>
                  <a:cubicBezTo>
                    <a:pt x="198060" y="837064"/>
                    <a:pt x="196739" y="824615"/>
                    <a:pt x="190500" y="815340"/>
                  </a:cubicBezTo>
                  <a:cubicBezTo>
                    <a:pt x="182604" y="800034"/>
                    <a:pt x="167488" y="777660"/>
                    <a:pt x="152400" y="769620"/>
                  </a:cubicBezTo>
                  <a:cubicBezTo>
                    <a:pt x="141019" y="761664"/>
                    <a:pt x="126326" y="758572"/>
                    <a:pt x="114300" y="754380"/>
                  </a:cubicBezTo>
                  <a:cubicBezTo>
                    <a:pt x="108283" y="744774"/>
                    <a:pt x="100910" y="732731"/>
                    <a:pt x="91440" y="723900"/>
                  </a:cubicBezTo>
                  <a:cubicBezTo>
                    <a:pt x="85624" y="714553"/>
                    <a:pt x="74217" y="710368"/>
                    <a:pt x="68580" y="701040"/>
                  </a:cubicBezTo>
                  <a:cubicBezTo>
                    <a:pt x="58508" y="686626"/>
                    <a:pt x="62631" y="668415"/>
                    <a:pt x="53340" y="655320"/>
                  </a:cubicBezTo>
                  <a:cubicBezTo>
                    <a:pt x="36616" y="629594"/>
                    <a:pt x="32875" y="628091"/>
                    <a:pt x="22860" y="594360"/>
                  </a:cubicBezTo>
                  <a:cubicBezTo>
                    <a:pt x="-8334" y="523724"/>
                    <a:pt x="26373" y="579407"/>
                    <a:pt x="0" y="525780"/>
                  </a:cubicBezTo>
                  <a:cubicBezTo>
                    <a:pt x="-1378" y="495782"/>
                    <a:pt x="3328" y="458311"/>
                    <a:pt x="7620" y="426720"/>
                  </a:cubicBezTo>
                  <a:cubicBezTo>
                    <a:pt x="8624" y="419406"/>
                    <a:pt x="10473" y="411077"/>
                    <a:pt x="15240" y="403860"/>
                  </a:cubicBezTo>
                  <a:cubicBezTo>
                    <a:pt x="55388" y="324339"/>
                    <a:pt x="35552" y="404404"/>
                    <a:pt x="83820" y="312420"/>
                  </a:cubicBezTo>
                  <a:cubicBezTo>
                    <a:pt x="88365" y="304512"/>
                    <a:pt x="86719" y="297171"/>
                    <a:pt x="91440" y="289560"/>
                  </a:cubicBezTo>
                  <a:cubicBezTo>
                    <a:pt x="100937" y="277578"/>
                    <a:pt x="113208" y="267438"/>
                    <a:pt x="121920" y="259080"/>
                  </a:cubicBezTo>
                  <a:cubicBezTo>
                    <a:pt x="149010" y="232361"/>
                    <a:pt x="130187" y="240531"/>
                    <a:pt x="160020" y="205740"/>
                  </a:cubicBezTo>
                  <a:cubicBezTo>
                    <a:pt x="212447" y="161042"/>
                    <a:pt x="183465" y="246332"/>
                    <a:pt x="236220" y="137160"/>
                  </a:cubicBezTo>
                  <a:cubicBezTo>
                    <a:pt x="244430" y="124183"/>
                    <a:pt x="251603" y="111087"/>
                    <a:pt x="259080" y="99060"/>
                  </a:cubicBezTo>
                  <a:cubicBezTo>
                    <a:pt x="275334" y="74338"/>
                    <a:pt x="280645" y="66077"/>
                    <a:pt x="304800" y="53340"/>
                  </a:cubicBezTo>
                  <a:cubicBezTo>
                    <a:pt x="320210" y="40896"/>
                    <a:pt x="372901" y="38455"/>
                    <a:pt x="373380" y="15240"/>
                  </a:cubicBezTo>
                  <a:cubicBezTo>
                    <a:pt x="372476" y="11290"/>
                    <a:pt x="374337" y="2429"/>
                    <a:pt x="373380" y="0"/>
                  </a:cubicBezTo>
                </a:path>
              </a:pathLst>
            </a:custGeom>
            <a:noFill/>
            <a:ln>
              <a:solidFill>
                <a:schemeClr val="tx1"/>
              </a:solidFill>
              <a:extLst>
                <a:ext uri="{C807C97D-BFC1-408E-A445-0C87EB9F89A2}">
                  <ask:lineSketchStyleProps xmlns:ask="http://schemas.microsoft.com/office/drawing/2018/sketchyshapes" sd="3192745466">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a:moveTo>
                            <a:pt x="1005840" y="2750820"/>
                          </a:moveTo>
                          <a:cubicBezTo>
                            <a:pt x="985520" y="2748280"/>
                            <a:pt x="965028" y="2746863"/>
                            <a:pt x="944880" y="2743200"/>
                          </a:cubicBezTo>
                          <a:cubicBezTo>
                            <a:pt x="936977" y="2741763"/>
                            <a:pt x="929743" y="2737787"/>
                            <a:pt x="922020" y="2735580"/>
                          </a:cubicBezTo>
                          <a:cubicBezTo>
                            <a:pt x="888066" y="2725879"/>
                            <a:pt x="888470" y="2730235"/>
                            <a:pt x="853440" y="2712720"/>
                          </a:cubicBezTo>
                          <a:cubicBezTo>
                            <a:pt x="840193" y="2706096"/>
                            <a:pt x="828874" y="2695875"/>
                            <a:pt x="815340" y="2689860"/>
                          </a:cubicBezTo>
                          <a:cubicBezTo>
                            <a:pt x="771394" y="2670328"/>
                            <a:pt x="799147" y="2693193"/>
                            <a:pt x="762000" y="2674620"/>
                          </a:cubicBezTo>
                          <a:cubicBezTo>
                            <a:pt x="753809" y="2670524"/>
                            <a:pt x="747558" y="2662988"/>
                            <a:pt x="739140" y="2659380"/>
                          </a:cubicBezTo>
                          <a:cubicBezTo>
                            <a:pt x="729514" y="2655255"/>
                            <a:pt x="718691" y="2654769"/>
                            <a:pt x="708660" y="2651760"/>
                          </a:cubicBezTo>
                          <a:cubicBezTo>
                            <a:pt x="615901" y="2623932"/>
                            <a:pt x="702713" y="2646463"/>
                            <a:pt x="632460" y="2628900"/>
                          </a:cubicBezTo>
                          <a:cubicBezTo>
                            <a:pt x="576765" y="2591770"/>
                            <a:pt x="646795" y="2637091"/>
                            <a:pt x="579120" y="2598420"/>
                          </a:cubicBezTo>
                          <a:cubicBezTo>
                            <a:pt x="537760" y="2574785"/>
                            <a:pt x="575313" y="2589531"/>
                            <a:pt x="533400" y="2575560"/>
                          </a:cubicBezTo>
                          <a:cubicBezTo>
                            <a:pt x="433787" y="2500850"/>
                            <a:pt x="558056" y="2593172"/>
                            <a:pt x="480060" y="2537460"/>
                          </a:cubicBezTo>
                          <a:cubicBezTo>
                            <a:pt x="469726" y="2530078"/>
                            <a:pt x="460350" y="2521331"/>
                            <a:pt x="449580" y="2514600"/>
                          </a:cubicBezTo>
                          <a:cubicBezTo>
                            <a:pt x="439947" y="2508580"/>
                            <a:pt x="429030" y="2504877"/>
                            <a:pt x="419100" y="2499360"/>
                          </a:cubicBezTo>
                          <a:cubicBezTo>
                            <a:pt x="406153" y="2492167"/>
                            <a:pt x="393559" y="2484350"/>
                            <a:pt x="381000" y="2476500"/>
                          </a:cubicBezTo>
                          <a:cubicBezTo>
                            <a:pt x="373234" y="2471646"/>
                            <a:pt x="364947" y="2467386"/>
                            <a:pt x="358140" y="2461260"/>
                          </a:cubicBezTo>
                          <a:cubicBezTo>
                            <a:pt x="288705" y="2398769"/>
                            <a:pt x="331981" y="2416980"/>
                            <a:pt x="281940" y="2400300"/>
                          </a:cubicBezTo>
                          <a:cubicBezTo>
                            <a:pt x="266407" y="2353702"/>
                            <a:pt x="286026" y="2401199"/>
                            <a:pt x="243840" y="2346960"/>
                          </a:cubicBezTo>
                          <a:cubicBezTo>
                            <a:pt x="223338" y="2320601"/>
                            <a:pt x="221312" y="2305632"/>
                            <a:pt x="205740" y="2278380"/>
                          </a:cubicBezTo>
                          <a:cubicBezTo>
                            <a:pt x="201196" y="2270429"/>
                            <a:pt x="195580" y="2263140"/>
                            <a:pt x="190500" y="2255520"/>
                          </a:cubicBezTo>
                          <a:cubicBezTo>
                            <a:pt x="168046" y="2120796"/>
                            <a:pt x="196560" y="2288850"/>
                            <a:pt x="175260" y="2171700"/>
                          </a:cubicBezTo>
                          <a:cubicBezTo>
                            <a:pt x="172496" y="2156499"/>
                            <a:pt x="170180" y="2141220"/>
                            <a:pt x="167640" y="2125980"/>
                          </a:cubicBezTo>
                          <a:cubicBezTo>
                            <a:pt x="177652" y="2015849"/>
                            <a:pt x="165079" y="2072063"/>
                            <a:pt x="198120" y="1981200"/>
                          </a:cubicBezTo>
                          <a:cubicBezTo>
                            <a:pt x="200865" y="1973651"/>
                            <a:pt x="201285" y="1965023"/>
                            <a:pt x="205740" y="1958340"/>
                          </a:cubicBezTo>
                          <a:cubicBezTo>
                            <a:pt x="216744" y="1941834"/>
                            <a:pt x="231661" y="1928279"/>
                            <a:pt x="243840" y="1912620"/>
                          </a:cubicBezTo>
                          <a:cubicBezTo>
                            <a:pt x="265923" y="1884227"/>
                            <a:pt x="251586" y="1892195"/>
                            <a:pt x="281940" y="1866900"/>
                          </a:cubicBezTo>
                          <a:cubicBezTo>
                            <a:pt x="288975" y="1861037"/>
                            <a:pt x="298324" y="1858136"/>
                            <a:pt x="304800" y="1851660"/>
                          </a:cubicBezTo>
                          <a:cubicBezTo>
                            <a:pt x="313780" y="1842680"/>
                            <a:pt x="318680" y="1830160"/>
                            <a:pt x="327660" y="1821180"/>
                          </a:cubicBezTo>
                          <a:cubicBezTo>
                            <a:pt x="366549" y="1782291"/>
                            <a:pt x="383396" y="1790916"/>
                            <a:pt x="419100" y="1737360"/>
                          </a:cubicBezTo>
                          <a:lnTo>
                            <a:pt x="449580" y="1691640"/>
                          </a:lnTo>
                          <a:cubicBezTo>
                            <a:pt x="454660" y="1684020"/>
                            <a:pt x="458344" y="1675256"/>
                            <a:pt x="464820" y="1668780"/>
                          </a:cubicBezTo>
                          <a:cubicBezTo>
                            <a:pt x="472440" y="1661160"/>
                            <a:pt x="481500" y="1654748"/>
                            <a:pt x="487680" y="1645920"/>
                          </a:cubicBezTo>
                          <a:cubicBezTo>
                            <a:pt x="499423" y="1629144"/>
                            <a:pt x="507624" y="1610140"/>
                            <a:pt x="518160" y="1592580"/>
                          </a:cubicBezTo>
                          <a:cubicBezTo>
                            <a:pt x="522872" y="1584727"/>
                            <a:pt x="528856" y="1577671"/>
                            <a:pt x="533400" y="1569720"/>
                          </a:cubicBezTo>
                          <a:cubicBezTo>
                            <a:pt x="552862" y="1535661"/>
                            <a:pt x="544602" y="1547467"/>
                            <a:pt x="556260" y="1516380"/>
                          </a:cubicBezTo>
                          <a:cubicBezTo>
                            <a:pt x="561063" y="1503573"/>
                            <a:pt x="567175" y="1491256"/>
                            <a:pt x="571500" y="1478280"/>
                          </a:cubicBezTo>
                          <a:cubicBezTo>
                            <a:pt x="579078" y="1455546"/>
                            <a:pt x="582988" y="1424590"/>
                            <a:pt x="586740" y="1402080"/>
                          </a:cubicBezTo>
                          <a:cubicBezTo>
                            <a:pt x="546891" y="1113177"/>
                            <a:pt x="598506" y="1250217"/>
                            <a:pt x="541020" y="1158240"/>
                          </a:cubicBezTo>
                          <a:cubicBezTo>
                            <a:pt x="533170" y="1145681"/>
                            <a:pt x="527539" y="1131603"/>
                            <a:pt x="518160" y="1120140"/>
                          </a:cubicBezTo>
                          <a:cubicBezTo>
                            <a:pt x="504512" y="1103459"/>
                            <a:pt x="486759" y="1090529"/>
                            <a:pt x="472440" y="1074420"/>
                          </a:cubicBezTo>
                          <a:cubicBezTo>
                            <a:pt x="435495" y="1032856"/>
                            <a:pt x="481445" y="1067724"/>
                            <a:pt x="434340" y="1036320"/>
                          </a:cubicBezTo>
                          <a:cubicBezTo>
                            <a:pt x="426720" y="1023620"/>
                            <a:pt x="419330" y="1010779"/>
                            <a:pt x="411480" y="998220"/>
                          </a:cubicBezTo>
                          <a:cubicBezTo>
                            <a:pt x="406626" y="990454"/>
                            <a:pt x="403275" y="981223"/>
                            <a:pt x="396240" y="975360"/>
                          </a:cubicBezTo>
                          <a:cubicBezTo>
                            <a:pt x="387514" y="968088"/>
                            <a:pt x="375500" y="965964"/>
                            <a:pt x="365760" y="960120"/>
                          </a:cubicBezTo>
                          <a:cubicBezTo>
                            <a:pt x="350054" y="950696"/>
                            <a:pt x="334693" y="940630"/>
                            <a:pt x="320040" y="929640"/>
                          </a:cubicBezTo>
                          <a:cubicBezTo>
                            <a:pt x="309880" y="922020"/>
                            <a:pt x="299964" y="914063"/>
                            <a:pt x="289560" y="906780"/>
                          </a:cubicBezTo>
                          <a:cubicBezTo>
                            <a:pt x="274555" y="896276"/>
                            <a:pt x="243840" y="876300"/>
                            <a:pt x="243840" y="876300"/>
                          </a:cubicBezTo>
                          <a:cubicBezTo>
                            <a:pt x="238760" y="868680"/>
                            <a:pt x="235751" y="859161"/>
                            <a:pt x="228600" y="853440"/>
                          </a:cubicBezTo>
                          <a:cubicBezTo>
                            <a:pt x="222328" y="848422"/>
                            <a:pt x="211420" y="851500"/>
                            <a:pt x="205740" y="845820"/>
                          </a:cubicBezTo>
                          <a:cubicBezTo>
                            <a:pt x="197708" y="837788"/>
                            <a:pt x="196136" y="825203"/>
                            <a:pt x="190500" y="815340"/>
                          </a:cubicBezTo>
                          <a:cubicBezTo>
                            <a:pt x="182308" y="801003"/>
                            <a:pt x="166409" y="778376"/>
                            <a:pt x="152400" y="769620"/>
                          </a:cubicBezTo>
                          <a:cubicBezTo>
                            <a:pt x="140801" y="762371"/>
                            <a:pt x="127000" y="759460"/>
                            <a:pt x="114300" y="754380"/>
                          </a:cubicBezTo>
                          <a:cubicBezTo>
                            <a:pt x="106680" y="744220"/>
                            <a:pt x="99705" y="733543"/>
                            <a:pt x="91440" y="723900"/>
                          </a:cubicBezTo>
                          <a:cubicBezTo>
                            <a:pt x="84427" y="715718"/>
                            <a:pt x="73813" y="710460"/>
                            <a:pt x="68580" y="701040"/>
                          </a:cubicBezTo>
                          <a:cubicBezTo>
                            <a:pt x="60778" y="686997"/>
                            <a:pt x="62251" y="668686"/>
                            <a:pt x="53340" y="655320"/>
                          </a:cubicBezTo>
                          <a:cubicBezTo>
                            <a:pt x="36186" y="629589"/>
                            <a:pt x="33028" y="628253"/>
                            <a:pt x="22860" y="594360"/>
                          </a:cubicBezTo>
                          <a:cubicBezTo>
                            <a:pt x="703" y="520502"/>
                            <a:pt x="31828" y="589437"/>
                            <a:pt x="0" y="525780"/>
                          </a:cubicBezTo>
                          <a:cubicBezTo>
                            <a:pt x="2540" y="492760"/>
                            <a:pt x="3512" y="459582"/>
                            <a:pt x="7620" y="426720"/>
                          </a:cubicBezTo>
                          <a:cubicBezTo>
                            <a:pt x="8616" y="418750"/>
                            <a:pt x="10785" y="410543"/>
                            <a:pt x="15240" y="403860"/>
                          </a:cubicBezTo>
                          <a:cubicBezTo>
                            <a:pt x="69961" y="321779"/>
                            <a:pt x="37817" y="395226"/>
                            <a:pt x="83820" y="312420"/>
                          </a:cubicBezTo>
                          <a:cubicBezTo>
                            <a:pt x="87721" y="305399"/>
                            <a:pt x="86771" y="296096"/>
                            <a:pt x="91440" y="289560"/>
                          </a:cubicBezTo>
                          <a:cubicBezTo>
                            <a:pt x="99791" y="277868"/>
                            <a:pt x="112569" y="269989"/>
                            <a:pt x="121920" y="259080"/>
                          </a:cubicBezTo>
                          <a:cubicBezTo>
                            <a:pt x="147880" y="228793"/>
                            <a:pt x="126568" y="239192"/>
                            <a:pt x="160020" y="205740"/>
                          </a:cubicBezTo>
                          <a:cubicBezTo>
                            <a:pt x="203907" y="161853"/>
                            <a:pt x="176116" y="237333"/>
                            <a:pt x="236220" y="137160"/>
                          </a:cubicBezTo>
                          <a:cubicBezTo>
                            <a:pt x="243840" y="124460"/>
                            <a:pt x="250865" y="111383"/>
                            <a:pt x="259080" y="99060"/>
                          </a:cubicBezTo>
                          <a:cubicBezTo>
                            <a:pt x="274983" y="75205"/>
                            <a:pt x="280352" y="65564"/>
                            <a:pt x="304800" y="53340"/>
                          </a:cubicBezTo>
                          <a:cubicBezTo>
                            <a:pt x="322056" y="44712"/>
                            <a:pt x="373380" y="39266"/>
                            <a:pt x="373380" y="15240"/>
                          </a:cubicBezTo>
                          <a:lnTo>
                            <a:pt x="373380" y="0"/>
                          </a:ln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5512594" y="5059680"/>
              <a:ext cx="292398" cy="53569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E66C9E89-47AE-BF34-0E1D-76C1C7D48479}"/>
                </a:ext>
              </a:extLst>
            </p:cNvPr>
            <p:cNvCxnSpPr>
              <a:stCxn id="16" idx="0"/>
              <a:endCxn id="6" idx="50"/>
            </p:cNvCxnSpPr>
            <p:nvPr/>
          </p:nvCxnSpPr>
          <p:spPr>
            <a:xfrm flipH="1" flipV="1">
              <a:off x="5570220" y="3680460"/>
              <a:ext cx="88573" cy="1379220"/>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85FEB7-2946-0C96-F390-BED4743A5A80}"/>
                </a:ext>
              </a:extLst>
            </p:cNvPr>
            <p:cNvCxnSpPr>
              <a:cxnSpLocks/>
              <a:stCxn id="16" idx="0"/>
            </p:cNvCxnSpPr>
            <p:nvPr/>
          </p:nvCxnSpPr>
          <p:spPr>
            <a:xfrm flipV="1">
              <a:off x="5658793" y="2409825"/>
              <a:ext cx="75257" cy="2649855"/>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8B76D2E-784D-1ECA-FDBB-5B7106F9ADA5}"/>
                </a:ext>
              </a:extLst>
            </p:cNvPr>
            <p:cNvCxnSpPr>
              <a:cxnSpLocks/>
              <a:stCxn id="16" idx="0"/>
            </p:cNvCxnSpPr>
            <p:nvPr/>
          </p:nvCxnSpPr>
          <p:spPr>
            <a:xfrm flipV="1">
              <a:off x="5658793" y="2414588"/>
              <a:ext cx="122882" cy="264509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68D8C33-F47B-B77F-FA43-9364A2866B7B}"/>
                </a:ext>
              </a:extLst>
            </p:cNvPr>
            <p:cNvCxnSpPr>
              <a:cxnSpLocks/>
              <a:stCxn id="16" idx="0"/>
            </p:cNvCxnSpPr>
            <p:nvPr/>
          </p:nvCxnSpPr>
          <p:spPr>
            <a:xfrm flipV="1">
              <a:off x="5658793" y="2414588"/>
              <a:ext cx="170507" cy="264509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B95AE0C-CFB4-1589-7A36-04DC0100770F}"/>
                </a:ext>
              </a:extLst>
            </p:cNvPr>
            <p:cNvCxnSpPr>
              <a:cxnSpLocks/>
              <a:stCxn id="16" idx="0"/>
            </p:cNvCxnSpPr>
            <p:nvPr/>
          </p:nvCxnSpPr>
          <p:spPr>
            <a:xfrm flipV="1">
              <a:off x="5658793" y="2416969"/>
              <a:ext cx="220513" cy="2642711"/>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CDA4568-F961-5B0E-0C29-19EFF334B6D5}"/>
                </a:ext>
              </a:extLst>
            </p:cNvPr>
            <p:cNvCxnSpPr>
              <a:cxnSpLocks/>
              <a:stCxn id="16" idx="0"/>
            </p:cNvCxnSpPr>
            <p:nvPr/>
          </p:nvCxnSpPr>
          <p:spPr>
            <a:xfrm flipV="1">
              <a:off x="5658793" y="2421731"/>
              <a:ext cx="272901" cy="2637949"/>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sp>
          <p:nvSpPr>
            <p:cNvPr id="63" name="Arc 62">
              <a:extLst>
                <a:ext uri="{FF2B5EF4-FFF2-40B4-BE49-F238E27FC236}">
                  <a16:creationId xmlns:a16="http://schemas.microsoft.com/office/drawing/2014/main" id="{B15EC0F4-990C-8DB5-F3E4-6669DFE3F0F3}"/>
                </a:ext>
              </a:extLst>
            </p:cNvPr>
            <p:cNvSpPr/>
            <p:nvPr/>
          </p:nvSpPr>
          <p:spPr>
            <a:xfrm>
              <a:off x="5154923" y="3671149"/>
              <a:ext cx="914400" cy="914400"/>
            </a:xfrm>
            <a:prstGeom prst="arc">
              <a:avLst>
                <a:gd name="adj1" fmla="val 15657607"/>
                <a:gd name="adj2" fmla="val 16715713"/>
              </a:avLst>
            </a:prstGeom>
            <a:ln w="25400">
              <a:solidFill>
                <a:srgbClr val="FF0000"/>
              </a:solidFill>
              <a:prstDash val="sysDot"/>
              <a:extLst>
                <a:ext uri="{C807C97D-BFC1-408E-A445-0C87EB9F89A2}">
                  <ask:lineSketchStyleProps xmlns:ask="http://schemas.microsoft.com/office/drawing/2018/sketchyshapes" sd="1219033472">
                    <a:custGeom>
                      <a:avLst/>
                      <a:gdLst>
                        <a:gd name="connsiteX0" fmla="*/ 414421 w 1409767"/>
                        <a:gd name="connsiteY0" fmla="*/ 62628 h 1409767"/>
                        <a:gd name="connsiteX1" fmla="*/ 728661 w 1409767"/>
                        <a:gd name="connsiteY1" fmla="*/ 401 h 1409767"/>
                        <a:gd name="connsiteX2" fmla="*/ 704884 w 1409767"/>
                        <a:gd name="connsiteY2" fmla="*/ 704884 h 1409767"/>
                        <a:gd name="connsiteX3" fmla="*/ 414421 w 1409767"/>
                        <a:gd name="connsiteY3" fmla="*/ 62628 h 1409767"/>
                        <a:gd name="connsiteX0" fmla="*/ 414421 w 1409767"/>
                        <a:gd name="connsiteY0" fmla="*/ 62628 h 1409767"/>
                        <a:gd name="connsiteX1" fmla="*/ 728661 w 1409767"/>
                        <a:gd name="connsiteY1" fmla="*/ 401 h 1409767"/>
                      </a:gdLst>
                      <a:ahLst/>
                      <a:cxnLst>
                        <a:cxn ang="0">
                          <a:pos x="connsiteX0" y="connsiteY0"/>
                        </a:cxn>
                        <a:cxn ang="0">
                          <a:pos x="connsiteX1" y="connsiteY1"/>
                        </a:cxn>
                      </a:cxnLst>
                      <a:rect l="l" t="t" r="r" b="b"/>
                      <a:pathLst>
                        <a:path w="1409767" h="1409767" stroke="0" extrusionOk="0">
                          <a:moveTo>
                            <a:pt x="414421" y="62628"/>
                          </a:moveTo>
                          <a:cubicBezTo>
                            <a:pt x="505387" y="13346"/>
                            <a:pt x="613189" y="-495"/>
                            <a:pt x="728661" y="401"/>
                          </a:cubicBezTo>
                          <a:cubicBezTo>
                            <a:pt x="766220" y="218672"/>
                            <a:pt x="751204" y="468183"/>
                            <a:pt x="704884" y="704884"/>
                          </a:cubicBezTo>
                          <a:cubicBezTo>
                            <a:pt x="543627" y="391643"/>
                            <a:pt x="439663" y="189110"/>
                            <a:pt x="414421" y="62628"/>
                          </a:cubicBezTo>
                          <a:close/>
                        </a:path>
                        <a:path w="1409767" h="1409767" fill="none" extrusionOk="0">
                          <a:moveTo>
                            <a:pt x="414421" y="62628"/>
                          </a:moveTo>
                          <a:cubicBezTo>
                            <a:pt x="506773" y="14635"/>
                            <a:pt x="634066" y="3220"/>
                            <a:pt x="728661" y="401"/>
                          </a:cubicBezTo>
                        </a:path>
                      </a:pathLst>
                    </a:custGeom>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4" name="Straight Arrow Connector 63">
              <a:extLst>
                <a:ext uri="{FF2B5EF4-FFF2-40B4-BE49-F238E27FC236}">
                  <a16:creationId xmlns:a16="http://schemas.microsoft.com/office/drawing/2014/main" id="{9248305E-D633-590F-9416-729E26A3C83B}"/>
                </a:ext>
              </a:extLst>
            </p:cNvPr>
            <p:cNvCxnSpPr>
              <a:cxnSpLocks/>
              <a:stCxn id="16" idx="0"/>
            </p:cNvCxnSpPr>
            <p:nvPr/>
          </p:nvCxnSpPr>
          <p:spPr>
            <a:xfrm flipV="1">
              <a:off x="5658793" y="2421731"/>
              <a:ext cx="320526" cy="2637949"/>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B5ACF2C-8B9F-3B37-11BC-61FE6F0466B9}"/>
                </a:ext>
              </a:extLst>
            </p:cNvPr>
            <p:cNvCxnSpPr>
              <a:cxnSpLocks/>
              <a:stCxn id="16" idx="0"/>
              <a:endCxn id="9" idx="55"/>
            </p:cNvCxnSpPr>
            <p:nvPr/>
          </p:nvCxnSpPr>
          <p:spPr>
            <a:xfrm flipV="1">
              <a:off x="5658793" y="3002280"/>
              <a:ext cx="292427" cy="2057400"/>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a:extLst>
              <a:ext uri="{FF2B5EF4-FFF2-40B4-BE49-F238E27FC236}">
                <a16:creationId xmlns:a16="http://schemas.microsoft.com/office/drawing/2014/main" id="{40D2D031-2A7B-7156-29F5-EA54659636D4}"/>
              </a:ext>
            </a:extLst>
          </p:cNvPr>
          <p:cNvCxnSpPr>
            <a:cxnSpLocks/>
            <a:stCxn id="16" idx="0"/>
          </p:cNvCxnSpPr>
          <p:nvPr/>
        </p:nvCxnSpPr>
        <p:spPr>
          <a:xfrm flipH="1" flipV="1">
            <a:off x="6003131" y="2512221"/>
            <a:ext cx="91682" cy="2126398"/>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43C9737-D95E-5EE3-2F4F-C25D9FA9CA23}"/>
              </a:ext>
            </a:extLst>
          </p:cNvPr>
          <p:cNvCxnSpPr>
            <a:cxnSpLocks/>
            <a:stCxn id="16" idx="0"/>
          </p:cNvCxnSpPr>
          <p:nvPr/>
        </p:nvCxnSpPr>
        <p:spPr>
          <a:xfrm flipH="1" flipV="1">
            <a:off x="6038850" y="2512221"/>
            <a:ext cx="55963" cy="2126398"/>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B749FBD-3747-C837-9735-C589EE728722}"/>
              </a:ext>
            </a:extLst>
          </p:cNvPr>
          <p:cNvCxnSpPr>
            <a:cxnSpLocks/>
            <a:stCxn id="16" idx="0"/>
          </p:cNvCxnSpPr>
          <p:nvPr/>
        </p:nvCxnSpPr>
        <p:spPr>
          <a:xfrm flipH="1" flipV="1">
            <a:off x="6081713" y="2509838"/>
            <a:ext cx="13100" cy="2128781"/>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9A832B-6013-699B-B506-D503CCD4297F}"/>
              </a:ext>
            </a:extLst>
          </p:cNvPr>
          <p:cNvCxnSpPr>
            <a:cxnSpLocks/>
            <a:stCxn id="16" idx="0"/>
          </p:cNvCxnSpPr>
          <p:nvPr/>
        </p:nvCxnSpPr>
        <p:spPr>
          <a:xfrm flipV="1">
            <a:off x="6094813" y="2509838"/>
            <a:ext cx="20237" cy="2128781"/>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087991"/>
      </p:ext>
    </p:extLst>
  </p:cSld>
  <p:clrMapOvr>
    <a:masterClrMapping/>
  </p:clrMapOvr>
  <mc:AlternateContent xmlns:mc="http://schemas.openxmlformats.org/markup-compatibility/2006" xmlns:p14="http://schemas.microsoft.com/office/powerpoint/2010/main">
    <mc:Choice Requires="p14">
      <p:transition spd="slow" p14:dur="1500">
        <p:wipe dir="r"/>
      </p:transition>
    </mc:Choice>
    <mc:Fallback xmlns="">
      <p:transition spd="slow">
        <p:wipe dir="r"/>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676530" y="468824"/>
            <a:ext cx="3848873" cy="652474"/>
          </a:xfrm>
        </p:spPr>
        <p:txBody>
          <a:bodyPr anchor="ctr" anchorCtr="0">
            <a:noAutofit/>
          </a:bodyPr>
          <a:lstStyle/>
          <a:p>
            <a:pPr marL="0" indent="0" algn="ctr">
              <a:buNone/>
            </a:pPr>
            <a:r>
              <a:rPr lang="en-US" sz="2800" dirty="0"/>
              <a:t>Extending the disparity</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70" name="Group 69">
            <a:extLst>
              <a:ext uri="{FF2B5EF4-FFF2-40B4-BE49-F238E27FC236}">
                <a16:creationId xmlns:a16="http://schemas.microsoft.com/office/drawing/2014/main" id="{379E43FD-8FAA-BE26-FF36-D6BFDF61857D}"/>
              </a:ext>
            </a:extLst>
          </p:cNvPr>
          <p:cNvGrpSpPr>
            <a:grpSpLocks noChangeAspect="1"/>
          </p:cNvGrpSpPr>
          <p:nvPr/>
        </p:nvGrpSpPr>
        <p:grpSpPr>
          <a:xfrm>
            <a:off x="4841239" y="362327"/>
            <a:ext cx="3207219" cy="5474593"/>
            <a:chOff x="4853940" y="2286000"/>
            <a:chExt cx="2080260" cy="3550920"/>
          </a:xfrm>
        </p:grpSpPr>
        <p:sp>
          <p:nvSpPr>
            <p:cNvPr id="6" name="Freeform: Shape 5">
              <a:extLst>
                <a:ext uri="{FF2B5EF4-FFF2-40B4-BE49-F238E27FC236}">
                  <a16:creationId xmlns:a16="http://schemas.microsoft.com/office/drawing/2014/main" id="{D87B0053-CB89-FE4C-F6AC-6203E69DFD22}"/>
                </a:ext>
              </a:extLst>
            </p:cNvPr>
            <p:cNvSpPr/>
            <p:nvPr/>
          </p:nvSpPr>
          <p:spPr>
            <a:xfrm>
              <a:off x="4853940" y="2286000"/>
              <a:ext cx="716280" cy="3550920"/>
            </a:xfrm>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extrusionOk="0">
                  <a:moveTo>
                    <a:pt x="617220" y="3550920"/>
                  </a:moveTo>
                  <a:cubicBezTo>
                    <a:pt x="604099" y="3538347"/>
                    <a:pt x="600163" y="3526211"/>
                    <a:pt x="586740" y="3512820"/>
                  </a:cubicBezTo>
                  <a:cubicBezTo>
                    <a:pt x="580321" y="3506462"/>
                    <a:pt x="570873" y="3504749"/>
                    <a:pt x="563880" y="3497580"/>
                  </a:cubicBezTo>
                  <a:cubicBezTo>
                    <a:pt x="552423" y="3487402"/>
                    <a:pt x="544489" y="3480110"/>
                    <a:pt x="533400" y="3467100"/>
                  </a:cubicBezTo>
                  <a:cubicBezTo>
                    <a:pt x="502691" y="3422224"/>
                    <a:pt x="540763" y="3463148"/>
                    <a:pt x="495300" y="3421380"/>
                  </a:cubicBezTo>
                  <a:cubicBezTo>
                    <a:pt x="486091" y="3413147"/>
                    <a:pt x="475056" y="3409696"/>
                    <a:pt x="464820" y="3398520"/>
                  </a:cubicBezTo>
                  <a:cubicBezTo>
                    <a:pt x="456003" y="3391033"/>
                    <a:pt x="450330" y="3378012"/>
                    <a:pt x="441960" y="3368040"/>
                  </a:cubicBezTo>
                  <a:cubicBezTo>
                    <a:pt x="425047" y="3349433"/>
                    <a:pt x="388619" y="3314700"/>
                    <a:pt x="388620" y="3314700"/>
                  </a:cubicBezTo>
                  <a:cubicBezTo>
                    <a:pt x="379721" y="3272890"/>
                    <a:pt x="394067" y="3302762"/>
                    <a:pt x="350520" y="3261360"/>
                  </a:cubicBezTo>
                  <a:cubicBezTo>
                    <a:pt x="343669" y="3252992"/>
                    <a:pt x="337778" y="3241784"/>
                    <a:pt x="327660" y="3230880"/>
                  </a:cubicBezTo>
                  <a:cubicBezTo>
                    <a:pt x="310896" y="3213366"/>
                    <a:pt x="290109" y="3195154"/>
                    <a:pt x="274320" y="3177540"/>
                  </a:cubicBezTo>
                  <a:cubicBezTo>
                    <a:pt x="255301" y="3149362"/>
                    <a:pt x="256943" y="3153311"/>
                    <a:pt x="243840" y="3116580"/>
                  </a:cubicBezTo>
                  <a:cubicBezTo>
                    <a:pt x="238915" y="3106010"/>
                    <a:pt x="238528" y="3095499"/>
                    <a:pt x="236220" y="3086100"/>
                  </a:cubicBezTo>
                  <a:cubicBezTo>
                    <a:pt x="231728" y="3077973"/>
                    <a:pt x="226423" y="3071022"/>
                    <a:pt x="220980" y="3063240"/>
                  </a:cubicBezTo>
                  <a:cubicBezTo>
                    <a:pt x="212107" y="3048863"/>
                    <a:pt x="209902" y="3038025"/>
                    <a:pt x="198120" y="3025140"/>
                  </a:cubicBezTo>
                  <a:cubicBezTo>
                    <a:pt x="191472" y="3017742"/>
                    <a:pt x="182861" y="3016208"/>
                    <a:pt x="175260" y="3009900"/>
                  </a:cubicBezTo>
                  <a:cubicBezTo>
                    <a:pt x="146544" y="2985212"/>
                    <a:pt x="147539" y="2983742"/>
                    <a:pt x="129540" y="2956560"/>
                  </a:cubicBezTo>
                  <a:cubicBezTo>
                    <a:pt x="127644" y="2944991"/>
                    <a:pt x="124175" y="2934209"/>
                    <a:pt x="121920" y="2926080"/>
                  </a:cubicBezTo>
                  <a:cubicBezTo>
                    <a:pt x="115666" y="2894589"/>
                    <a:pt x="100601" y="2867764"/>
                    <a:pt x="83820" y="2842260"/>
                  </a:cubicBezTo>
                  <a:cubicBezTo>
                    <a:pt x="78923" y="2833435"/>
                    <a:pt x="72252" y="2828923"/>
                    <a:pt x="68580" y="2819400"/>
                  </a:cubicBezTo>
                  <a:cubicBezTo>
                    <a:pt x="62056" y="2804720"/>
                    <a:pt x="53340" y="2773680"/>
                    <a:pt x="53340" y="2773680"/>
                  </a:cubicBezTo>
                  <a:cubicBezTo>
                    <a:pt x="49678" y="2638069"/>
                    <a:pt x="61417" y="2784110"/>
                    <a:pt x="38100" y="2689860"/>
                  </a:cubicBezTo>
                  <a:cubicBezTo>
                    <a:pt x="33173" y="2675780"/>
                    <a:pt x="36354" y="2660492"/>
                    <a:pt x="30480" y="2644140"/>
                  </a:cubicBezTo>
                  <a:cubicBezTo>
                    <a:pt x="26599" y="2629908"/>
                    <a:pt x="17715" y="2612550"/>
                    <a:pt x="15240" y="2598420"/>
                  </a:cubicBezTo>
                  <a:cubicBezTo>
                    <a:pt x="13294" y="2563176"/>
                    <a:pt x="11077" y="2530445"/>
                    <a:pt x="0" y="2506980"/>
                  </a:cubicBezTo>
                  <a:cubicBezTo>
                    <a:pt x="-664" y="2445183"/>
                    <a:pt x="-2189" y="2390082"/>
                    <a:pt x="7620" y="2324100"/>
                  </a:cubicBezTo>
                  <a:cubicBezTo>
                    <a:pt x="10086" y="2312098"/>
                    <a:pt x="17839" y="2284361"/>
                    <a:pt x="22860" y="2270760"/>
                  </a:cubicBezTo>
                  <a:cubicBezTo>
                    <a:pt x="25601" y="2252866"/>
                    <a:pt x="24664" y="2234693"/>
                    <a:pt x="30480" y="2217420"/>
                  </a:cubicBezTo>
                  <a:cubicBezTo>
                    <a:pt x="33688" y="2206140"/>
                    <a:pt x="40728" y="2196779"/>
                    <a:pt x="45720" y="2186940"/>
                  </a:cubicBezTo>
                  <a:cubicBezTo>
                    <a:pt x="69873" y="2117837"/>
                    <a:pt x="26529" y="2216504"/>
                    <a:pt x="68580" y="2141220"/>
                  </a:cubicBezTo>
                  <a:cubicBezTo>
                    <a:pt x="73548" y="2133268"/>
                    <a:pt x="76551" y="2120272"/>
                    <a:pt x="83820" y="2110740"/>
                  </a:cubicBezTo>
                  <a:cubicBezTo>
                    <a:pt x="91706" y="2096553"/>
                    <a:pt x="104130" y="2090308"/>
                    <a:pt x="114300" y="2080260"/>
                  </a:cubicBezTo>
                  <a:cubicBezTo>
                    <a:pt x="121001" y="2071675"/>
                    <a:pt x="122383" y="2058623"/>
                    <a:pt x="129540" y="2049780"/>
                  </a:cubicBezTo>
                  <a:cubicBezTo>
                    <a:pt x="135957" y="2037085"/>
                    <a:pt x="151085" y="2029213"/>
                    <a:pt x="160020" y="2019300"/>
                  </a:cubicBezTo>
                  <a:cubicBezTo>
                    <a:pt x="169892" y="2008299"/>
                    <a:pt x="173249" y="1997794"/>
                    <a:pt x="182880" y="1988820"/>
                  </a:cubicBezTo>
                  <a:cubicBezTo>
                    <a:pt x="191860" y="1982220"/>
                    <a:pt x="204379" y="1975206"/>
                    <a:pt x="213360" y="1965960"/>
                  </a:cubicBezTo>
                  <a:cubicBezTo>
                    <a:pt x="221681" y="1955054"/>
                    <a:pt x="229680" y="1946613"/>
                    <a:pt x="236220" y="1935480"/>
                  </a:cubicBezTo>
                  <a:cubicBezTo>
                    <a:pt x="241465" y="1928777"/>
                    <a:pt x="244964" y="1917737"/>
                    <a:pt x="251460" y="1912620"/>
                  </a:cubicBezTo>
                  <a:cubicBezTo>
                    <a:pt x="260550" y="1905722"/>
                    <a:pt x="271630" y="1902082"/>
                    <a:pt x="281940" y="1897380"/>
                  </a:cubicBezTo>
                  <a:cubicBezTo>
                    <a:pt x="306211" y="1860495"/>
                    <a:pt x="287837" y="1887237"/>
                    <a:pt x="327660" y="1851660"/>
                  </a:cubicBezTo>
                  <a:cubicBezTo>
                    <a:pt x="336942" y="1846064"/>
                    <a:pt x="342529" y="1836232"/>
                    <a:pt x="350520" y="1828800"/>
                  </a:cubicBezTo>
                  <a:cubicBezTo>
                    <a:pt x="368424" y="1817091"/>
                    <a:pt x="380960" y="1805888"/>
                    <a:pt x="396240" y="1790700"/>
                  </a:cubicBezTo>
                  <a:cubicBezTo>
                    <a:pt x="406528" y="1782848"/>
                    <a:pt x="414287" y="1769649"/>
                    <a:pt x="426720" y="1760220"/>
                  </a:cubicBezTo>
                  <a:cubicBezTo>
                    <a:pt x="436327" y="1751079"/>
                    <a:pt x="446540" y="1744967"/>
                    <a:pt x="457200" y="1737360"/>
                  </a:cubicBezTo>
                  <a:cubicBezTo>
                    <a:pt x="529263" y="1666428"/>
                    <a:pt x="438826" y="1734717"/>
                    <a:pt x="502920" y="1684020"/>
                  </a:cubicBezTo>
                  <a:cubicBezTo>
                    <a:pt x="513491" y="1676018"/>
                    <a:pt x="527308" y="1664812"/>
                    <a:pt x="541020" y="1653540"/>
                  </a:cubicBezTo>
                  <a:cubicBezTo>
                    <a:pt x="551668" y="1641836"/>
                    <a:pt x="557177" y="1619007"/>
                    <a:pt x="571500" y="1607820"/>
                  </a:cubicBezTo>
                  <a:cubicBezTo>
                    <a:pt x="583765" y="1596720"/>
                    <a:pt x="598877" y="1587878"/>
                    <a:pt x="609600" y="1577340"/>
                  </a:cubicBezTo>
                  <a:cubicBezTo>
                    <a:pt x="683782" y="1496820"/>
                    <a:pt x="584425" y="1565958"/>
                    <a:pt x="670560" y="1516380"/>
                  </a:cubicBezTo>
                  <a:cubicBezTo>
                    <a:pt x="698312" y="1436013"/>
                    <a:pt x="646667" y="1542917"/>
                    <a:pt x="693420" y="1470660"/>
                  </a:cubicBezTo>
                  <a:cubicBezTo>
                    <a:pt x="702999" y="1446682"/>
                    <a:pt x="711736" y="1420198"/>
                    <a:pt x="716280" y="1394460"/>
                  </a:cubicBezTo>
                  <a:cubicBezTo>
                    <a:pt x="707074" y="1370410"/>
                    <a:pt x="705116" y="1339058"/>
                    <a:pt x="701040" y="1310640"/>
                  </a:cubicBezTo>
                  <a:cubicBezTo>
                    <a:pt x="698664" y="1303475"/>
                    <a:pt x="693767" y="1295688"/>
                    <a:pt x="693420" y="1287780"/>
                  </a:cubicBezTo>
                  <a:cubicBezTo>
                    <a:pt x="682795" y="1190799"/>
                    <a:pt x="712500" y="1192961"/>
                    <a:pt x="662940" y="1150620"/>
                  </a:cubicBezTo>
                  <a:cubicBezTo>
                    <a:pt x="655533" y="1144398"/>
                    <a:pt x="648857" y="1139965"/>
                    <a:pt x="640080" y="1135380"/>
                  </a:cubicBezTo>
                  <a:cubicBezTo>
                    <a:pt x="601402" y="1091692"/>
                    <a:pt x="650615" y="1141006"/>
                    <a:pt x="541020" y="1059180"/>
                  </a:cubicBezTo>
                  <a:cubicBezTo>
                    <a:pt x="521961" y="1043531"/>
                    <a:pt x="494179" y="1021304"/>
                    <a:pt x="472440" y="1005840"/>
                  </a:cubicBezTo>
                  <a:cubicBezTo>
                    <a:pt x="464491" y="1001650"/>
                    <a:pt x="456403" y="996905"/>
                    <a:pt x="449580" y="990600"/>
                  </a:cubicBezTo>
                  <a:cubicBezTo>
                    <a:pt x="414460" y="954346"/>
                    <a:pt x="439598" y="979285"/>
                    <a:pt x="411480" y="937260"/>
                  </a:cubicBezTo>
                  <a:cubicBezTo>
                    <a:pt x="405045" y="925503"/>
                    <a:pt x="391133" y="913696"/>
                    <a:pt x="381000" y="899160"/>
                  </a:cubicBezTo>
                  <a:cubicBezTo>
                    <a:pt x="362379" y="871534"/>
                    <a:pt x="369344" y="876832"/>
                    <a:pt x="350520" y="845820"/>
                  </a:cubicBezTo>
                  <a:cubicBezTo>
                    <a:pt x="343122" y="832799"/>
                    <a:pt x="339306" y="818271"/>
                    <a:pt x="327660" y="807720"/>
                  </a:cubicBezTo>
                  <a:cubicBezTo>
                    <a:pt x="322363" y="802677"/>
                    <a:pt x="312604" y="802409"/>
                    <a:pt x="304800" y="800100"/>
                  </a:cubicBezTo>
                  <a:cubicBezTo>
                    <a:pt x="301478" y="790226"/>
                    <a:pt x="303565" y="779699"/>
                    <a:pt x="297180" y="769620"/>
                  </a:cubicBezTo>
                  <a:cubicBezTo>
                    <a:pt x="286806" y="747606"/>
                    <a:pt x="265798" y="723302"/>
                    <a:pt x="251460" y="701040"/>
                  </a:cubicBezTo>
                  <a:cubicBezTo>
                    <a:pt x="247072" y="698011"/>
                    <a:pt x="237837" y="680009"/>
                    <a:pt x="228600" y="662940"/>
                  </a:cubicBezTo>
                  <a:cubicBezTo>
                    <a:pt x="225973" y="592257"/>
                    <a:pt x="224598" y="676317"/>
                    <a:pt x="213360" y="548640"/>
                  </a:cubicBezTo>
                  <a:cubicBezTo>
                    <a:pt x="210114" y="536478"/>
                    <a:pt x="209777" y="523059"/>
                    <a:pt x="205740" y="510540"/>
                  </a:cubicBezTo>
                  <a:cubicBezTo>
                    <a:pt x="209808" y="464916"/>
                    <a:pt x="205801" y="430546"/>
                    <a:pt x="220980" y="396240"/>
                  </a:cubicBezTo>
                  <a:cubicBezTo>
                    <a:pt x="244633" y="332574"/>
                    <a:pt x="269847" y="337861"/>
                    <a:pt x="304800" y="297180"/>
                  </a:cubicBezTo>
                  <a:cubicBezTo>
                    <a:pt x="310881" y="288666"/>
                    <a:pt x="314395" y="281393"/>
                    <a:pt x="320040" y="274320"/>
                  </a:cubicBezTo>
                  <a:cubicBezTo>
                    <a:pt x="329620" y="261031"/>
                    <a:pt x="341874" y="251111"/>
                    <a:pt x="350520" y="236220"/>
                  </a:cubicBezTo>
                  <a:cubicBezTo>
                    <a:pt x="367120" y="210475"/>
                    <a:pt x="382488" y="161651"/>
                    <a:pt x="411480" y="144780"/>
                  </a:cubicBezTo>
                  <a:cubicBezTo>
                    <a:pt x="428992" y="134642"/>
                    <a:pt x="451311" y="123416"/>
                    <a:pt x="472440" y="106680"/>
                  </a:cubicBezTo>
                  <a:cubicBezTo>
                    <a:pt x="523860" y="66482"/>
                    <a:pt x="511248" y="59311"/>
                    <a:pt x="579120" y="38100"/>
                  </a:cubicBezTo>
                  <a:cubicBezTo>
                    <a:pt x="647847" y="15525"/>
                    <a:pt x="634483" y="40701"/>
                    <a:pt x="655320" y="0"/>
                  </a:cubicBezTo>
                </a:path>
              </a:pathLst>
            </a:custGeom>
            <a:noFill/>
            <a:ln>
              <a:solidFill>
                <a:schemeClr val="tx1"/>
              </a:solidFill>
              <a:extLst>
                <a:ext uri="{C807C97D-BFC1-408E-A445-0C87EB9F89A2}">
                  <ask:lineSketchStyleProps xmlns:ask="http://schemas.microsoft.com/office/drawing/2018/sketchyshapes" sd="2650216993">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a:moveTo>
                            <a:pt x="617220" y="3550920"/>
                          </a:moveTo>
                          <a:cubicBezTo>
                            <a:pt x="607060" y="3538220"/>
                            <a:pt x="598240" y="3524320"/>
                            <a:pt x="586740" y="3512820"/>
                          </a:cubicBezTo>
                          <a:cubicBezTo>
                            <a:pt x="580264" y="3506344"/>
                            <a:pt x="570833" y="3503540"/>
                            <a:pt x="563880" y="3497580"/>
                          </a:cubicBezTo>
                          <a:cubicBezTo>
                            <a:pt x="552971" y="3488229"/>
                            <a:pt x="542751" y="3478009"/>
                            <a:pt x="533400" y="3467100"/>
                          </a:cubicBezTo>
                          <a:cubicBezTo>
                            <a:pt x="500839" y="3429112"/>
                            <a:pt x="537983" y="3457966"/>
                            <a:pt x="495300" y="3421380"/>
                          </a:cubicBezTo>
                          <a:cubicBezTo>
                            <a:pt x="485657" y="3413115"/>
                            <a:pt x="473800" y="3407500"/>
                            <a:pt x="464820" y="3398520"/>
                          </a:cubicBezTo>
                          <a:cubicBezTo>
                            <a:pt x="455840" y="3389540"/>
                            <a:pt x="450503" y="3377437"/>
                            <a:pt x="441960" y="3368040"/>
                          </a:cubicBezTo>
                          <a:cubicBezTo>
                            <a:pt x="425046" y="3349434"/>
                            <a:pt x="388620" y="3314700"/>
                            <a:pt x="388620" y="3314700"/>
                          </a:cubicBezTo>
                          <a:cubicBezTo>
                            <a:pt x="374901" y="3273544"/>
                            <a:pt x="389461" y="3305864"/>
                            <a:pt x="350520" y="3261360"/>
                          </a:cubicBezTo>
                          <a:cubicBezTo>
                            <a:pt x="342157" y="3251802"/>
                            <a:pt x="336203" y="3240277"/>
                            <a:pt x="327660" y="3230880"/>
                          </a:cubicBezTo>
                          <a:cubicBezTo>
                            <a:pt x="310746" y="3212274"/>
                            <a:pt x="288268" y="3198462"/>
                            <a:pt x="274320" y="3177540"/>
                          </a:cubicBezTo>
                          <a:cubicBezTo>
                            <a:pt x="255653" y="3149539"/>
                            <a:pt x="256267" y="3153862"/>
                            <a:pt x="243840" y="3116580"/>
                          </a:cubicBezTo>
                          <a:cubicBezTo>
                            <a:pt x="240528" y="3106645"/>
                            <a:pt x="240345" y="3095726"/>
                            <a:pt x="236220" y="3086100"/>
                          </a:cubicBezTo>
                          <a:cubicBezTo>
                            <a:pt x="232612" y="3077682"/>
                            <a:pt x="225834" y="3071006"/>
                            <a:pt x="220980" y="3063240"/>
                          </a:cubicBezTo>
                          <a:cubicBezTo>
                            <a:pt x="213130" y="3050681"/>
                            <a:pt x="207759" y="3036385"/>
                            <a:pt x="198120" y="3025140"/>
                          </a:cubicBezTo>
                          <a:cubicBezTo>
                            <a:pt x="192160" y="3018187"/>
                            <a:pt x="182213" y="3015860"/>
                            <a:pt x="175260" y="3009900"/>
                          </a:cubicBezTo>
                          <a:cubicBezTo>
                            <a:pt x="146517" y="2985263"/>
                            <a:pt x="147516" y="2983524"/>
                            <a:pt x="129540" y="2956560"/>
                          </a:cubicBezTo>
                          <a:cubicBezTo>
                            <a:pt x="127000" y="2946400"/>
                            <a:pt x="124797" y="2936150"/>
                            <a:pt x="121920" y="2926080"/>
                          </a:cubicBezTo>
                          <a:cubicBezTo>
                            <a:pt x="113828" y="2897759"/>
                            <a:pt x="98906" y="2864889"/>
                            <a:pt x="83820" y="2842260"/>
                          </a:cubicBezTo>
                          <a:cubicBezTo>
                            <a:pt x="78740" y="2834640"/>
                            <a:pt x="72299" y="2827769"/>
                            <a:pt x="68580" y="2819400"/>
                          </a:cubicBezTo>
                          <a:cubicBezTo>
                            <a:pt x="62056" y="2804720"/>
                            <a:pt x="53340" y="2773680"/>
                            <a:pt x="53340" y="2773680"/>
                          </a:cubicBezTo>
                          <a:cubicBezTo>
                            <a:pt x="33970" y="2638087"/>
                            <a:pt x="56064" y="2779680"/>
                            <a:pt x="38100" y="2689860"/>
                          </a:cubicBezTo>
                          <a:cubicBezTo>
                            <a:pt x="35070" y="2674710"/>
                            <a:pt x="34227" y="2659129"/>
                            <a:pt x="30480" y="2644140"/>
                          </a:cubicBezTo>
                          <a:cubicBezTo>
                            <a:pt x="26584" y="2628555"/>
                            <a:pt x="17881" y="2614266"/>
                            <a:pt x="15240" y="2598420"/>
                          </a:cubicBezTo>
                          <a:lnTo>
                            <a:pt x="0" y="2506980"/>
                          </a:lnTo>
                          <a:cubicBezTo>
                            <a:pt x="2540" y="2446020"/>
                            <a:pt x="3273" y="2384958"/>
                            <a:pt x="7620" y="2324100"/>
                          </a:cubicBezTo>
                          <a:cubicBezTo>
                            <a:pt x="8490" y="2311922"/>
                            <a:pt x="18600" y="2283541"/>
                            <a:pt x="22860" y="2270760"/>
                          </a:cubicBezTo>
                          <a:cubicBezTo>
                            <a:pt x="25400" y="2252980"/>
                            <a:pt x="25754" y="2234748"/>
                            <a:pt x="30480" y="2217420"/>
                          </a:cubicBezTo>
                          <a:cubicBezTo>
                            <a:pt x="33469" y="2206461"/>
                            <a:pt x="41245" y="2197381"/>
                            <a:pt x="45720" y="2186940"/>
                          </a:cubicBezTo>
                          <a:cubicBezTo>
                            <a:pt x="75658" y="2117086"/>
                            <a:pt x="26741" y="2214439"/>
                            <a:pt x="68580" y="2141220"/>
                          </a:cubicBezTo>
                          <a:cubicBezTo>
                            <a:pt x="74216" y="2131357"/>
                            <a:pt x="77004" y="2119827"/>
                            <a:pt x="83820" y="2110740"/>
                          </a:cubicBezTo>
                          <a:cubicBezTo>
                            <a:pt x="92441" y="2099245"/>
                            <a:pt x="105679" y="2091755"/>
                            <a:pt x="114300" y="2080260"/>
                          </a:cubicBezTo>
                          <a:cubicBezTo>
                            <a:pt x="121116" y="2071173"/>
                            <a:pt x="122724" y="2058867"/>
                            <a:pt x="129540" y="2049780"/>
                          </a:cubicBezTo>
                          <a:cubicBezTo>
                            <a:pt x="138161" y="2038285"/>
                            <a:pt x="150558" y="2030113"/>
                            <a:pt x="160020" y="2019300"/>
                          </a:cubicBezTo>
                          <a:cubicBezTo>
                            <a:pt x="168383" y="2009742"/>
                            <a:pt x="173900" y="1997800"/>
                            <a:pt x="182880" y="1988820"/>
                          </a:cubicBezTo>
                          <a:cubicBezTo>
                            <a:pt x="191860" y="1979840"/>
                            <a:pt x="204380" y="1974940"/>
                            <a:pt x="213360" y="1965960"/>
                          </a:cubicBezTo>
                          <a:cubicBezTo>
                            <a:pt x="222340" y="1956980"/>
                            <a:pt x="228838" y="1945814"/>
                            <a:pt x="236220" y="1935480"/>
                          </a:cubicBezTo>
                          <a:cubicBezTo>
                            <a:pt x="241543" y="1928028"/>
                            <a:pt x="244425" y="1918483"/>
                            <a:pt x="251460" y="1912620"/>
                          </a:cubicBezTo>
                          <a:cubicBezTo>
                            <a:pt x="260186" y="1905348"/>
                            <a:pt x="271780" y="1902460"/>
                            <a:pt x="281940" y="1897380"/>
                          </a:cubicBezTo>
                          <a:cubicBezTo>
                            <a:pt x="308768" y="1857137"/>
                            <a:pt x="283552" y="1889466"/>
                            <a:pt x="327660" y="1851660"/>
                          </a:cubicBezTo>
                          <a:cubicBezTo>
                            <a:pt x="335842" y="1844647"/>
                            <a:pt x="342466" y="1835959"/>
                            <a:pt x="350520" y="1828800"/>
                          </a:cubicBezTo>
                          <a:cubicBezTo>
                            <a:pt x="365347" y="1815620"/>
                            <a:pt x="381495" y="1803971"/>
                            <a:pt x="396240" y="1790700"/>
                          </a:cubicBezTo>
                          <a:cubicBezTo>
                            <a:pt x="406920" y="1781088"/>
                            <a:pt x="415907" y="1769682"/>
                            <a:pt x="426720" y="1760220"/>
                          </a:cubicBezTo>
                          <a:cubicBezTo>
                            <a:pt x="436278" y="1751857"/>
                            <a:pt x="448220" y="1746340"/>
                            <a:pt x="457200" y="1737360"/>
                          </a:cubicBezTo>
                          <a:cubicBezTo>
                            <a:pt x="527204" y="1667356"/>
                            <a:pt x="436563" y="1742082"/>
                            <a:pt x="502920" y="1684020"/>
                          </a:cubicBezTo>
                          <a:cubicBezTo>
                            <a:pt x="515160" y="1673310"/>
                            <a:pt x="530140" y="1665629"/>
                            <a:pt x="541020" y="1653540"/>
                          </a:cubicBezTo>
                          <a:cubicBezTo>
                            <a:pt x="553273" y="1639926"/>
                            <a:pt x="557197" y="1619262"/>
                            <a:pt x="571500" y="1607820"/>
                          </a:cubicBezTo>
                          <a:cubicBezTo>
                            <a:pt x="584200" y="1597660"/>
                            <a:pt x="598100" y="1588840"/>
                            <a:pt x="609600" y="1577340"/>
                          </a:cubicBezTo>
                          <a:cubicBezTo>
                            <a:pt x="686427" y="1500513"/>
                            <a:pt x="597073" y="1571495"/>
                            <a:pt x="670560" y="1516380"/>
                          </a:cubicBezTo>
                          <a:cubicBezTo>
                            <a:pt x="698350" y="1433010"/>
                            <a:pt x="654029" y="1559290"/>
                            <a:pt x="693420" y="1470660"/>
                          </a:cubicBezTo>
                          <a:cubicBezTo>
                            <a:pt x="704021" y="1446808"/>
                            <a:pt x="709947" y="1419792"/>
                            <a:pt x="716280" y="1394460"/>
                          </a:cubicBezTo>
                          <a:cubicBezTo>
                            <a:pt x="711200" y="1366520"/>
                            <a:pt x="706990" y="1338408"/>
                            <a:pt x="701040" y="1310640"/>
                          </a:cubicBezTo>
                          <a:cubicBezTo>
                            <a:pt x="699357" y="1302786"/>
                            <a:pt x="694307" y="1295763"/>
                            <a:pt x="693420" y="1287780"/>
                          </a:cubicBezTo>
                          <a:cubicBezTo>
                            <a:pt x="682564" y="1190074"/>
                            <a:pt x="713512" y="1192763"/>
                            <a:pt x="662940" y="1150620"/>
                          </a:cubicBezTo>
                          <a:cubicBezTo>
                            <a:pt x="655905" y="1144757"/>
                            <a:pt x="647700" y="1140460"/>
                            <a:pt x="640080" y="1135380"/>
                          </a:cubicBezTo>
                          <a:cubicBezTo>
                            <a:pt x="601513" y="1077529"/>
                            <a:pt x="650491" y="1144324"/>
                            <a:pt x="541020" y="1059180"/>
                          </a:cubicBezTo>
                          <a:cubicBezTo>
                            <a:pt x="518160" y="1041400"/>
                            <a:pt x="496537" y="1021904"/>
                            <a:pt x="472440" y="1005840"/>
                          </a:cubicBezTo>
                          <a:cubicBezTo>
                            <a:pt x="464820" y="1000760"/>
                            <a:pt x="456615" y="996463"/>
                            <a:pt x="449580" y="990600"/>
                          </a:cubicBezTo>
                          <a:cubicBezTo>
                            <a:pt x="412138" y="959399"/>
                            <a:pt x="438443" y="977704"/>
                            <a:pt x="411480" y="937260"/>
                          </a:cubicBezTo>
                          <a:cubicBezTo>
                            <a:pt x="402458" y="923728"/>
                            <a:pt x="390758" y="912171"/>
                            <a:pt x="381000" y="899160"/>
                          </a:cubicBezTo>
                          <a:cubicBezTo>
                            <a:pt x="360471" y="871788"/>
                            <a:pt x="368600" y="878364"/>
                            <a:pt x="350520" y="845820"/>
                          </a:cubicBezTo>
                          <a:cubicBezTo>
                            <a:pt x="343327" y="832873"/>
                            <a:pt x="338133" y="818193"/>
                            <a:pt x="327660" y="807720"/>
                          </a:cubicBezTo>
                          <a:cubicBezTo>
                            <a:pt x="321980" y="802040"/>
                            <a:pt x="312420" y="802640"/>
                            <a:pt x="304800" y="800100"/>
                          </a:cubicBezTo>
                          <a:cubicBezTo>
                            <a:pt x="302260" y="789940"/>
                            <a:pt x="302145" y="778841"/>
                            <a:pt x="297180" y="769620"/>
                          </a:cubicBezTo>
                          <a:cubicBezTo>
                            <a:pt x="284154" y="745430"/>
                            <a:pt x="265595" y="724599"/>
                            <a:pt x="251460" y="701040"/>
                          </a:cubicBezTo>
                          <a:lnTo>
                            <a:pt x="228600" y="662940"/>
                          </a:lnTo>
                          <a:cubicBezTo>
                            <a:pt x="211454" y="577209"/>
                            <a:pt x="231177" y="682271"/>
                            <a:pt x="213360" y="548640"/>
                          </a:cubicBezTo>
                          <a:cubicBezTo>
                            <a:pt x="211648" y="535802"/>
                            <a:pt x="208280" y="523240"/>
                            <a:pt x="205740" y="510540"/>
                          </a:cubicBezTo>
                          <a:cubicBezTo>
                            <a:pt x="210820" y="472440"/>
                            <a:pt x="206705" y="431928"/>
                            <a:pt x="220980" y="396240"/>
                          </a:cubicBezTo>
                          <a:cubicBezTo>
                            <a:pt x="244880" y="336489"/>
                            <a:pt x="273447" y="334803"/>
                            <a:pt x="304800" y="297180"/>
                          </a:cubicBezTo>
                          <a:cubicBezTo>
                            <a:pt x="310663" y="290145"/>
                            <a:pt x="314545" y="281646"/>
                            <a:pt x="320040" y="274320"/>
                          </a:cubicBezTo>
                          <a:cubicBezTo>
                            <a:pt x="329798" y="261309"/>
                            <a:pt x="341141" y="249507"/>
                            <a:pt x="350520" y="236220"/>
                          </a:cubicBezTo>
                          <a:cubicBezTo>
                            <a:pt x="371645" y="206293"/>
                            <a:pt x="380416" y="164195"/>
                            <a:pt x="411480" y="144780"/>
                          </a:cubicBezTo>
                          <a:cubicBezTo>
                            <a:pt x="431800" y="132080"/>
                            <a:pt x="452941" y="120608"/>
                            <a:pt x="472440" y="106680"/>
                          </a:cubicBezTo>
                          <a:cubicBezTo>
                            <a:pt x="525287" y="68932"/>
                            <a:pt x="512241" y="60393"/>
                            <a:pt x="579120" y="38100"/>
                          </a:cubicBezTo>
                          <a:cubicBezTo>
                            <a:pt x="653088" y="13444"/>
                            <a:pt x="636924" y="36793"/>
                            <a:pt x="655320" y="0"/>
                          </a:cubicBez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Shape 8">
              <a:extLst>
                <a:ext uri="{FF2B5EF4-FFF2-40B4-BE49-F238E27FC236}">
                  <a16:creationId xmlns:a16="http://schemas.microsoft.com/office/drawing/2014/main" id="{24E3C78D-3CED-19C0-46D4-C05EDE12B4FD}"/>
                </a:ext>
              </a:extLst>
            </p:cNvPr>
            <p:cNvSpPr/>
            <p:nvPr/>
          </p:nvSpPr>
          <p:spPr>
            <a:xfrm>
              <a:off x="5928360" y="2407920"/>
              <a:ext cx="1005840" cy="2750820"/>
            </a:xfrm>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extrusionOk="0">
                  <a:moveTo>
                    <a:pt x="1005840" y="2750820"/>
                  </a:moveTo>
                  <a:cubicBezTo>
                    <a:pt x="985596" y="2749735"/>
                    <a:pt x="966898" y="2746767"/>
                    <a:pt x="944880" y="2743200"/>
                  </a:cubicBezTo>
                  <a:cubicBezTo>
                    <a:pt x="937611" y="2741266"/>
                    <a:pt x="931096" y="2738337"/>
                    <a:pt x="922020" y="2735580"/>
                  </a:cubicBezTo>
                  <a:cubicBezTo>
                    <a:pt x="887612" y="2725748"/>
                    <a:pt x="888641" y="2730033"/>
                    <a:pt x="853440" y="2712720"/>
                  </a:cubicBezTo>
                  <a:cubicBezTo>
                    <a:pt x="839663" y="2705969"/>
                    <a:pt x="828215" y="2694539"/>
                    <a:pt x="815340" y="2689860"/>
                  </a:cubicBezTo>
                  <a:cubicBezTo>
                    <a:pt x="770230" y="2669117"/>
                    <a:pt x="804219" y="2697447"/>
                    <a:pt x="762000" y="2674620"/>
                  </a:cubicBezTo>
                  <a:cubicBezTo>
                    <a:pt x="754203" y="2671332"/>
                    <a:pt x="746824" y="2663032"/>
                    <a:pt x="739140" y="2659380"/>
                  </a:cubicBezTo>
                  <a:cubicBezTo>
                    <a:pt x="729220" y="2656208"/>
                    <a:pt x="717788" y="2653185"/>
                    <a:pt x="708660" y="2651760"/>
                  </a:cubicBezTo>
                  <a:cubicBezTo>
                    <a:pt x="618758" y="2629959"/>
                    <a:pt x="705981" y="2649691"/>
                    <a:pt x="632460" y="2628900"/>
                  </a:cubicBezTo>
                  <a:cubicBezTo>
                    <a:pt x="565908" y="2601306"/>
                    <a:pt x="647548" y="2633176"/>
                    <a:pt x="579120" y="2598420"/>
                  </a:cubicBezTo>
                  <a:cubicBezTo>
                    <a:pt x="538336" y="2576062"/>
                    <a:pt x="573942" y="2581995"/>
                    <a:pt x="533400" y="2575560"/>
                  </a:cubicBezTo>
                  <a:cubicBezTo>
                    <a:pt x="436366" y="2505994"/>
                    <a:pt x="567903" y="2589445"/>
                    <a:pt x="480060" y="2537460"/>
                  </a:cubicBezTo>
                  <a:cubicBezTo>
                    <a:pt x="471141" y="2528539"/>
                    <a:pt x="459537" y="2523333"/>
                    <a:pt x="449580" y="2514600"/>
                  </a:cubicBezTo>
                  <a:cubicBezTo>
                    <a:pt x="438907" y="2510165"/>
                    <a:pt x="428583" y="2504534"/>
                    <a:pt x="419100" y="2499360"/>
                  </a:cubicBezTo>
                  <a:cubicBezTo>
                    <a:pt x="408126" y="2490771"/>
                    <a:pt x="395502" y="2485295"/>
                    <a:pt x="381000" y="2476500"/>
                  </a:cubicBezTo>
                  <a:cubicBezTo>
                    <a:pt x="372622" y="2473203"/>
                    <a:pt x="364500" y="2467197"/>
                    <a:pt x="358140" y="2461260"/>
                  </a:cubicBezTo>
                  <a:cubicBezTo>
                    <a:pt x="284987" y="2393147"/>
                    <a:pt x="331764" y="2417783"/>
                    <a:pt x="281940" y="2400300"/>
                  </a:cubicBezTo>
                  <a:cubicBezTo>
                    <a:pt x="262720" y="2349328"/>
                    <a:pt x="285003" y="2406424"/>
                    <a:pt x="243840" y="2346960"/>
                  </a:cubicBezTo>
                  <a:cubicBezTo>
                    <a:pt x="223371" y="2322088"/>
                    <a:pt x="219838" y="2306300"/>
                    <a:pt x="205740" y="2278380"/>
                  </a:cubicBezTo>
                  <a:cubicBezTo>
                    <a:pt x="202404" y="2270729"/>
                    <a:pt x="196196" y="2262000"/>
                    <a:pt x="190500" y="2255520"/>
                  </a:cubicBezTo>
                  <a:cubicBezTo>
                    <a:pt x="163069" y="2113805"/>
                    <a:pt x="186828" y="2288148"/>
                    <a:pt x="175260" y="2171700"/>
                  </a:cubicBezTo>
                  <a:cubicBezTo>
                    <a:pt x="172803" y="2157472"/>
                    <a:pt x="170938" y="2142001"/>
                    <a:pt x="167640" y="2125980"/>
                  </a:cubicBezTo>
                  <a:cubicBezTo>
                    <a:pt x="177252" y="2010952"/>
                    <a:pt x="170046" y="2068468"/>
                    <a:pt x="198120" y="1981200"/>
                  </a:cubicBezTo>
                  <a:cubicBezTo>
                    <a:pt x="202046" y="1972839"/>
                    <a:pt x="201455" y="1964670"/>
                    <a:pt x="205740" y="1958340"/>
                  </a:cubicBezTo>
                  <a:cubicBezTo>
                    <a:pt x="217332" y="1943453"/>
                    <a:pt x="231120" y="1929848"/>
                    <a:pt x="243840" y="1912620"/>
                  </a:cubicBezTo>
                  <a:cubicBezTo>
                    <a:pt x="266184" y="1882301"/>
                    <a:pt x="251361" y="1891867"/>
                    <a:pt x="281940" y="1866900"/>
                  </a:cubicBezTo>
                  <a:cubicBezTo>
                    <a:pt x="288971" y="1859995"/>
                    <a:pt x="298543" y="1857468"/>
                    <a:pt x="304800" y="1851660"/>
                  </a:cubicBezTo>
                  <a:cubicBezTo>
                    <a:pt x="313674" y="1842863"/>
                    <a:pt x="317369" y="1831068"/>
                    <a:pt x="327660" y="1821180"/>
                  </a:cubicBezTo>
                  <a:cubicBezTo>
                    <a:pt x="368320" y="1783138"/>
                    <a:pt x="382362" y="1790357"/>
                    <a:pt x="419100" y="1737360"/>
                  </a:cubicBezTo>
                  <a:cubicBezTo>
                    <a:pt x="423263" y="1728294"/>
                    <a:pt x="440157" y="1699570"/>
                    <a:pt x="449580" y="1691640"/>
                  </a:cubicBezTo>
                  <a:cubicBezTo>
                    <a:pt x="453096" y="1684231"/>
                    <a:pt x="457887" y="1676324"/>
                    <a:pt x="464820" y="1668780"/>
                  </a:cubicBezTo>
                  <a:cubicBezTo>
                    <a:pt x="470714" y="1662180"/>
                    <a:pt x="481178" y="1655096"/>
                    <a:pt x="487680" y="1645920"/>
                  </a:cubicBezTo>
                  <a:cubicBezTo>
                    <a:pt x="497558" y="1630400"/>
                    <a:pt x="505440" y="1610892"/>
                    <a:pt x="518160" y="1592580"/>
                  </a:cubicBezTo>
                  <a:cubicBezTo>
                    <a:pt x="521617" y="1585307"/>
                    <a:pt x="527890" y="1579132"/>
                    <a:pt x="533400" y="1569720"/>
                  </a:cubicBezTo>
                  <a:cubicBezTo>
                    <a:pt x="550665" y="1535525"/>
                    <a:pt x="543812" y="1547724"/>
                    <a:pt x="556260" y="1516380"/>
                  </a:cubicBezTo>
                  <a:cubicBezTo>
                    <a:pt x="561529" y="1502328"/>
                    <a:pt x="567867" y="1491550"/>
                    <a:pt x="571500" y="1478280"/>
                  </a:cubicBezTo>
                  <a:cubicBezTo>
                    <a:pt x="579342" y="1455416"/>
                    <a:pt x="583192" y="1420862"/>
                    <a:pt x="586740" y="1402080"/>
                  </a:cubicBezTo>
                  <a:cubicBezTo>
                    <a:pt x="545409" y="1112094"/>
                    <a:pt x="586286" y="1262851"/>
                    <a:pt x="541020" y="1158240"/>
                  </a:cubicBezTo>
                  <a:cubicBezTo>
                    <a:pt x="531954" y="1145409"/>
                    <a:pt x="527354" y="1132178"/>
                    <a:pt x="518160" y="1120140"/>
                  </a:cubicBezTo>
                  <a:cubicBezTo>
                    <a:pt x="504679" y="1104068"/>
                    <a:pt x="487362" y="1090608"/>
                    <a:pt x="472440" y="1074420"/>
                  </a:cubicBezTo>
                  <a:cubicBezTo>
                    <a:pt x="428912" y="1036948"/>
                    <a:pt x="486199" y="1068437"/>
                    <a:pt x="434340" y="1036320"/>
                  </a:cubicBezTo>
                  <a:cubicBezTo>
                    <a:pt x="428248" y="1025549"/>
                    <a:pt x="417707" y="1010933"/>
                    <a:pt x="411480" y="998220"/>
                  </a:cubicBezTo>
                  <a:cubicBezTo>
                    <a:pt x="406953" y="989586"/>
                    <a:pt x="402370" y="980786"/>
                    <a:pt x="396240" y="975360"/>
                  </a:cubicBezTo>
                  <a:cubicBezTo>
                    <a:pt x="388807" y="968913"/>
                    <a:pt x="375371" y="965805"/>
                    <a:pt x="365760" y="960120"/>
                  </a:cubicBezTo>
                  <a:cubicBezTo>
                    <a:pt x="350462" y="949772"/>
                    <a:pt x="334878" y="937665"/>
                    <a:pt x="320040" y="929640"/>
                  </a:cubicBezTo>
                  <a:cubicBezTo>
                    <a:pt x="309788" y="921873"/>
                    <a:pt x="301559" y="915220"/>
                    <a:pt x="289560" y="906780"/>
                  </a:cubicBezTo>
                  <a:cubicBezTo>
                    <a:pt x="274554" y="896276"/>
                    <a:pt x="243839" y="876301"/>
                    <a:pt x="243840" y="876300"/>
                  </a:cubicBezTo>
                  <a:cubicBezTo>
                    <a:pt x="238343" y="868438"/>
                    <a:pt x="234827" y="859153"/>
                    <a:pt x="228600" y="853440"/>
                  </a:cubicBezTo>
                  <a:cubicBezTo>
                    <a:pt x="223435" y="849407"/>
                    <a:pt x="210750" y="851449"/>
                    <a:pt x="205740" y="845820"/>
                  </a:cubicBezTo>
                  <a:cubicBezTo>
                    <a:pt x="198060" y="837064"/>
                    <a:pt x="196739" y="824615"/>
                    <a:pt x="190500" y="815340"/>
                  </a:cubicBezTo>
                  <a:cubicBezTo>
                    <a:pt x="182604" y="800034"/>
                    <a:pt x="167488" y="777660"/>
                    <a:pt x="152400" y="769620"/>
                  </a:cubicBezTo>
                  <a:cubicBezTo>
                    <a:pt x="141019" y="761664"/>
                    <a:pt x="126326" y="758572"/>
                    <a:pt x="114300" y="754380"/>
                  </a:cubicBezTo>
                  <a:cubicBezTo>
                    <a:pt x="108283" y="744774"/>
                    <a:pt x="100910" y="732731"/>
                    <a:pt x="91440" y="723900"/>
                  </a:cubicBezTo>
                  <a:cubicBezTo>
                    <a:pt x="85624" y="714553"/>
                    <a:pt x="74217" y="710368"/>
                    <a:pt x="68580" y="701040"/>
                  </a:cubicBezTo>
                  <a:cubicBezTo>
                    <a:pt x="58508" y="686626"/>
                    <a:pt x="62631" y="668415"/>
                    <a:pt x="53340" y="655320"/>
                  </a:cubicBezTo>
                  <a:cubicBezTo>
                    <a:pt x="36616" y="629594"/>
                    <a:pt x="32875" y="628091"/>
                    <a:pt x="22860" y="594360"/>
                  </a:cubicBezTo>
                  <a:cubicBezTo>
                    <a:pt x="-8334" y="523724"/>
                    <a:pt x="26373" y="579407"/>
                    <a:pt x="0" y="525780"/>
                  </a:cubicBezTo>
                  <a:cubicBezTo>
                    <a:pt x="-1378" y="495782"/>
                    <a:pt x="3328" y="458311"/>
                    <a:pt x="7620" y="426720"/>
                  </a:cubicBezTo>
                  <a:cubicBezTo>
                    <a:pt x="8624" y="419406"/>
                    <a:pt x="10473" y="411077"/>
                    <a:pt x="15240" y="403860"/>
                  </a:cubicBezTo>
                  <a:cubicBezTo>
                    <a:pt x="55388" y="324339"/>
                    <a:pt x="35552" y="404404"/>
                    <a:pt x="83820" y="312420"/>
                  </a:cubicBezTo>
                  <a:cubicBezTo>
                    <a:pt x="88365" y="304512"/>
                    <a:pt x="86719" y="297171"/>
                    <a:pt x="91440" y="289560"/>
                  </a:cubicBezTo>
                  <a:cubicBezTo>
                    <a:pt x="100937" y="277578"/>
                    <a:pt x="113208" y="267438"/>
                    <a:pt x="121920" y="259080"/>
                  </a:cubicBezTo>
                  <a:cubicBezTo>
                    <a:pt x="149010" y="232361"/>
                    <a:pt x="130187" y="240531"/>
                    <a:pt x="160020" y="205740"/>
                  </a:cubicBezTo>
                  <a:cubicBezTo>
                    <a:pt x="212447" y="161042"/>
                    <a:pt x="183465" y="246332"/>
                    <a:pt x="236220" y="137160"/>
                  </a:cubicBezTo>
                  <a:cubicBezTo>
                    <a:pt x="244430" y="124183"/>
                    <a:pt x="251603" y="111087"/>
                    <a:pt x="259080" y="99060"/>
                  </a:cubicBezTo>
                  <a:cubicBezTo>
                    <a:pt x="275334" y="74338"/>
                    <a:pt x="280645" y="66077"/>
                    <a:pt x="304800" y="53340"/>
                  </a:cubicBezTo>
                  <a:cubicBezTo>
                    <a:pt x="320210" y="40896"/>
                    <a:pt x="372901" y="38455"/>
                    <a:pt x="373380" y="15240"/>
                  </a:cubicBezTo>
                  <a:cubicBezTo>
                    <a:pt x="372476" y="11290"/>
                    <a:pt x="374337" y="2429"/>
                    <a:pt x="373380" y="0"/>
                  </a:cubicBezTo>
                </a:path>
              </a:pathLst>
            </a:custGeom>
            <a:noFill/>
            <a:ln>
              <a:solidFill>
                <a:schemeClr val="tx1"/>
              </a:solidFill>
              <a:extLst>
                <a:ext uri="{C807C97D-BFC1-408E-A445-0C87EB9F89A2}">
                  <ask:lineSketchStyleProps xmlns:ask="http://schemas.microsoft.com/office/drawing/2018/sketchyshapes" sd="3192745466">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a:moveTo>
                            <a:pt x="1005840" y="2750820"/>
                          </a:moveTo>
                          <a:cubicBezTo>
                            <a:pt x="985520" y="2748280"/>
                            <a:pt x="965028" y="2746863"/>
                            <a:pt x="944880" y="2743200"/>
                          </a:cubicBezTo>
                          <a:cubicBezTo>
                            <a:pt x="936977" y="2741763"/>
                            <a:pt x="929743" y="2737787"/>
                            <a:pt x="922020" y="2735580"/>
                          </a:cubicBezTo>
                          <a:cubicBezTo>
                            <a:pt x="888066" y="2725879"/>
                            <a:pt x="888470" y="2730235"/>
                            <a:pt x="853440" y="2712720"/>
                          </a:cubicBezTo>
                          <a:cubicBezTo>
                            <a:pt x="840193" y="2706096"/>
                            <a:pt x="828874" y="2695875"/>
                            <a:pt x="815340" y="2689860"/>
                          </a:cubicBezTo>
                          <a:cubicBezTo>
                            <a:pt x="771394" y="2670328"/>
                            <a:pt x="799147" y="2693193"/>
                            <a:pt x="762000" y="2674620"/>
                          </a:cubicBezTo>
                          <a:cubicBezTo>
                            <a:pt x="753809" y="2670524"/>
                            <a:pt x="747558" y="2662988"/>
                            <a:pt x="739140" y="2659380"/>
                          </a:cubicBezTo>
                          <a:cubicBezTo>
                            <a:pt x="729514" y="2655255"/>
                            <a:pt x="718691" y="2654769"/>
                            <a:pt x="708660" y="2651760"/>
                          </a:cubicBezTo>
                          <a:cubicBezTo>
                            <a:pt x="615901" y="2623932"/>
                            <a:pt x="702713" y="2646463"/>
                            <a:pt x="632460" y="2628900"/>
                          </a:cubicBezTo>
                          <a:cubicBezTo>
                            <a:pt x="576765" y="2591770"/>
                            <a:pt x="646795" y="2637091"/>
                            <a:pt x="579120" y="2598420"/>
                          </a:cubicBezTo>
                          <a:cubicBezTo>
                            <a:pt x="537760" y="2574785"/>
                            <a:pt x="575313" y="2589531"/>
                            <a:pt x="533400" y="2575560"/>
                          </a:cubicBezTo>
                          <a:cubicBezTo>
                            <a:pt x="433787" y="2500850"/>
                            <a:pt x="558056" y="2593172"/>
                            <a:pt x="480060" y="2537460"/>
                          </a:cubicBezTo>
                          <a:cubicBezTo>
                            <a:pt x="469726" y="2530078"/>
                            <a:pt x="460350" y="2521331"/>
                            <a:pt x="449580" y="2514600"/>
                          </a:cubicBezTo>
                          <a:cubicBezTo>
                            <a:pt x="439947" y="2508580"/>
                            <a:pt x="429030" y="2504877"/>
                            <a:pt x="419100" y="2499360"/>
                          </a:cubicBezTo>
                          <a:cubicBezTo>
                            <a:pt x="406153" y="2492167"/>
                            <a:pt x="393559" y="2484350"/>
                            <a:pt x="381000" y="2476500"/>
                          </a:cubicBezTo>
                          <a:cubicBezTo>
                            <a:pt x="373234" y="2471646"/>
                            <a:pt x="364947" y="2467386"/>
                            <a:pt x="358140" y="2461260"/>
                          </a:cubicBezTo>
                          <a:cubicBezTo>
                            <a:pt x="288705" y="2398769"/>
                            <a:pt x="331981" y="2416980"/>
                            <a:pt x="281940" y="2400300"/>
                          </a:cubicBezTo>
                          <a:cubicBezTo>
                            <a:pt x="266407" y="2353702"/>
                            <a:pt x="286026" y="2401199"/>
                            <a:pt x="243840" y="2346960"/>
                          </a:cubicBezTo>
                          <a:cubicBezTo>
                            <a:pt x="223338" y="2320601"/>
                            <a:pt x="221312" y="2305632"/>
                            <a:pt x="205740" y="2278380"/>
                          </a:cubicBezTo>
                          <a:cubicBezTo>
                            <a:pt x="201196" y="2270429"/>
                            <a:pt x="195580" y="2263140"/>
                            <a:pt x="190500" y="2255520"/>
                          </a:cubicBezTo>
                          <a:cubicBezTo>
                            <a:pt x="168046" y="2120796"/>
                            <a:pt x="196560" y="2288850"/>
                            <a:pt x="175260" y="2171700"/>
                          </a:cubicBezTo>
                          <a:cubicBezTo>
                            <a:pt x="172496" y="2156499"/>
                            <a:pt x="170180" y="2141220"/>
                            <a:pt x="167640" y="2125980"/>
                          </a:cubicBezTo>
                          <a:cubicBezTo>
                            <a:pt x="177652" y="2015849"/>
                            <a:pt x="165079" y="2072063"/>
                            <a:pt x="198120" y="1981200"/>
                          </a:cubicBezTo>
                          <a:cubicBezTo>
                            <a:pt x="200865" y="1973651"/>
                            <a:pt x="201285" y="1965023"/>
                            <a:pt x="205740" y="1958340"/>
                          </a:cubicBezTo>
                          <a:cubicBezTo>
                            <a:pt x="216744" y="1941834"/>
                            <a:pt x="231661" y="1928279"/>
                            <a:pt x="243840" y="1912620"/>
                          </a:cubicBezTo>
                          <a:cubicBezTo>
                            <a:pt x="265923" y="1884227"/>
                            <a:pt x="251586" y="1892195"/>
                            <a:pt x="281940" y="1866900"/>
                          </a:cubicBezTo>
                          <a:cubicBezTo>
                            <a:pt x="288975" y="1861037"/>
                            <a:pt x="298324" y="1858136"/>
                            <a:pt x="304800" y="1851660"/>
                          </a:cubicBezTo>
                          <a:cubicBezTo>
                            <a:pt x="313780" y="1842680"/>
                            <a:pt x="318680" y="1830160"/>
                            <a:pt x="327660" y="1821180"/>
                          </a:cubicBezTo>
                          <a:cubicBezTo>
                            <a:pt x="366549" y="1782291"/>
                            <a:pt x="383396" y="1790916"/>
                            <a:pt x="419100" y="1737360"/>
                          </a:cubicBezTo>
                          <a:lnTo>
                            <a:pt x="449580" y="1691640"/>
                          </a:lnTo>
                          <a:cubicBezTo>
                            <a:pt x="454660" y="1684020"/>
                            <a:pt x="458344" y="1675256"/>
                            <a:pt x="464820" y="1668780"/>
                          </a:cubicBezTo>
                          <a:cubicBezTo>
                            <a:pt x="472440" y="1661160"/>
                            <a:pt x="481500" y="1654748"/>
                            <a:pt x="487680" y="1645920"/>
                          </a:cubicBezTo>
                          <a:cubicBezTo>
                            <a:pt x="499423" y="1629144"/>
                            <a:pt x="507624" y="1610140"/>
                            <a:pt x="518160" y="1592580"/>
                          </a:cubicBezTo>
                          <a:cubicBezTo>
                            <a:pt x="522872" y="1584727"/>
                            <a:pt x="528856" y="1577671"/>
                            <a:pt x="533400" y="1569720"/>
                          </a:cubicBezTo>
                          <a:cubicBezTo>
                            <a:pt x="552862" y="1535661"/>
                            <a:pt x="544602" y="1547467"/>
                            <a:pt x="556260" y="1516380"/>
                          </a:cubicBezTo>
                          <a:cubicBezTo>
                            <a:pt x="561063" y="1503573"/>
                            <a:pt x="567175" y="1491256"/>
                            <a:pt x="571500" y="1478280"/>
                          </a:cubicBezTo>
                          <a:cubicBezTo>
                            <a:pt x="579078" y="1455546"/>
                            <a:pt x="582988" y="1424590"/>
                            <a:pt x="586740" y="1402080"/>
                          </a:cubicBezTo>
                          <a:cubicBezTo>
                            <a:pt x="546891" y="1113177"/>
                            <a:pt x="598506" y="1250217"/>
                            <a:pt x="541020" y="1158240"/>
                          </a:cubicBezTo>
                          <a:cubicBezTo>
                            <a:pt x="533170" y="1145681"/>
                            <a:pt x="527539" y="1131603"/>
                            <a:pt x="518160" y="1120140"/>
                          </a:cubicBezTo>
                          <a:cubicBezTo>
                            <a:pt x="504512" y="1103459"/>
                            <a:pt x="486759" y="1090529"/>
                            <a:pt x="472440" y="1074420"/>
                          </a:cubicBezTo>
                          <a:cubicBezTo>
                            <a:pt x="435495" y="1032856"/>
                            <a:pt x="481445" y="1067724"/>
                            <a:pt x="434340" y="1036320"/>
                          </a:cubicBezTo>
                          <a:cubicBezTo>
                            <a:pt x="426720" y="1023620"/>
                            <a:pt x="419330" y="1010779"/>
                            <a:pt x="411480" y="998220"/>
                          </a:cubicBezTo>
                          <a:cubicBezTo>
                            <a:pt x="406626" y="990454"/>
                            <a:pt x="403275" y="981223"/>
                            <a:pt x="396240" y="975360"/>
                          </a:cubicBezTo>
                          <a:cubicBezTo>
                            <a:pt x="387514" y="968088"/>
                            <a:pt x="375500" y="965964"/>
                            <a:pt x="365760" y="960120"/>
                          </a:cubicBezTo>
                          <a:cubicBezTo>
                            <a:pt x="350054" y="950696"/>
                            <a:pt x="334693" y="940630"/>
                            <a:pt x="320040" y="929640"/>
                          </a:cubicBezTo>
                          <a:cubicBezTo>
                            <a:pt x="309880" y="922020"/>
                            <a:pt x="299964" y="914063"/>
                            <a:pt x="289560" y="906780"/>
                          </a:cubicBezTo>
                          <a:cubicBezTo>
                            <a:pt x="274555" y="896276"/>
                            <a:pt x="243840" y="876300"/>
                            <a:pt x="243840" y="876300"/>
                          </a:cubicBezTo>
                          <a:cubicBezTo>
                            <a:pt x="238760" y="868680"/>
                            <a:pt x="235751" y="859161"/>
                            <a:pt x="228600" y="853440"/>
                          </a:cubicBezTo>
                          <a:cubicBezTo>
                            <a:pt x="222328" y="848422"/>
                            <a:pt x="211420" y="851500"/>
                            <a:pt x="205740" y="845820"/>
                          </a:cubicBezTo>
                          <a:cubicBezTo>
                            <a:pt x="197708" y="837788"/>
                            <a:pt x="196136" y="825203"/>
                            <a:pt x="190500" y="815340"/>
                          </a:cubicBezTo>
                          <a:cubicBezTo>
                            <a:pt x="182308" y="801003"/>
                            <a:pt x="166409" y="778376"/>
                            <a:pt x="152400" y="769620"/>
                          </a:cubicBezTo>
                          <a:cubicBezTo>
                            <a:pt x="140801" y="762371"/>
                            <a:pt x="127000" y="759460"/>
                            <a:pt x="114300" y="754380"/>
                          </a:cubicBezTo>
                          <a:cubicBezTo>
                            <a:pt x="106680" y="744220"/>
                            <a:pt x="99705" y="733543"/>
                            <a:pt x="91440" y="723900"/>
                          </a:cubicBezTo>
                          <a:cubicBezTo>
                            <a:pt x="84427" y="715718"/>
                            <a:pt x="73813" y="710460"/>
                            <a:pt x="68580" y="701040"/>
                          </a:cubicBezTo>
                          <a:cubicBezTo>
                            <a:pt x="60778" y="686997"/>
                            <a:pt x="62251" y="668686"/>
                            <a:pt x="53340" y="655320"/>
                          </a:cubicBezTo>
                          <a:cubicBezTo>
                            <a:pt x="36186" y="629589"/>
                            <a:pt x="33028" y="628253"/>
                            <a:pt x="22860" y="594360"/>
                          </a:cubicBezTo>
                          <a:cubicBezTo>
                            <a:pt x="703" y="520502"/>
                            <a:pt x="31828" y="589437"/>
                            <a:pt x="0" y="525780"/>
                          </a:cubicBezTo>
                          <a:cubicBezTo>
                            <a:pt x="2540" y="492760"/>
                            <a:pt x="3512" y="459582"/>
                            <a:pt x="7620" y="426720"/>
                          </a:cubicBezTo>
                          <a:cubicBezTo>
                            <a:pt x="8616" y="418750"/>
                            <a:pt x="10785" y="410543"/>
                            <a:pt x="15240" y="403860"/>
                          </a:cubicBezTo>
                          <a:cubicBezTo>
                            <a:pt x="69961" y="321779"/>
                            <a:pt x="37817" y="395226"/>
                            <a:pt x="83820" y="312420"/>
                          </a:cubicBezTo>
                          <a:cubicBezTo>
                            <a:pt x="87721" y="305399"/>
                            <a:pt x="86771" y="296096"/>
                            <a:pt x="91440" y="289560"/>
                          </a:cubicBezTo>
                          <a:cubicBezTo>
                            <a:pt x="99791" y="277868"/>
                            <a:pt x="112569" y="269989"/>
                            <a:pt x="121920" y="259080"/>
                          </a:cubicBezTo>
                          <a:cubicBezTo>
                            <a:pt x="147880" y="228793"/>
                            <a:pt x="126568" y="239192"/>
                            <a:pt x="160020" y="205740"/>
                          </a:cubicBezTo>
                          <a:cubicBezTo>
                            <a:pt x="203907" y="161853"/>
                            <a:pt x="176116" y="237333"/>
                            <a:pt x="236220" y="137160"/>
                          </a:cubicBezTo>
                          <a:cubicBezTo>
                            <a:pt x="243840" y="124460"/>
                            <a:pt x="250865" y="111383"/>
                            <a:pt x="259080" y="99060"/>
                          </a:cubicBezTo>
                          <a:cubicBezTo>
                            <a:pt x="274983" y="75205"/>
                            <a:pt x="280352" y="65564"/>
                            <a:pt x="304800" y="53340"/>
                          </a:cubicBezTo>
                          <a:cubicBezTo>
                            <a:pt x="322056" y="44712"/>
                            <a:pt x="373380" y="39266"/>
                            <a:pt x="373380" y="15240"/>
                          </a:cubicBezTo>
                          <a:lnTo>
                            <a:pt x="373380" y="0"/>
                          </a:ln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5512594" y="5059680"/>
              <a:ext cx="292398" cy="53569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E66C9E89-47AE-BF34-0E1D-76C1C7D48479}"/>
                </a:ext>
              </a:extLst>
            </p:cNvPr>
            <p:cNvCxnSpPr>
              <a:stCxn id="16" idx="0"/>
              <a:endCxn id="6" idx="50"/>
            </p:cNvCxnSpPr>
            <p:nvPr/>
          </p:nvCxnSpPr>
          <p:spPr>
            <a:xfrm flipH="1" flipV="1">
              <a:off x="5570220" y="3680460"/>
              <a:ext cx="88573" cy="1379220"/>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85FEB7-2946-0C96-F390-BED4743A5A80}"/>
                </a:ext>
              </a:extLst>
            </p:cNvPr>
            <p:cNvCxnSpPr>
              <a:cxnSpLocks/>
              <a:stCxn id="16" idx="0"/>
            </p:cNvCxnSpPr>
            <p:nvPr/>
          </p:nvCxnSpPr>
          <p:spPr>
            <a:xfrm flipV="1">
              <a:off x="5658793" y="2409825"/>
              <a:ext cx="75257" cy="2649855"/>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8B76D2E-784D-1ECA-FDBB-5B7106F9ADA5}"/>
                </a:ext>
              </a:extLst>
            </p:cNvPr>
            <p:cNvCxnSpPr>
              <a:cxnSpLocks/>
              <a:stCxn id="16" idx="0"/>
            </p:cNvCxnSpPr>
            <p:nvPr/>
          </p:nvCxnSpPr>
          <p:spPr>
            <a:xfrm flipV="1">
              <a:off x="5658793" y="2414588"/>
              <a:ext cx="122882" cy="264509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68D8C33-F47B-B77F-FA43-9364A2866B7B}"/>
                </a:ext>
              </a:extLst>
            </p:cNvPr>
            <p:cNvCxnSpPr>
              <a:cxnSpLocks/>
              <a:stCxn id="16" idx="0"/>
            </p:cNvCxnSpPr>
            <p:nvPr/>
          </p:nvCxnSpPr>
          <p:spPr>
            <a:xfrm flipV="1">
              <a:off x="5658793" y="2414588"/>
              <a:ext cx="170507" cy="264509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B95AE0C-CFB4-1589-7A36-04DC0100770F}"/>
                </a:ext>
              </a:extLst>
            </p:cNvPr>
            <p:cNvCxnSpPr>
              <a:cxnSpLocks/>
              <a:stCxn id="16" idx="0"/>
            </p:cNvCxnSpPr>
            <p:nvPr/>
          </p:nvCxnSpPr>
          <p:spPr>
            <a:xfrm flipV="1">
              <a:off x="5658793" y="2416969"/>
              <a:ext cx="220513" cy="2642711"/>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CDA4568-F961-5B0E-0C29-19EFF334B6D5}"/>
                </a:ext>
              </a:extLst>
            </p:cNvPr>
            <p:cNvCxnSpPr>
              <a:cxnSpLocks/>
              <a:stCxn id="16" idx="0"/>
            </p:cNvCxnSpPr>
            <p:nvPr/>
          </p:nvCxnSpPr>
          <p:spPr>
            <a:xfrm flipV="1">
              <a:off x="5658793" y="2421731"/>
              <a:ext cx="272901" cy="2637949"/>
            </a:xfrm>
            <a:prstGeom prst="straightConnector1">
              <a:avLst/>
            </a:prstGeom>
            <a:ln w="19050">
              <a:solidFill>
                <a:srgbClr val="F8B044"/>
              </a:solidFill>
              <a:tailEnd type="triangle"/>
            </a:ln>
          </p:spPr>
          <p:style>
            <a:lnRef idx="1">
              <a:schemeClr val="accent1"/>
            </a:lnRef>
            <a:fillRef idx="0">
              <a:schemeClr val="accent1"/>
            </a:fillRef>
            <a:effectRef idx="0">
              <a:schemeClr val="accent1"/>
            </a:effectRef>
            <a:fontRef idx="minor">
              <a:schemeClr val="tx1"/>
            </a:fontRef>
          </p:style>
        </p:cxnSp>
        <p:sp>
          <p:nvSpPr>
            <p:cNvPr id="63" name="Arc 62">
              <a:extLst>
                <a:ext uri="{FF2B5EF4-FFF2-40B4-BE49-F238E27FC236}">
                  <a16:creationId xmlns:a16="http://schemas.microsoft.com/office/drawing/2014/main" id="{B15EC0F4-990C-8DB5-F3E4-6669DFE3F0F3}"/>
                </a:ext>
              </a:extLst>
            </p:cNvPr>
            <p:cNvSpPr/>
            <p:nvPr/>
          </p:nvSpPr>
          <p:spPr>
            <a:xfrm>
              <a:off x="5154923" y="3671149"/>
              <a:ext cx="914400" cy="914400"/>
            </a:xfrm>
            <a:prstGeom prst="arc">
              <a:avLst>
                <a:gd name="adj1" fmla="val 15657607"/>
                <a:gd name="adj2" fmla="val 16715713"/>
              </a:avLst>
            </a:prstGeom>
            <a:ln w="25400">
              <a:solidFill>
                <a:srgbClr val="FF0000"/>
              </a:solidFill>
              <a:prstDash val="sysDot"/>
              <a:extLst>
                <a:ext uri="{C807C97D-BFC1-408E-A445-0C87EB9F89A2}">
                  <ask:lineSketchStyleProps xmlns:ask="http://schemas.microsoft.com/office/drawing/2018/sketchyshapes" sd="1219033472">
                    <a:custGeom>
                      <a:avLst/>
                      <a:gdLst>
                        <a:gd name="connsiteX0" fmla="*/ 414421 w 1409767"/>
                        <a:gd name="connsiteY0" fmla="*/ 62628 h 1409767"/>
                        <a:gd name="connsiteX1" fmla="*/ 728661 w 1409767"/>
                        <a:gd name="connsiteY1" fmla="*/ 401 h 1409767"/>
                        <a:gd name="connsiteX2" fmla="*/ 704884 w 1409767"/>
                        <a:gd name="connsiteY2" fmla="*/ 704884 h 1409767"/>
                        <a:gd name="connsiteX3" fmla="*/ 414421 w 1409767"/>
                        <a:gd name="connsiteY3" fmla="*/ 62628 h 1409767"/>
                        <a:gd name="connsiteX0" fmla="*/ 414421 w 1409767"/>
                        <a:gd name="connsiteY0" fmla="*/ 62628 h 1409767"/>
                        <a:gd name="connsiteX1" fmla="*/ 728661 w 1409767"/>
                        <a:gd name="connsiteY1" fmla="*/ 401 h 1409767"/>
                      </a:gdLst>
                      <a:ahLst/>
                      <a:cxnLst>
                        <a:cxn ang="0">
                          <a:pos x="connsiteX0" y="connsiteY0"/>
                        </a:cxn>
                        <a:cxn ang="0">
                          <a:pos x="connsiteX1" y="connsiteY1"/>
                        </a:cxn>
                      </a:cxnLst>
                      <a:rect l="l" t="t" r="r" b="b"/>
                      <a:pathLst>
                        <a:path w="1409767" h="1409767" stroke="0" extrusionOk="0">
                          <a:moveTo>
                            <a:pt x="414421" y="62628"/>
                          </a:moveTo>
                          <a:cubicBezTo>
                            <a:pt x="505387" y="13346"/>
                            <a:pt x="613189" y="-495"/>
                            <a:pt x="728661" y="401"/>
                          </a:cubicBezTo>
                          <a:cubicBezTo>
                            <a:pt x="766220" y="218672"/>
                            <a:pt x="751204" y="468183"/>
                            <a:pt x="704884" y="704884"/>
                          </a:cubicBezTo>
                          <a:cubicBezTo>
                            <a:pt x="543627" y="391643"/>
                            <a:pt x="439663" y="189110"/>
                            <a:pt x="414421" y="62628"/>
                          </a:cubicBezTo>
                          <a:close/>
                        </a:path>
                        <a:path w="1409767" h="1409767" fill="none" extrusionOk="0">
                          <a:moveTo>
                            <a:pt x="414421" y="62628"/>
                          </a:moveTo>
                          <a:cubicBezTo>
                            <a:pt x="506773" y="14635"/>
                            <a:pt x="634066" y="3220"/>
                            <a:pt x="728661" y="401"/>
                          </a:cubicBezTo>
                        </a:path>
                      </a:pathLst>
                    </a:custGeom>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4" name="Straight Arrow Connector 63">
              <a:extLst>
                <a:ext uri="{FF2B5EF4-FFF2-40B4-BE49-F238E27FC236}">
                  <a16:creationId xmlns:a16="http://schemas.microsoft.com/office/drawing/2014/main" id="{9248305E-D633-590F-9416-729E26A3C83B}"/>
                </a:ext>
              </a:extLst>
            </p:cNvPr>
            <p:cNvCxnSpPr>
              <a:cxnSpLocks/>
              <a:stCxn id="16" idx="0"/>
            </p:cNvCxnSpPr>
            <p:nvPr/>
          </p:nvCxnSpPr>
          <p:spPr>
            <a:xfrm flipV="1">
              <a:off x="5658793" y="2421731"/>
              <a:ext cx="320526" cy="2637949"/>
            </a:xfrm>
            <a:prstGeom prst="straightConnector1">
              <a:avLst/>
            </a:prstGeom>
            <a:ln w="19050">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B5ACF2C-8B9F-3B37-11BC-61FE6F0466B9}"/>
                </a:ext>
              </a:extLst>
            </p:cNvPr>
            <p:cNvCxnSpPr>
              <a:cxnSpLocks/>
              <a:stCxn id="16" idx="0"/>
              <a:endCxn id="9" idx="55"/>
            </p:cNvCxnSpPr>
            <p:nvPr/>
          </p:nvCxnSpPr>
          <p:spPr>
            <a:xfrm flipV="1">
              <a:off x="5658793" y="3002280"/>
              <a:ext cx="292427" cy="2057400"/>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a:extLst>
              <a:ext uri="{FF2B5EF4-FFF2-40B4-BE49-F238E27FC236}">
                <a16:creationId xmlns:a16="http://schemas.microsoft.com/office/drawing/2014/main" id="{40D2D031-2A7B-7156-29F5-EA54659636D4}"/>
              </a:ext>
            </a:extLst>
          </p:cNvPr>
          <p:cNvCxnSpPr>
            <a:cxnSpLocks/>
            <a:stCxn id="16" idx="0"/>
          </p:cNvCxnSpPr>
          <p:nvPr/>
        </p:nvCxnSpPr>
        <p:spPr>
          <a:xfrm flipH="1" flipV="1">
            <a:off x="5990431" y="2512221"/>
            <a:ext cx="91682" cy="2126398"/>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43C9737-D95E-5EE3-2F4F-C25D9FA9CA23}"/>
              </a:ext>
            </a:extLst>
          </p:cNvPr>
          <p:cNvCxnSpPr>
            <a:cxnSpLocks/>
            <a:stCxn id="16" idx="0"/>
          </p:cNvCxnSpPr>
          <p:nvPr/>
        </p:nvCxnSpPr>
        <p:spPr>
          <a:xfrm flipH="1" flipV="1">
            <a:off x="6026150" y="2512221"/>
            <a:ext cx="55963" cy="2126398"/>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B749FBD-3747-C837-9735-C589EE728722}"/>
              </a:ext>
            </a:extLst>
          </p:cNvPr>
          <p:cNvCxnSpPr>
            <a:cxnSpLocks/>
            <a:stCxn id="16" idx="0"/>
          </p:cNvCxnSpPr>
          <p:nvPr/>
        </p:nvCxnSpPr>
        <p:spPr>
          <a:xfrm flipH="1" flipV="1">
            <a:off x="6069013" y="2509838"/>
            <a:ext cx="13100" cy="2128781"/>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9A832B-6013-699B-B506-D503CCD4297F}"/>
              </a:ext>
            </a:extLst>
          </p:cNvPr>
          <p:cNvCxnSpPr>
            <a:cxnSpLocks/>
            <a:stCxn id="16" idx="0"/>
          </p:cNvCxnSpPr>
          <p:nvPr/>
        </p:nvCxnSpPr>
        <p:spPr>
          <a:xfrm flipV="1">
            <a:off x="6082113" y="2509838"/>
            <a:ext cx="20237" cy="2128781"/>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8869302"/>
      </p:ext>
    </p:extLst>
  </p:cSld>
  <p:clrMapOvr>
    <a:masterClrMapping/>
  </p:clrMapOvr>
  <mc:AlternateContent xmlns:mc="http://schemas.openxmlformats.org/markup-compatibility/2006" xmlns:p14="http://schemas.microsoft.com/office/powerpoint/2010/main">
    <mc:Choice Requires="p14">
      <p:transition spd="slow" p14:dur="1500">
        <p:wipe dir="r"/>
      </p:transition>
    </mc:Choice>
    <mc:Fallback xmlns="">
      <p:transition spd="slow">
        <p:wipe dir="r"/>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676530" y="468824"/>
            <a:ext cx="3848873" cy="652474"/>
          </a:xfrm>
        </p:spPr>
        <p:txBody>
          <a:bodyPr anchor="ctr" anchorCtr="0">
            <a:noAutofit/>
          </a:bodyPr>
          <a:lstStyle/>
          <a:p>
            <a:pPr marL="0" indent="0" algn="ctr">
              <a:buNone/>
            </a:pPr>
            <a:r>
              <a:rPr lang="en-US" sz="2800" dirty="0"/>
              <a:t>Extending the disparity</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70" name="Group 69">
            <a:extLst>
              <a:ext uri="{FF2B5EF4-FFF2-40B4-BE49-F238E27FC236}">
                <a16:creationId xmlns:a16="http://schemas.microsoft.com/office/drawing/2014/main" id="{379E43FD-8FAA-BE26-FF36-D6BFDF61857D}"/>
              </a:ext>
            </a:extLst>
          </p:cNvPr>
          <p:cNvGrpSpPr>
            <a:grpSpLocks noChangeAspect="1"/>
          </p:cNvGrpSpPr>
          <p:nvPr/>
        </p:nvGrpSpPr>
        <p:grpSpPr>
          <a:xfrm>
            <a:off x="4847351" y="365502"/>
            <a:ext cx="3207219" cy="5474593"/>
            <a:chOff x="4853940" y="2286000"/>
            <a:chExt cx="2080260" cy="3550920"/>
          </a:xfrm>
        </p:grpSpPr>
        <p:sp>
          <p:nvSpPr>
            <p:cNvPr id="6" name="Freeform: Shape 5">
              <a:extLst>
                <a:ext uri="{FF2B5EF4-FFF2-40B4-BE49-F238E27FC236}">
                  <a16:creationId xmlns:a16="http://schemas.microsoft.com/office/drawing/2014/main" id="{D87B0053-CB89-FE4C-F6AC-6203E69DFD22}"/>
                </a:ext>
              </a:extLst>
            </p:cNvPr>
            <p:cNvSpPr/>
            <p:nvPr/>
          </p:nvSpPr>
          <p:spPr>
            <a:xfrm>
              <a:off x="4853940" y="2286000"/>
              <a:ext cx="716280" cy="3550920"/>
            </a:xfrm>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extrusionOk="0">
                  <a:moveTo>
                    <a:pt x="617220" y="3550920"/>
                  </a:moveTo>
                  <a:cubicBezTo>
                    <a:pt x="604099" y="3538347"/>
                    <a:pt x="600163" y="3526211"/>
                    <a:pt x="586740" y="3512820"/>
                  </a:cubicBezTo>
                  <a:cubicBezTo>
                    <a:pt x="580321" y="3506462"/>
                    <a:pt x="570873" y="3504749"/>
                    <a:pt x="563880" y="3497580"/>
                  </a:cubicBezTo>
                  <a:cubicBezTo>
                    <a:pt x="552423" y="3487402"/>
                    <a:pt x="544489" y="3480110"/>
                    <a:pt x="533400" y="3467100"/>
                  </a:cubicBezTo>
                  <a:cubicBezTo>
                    <a:pt x="502691" y="3422224"/>
                    <a:pt x="540763" y="3463148"/>
                    <a:pt x="495300" y="3421380"/>
                  </a:cubicBezTo>
                  <a:cubicBezTo>
                    <a:pt x="486091" y="3413147"/>
                    <a:pt x="475056" y="3409696"/>
                    <a:pt x="464820" y="3398520"/>
                  </a:cubicBezTo>
                  <a:cubicBezTo>
                    <a:pt x="456003" y="3391033"/>
                    <a:pt x="450330" y="3378012"/>
                    <a:pt x="441960" y="3368040"/>
                  </a:cubicBezTo>
                  <a:cubicBezTo>
                    <a:pt x="425047" y="3349433"/>
                    <a:pt x="388619" y="3314700"/>
                    <a:pt x="388620" y="3314700"/>
                  </a:cubicBezTo>
                  <a:cubicBezTo>
                    <a:pt x="379721" y="3272890"/>
                    <a:pt x="394067" y="3302762"/>
                    <a:pt x="350520" y="3261360"/>
                  </a:cubicBezTo>
                  <a:cubicBezTo>
                    <a:pt x="343669" y="3252992"/>
                    <a:pt x="337778" y="3241784"/>
                    <a:pt x="327660" y="3230880"/>
                  </a:cubicBezTo>
                  <a:cubicBezTo>
                    <a:pt x="310896" y="3213366"/>
                    <a:pt x="290109" y="3195154"/>
                    <a:pt x="274320" y="3177540"/>
                  </a:cubicBezTo>
                  <a:cubicBezTo>
                    <a:pt x="255301" y="3149362"/>
                    <a:pt x="256943" y="3153311"/>
                    <a:pt x="243840" y="3116580"/>
                  </a:cubicBezTo>
                  <a:cubicBezTo>
                    <a:pt x="238915" y="3106010"/>
                    <a:pt x="238528" y="3095499"/>
                    <a:pt x="236220" y="3086100"/>
                  </a:cubicBezTo>
                  <a:cubicBezTo>
                    <a:pt x="231728" y="3077973"/>
                    <a:pt x="226423" y="3071022"/>
                    <a:pt x="220980" y="3063240"/>
                  </a:cubicBezTo>
                  <a:cubicBezTo>
                    <a:pt x="212107" y="3048863"/>
                    <a:pt x="209902" y="3038025"/>
                    <a:pt x="198120" y="3025140"/>
                  </a:cubicBezTo>
                  <a:cubicBezTo>
                    <a:pt x="191472" y="3017742"/>
                    <a:pt x="182861" y="3016208"/>
                    <a:pt x="175260" y="3009900"/>
                  </a:cubicBezTo>
                  <a:cubicBezTo>
                    <a:pt x="146544" y="2985212"/>
                    <a:pt x="147539" y="2983742"/>
                    <a:pt x="129540" y="2956560"/>
                  </a:cubicBezTo>
                  <a:cubicBezTo>
                    <a:pt x="127644" y="2944991"/>
                    <a:pt x="124175" y="2934209"/>
                    <a:pt x="121920" y="2926080"/>
                  </a:cubicBezTo>
                  <a:cubicBezTo>
                    <a:pt x="115666" y="2894589"/>
                    <a:pt x="100601" y="2867764"/>
                    <a:pt x="83820" y="2842260"/>
                  </a:cubicBezTo>
                  <a:cubicBezTo>
                    <a:pt x="78923" y="2833435"/>
                    <a:pt x="72252" y="2828923"/>
                    <a:pt x="68580" y="2819400"/>
                  </a:cubicBezTo>
                  <a:cubicBezTo>
                    <a:pt x="62056" y="2804720"/>
                    <a:pt x="53340" y="2773680"/>
                    <a:pt x="53340" y="2773680"/>
                  </a:cubicBezTo>
                  <a:cubicBezTo>
                    <a:pt x="49678" y="2638069"/>
                    <a:pt x="61417" y="2784110"/>
                    <a:pt x="38100" y="2689860"/>
                  </a:cubicBezTo>
                  <a:cubicBezTo>
                    <a:pt x="33173" y="2675780"/>
                    <a:pt x="36354" y="2660492"/>
                    <a:pt x="30480" y="2644140"/>
                  </a:cubicBezTo>
                  <a:cubicBezTo>
                    <a:pt x="26599" y="2629908"/>
                    <a:pt x="17715" y="2612550"/>
                    <a:pt x="15240" y="2598420"/>
                  </a:cubicBezTo>
                  <a:cubicBezTo>
                    <a:pt x="13294" y="2563176"/>
                    <a:pt x="11077" y="2530445"/>
                    <a:pt x="0" y="2506980"/>
                  </a:cubicBezTo>
                  <a:cubicBezTo>
                    <a:pt x="-664" y="2445183"/>
                    <a:pt x="-2189" y="2390082"/>
                    <a:pt x="7620" y="2324100"/>
                  </a:cubicBezTo>
                  <a:cubicBezTo>
                    <a:pt x="10086" y="2312098"/>
                    <a:pt x="17839" y="2284361"/>
                    <a:pt x="22860" y="2270760"/>
                  </a:cubicBezTo>
                  <a:cubicBezTo>
                    <a:pt x="25601" y="2252866"/>
                    <a:pt x="24664" y="2234693"/>
                    <a:pt x="30480" y="2217420"/>
                  </a:cubicBezTo>
                  <a:cubicBezTo>
                    <a:pt x="33688" y="2206140"/>
                    <a:pt x="40728" y="2196779"/>
                    <a:pt x="45720" y="2186940"/>
                  </a:cubicBezTo>
                  <a:cubicBezTo>
                    <a:pt x="69873" y="2117837"/>
                    <a:pt x="26529" y="2216504"/>
                    <a:pt x="68580" y="2141220"/>
                  </a:cubicBezTo>
                  <a:cubicBezTo>
                    <a:pt x="73548" y="2133268"/>
                    <a:pt x="76551" y="2120272"/>
                    <a:pt x="83820" y="2110740"/>
                  </a:cubicBezTo>
                  <a:cubicBezTo>
                    <a:pt x="91706" y="2096553"/>
                    <a:pt x="104130" y="2090308"/>
                    <a:pt x="114300" y="2080260"/>
                  </a:cubicBezTo>
                  <a:cubicBezTo>
                    <a:pt x="121001" y="2071675"/>
                    <a:pt x="122383" y="2058623"/>
                    <a:pt x="129540" y="2049780"/>
                  </a:cubicBezTo>
                  <a:cubicBezTo>
                    <a:pt x="135957" y="2037085"/>
                    <a:pt x="151085" y="2029213"/>
                    <a:pt x="160020" y="2019300"/>
                  </a:cubicBezTo>
                  <a:cubicBezTo>
                    <a:pt x="169892" y="2008299"/>
                    <a:pt x="173249" y="1997794"/>
                    <a:pt x="182880" y="1988820"/>
                  </a:cubicBezTo>
                  <a:cubicBezTo>
                    <a:pt x="191860" y="1982220"/>
                    <a:pt x="204379" y="1975206"/>
                    <a:pt x="213360" y="1965960"/>
                  </a:cubicBezTo>
                  <a:cubicBezTo>
                    <a:pt x="221681" y="1955054"/>
                    <a:pt x="229680" y="1946613"/>
                    <a:pt x="236220" y="1935480"/>
                  </a:cubicBezTo>
                  <a:cubicBezTo>
                    <a:pt x="241465" y="1928777"/>
                    <a:pt x="244964" y="1917737"/>
                    <a:pt x="251460" y="1912620"/>
                  </a:cubicBezTo>
                  <a:cubicBezTo>
                    <a:pt x="260550" y="1905722"/>
                    <a:pt x="271630" y="1902082"/>
                    <a:pt x="281940" y="1897380"/>
                  </a:cubicBezTo>
                  <a:cubicBezTo>
                    <a:pt x="306211" y="1860495"/>
                    <a:pt x="287837" y="1887237"/>
                    <a:pt x="327660" y="1851660"/>
                  </a:cubicBezTo>
                  <a:cubicBezTo>
                    <a:pt x="336942" y="1846064"/>
                    <a:pt x="342529" y="1836232"/>
                    <a:pt x="350520" y="1828800"/>
                  </a:cubicBezTo>
                  <a:cubicBezTo>
                    <a:pt x="368424" y="1817091"/>
                    <a:pt x="380960" y="1805888"/>
                    <a:pt x="396240" y="1790700"/>
                  </a:cubicBezTo>
                  <a:cubicBezTo>
                    <a:pt x="406528" y="1782848"/>
                    <a:pt x="414287" y="1769649"/>
                    <a:pt x="426720" y="1760220"/>
                  </a:cubicBezTo>
                  <a:cubicBezTo>
                    <a:pt x="436327" y="1751079"/>
                    <a:pt x="446540" y="1744967"/>
                    <a:pt x="457200" y="1737360"/>
                  </a:cubicBezTo>
                  <a:cubicBezTo>
                    <a:pt x="529263" y="1666428"/>
                    <a:pt x="438826" y="1734717"/>
                    <a:pt x="502920" y="1684020"/>
                  </a:cubicBezTo>
                  <a:cubicBezTo>
                    <a:pt x="513491" y="1676018"/>
                    <a:pt x="527308" y="1664812"/>
                    <a:pt x="541020" y="1653540"/>
                  </a:cubicBezTo>
                  <a:cubicBezTo>
                    <a:pt x="551668" y="1641836"/>
                    <a:pt x="557177" y="1619007"/>
                    <a:pt x="571500" y="1607820"/>
                  </a:cubicBezTo>
                  <a:cubicBezTo>
                    <a:pt x="583765" y="1596720"/>
                    <a:pt x="598877" y="1587878"/>
                    <a:pt x="609600" y="1577340"/>
                  </a:cubicBezTo>
                  <a:cubicBezTo>
                    <a:pt x="683782" y="1496820"/>
                    <a:pt x="584425" y="1565958"/>
                    <a:pt x="670560" y="1516380"/>
                  </a:cubicBezTo>
                  <a:cubicBezTo>
                    <a:pt x="698312" y="1436013"/>
                    <a:pt x="646667" y="1542917"/>
                    <a:pt x="693420" y="1470660"/>
                  </a:cubicBezTo>
                  <a:cubicBezTo>
                    <a:pt x="702999" y="1446682"/>
                    <a:pt x="711736" y="1420198"/>
                    <a:pt x="716280" y="1394460"/>
                  </a:cubicBezTo>
                  <a:cubicBezTo>
                    <a:pt x="707074" y="1370410"/>
                    <a:pt x="705116" y="1339058"/>
                    <a:pt x="701040" y="1310640"/>
                  </a:cubicBezTo>
                  <a:cubicBezTo>
                    <a:pt x="698664" y="1303475"/>
                    <a:pt x="693767" y="1295688"/>
                    <a:pt x="693420" y="1287780"/>
                  </a:cubicBezTo>
                  <a:cubicBezTo>
                    <a:pt x="682795" y="1190799"/>
                    <a:pt x="712500" y="1192961"/>
                    <a:pt x="662940" y="1150620"/>
                  </a:cubicBezTo>
                  <a:cubicBezTo>
                    <a:pt x="655533" y="1144398"/>
                    <a:pt x="648857" y="1139965"/>
                    <a:pt x="640080" y="1135380"/>
                  </a:cubicBezTo>
                  <a:cubicBezTo>
                    <a:pt x="601402" y="1091692"/>
                    <a:pt x="650615" y="1141006"/>
                    <a:pt x="541020" y="1059180"/>
                  </a:cubicBezTo>
                  <a:cubicBezTo>
                    <a:pt x="521961" y="1043531"/>
                    <a:pt x="494179" y="1021304"/>
                    <a:pt x="472440" y="1005840"/>
                  </a:cubicBezTo>
                  <a:cubicBezTo>
                    <a:pt x="464491" y="1001650"/>
                    <a:pt x="456403" y="996905"/>
                    <a:pt x="449580" y="990600"/>
                  </a:cubicBezTo>
                  <a:cubicBezTo>
                    <a:pt x="414460" y="954346"/>
                    <a:pt x="439598" y="979285"/>
                    <a:pt x="411480" y="937260"/>
                  </a:cubicBezTo>
                  <a:cubicBezTo>
                    <a:pt x="405045" y="925503"/>
                    <a:pt x="391133" y="913696"/>
                    <a:pt x="381000" y="899160"/>
                  </a:cubicBezTo>
                  <a:cubicBezTo>
                    <a:pt x="362379" y="871534"/>
                    <a:pt x="369344" y="876832"/>
                    <a:pt x="350520" y="845820"/>
                  </a:cubicBezTo>
                  <a:cubicBezTo>
                    <a:pt x="343122" y="832799"/>
                    <a:pt x="339306" y="818271"/>
                    <a:pt x="327660" y="807720"/>
                  </a:cubicBezTo>
                  <a:cubicBezTo>
                    <a:pt x="322363" y="802677"/>
                    <a:pt x="312604" y="802409"/>
                    <a:pt x="304800" y="800100"/>
                  </a:cubicBezTo>
                  <a:cubicBezTo>
                    <a:pt x="301478" y="790226"/>
                    <a:pt x="303565" y="779699"/>
                    <a:pt x="297180" y="769620"/>
                  </a:cubicBezTo>
                  <a:cubicBezTo>
                    <a:pt x="286806" y="747606"/>
                    <a:pt x="265798" y="723302"/>
                    <a:pt x="251460" y="701040"/>
                  </a:cubicBezTo>
                  <a:cubicBezTo>
                    <a:pt x="247072" y="698011"/>
                    <a:pt x="237837" y="680009"/>
                    <a:pt x="228600" y="662940"/>
                  </a:cubicBezTo>
                  <a:cubicBezTo>
                    <a:pt x="225973" y="592257"/>
                    <a:pt x="224598" y="676317"/>
                    <a:pt x="213360" y="548640"/>
                  </a:cubicBezTo>
                  <a:cubicBezTo>
                    <a:pt x="210114" y="536478"/>
                    <a:pt x="209777" y="523059"/>
                    <a:pt x="205740" y="510540"/>
                  </a:cubicBezTo>
                  <a:cubicBezTo>
                    <a:pt x="209808" y="464916"/>
                    <a:pt x="205801" y="430546"/>
                    <a:pt x="220980" y="396240"/>
                  </a:cubicBezTo>
                  <a:cubicBezTo>
                    <a:pt x="244633" y="332574"/>
                    <a:pt x="269847" y="337861"/>
                    <a:pt x="304800" y="297180"/>
                  </a:cubicBezTo>
                  <a:cubicBezTo>
                    <a:pt x="310881" y="288666"/>
                    <a:pt x="314395" y="281393"/>
                    <a:pt x="320040" y="274320"/>
                  </a:cubicBezTo>
                  <a:cubicBezTo>
                    <a:pt x="329620" y="261031"/>
                    <a:pt x="341874" y="251111"/>
                    <a:pt x="350520" y="236220"/>
                  </a:cubicBezTo>
                  <a:cubicBezTo>
                    <a:pt x="367120" y="210475"/>
                    <a:pt x="382488" y="161651"/>
                    <a:pt x="411480" y="144780"/>
                  </a:cubicBezTo>
                  <a:cubicBezTo>
                    <a:pt x="428992" y="134642"/>
                    <a:pt x="451311" y="123416"/>
                    <a:pt x="472440" y="106680"/>
                  </a:cubicBezTo>
                  <a:cubicBezTo>
                    <a:pt x="523860" y="66482"/>
                    <a:pt x="511248" y="59311"/>
                    <a:pt x="579120" y="38100"/>
                  </a:cubicBezTo>
                  <a:cubicBezTo>
                    <a:pt x="647847" y="15525"/>
                    <a:pt x="634483" y="40701"/>
                    <a:pt x="655320" y="0"/>
                  </a:cubicBezTo>
                </a:path>
              </a:pathLst>
            </a:custGeom>
            <a:noFill/>
            <a:ln>
              <a:solidFill>
                <a:schemeClr val="tx1"/>
              </a:solidFill>
              <a:extLst>
                <a:ext uri="{C807C97D-BFC1-408E-A445-0C87EB9F89A2}">
                  <ask:lineSketchStyleProps xmlns:ask="http://schemas.microsoft.com/office/drawing/2018/sketchyshapes" sd="2650216993">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a:moveTo>
                            <a:pt x="617220" y="3550920"/>
                          </a:moveTo>
                          <a:cubicBezTo>
                            <a:pt x="607060" y="3538220"/>
                            <a:pt x="598240" y="3524320"/>
                            <a:pt x="586740" y="3512820"/>
                          </a:cubicBezTo>
                          <a:cubicBezTo>
                            <a:pt x="580264" y="3506344"/>
                            <a:pt x="570833" y="3503540"/>
                            <a:pt x="563880" y="3497580"/>
                          </a:cubicBezTo>
                          <a:cubicBezTo>
                            <a:pt x="552971" y="3488229"/>
                            <a:pt x="542751" y="3478009"/>
                            <a:pt x="533400" y="3467100"/>
                          </a:cubicBezTo>
                          <a:cubicBezTo>
                            <a:pt x="500839" y="3429112"/>
                            <a:pt x="537983" y="3457966"/>
                            <a:pt x="495300" y="3421380"/>
                          </a:cubicBezTo>
                          <a:cubicBezTo>
                            <a:pt x="485657" y="3413115"/>
                            <a:pt x="473800" y="3407500"/>
                            <a:pt x="464820" y="3398520"/>
                          </a:cubicBezTo>
                          <a:cubicBezTo>
                            <a:pt x="455840" y="3389540"/>
                            <a:pt x="450503" y="3377437"/>
                            <a:pt x="441960" y="3368040"/>
                          </a:cubicBezTo>
                          <a:cubicBezTo>
                            <a:pt x="425046" y="3349434"/>
                            <a:pt x="388620" y="3314700"/>
                            <a:pt x="388620" y="3314700"/>
                          </a:cubicBezTo>
                          <a:cubicBezTo>
                            <a:pt x="374901" y="3273544"/>
                            <a:pt x="389461" y="3305864"/>
                            <a:pt x="350520" y="3261360"/>
                          </a:cubicBezTo>
                          <a:cubicBezTo>
                            <a:pt x="342157" y="3251802"/>
                            <a:pt x="336203" y="3240277"/>
                            <a:pt x="327660" y="3230880"/>
                          </a:cubicBezTo>
                          <a:cubicBezTo>
                            <a:pt x="310746" y="3212274"/>
                            <a:pt x="288268" y="3198462"/>
                            <a:pt x="274320" y="3177540"/>
                          </a:cubicBezTo>
                          <a:cubicBezTo>
                            <a:pt x="255653" y="3149539"/>
                            <a:pt x="256267" y="3153862"/>
                            <a:pt x="243840" y="3116580"/>
                          </a:cubicBezTo>
                          <a:cubicBezTo>
                            <a:pt x="240528" y="3106645"/>
                            <a:pt x="240345" y="3095726"/>
                            <a:pt x="236220" y="3086100"/>
                          </a:cubicBezTo>
                          <a:cubicBezTo>
                            <a:pt x="232612" y="3077682"/>
                            <a:pt x="225834" y="3071006"/>
                            <a:pt x="220980" y="3063240"/>
                          </a:cubicBezTo>
                          <a:cubicBezTo>
                            <a:pt x="213130" y="3050681"/>
                            <a:pt x="207759" y="3036385"/>
                            <a:pt x="198120" y="3025140"/>
                          </a:cubicBezTo>
                          <a:cubicBezTo>
                            <a:pt x="192160" y="3018187"/>
                            <a:pt x="182213" y="3015860"/>
                            <a:pt x="175260" y="3009900"/>
                          </a:cubicBezTo>
                          <a:cubicBezTo>
                            <a:pt x="146517" y="2985263"/>
                            <a:pt x="147516" y="2983524"/>
                            <a:pt x="129540" y="2956560"/>
                          </a:cubicBezTo>
                          <a:cubicBezTo>
                            <a:pt x="127000" y="2946400"/>
                            <a:pt x="124797" y="2936150"/>
                            <a:pt x="121920" y="2926080"/>
                          </a:cubicBezTo>
                          <a:cubicBezTo>
                            <a:pt x="113828" y="2897759"/>
                            <a:pt x="98906" y="2864889"/>
                            <a:pt x="83820" y="2842260"/>
                          </a:cubicBezTo>
                          <a:cubicBezTo>
                            <a:pt x="78740" y="2834640"/>
                            <a:pt x="72299" y="2827769"/>
                            <a:pt x="68580" y="2819400"/>
                          </a:cubicBezTo>
                          <a:cubicBezTo>
                            <a:pt x="62056" y="2804720"/>
                            <a:pt x="53340" y="2773680"/>
                            <a:pt x="53340" y="2773680"/>
                          </a:cubicBezTo>
                          <a:cubicBezTo>
                            <a:pt x="33970" y="2638087"/>
                            <a:pt x="56064" y="2779680"/>
                            <a:pt x="38100" y="2689860"/>
                          </a:cubicBezTo>
                          <a:cubicBezTo>
                            <a:pt x="35070" y="2674710"/>
                            <a:pt x="34227" y="2659129"/>
                            <a:pt x="30480" y="2644140"/>
                          </a:cubicBezTo>
                          <a:cubicBezTo>
                            <a:pt x="26584" y="2628555"/>
                            <a:pt x="17881" y="2614266"/>
                            <a:pt x="15240" y="2598420"/>
                          </a:cubicBezTo>
                          <a:lnTo>
                            <a:pt x="0" y="2506980"/>
                          </a:lnTo>
                          <a:cubicBezTo>
                            <a:pt x="2540" y="2446020"/>
                            <a:pt x="3273" y="2384958"/>
                            <a:pt x="7620" y="2324100"/>
                          </a:cubicBezTo>
                          <a:cubicBezTo>
                            <a:pt x="8490" y="2311922"/>
                            <a:pt x="18600" y="2283541"/>
                            <a:pt x="22860" y="2270760"/>
                          </a:cubicBezTo>
                          <a:cubicBezTo>
                            <a:pt x="25400" y="2252980"/>
                            <a:pt x="25754" y="2234748"/>
                            <a:pt x="30480" y="2217420"/>
                          </a:cubicBezTo>
                          <a:cubicBezTo>
                            <a:pt x="33469" y="2206461"/>
                            <a:pt x="41245" y="2197381"/>
                            <a:pt x="45720" y="2186940"/>
                          </a:cubicBezTo>
                          <a:cubicBezTo>
                            <a:pt x="75658" y="2117086"/>
                            <a:pt x="26741" y="2214439"/>
                            <a:pt x="68580" y="2141220"/>
                          </a:cubicBezTo>
                          <a:cubicBezTo>
                            <a:pt x="74216" y="2131357"/>
                            <a:pt x="77004" y="2119827"/>
                            <a:pt x="83820" y="2110740"/>
                          </a:cubicBezTo>
                          <a:cubicBezTo>
                            <a:pt x="92441" y="2099245"/>
                            <a:pt x="105679" y="2091755"/>
                            <a:pt x="114300" y="2080260"/>
                          </a:cubicBezTo>
                          <a:cubicBezTo>
                            <a:pt x="121116" y="2071173"/>
                            <a:pt x="122724" y="2058867"/>
                            <a:pt x="129540" y="2049780"/>
                          </a:cubicBezTo>
                          <a:cubicBezTo>
                            <a:pt x="138161" y="2038285"/>
                            <a:pt x="150558" y="2030113"/>
                            <a:pt x="160020" y="2019300"/>
                          </a:cubicBezTo>
                          <a:cubicBezTo>
                            <a:pt x="168383" y="2009742"/>
                            <a:pt x="173900" y="1997800"/>
                            <a:pt x="182880" y="1988820"/>
                          </a:cubicBezTo>
                          <a:cubicBezTo>
                            <a:pt x="191860" y="1979840"/>
                            <a:pt x="204380" y="1974940"/>
                            <a:pt x="213360" y="1965960"/>
                          </a:cubicBezTo>
                          <a:cubicBezTo>
                            <a:pt x="222340" y="1956980"/>
                            <a:pt x="228838" y="1945814"/>
                            <a:pt x="236220" y="1935480"/>
                          </a:cubicBezTo>
                          <a:cubicBezTo>
                            <a:pt x="241543" y="1928028"/>
                            <a:pt x="244425" y="1918483"/>
                            <a:pt x="251460" y="1912620"/>
                          </a:cubicBezTo>
                          <a:cubicBezTo>
                            <a:pt x="260186" y="1905348"/>
                            <a:pt x="271780" y="1902460"/>
                            <a:pt x="281940" y="1897380"/>
                          </a:cubicBezTo>
                          <a:cubicBezTo>
                            <a:pt x="308768" y="1857137"/>
                            <a:pt x="283552" y="1889466"/>
                            <a:pt x="327660" y="1851660"/>
                          </a:cubicBezTo>
                          <a:cubicBezTo>
                            <a:pt x="335842" y="1844647"/>
                            <a:pt x="342466" y="1835959"/>
                            <a:pt x="350520" y="1828800"/>
                          </a:cubicBezTo>
                          <a:cubicBezTo>
                            <a:pt x="365347" y="1815620"/>
                            <a:pt x="381495" y="1803971"/>
                            <a:pt x="396240" y="1790700"/>
                          </a:cubicBezTo>
                          <a:cubicBezTo>
                            <a:pt x="406920" y="1781088"/>
                            <a:pt x="415907" y="1769682"/>
                            <a:pt x="426720" y="1760220"/>
                          </a:cubicBezTo>
                          <a:cubicBezTo>
                            <a:pt x="436278" y="1751857"/>
                            <a:pt x="448220" y="1746340"/>
                            <a:pt x="457200" y="1737360"/>
                          </a:cubicBezTo>
                          <a:cubicBezTo>
                            <a:pt x="527204" y="1667356"/>
                            <a:pt x="436563" y="1742082"/>
                            <a:pt x="502920" y="1684020"/>
                          </a:cubicBezTo>
                          <a:cubicBezTo>
                            <a:pt x="515160" y="1673310"/>
                            <a:pt x="530140" y="1665629"/>
                            <a:pt x="541020" y="1653540"/>
                          </a:cubicBezTo>
                          <a:cubicBezTo>
                            <a:pt x="553273" y="1639926"/>
                            <a:pt x="557197" y="1619262"/>
                            <a:pt x="571500" y="1607820"/>
                          </a:cubicBezTo>
                          <a:cubicBezTo>
                            <a:pt x="584200" y="1597660"/>
                            <a:pt x="598100" y="1588840"/>
                            <a:pt x="609600" y="1577340"/>
                          </a:cubicBezTo>
                          <a:cubicBezTo>
                            <a:pt x="686427" y="1500513"/>
                            <a:pt x="597073" y="1571495"/>
                            <a:pt x="670560" y="1516380"/>
                          </a:cubicBezTo>
                          <a:cubicBezTo>
                            <a:pt x="698350" y="1433010"/>
                            <a:pt x="654029" y="1559290"/>
                            <a:pt x="693420" y="1470660"/>
                          </a:cubicBezTo>
                          <a:cubicBezTo>
                            <a:pt x="704021" y="1446808"/>
                            <a:pt x="709947" y="1419792"/>
                            <a:pt x="716280" y="1394460"/>
                          </a:cubicBezTo>
                          <a:cubicBezTo>
                            <a:pt x="711200" y="1366520"/>
                            <a:pt x="706990" y="1338408"/>
                            <a:pt x="701040" y="1310640"/>
                          </a:cubicBezTo>
                          <a:cubicBezTo>
                            <a:pt x="699357" y="1302786"/>
                            <a:pt x="694307" y="1295763"/>
                            <a:pt x="693420" y="1287780"/>
                          </a:cubicBezTo>
                          <a:cubicBezTo>
                            <a:pt x="682564" y="1190074"/>
                            <a:pt x="713512" y="1192763"/>
                            <a:pt x="662940" y="1150620"/>
                          </a:cubicBezTo>
                          <a:cubicBezTo>
                            <a:pt x="655905" y="1144757"/>
                            <a:pt x="647700" y="1140460"/>
                            <a:pt x="640080" y="1135380"/>
                          </a:cubicBezTo>
                          <a:cubicBezTo>
                            <a:pt x="601513" y="1077529"/>
                            <a:pt x="650491" y="1144324"/>
                            <a:pt x="541020" y="1059180"/>
                          </a:cubicBezTo>
                          <a:cubicBezTo>
                            <a:pt x="518160" y="1041400"/>
                            <a:pt x="496537" y="1021904"/>
                            <a:pt x="472440" y="1005840"/>
                          </a:cubicBezTo>
                          <a:cubicBezTo>
                            <a:pt x="464820" y="1000760"/>
                            <a:pt x="456615" y="996463"/>
                            <a:pt x="449580" y="990600"/>
                          </a:cubicBezTo>
                          <a:cubicBezTo>
                            <a:pt x="412138" y="959399"/>
                            <a:pt x="438443" y="977704"/>
                            <a:pt x="411480" y="937260"/>
                          </a:cubicBezTo>
                          <a:cubicBezTo>
                            <a:pt x="402458" y="923728"/>
                            <a:pt x="390758" y="912171"/>
                            <a:pt x="381000" y="899160"/>
                          </a:cubicBezTo>
                          <a:cubicBezTo>
                            <a:pt x="360471" y="871788"/>
                            <a:pt x="368600" y="878364"/>
                            <a:pt x="350520" y="845820"/>
                          </a:cubicBezTo>
                          <a:cubicBezTo>
                            <a:pt x="343327" y="832873"/>
                            <a:pt x="338133" y="818193"/>
                            <a:pt x="327660" y="807720"/>
                          </a:cubicBezTo>
                          <a:cubicBezTo>
                            <a:pt x="321980" y="802040"/>
                            <a:pt x="312420" y="802640"/>
                            <a:pt x="304800" y="800100"/>
                          </a:cubicBezTo>
                          <a:cubicBezTo>
                            <a:pt x="302260" y="789940"/>
                            <a:pt x="302145" y="778841"/>
                            <a:pt x="297180" y="769620"/>
                          </a:cubicBezTo>
                          <a:cubicBezTo>
                            <a:pt x="284154" y="745430"/>
                            <a:pt x="265595" y="724599"/>
                            <a:pt x="251460" y="701040"/>
                          </a:cubicBezTo>
                          <a:lnTo>
                            <a:pt x="228600" y="662940"/>
                          </a:lnTo>
                          <a:cubicBezTo>
                            <a:pt x="211454" y="577209"/>
                            <a:pt x="231177" y="682271"/>
                            <a:pt x="213360" y="548640"/>
                          </a:cubicBezTo>
                          <a:cubicBezTo>
                            <a:pt x="211648" y="535802"/>
                            <a:pt x="208280" y="523240"/>
                            <a:pt x="205740" y="510540"/>
                          </a:cubicBezTo>
                          <a:cubicBezTo>
                            <a:pt x="210820" y="472440"/>
                            <a:pt x="206705" y="431928"/>
                            <a:pt x="220980" y="396240"/>
                          </a:cubicBezTo>
                          <a:cubicBezTo>
                            <a:pt x="244880" y="336489"/>
                            <a:pt x="273447" y="334803"/>
                            <a:pt x="304800" y="297180"/>
                          </a:cubicBezTo>
                          <a:cubicBezTo>
                            <a:pt x="310663" y="290145"/>
                            <a:pt x="314545" y="281646"/>
                            <a:pt x="320040" y="274320"/>
                          </a:cubicBezTo>
                          <a:cubicBezTo>
                            <a:pt x="329798" y="261309"/>
                            <a:pt x="341141" y="249507"/>
                            <a:pt x="350520" y="236220"/>
                          </a:cubicBezTo>
                          <a:cubicBezTo>
                            <a:pt x="371645" y="206293"/>
                            <a:pt x="380416" y="164195"/>
                            <a:pt x="411480" y="144780"/>
                          </a:cubicBezTo>
                          <a:cubicBezTo>
                            <a:pt x="431800" y="132080"/>
                            <a:pt x="452941" y="120608"/>
                            <a:pt x="472440" y="106680"/>
                          </a:cubicBezTo>
                          <a:cubicBezTo>
                            <a:pt x="525287" y="68932"/>
                            <a:pt x="512241" y="60393"/>
                            <a:pt x="579120" y="38100"/>
                          </a:cubicBezTo>
                          <a:cubicBezTo>
                            <a:pt x="653088" y="13444"/>
                            <a:pt x="636924" y="36793"/>
                            <a:pt x="655320" y="0"/>
                          </a:cubicBez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Shape 8">
              <a:extLst>
                <a:ext uri="{FF2B5EF4-FFF2-40B4-BE49-F238E27FC236}">
                  <a16:creationId xmlns:a16="http://schemas.microsoft.com/office/drawing/2014/main" id="{24E3C78D-3CED-19C0-46D4-C05EDE12B4FD}"/>
                </a:ext>
              </a:extLst>
            </p:cNvPr>
            <p:cNvSpPr/>
            <p:nvPr/>
          </p:nvSpPr>
          <p:spPr>
            <a:xfrm>
              <a:off x="5928360" y="2407920"/>
              <a:ext cx="1005840" cy="2750820"/>
            </a:xfrm>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extrusionOk="0">
                  <a:moveTo>
                    <a:pt x="1005840" y="2750820"/>
                  </a:moveTo>
                  <a:cubicBezTo>
                    <a:pt x="985596" y="2749735"/>
                    <a:pt x="966898" y="2746767"/>
                    <a:pt x="944880" y="2743200"/>
                  </a:cubicBezTo>
                  <a:cubicBezTo>
                    <a:pt x="937611" y="2741266"/>
                    <a:pt x="931096" y="2738337"/>
                    <a:pt x="922020" y="2735580"/>
                  </a:cubicBezTo>
                  <a:cubicBezTo>
                    <a:pt x="887612" y="2725748"/>
                    <a:pt x="888641" y="2730033"/>
                    <a:pt x="853440" y="2712720"/>
                  </a:cubicBezTo>
                  <a:cubicBezTo>
                    <a:pt x="839663" y="2705969"/>
                    <a:pt x="828215" y="2694539"/>
                    <a:pt x="815340" y="2689860"/>
                  </a:cubicBezTo>
                  <a:cubicBezTo>
                    <a:pt x="770230" y="2669117"/>
                    <a:pt x="804219" y="2697447"/>
                    <a:pt x="762000" y="2674620"/>
                  </a:cubicBezTo>
                  <a:cubicBezTo>
                    <a:pt x="754203" y="2671332"/>
                    <a:pt x="746824" y="2663032"/>
                    <a:pt x="739140" y="2659380"/>
                  </a:cubicBezTo>
                  <a:cubicBezTo>
                    <a:pt x="729220" y="2656208"/>
                    <a:pt x="717788" y="2653185"/>
                    <a:pt x="708660" y="2651760"/>
                  </a:cubicBezTo>
                  <a:cubicBezTo>
                    <a:pt x="618758" y="2629959"/>
                    <a:pt x="705981" y="2649691"/>
                    <a:pt x="632460" y="2628900"/>
                  </a:cubicBezTo>
                  <a:cubicBezTo>
                    <a:pt x="565908" y="2601306"/>
                    <a:pt x="647548" y="2633176"/>
                    <a:pt x="579120" y="2598420"/>
                  </a:cubicBezTo>
                  <a:cubicBezTo>
                    <a:pt x="538336" y="2576062"/>
                    <a:pt x="573942" y="2581995"/>
                    <a:pt x="533400" y="2575560"/>
                  </a:cubicBezTo>
                  <a:cubicBezTo>
                    <a:pt x="436366" y="2505994"/>
                    <a:pt x="567903" y="2589445"/>
                    <a:pt x="480060" y="2537460"/>
                  </a:cubicBezTo>
                  <a:cubicBezTo>
                    <a:pt x="471141" y="2528539"/>
                    <a:pt x="459537" y="2523333"/>
                    <a:pt x="449580" y="2514600"/>
                  </a:cubicBezTo>
                  <a:cubicBezTo>
                    <a:pt x="438907" y="2510165"/>
                    <a:pt x="428583" y="2504534"/>
                    <a:pt x="419100" y="2499360"/>
                  </a:cubicBezTo>
                  <a:cubicBezTo>
                    <a:pt x="408126" y="2490771"/>
                    <a:pt x="395502" y="2485295"/>
                    <a:pt x="381000" y="2476500"/>
                  </a:cubicBezTo>
                  <a:cubicBezTo>
                    <a:pt x="372622" y="2473203"/>
                    <a:pt x="364500" y="2467197"/>
                    <a:pt x="358140" y="2461260"/>
                  </a:cubicBezTo>
                  <a:cubicBezTo>
                    <a:pt x="284987" y="2393147"/>
                    <a:pt x="331764" y="2417783"/>
                    <a:pt x="281940" y="2400300"/>
                  </a:cubicBezTo>
                  <a:cubicBezTo>
                    <a:pt x="262720" y="2349328"/>
                    <a:pt x="285003" y="2406424"/>
                    <a:pt x="243840" y="2346960"/>
                  </a:cubicBezTo>
                  <a:cubicBezTo>
                    <a:pt x="223371" y="2322088"/>
                    <a:pt x="219838" y="2306300"/>
                    <a:pt x="205740" y="2278380"/>
                  </a:cubicBezTo>
                  <a:cubicBezTo>
                    <a:pt x="202404" y="2270729"/>
                    <a:pt x="196196" y="2262000"/>
                    <a:pt x="190500" y="2255520"/>
                  </a:cubicBezTo>
                  <a:cubicBezTo>
                    <a:pt x="163069" y="2113805"/>
                    <a:pt x="186828" y="2288148"/>
                    <a:pt x="175260" y="2171700"/>
                  </a:cubicBezTo>
                  <a:cubicBezTo>
                    <a:pt x="172803" y="2157472"/>
                    <a:pt x="170938" y="2142001"/>
                    <a:pt x="167640" y="2125980"/>
                  </a:cubicBezTo>
                  <a:cubicBezTo>
                    <a:pt x="177252" y="2010952"/>
                    <a:pt x="170046" y="2068468"/>
                    <a:pt x="198120" y="1981200"/>
                  </a:cubicBezTo>
                  <a:cubicBezTo>
                    <a:pt x="202046" y="1972839"/>
                    <a:pt x="201455" y="1964670"/>
                    <a:pt x="205740" y="1958340"/>
                  </a:cubicBezTo>
                  <a:cubicBezTo>
                    <a:pt x="217332" y="1943453"/>
                    <a:pt x="231120" y="1929848"/>
                    <a:pt x="243840" y="1912620"/>
                  </a:cubicBezTo>
                  <a:cubicBezTo>
                    <a:pt x="266184" y="1882301"/>
                    <a:pt x="251361" y="1891867"/>
                    <a:pt x="281940" y="1866900"/>
                  </a:cubicBezTo>
                  <a:cubicBezTo>
                    <a:pt x="288971" y="1859995"/>
                    <a:pt x="298543" y="1857468"/>
                    <a:pt x="304800" y="1851660"/>
                  </a:cubicBezTo>
                  <a:cubicBezTo>
                    <a:pt x="313674" y="1842863"/>
                    <a:pt x="317369" y="1831068"/>
                    <a:pt x="327660" y="1821180"/>
                  </a:cubicBezTo>
                  <a:cubicBezTo>
                    <a:pt x="368320" y="1783138"/>
                    <a:pt x="382362" y="1790357"/>
                    <a:pt x="419100" y="1737360"/>
                  </a:cubicBezTo>
                  <a:cubicBezTo>
                    <a:pt x="423263" y="1728294"/>
                    <a:pt x="440157" y="1699570"/>
                    <a:pt x="449580" y="1691640"/>
                  </a:cubicBezTo>
                  <a:cubicBezTo>
                    <a:pt x="453096" y="1684231"/>
                    <a:pt x="457887" y="1676324"/>
                    <a:pt x="464820" y="1668780"/>
                  </a:cubicBezTo>
                  <a:cubicBezTo>
                    <a:pt x="470714" y="1662180"/>
                    <a:pt x="481178" y="1655096"/>
                    <a:pt x="487680" y="1645920"/>
                  </a:cubicBezTo>
                  <a:cubicBezTo>
                    <a:pt x="497558" y="1630400"/>
                    <a:pt x="505440" y="1610892"/>
                    <a:pt x="518160" y="1592580"/>
                  </a:cubicBezTo>
                  <a:cubicBezTo>
                    <a:pt x="521617" y="1585307"/>
                    <a:pt x="527890" y="1579132"/>
                    <a:pt x="533400" y="1569720"/>
                  </a:cubicBezTo>
                  <a:cubicBezTo>
                    <a:pt x="550665" y="1535525"/>
                    <a:pt x="543812" y="1547724"/>
                    <a:pt x="556260" y="1516380"/>
                  </a:cubicBezTo>
                  <a:cubicBezTo>
                    <a:pt x="561529" y="1502328"/>
                    <a:pt x="567867" y="1491550"/>
                    <a:pt x="571500" y="1478280"/>
                  </a:cubicBezTo>
                  <a:cubicBezTo>
                    <a:pt x="579342" y="1455416"/>
                    <a:pt x="583192" y="1420862"/>
                    <a:pt x="586740" y="1402080"/>
                  </a:cubicBezTo>
                  <a:cubicBezTo>
                    <a:pt x="545409" y="1112094"/>
                    <a:pt x="586286" y="1262851"/>
                    <a:pt x="541020" y="1158240"/>
                  </a:cubicBezTo>
                  <a:cubicBezTo>
                    <a:pt x="531954" y="1145409"/>
                    <a:pt x="527354" y="1132178"/>
                    <a:pt x="518160" y="1120140"/>
                  </a:cubicBezTo>
                  <a:cubicBezTo>
                    <a:pt x="504679" y="1104068"/>
                    <a:pt x="487362" y="1090608"/>
                    <a:pt x="472440" y="1074420"/>
                  </a:cubicBezTo>
                  <a:cubicBezTo>
                    <a:pt x="428912" y="1036948"/>
                    <a:pt x="486199" y="1068437"/>
                    <a:pt x="434340" y="1036320"/>
                  </a:cubicBezTo>
                  <a:cubicBezTo>
                    <a:pt x="428248" y="1025549"/>
                    <a:pt x="417707" y="1010933"/>
                    <a:pt x="411480" y="998220"/>
                  </a:cubicBezTo>
                  <a:cubicBezTo>
                    <a:pt x="406953" y="989586"/>
                    <a:pt x="402370" y="980786"/>
                    <a:pt x="396240" y="975360"/>
                  </a:cubicBezTo>
                  <a:cubicBezTo>
                    <a:pt x="388807" y="968913"/>
                    <a:pt x="375371" y="965805"/>
                    <a:pt x="365760" y="960120"/>
                  </a:cubicBezTo>
                  <a:cubicBezTo>
                    <a:pt x="350462" y="949772"/>
                    <a:pt x="334878" y="937665"/>
                    <a:pt x="320040" y="929640"/>
                  </a:cubicBezTo>
                  <a:cubicBezTo>
                    <a:pt x="309788" y="921873"/>
                    <a:pt x="301559" y="915220"/>
                    <a:pt x="289560" y="906780"/>
                  </a:cubicBezTo>
                  <a:cubicBezTo>
                    <a:pt x="274554" y="896276"/>
                    <a:pt x="243839" y="876301"/>
                    <a:pt x="243840" y="876300"/>
                  </a:cubicBezTo>
                  <a:cubicBezTo>
                    <a:pt x="238343" y="868438"/>
                    <a:pt x="234827" y="859153"/>
                    <a:pt x="228600" y="853440"/>
                  </a:cubicBezTo>
                  <a:cubicBezTo>
                    <a:pt x="223435" y="849407"/>
                    <a:pt x="210750" y="851449"/>
                    <a:pt x="205740" y="845820"/>
                  </a:cubicBezTo>
                  <a:cubicBezTo>
                    <a:pt x="198060" y="837064"/>
                    <a:pt x="196739" y="824615"/>
                    <a:pt x="190500" y="815340"/>
                  </a:cubicBezTo>
                  <a:cubicBezTo>
                    <a:pt x="182604" y="800034"/>
                    <a:pt x="167488" y="777660"/>
                    <a:pt x="152400" y="769620"/>
                  </a:cubicBezTo>
                  <a:cubicBezTo>
                    <a:pt x="141019" y="761664"/>
                    <a:pt x="126326" y="758572"/>
                    <a:pt x="114300" y="754380"/>
                  </a:cubicBezTo>
                  <a:cubicBezTo>
                    <a:pt x="108283" y="744774"/>
                    <a:pt x="100910" y="732731"/>
                    <a:pt x="91440" y="723900"/>
                  </a:cubicBezTo>
                  <a:cubicBezTo>
                    <a:pt x="85624" y="714553"/>
                    <a:pt x="74217" y="710368"/>
                    <a:pt x="68580" y="701040"/>
                  </a:cubicBezTo>
                  <a:cubicBezTo>
                    <a:pt x="58508" y="686626"/>
                    <a:pt x="62631" y="668415"/>
                    <a:pt x="53340" y="655320"/>
                  </a:cubicBezTo>
                  <a:cubicBezTo>
                    <a:pt x="36616" y="629594"/>
                    <a:pt x="32875" y="628091"/>
                    <a:pt x="22860" y="594360"/>
                  </a:cubicBezTo>
                  <a:cubicBezTo>
                    <a:pt x="-8334" y="523724"/>
                    <a:pt x="26373" y="579407"/>
                    <a:pt x="0" y="525780"/>
                  </a:cubicBezTo>
                  <a:cubicBezTo>
                    <a:pt x="-1378" y="495782"/>
                    <a:pt x="3328" y="458311"/>
                    <a:pt x="7620" y="426720"/>
                  </a:cubicBezTo>
                  <a:cubicBezTo>
                    <a:pt x="8624" y="419406"/>
                    <a:pt x="10473" y="411077"/>
                    <a:pt x="15240" y="403860"/>
                  </a:cubicBezTo>
                  <a:cubicBezTo>
                    <a:pt x="55388" y="324339"/>
                    <a:pt x="35552" y="404404"/>
                    <a:pt x="83820" y="312420"/>
                  </a:cubicBezTo>
                  <a:cubicBezTo>
                    <a:pt x="88365" y="304512"/>
                    <a:pt x="86719" y="297171"/>
                    <a:pt x="91440" y="289560"/>
                  </a:cubicBezTo>
                  <a:cubicBezTo>
                    <a:pt x="100937" y="277578"/>
                    <a:pt x="113208" y="267438"/>
                    <a:pt x="121920" y="259080"/>
                  </a:cubicBezTo>
                  <a:cubicBezTo>
                    <a:pt x="149010" y="232361"/>
                    <a:pt x="130187" y="240531"/>
                    <a:pt x="160020" y="205740"/>
                  </a:cubicBezTo>
                  <a:cubicBezTo>
                    <a:pt x="212447" y="161042"/>
                    <a:pt x="183465" y="246332"/>
                    <a:pt x="236220" y="137160"/>
                  </a:cubicBezTo>
                  <a:cubicBezTo>
                    <a:pt x="244430" y="124183"/>
                    <a:pt x="251603" y="111087"/>
                    <a:pt x="259080" y="99060"/>
                  </a:cubicBezTo>
                  <a:cubicBezTo>
                    <a:pt x="275334" y="74338"/>
                    <a:pt x="280645" y="66077"/>
                    <a:pt x="304800" y="53340"/>
                  </a:cubicBezTo>
                  <a:cubicBezTo>
                    <a:pt x="320210" y="40896"/>
                    <a:pt x="372901" y="38455"/>
                    <a:pt x="373380" y="15240"/>
                  </a:cubicBezTo>
                  <a:cubicBezTo>
                    <a:pt x="372476" y="11290"/>
                    <a:pt x="374337" y="2429"/>
                    <a:pt x="373380" y="0"/>
                  </a:cubicBezTo>
                </a:path>
              </a:pathLst>
            </a:custGeom>
            <a:noFill/>
            <a:ln>
              <a:solidFill>
                <a:schemeClr val="tx1"/>
              </a:solidFill>
              <a:extLst>
                <a:ext uri="{C807C97D-BFC1-408E-A445-0C87EB9F89A2}">
                  <ask:lineSketchStyleProps xmlns:ask="http://schemas.microsoft.com/office/drawing/2018/sketchyshapes" sd="3192745466">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a:moveTo>
                            <a:pt x="1005840" y="2750820"/>
                          </a:moveTo>
                          <a:cubicBezTo>
                            <a:pt x="985520" y="2748280"/>
                            <a:pt x="965028" y="2746863"/>
                            <a:pt x="944880" y="2743200"/>
                          </a:cubicBezTo>
                          <a:cubicBezTo>
                            <a:pt x="936977" y="2741763"/>
                            <a:pt x="929743" y="2737787"/>
                            <a:pt x="922020" y="2735580"/>
                          </a:cubicBezTo>
                          <a:cubicBezTo>
                            <a:pt x="888066" y="2725879"/>
                            <a:pt x="888470" y="2730235"/>
                            <a:pt x="853440" y="2712720"/>
                          </a:cubicBezTo>
                          <a:cubicBezTo>
                            <a:pt x="840193" y="2706096"/>
                            <a:pt x="828874" y="2695875"/>
                            <a:pt x="815340" y="2689860"/>
                          </a:cubicBezTo>
                          <a:cubicBezTo>
                            <a:pt x="771394" y="2670328"/>
                            <a:pt x="799147" y="2693193"/>
                            <a:pt x="762000" y="2674620"/>
                          </a:cubicBezTo>
                          <a:cubicBezTo>
                            <a:pt x="753809" y="2670524"/>
                            <a:pt x="747558" y="2662988"/>
                            <a:pt x="739140" y="2659380"/>
                          </a:cubicBezTo>
                          <a:cubicBezTo>
                            <a:pt x="729514" y="2655255"/>
                            <a:pt x="718691" y="2654769"/>
                            <a:pt x="708660" y="2651760"/>
                          </a:cubicBezTo>
                          <a:cubicBezTo>
                            <a:pt x="615901" y="2623932"/>
                            <a:pt x="702713" y="2646463"/>
                            <a:pt x="632460" y="2628900"/>
                          </a:cubicBezTo>
                          <a:cubicBezTo>
                            <a:pt x="576765" y="2591770"/>
                            <a:pt x="646795" y="2637091"/>
                            <a:pt x="579120" y="2598420"/>
                          </a:cubicBezTo>
                          <a:cubicBezTo>
                            <a:pt x="537760" y="2574785"/>
                            <a:pt x="575313" y="2589531"/>
                            <a:pt x="533400" y="2575560"/>
                          </a:cubicBezTo>
                          <a:cubicBezTo>
                            <a:pt x="433787" y="2500850"/>
                            <a:pt x="558056" y="2593172"/>
                            <a:pt x="480060" y="2537460"/>
                          </a:cubicBezTo>
                          <a:cubicBezTo>
                            <a:pt x="469726" y="2530078"/>
                            <a:pt x="460350" y="2521331"/>
                            <a:pt x="449580" y="2514600"/>
                          </a:cubicBezTo>
                          <a:cubicBezTo>
                            <a:pt x="439947" y="2508580"/>
                            <a:pt x="429030" y="2504877"/>
                            <a:pt x="419100" y="2499360"/>
                          </a:cubicBezTo>
                          <a:cubicBezTo>
                            <a:pt x="406153" y="2492167"/>
                            <a:pt x="393559" y="2484350"/>
                            <a:pt x="381000" y="2476500"/>
                          </a:cubicBezTo>
                          <a:cubicBezTo>
                            <a:pt x="373234" y="2471646"/>
                            <a:pt x="364947" y="2467386"/>
                            <a:pt x="358140" y="2461260"/>
                          </a:cubicBezTo>
                          <a:cubicBezTo>
                            <a:pt x="288705" y="2398769"/>
                            <a:pt x="331981" y="2416980"/>
                            <a:pt x="281940" y="2400300"/>
                          </a:cubicBezTo>
                          <a:cubicBezTo>
                            <a:pt x="266407" y="2353702"/>
                            <a:pt x="286026" y="2401199"/>
                            <a:pt x="243840" y="2346960"/>
                          </a:cubicBezTo>
                          <a:cubicBezTo>
                            <a:pt x="223338" y="2320601"/>
                            <a:pt x="221312" y="2305632"/>
                            <a:pt x="205740" y="2278380"/>
                          </a:cubicBezTo>
                          <a:cubicBezTo>
                            <a:pt x="201196" y="2270429"/>
                            <a:pt x="195580" y="2263140"/>
                            <a:pt x="190500" y="2255520"/>
                          </a:cubicBezTo>
                          <a:cubicBezTo>
                            <a:pt x="168046" y="2120796"/>
                            <a:pt x="196560" y="2288850"/>
                            <a:pt x="175260" y="2171700"/>
                          </a:cubicBezTo>
                          <a:cubicBezTo>
                            <a:pt x="172496" y="2156499"/>
                            <a:pt x="170180" y="2141220"/>
                            <a:pt x="167640" y="2125980"/>
                          </a:cubicBezTo>
                          <a:cubicBezTo>
                            <a:pt x="177652" y="2015849"/>
                            <a:pt x="165079" y="2072063"/>
                            <a:pt x="198120" y="1981200"/>
                          </a:cubicBezTo>
                          <a:cubicBezTo>
                            <a:pt x="200865" y="1973651"/>
                            <a:pt x="201285" y="1965023"/>
                            <a:pt x="205740" y="1958340"/>
                          </a:cubicBezTo>
                          <a:cubicBezTo>
                            <a:pt x="216744" y="1941834"/>
                            <a:pt x="231661" y="1928279"/>
                            <a:pt x="243840" y="1912620"/>
                          </a:cubicBezTo>
                          <a:cubicBezTo>
                            <a:pt x="265923" y="1884227"/>
                            <a:pt x="251586" y="1892195"/>
                            <a:pt x="281940" y="1866900"/>
                          </a:cubicBezTo>
                          <a:cubicBezTo>
                            <a:pt x="288975" y="1861037"/>
                            <a:pt x="298324" y="1858136"/>
                            <a:pt x="304800" y="1851660"/>
                          </a:cubicBezTo>
                          <a:cubicBezTo>
                            <a:pt x="313780" y="1842680"/>
                            <a:pt x="318680" y="1830160"/>
                            <a:pt x="327660" y="1821180"/>
                          </a:cubicBezTo>
                          <a:cubicBezTo>
                            <a:pt x="366549" y="1782291"/>
                            <a:pt x="383396" y="1790916"/>
                            <a:pt x="419100" y="1737360"/>
                          </a:cubicBezTo>
                          <a:lnTo>
                            <a:pt x="449580" y="1691640"/>
                          </a:lnTo>
                          <a:cubicBezTo>
                            <a:pt x="454660" y="1684020"/>
                            <a:pt x="458344" y="1675256"/>
                            <a:pt x="464820" y="1668780"/>
                          </a:cubicBezTo>
                          <a:cubicBezTo>
                            <a:pt x="472440" y="1661160"/>
                            <a:pt x="481500" y="1654748"/>
                            <a:pt x="487680" y="1645920"/>
                          </a:cubicBezTo>
                          <a:cubicBezTo>
                            <a:pt x="499423" y="1629144"/>
                            <a:pt x="507624" y="1610140"/>
                            <a:pt x="518160" y="1592580"/>
                          </a:cubicBezTo>
                          <a:cubicBezTo>
                            <a:pt x="522872" y="1584727"/>
                            <a:pt x="528856" y="1577671"/>
                            <a:pt x="533400" y="1569720"/>
                          </a:cubicBezTo>
                          <a:cubicBezTo>
                            <a:pt x="552862" y="1535661"/>
                            <a:pt x="544602" y="1547467"/>
                            <a:pt x="556260" y="1516380"/>
                          </a:cubicBezTo>
                          <a:cubicBezTo>
                            <a:pt x="561063" y="1503573"/>
                            <a:pt x="567175" y="1491256"/>
                            <a:pt x="571500" y="1478280"/>
                          </a:cubicBezTo>
                          <a:cubicBezTo>
                            <a:pt x="579078" y="1455546"/>
                            <a:pt x="582988" y="1424590"/>
                            <a:pt x="586740" y="1402080"/>
                          </a:cubicBezTo>
                          <a:cubicBezTo>
                            <a:pt x="546891" y="1113177"/>
                            <a:pt x="598506" y="1250217"/>
                            <a:pt x="541020" y="1158240"/>
                          </a:cubicBezTo>
                          <a:cubicBezTo>
                            <a:pt x="533170" y="1145681"/>
                            <a:pt x="527539" y="1131603"/>
                            <a:pt x="518160" y="1120140"/>
                          </a:cubicBezTo>
                          <a:cubicBezTo>
                            <a:pt x="504512" y="1103459"/>
                            <a:pt x="486759" y="1090529"/>
                            <a:pt x="472440" y="1074420"/>
                          </a:cubicBezTo>
                          <a:cubicBezTo>
                            <a:pt x="435495" y="1032856"/>
                            <a:pt x="481445" y="1067724"/>
                            <a:pt x="434340" y="1036320"/>
                          </a:cubicBezTo>
                          <a:cubicBezTo>
                            <a:pt x="426720" y="1023620"/>
                            <a:pt x="419330" y="1010779"/>
                            <a:pt x="411480" y="998220"/>
                          </a:cubicBezTo>
                          <a:cubicBezTo>
                            <a:pt x="406626" y="990454"/>
                            <a:pt x="403275" y="981223"/>
                            <a:pt x="396240" y="975360"/>
                          </a:cubicBezTo>
                          <a:cubicBezTo>
                            <a:pt x="387514" y="968088"/>
                            <a:pt x="375500" y="965964"/>
                            <a:pt x="365760" y="960120"/>
                          </a:cubicBezTo>
                          <a:cubicBezTo>
                            <a:pt x="350054" y="950696"/>
                            <a:pt x="334693" y="940630"/>
                            <a:pt x="320040" y="929640"/>
                          </a:cubicBezTo>
                          <a:cubicBezTo>
                            <a:pt x="309880" y="922020"/>
                            <a:pt x="299964" y="914063"/>
                            <a:pt x="289560" y="906780"/>
                          </a:cubicBezTo>
                          <a:cubicBezTo>
                            <a:pt x="274555" y="896276"/>
                            <a:pt x="243840" y="876300"/>
                            <a:pt x="243840" y="876300"/>
                          </a:cubicBezTo>
                          <a:cubicBezTo>
                            <a:pt x="238760" y="868680"/>
                            <a:pt x="235751" y="859161"/>
                            <a:pt x="228600" y="853440"/>
                          </a:cubicBezTo>
                          <a:cubicBezTo>
                            <a:pt x="222328" y="848422"/>
                            <a:pt x="211420" y="851500"/>
                            <a:pt x="205740" y="845820"/>
                          </a:cubicBezTo>
                          <a:cubicBezTo>
                            <a:pt x="197708" y="837788"/>
                            <a:pt x="196136" y="825203"/>
                            <a:pt x="190500" y="815340"/>
                          </a:cubicBezTo>
                          <a:cubicBezTo>
                            <a:pt x="182308" y="801003"/>
                            <a:pt x="166409" y="778376"/>
                            <a:pt x="152400" y="769620"/>
                          </a:cubicBezTo>
                          <a:cubicBezTo>
                            <a:pt x="140801" y="762371"/>
                            <a:pt x="127000" y="759460"/>
                            <a:pt x="114300" y="754380"/>
                          </a:cubicBezTo>
                          <a:cubicBezTo>
                            <a:pt x="106680" y="744220"/>
                            <a:pt x="99705" y="733543"/>
                            <a:pt x="91440" y="723900"/>
                          </a:cubicBezTo>
                          <a:cubicBezTo>
                            <a:pt x="84427" y="715718"/>
                            <a:pt x="73813" y="710460"/>
                            <a:pt x="68580" y="701040"/>
                          </a:cubicBezTo>
                          <a:cubicBezTo>
                            <a:pt x="60778" y="686997"/>
                            <a:pt x="62251" y="668686"/>
                            <a:pt x="53340" y="655320"/>
                          </a:cubicBezTo>
                          <a:cubicBezTo>
                            <a:pt x="36186" y="629589"/>
                            <a:pt x="33028" y="628253"/>
                            <a:pt x="22860" y="594360"/>
                          </a:cubicBezTo>
                          <a:cubicBezTo>
                            <a:pt x="703" y="520502"/>
                            <a:pt x="31828" y="589437"/>
                            <a:pt x="0" y="525780"/>
                          </a:cubicBezTo>
                          <a:cubicBezTo>
                            <a:pt x="2540" y="492760"/>
                            <a:pt x="3512" y="459582"/>
                            <a:pt x="7620" y="426720"/>
                          </a:cubicBezTo>
                          <a:cubicBezTo>
                            <a:pt x="8616" y="418750"/>
                            <a:pt x="10785" y="410543"/>
                            <a:pt x="15240" y="403860"/>
                          </a:cubicBezTo>
                          <a:cubicBezTo>
                            <a:pt x="69961" y="321779"/>
                            <a:pt x="37817" y="395226"/>
                            <a:pt x="83820" y="312420"/>
                          </a:cubicBezTo>
                          <a:cubicBezTo>
                            <a:pt x="87721" y="305399"/>
                            <a:pt x="86771" y="296096"/>
                            <a:pt x="91440" y="289560"/>
                          </a:cubicBezTo>
                          <a:cubicBezTo>
                            <a:pt x="99791" y="277868"/>
                            <a:pt x="112569" y="269989"/>
                            <a:pt x="121920" y="259080"/>
                          </a:cubicBezTo>
                          <a:cubicBezTo>
                            <a:pt x="147880" y="228793"/>
                            <a:pt x="126568" y="239192"/>
                            <a:pt x="160020" y="205740"/>
                          </a:cubicBezTo>
                          <a:cubicBezTo>
                            <a:pt x="203907" y="161853"/>
                            <a:pt x="176116" y="237333"/>
                            <a:pt x="236220" y="137160"/>
                          </a:cubicBezTo>
                          <a:cubicBezTo>
                            <a:pt x="243840" y="124460"/>
                            <a:pt x="250865" y="111383"/>
                            <a:pt x="259080" y="99060"/>
                          </a:cubicBezTo>
                          <a:cubicBezTo>
                            <a:pt x="274983" y="75205"/>
                            <a:pt x="280352" y="65564"/>
                            <a:pt x="304800" y="53340"/>
                          </a:cubicBezTo>
                          <a:cubicBezTo>
                            <a:pt x="322056" y="44712"/>
                            <a:pt x="373380" y="39266"/>
                            <a:pt x="373380" y="15240"/>
                          </a:cubicBezTo>
                          <a:lnTo>
                            <a:pt x="373380" y="0"/>
                          </a:ln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5512594" y="5059680"/>
              <a:ext cx="292398" cy="53569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E66C9E89-47AE-BF34-0E1D-76C1C7D48479}"/>
                </a:ext>
              </a:extLst>
            </p:cNvPr>
            <p:cNvCxnSpPr>
              <a:stCxn id="16" idx="0"/>
              <a:endCxn id="6" idx="50"/>
            </p:cNvCxnSpPr>
            <p:nvPr/>
          </p:nvCxnSpPr>
          <p:spPr>
            <a:xfrm flipH="1" flipV="1">
              <a:off x="5570220" y="3680460"/>
              <a:ext cx="88573" cy="1379220"/>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85FEB7-2946-0C96-F390-BED4743A5A80}"/>
                </a:ext>
              </a:extLst>
            </p:cNvPr>
            <p:cNvCxnSpPr>
              <a:cxnSpLocks/>
              <a:stCxn id="16" idx="0"/>
            </p:cNvCxnSpPr>
            <p:nvPr/>
          </p:nvCxnSpPr>
          <p:spPr>
            <a:xfrm flipV="1">
              <a:off x="5658793" y="2409825"/>
              <a:ext cx="75257" cy="2649855"/>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8B76D2E-784D-1ECA-FDBB-5B7106F9ADA5}"/>
                </a:ext>
              </a:extLst>
            </p:cNvPr>
            <p:cNvCxnSpPr>
              <a:cxnSpLocks/>
              <a:stCxn id="16" idx="0"/>
            </p:cNvCxnSpPr>
            <p:nvPr/>
          </p:nvCxnSpPr>
          <p:spPr>
            <a:xfrm flipV="1">
              <a:off x="5658793" y="2414588"/>
              <a:ext cx="122882" cy="264509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68D8C33-F47B-B77F-FA43-9364A2866B7B}"/>
                </a:ext>
              </a:extLst>
            </p:cNvPr>
            <p:cNvCxnSpPr>
              <a:cxnSpLocks/>
              <a:stCxn id="16" idx="0"/>
            </p:cNvCxnSpPr>
            <p:nvPr/>
          </p:nvCxnSpPr>
          <p:spPr>
            <a:xfrm flipV="1">
              <a:off x="5658793" y="2414588"/>
              <a:ext cx="170507" cy="264509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B5ACF2C-8B9F-3B37-11BC-61FE6F0466B9}"/>
                </a:ext>
              </a:extLst>
            </p:cNvPr>
            <p:cNvCxnSpPr>
              <a:cxnSpLocks/>
              <a:stCxn id="16" idx="0"/>
              <a:endCxn id="9" idx="55"/>
            </p:cNvCxnSpPr>
            <p:nvPr/>
          </p:nvCxnSpPr>
          <p:spPr>
            <a:xfrm flipV="1">
              <a:off x="5658793" y="3002280"/>
              <a:ext cx="292427" cy="2057400"/>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a:extLst>
              <a:ext uri="{FF2B5EF4-FFF2-40B4-BE49-F238E27FC236}">
                <a16:creationId xmlns:a16="http://schemas.microsoft.com/office/drawing/2014/main" id="{40D2D031-2A7B-7156-29F5-EA54659636D4}"/>
              </a:ext>
            </a:extLst>
          </p:cNvPr>
          <p:cNvCxnSpPr>
            <a:cxnSpLocks/>
            <a:stCxn id="16" idx="0"/>
          </p:cNvCxnSpPr>
          <p:nvPr/>
        </p:nvCxnSpPr>
        <p:spPr>
          <a:xfrm flipH="1" flipV="1">
            <a:off x="5996543" y="2515396"/>
            <a:ext cx="91682" cy="2126398"/>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43C9737-D95E-5EE3-2F4F-C25D9FA9CA23}"/>
              </a:ext>
            </a:extLst>
          </p:cNvPr>
          <p:cNvCxnSpPr>
            <a:cxnSpLocks/>
            <a:stCxn id="16" idx="0"/>
          </p:cNvCxnSpPr>
          <p:nvPr/>
        </p:nvCxnSpPr>
        <p:spPr>
          <a:xfrm flipH="1" flipV="1">
            <a:off x="6032262" y="2515396"/>
            <a:ext cx="55963" cy="2126398"/>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B749FBD-3747-C837-9735-C589EE728722}"/>
              </a:ext>
            </a:extLst>
          </p:cNvPr>
          <p:cNvCxnSpPr>
            <a:cxnSpLocks/>
            <a:stCxn id="16" idx="0"/>
          </p:cNvCxnSpPr>
          <p:nvPr/>
        </p:nvCxnSpPr>
        <p:spPr>
          <a:xfrm flipH="1" flipV="1">
            <a:off x="6075125" y="2513013"/>
            <a:ext cx="13100" cy="2128781"/>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9A832B-6013-699B-B506-D503CCD4297F}"/>
              </a:ext>
            </a:extLst>
          </p:cNvPr>
          <p:cNvCxnSpPr>
            <a:cxnSpLocks/>
            <a:stCxn id="16" idx="0"/>
          </p:cNvCxnSpPr>
          <p:nvPr/>
        </p:nvCxnSpPr>
        <p:spPr>
          <a:xfrm flipV="1">
            <a:off x="6088225" y="2513013"/>
            <a:ext cx="20237" cy="2128781"/>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sp>
        <p:nvSpPr>
          <p:cNvPr id="25" name="Arc 24">
            <a:extLst>
              <a:ext uri="{FF2B5EF4-FFF2-40B4-BE49-F238E27FC236}">
                <a16:creationId xmlns:a16="http://schemas.microsoft.com/office/drawing/2014/main" id="{32609161-A13F-EB14-0C29-D42C29897DF3}"/>
              </a:ext>
            </a:extLst>
          </p:cNvPr>
          <p:cNvSpPr/>
          <p:nvPr/>
        </p:nvSpPr>
        <p:spPr>
          <a:xfrm>
            <a:off x="5746078" y="1451119"/>
            <a:ext cx="1409767" cy="1409766"/>
          </a:xfrm>
          <a:prstGeom prst="arc">
            <a:avLst>
              <a:gd name="adj1" fmla="val 15657607"/>
              <a:gd name="adj2" fmla="val 16715713"/>
            </a:avLst>
          </a:prstGeom>
          <a:ln w="25400">
            <a:solidFill>
              <a:srgbClr val="FF0000"/>
            </a:solidFill>
            <a:prstDash val="sysDot"/>
            <a:extLst>
              <a:ext uri="{C807C97D-BFC1-408E-A445-0C87EB9F89A2}">
                <ask:lineSketchStyleProps xmlns:ask="http://schemas.microsoft.com/office/drawing/2018/sketchyshapes" sd="1219033472">
                  <a:custGeom>
                    <a:avLst/>
                    <a:gdLst>
                      <a:gd name="connsiteX0" fmla="*/ 414421 w 1409767"/>
                      <a:gd name="connsiteY0" fmla="*/ 62628 h 1409767"/>
                      <a:gd name="connsiteX1" fmla="*/ 728661 w 1409767"/>
                      <a:gd name="connsiteY1" fmla="*/ 401 h 1409767"/>
                      <a:gd name="connsiteX2" fmla="*/ 704884 w 1409767"/>
                      <a:gd name="connsiteY2" fmla="*/ 704884 h 1409767"/>
                      <a:gd name="connsiteX3" fmla="*/ 414421 w 1409767"/>
                      <a:gd name="connsiteY3" fmla="*/ 62628 h 1409767"/>
                      <a:gd name="connsiteX0" fmla="*/ 414421 w 1409767"/>
                      <a:gd name="connsiteY0" fmla="*/ 62628 h 1409767"/>
                      <a:gd name="connsiteX1" fmla="*/ 728661 w 1409767"/>
                      <a:gd name="connsiteY1" fmla="*/ 401 h 1409767"/>
                    </a:gdLst>
                    <a:ahLst/>
                    <a:cxnLst>
                      <a:cxn ang="0">
                        <a:pos x="connsiteX0" y="connsiteY0"/>
                      </a:cxn>
                      <a:cxn ang="0">
                        <a:pos x="connsiteX1" y="connsiteY1"/>
                      </a:cxn>
                    </a:cxnLst>
                    <a:rect l="l" t="t" r="r" b="b"/>
                    <a:pathLst>
                      <a:path w="1409767" h="1409767" stroke="0" extrusionOk="0">
                        <a:moveTo>
                          <a:pt x="414421" y="62628"/>
                        </a:moveTo>
                        <a:cubicBezTo>
                          <a:pt x="505387" y="13346"/>
                          <a:pt x="613189" y="-495"/>
                          <a:pt x="728661" y="401"/>
                        </a:cubicBezTo>
                        <a:cubicBezTo>
                          <a:pt x="766220" y="218672"/>
                          <a:pt x="751204" y="468183"/>
                          <a:pt x="704884" y="704884"/>
                        </a:cubicBezTo>
                        <a:cubicBezTo>
                          <a:pt x="543627" y="391643"/>
                          <a:pt x="439663" y="189110"/>
                          <a:pt x="414421" y="62628"/>
                        </a:cubicBezTo>
                        <a:close/>
                      </a:path>
                      <a:path w="1409767" h="1409767" fill="none" extrusionOk="0">
                        <a:moveTo>
                          <a:pt x="414421" y="62628"/>
                        </a:moveTo>
                        <a:cubicBezTo>
                          <a:pt x="506773" y="14635"/>
                          <a:pt x="634066" y="3220"/>
                          <a:pt x="728661" y="401"/>
                        </a:cubicBezTo>
                      </a:path>
                    </a:pathLst>
                  </a:custGeom>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C0936B5B-3512-93A1-FC65-B3FCD2AABDBB}"/>
              </a:ext>
            </a:extLst>
          </p:cNvPr>
          <p:cNvCxnSpPr>
            <a:cxnSpLocks/>
            <a:stCxn id="16" idx="0"/>
          </p:cNvCxnSpPr>
          <p:nvPr/>
        </p:nvCxnSpPr>
        <p:spPr>
          <a:xfrm flipV="1">
            <a:off x="6088225" y="1463675"/>
            <a:ext cx="385362" cy="3178119"/>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148CFDD-69F8-031B-D1A4-FC3C360858D4}"/>
              </a:ext>
            </a:extLst>
          </p:cNvPr>
          <p:cNvCxnSpPr>
            <a:cxnSpLocks/>
            <a:stCxn id="16" idx="0"/>
          </p:cNvCxnSpPr>
          <p:nvPr/>
        </p:nvCxnSpPr>
        <p:spPr>
          <a:xfrm flipV="1">
            <a:off x="6088225" y="1457325"/>
            <a:ext cx="331387" cy="3184469"/>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06A0790-06B1-D205-0E1F-6B6544AC8582}"/>
              </a:ext>
            </a:extLst>
          </p:cNvPr>
          <p:cNvCxnSpPr>
            <a:cxnSpLocks/>
            <a:stCxn id="16" idx="0"/>
          </p:cNvCxnSpPr>
          <p:nvPr/>
        </p:nvCxnSpPr>
        <p:spPr>
          <a:xfrm flipV="1">
            <a:off x="6088225" y="1454150"/>
            <a:ext cx="264712" cy="3187644"/>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823623"/>
      </p:ext>
    </p:extLst>
  </p:cSld>
  <p:clrMapOvr>
    <a:masterClrMapping/>
  </p:clrMapOvr>
  <mc:AlternateContent xmlns:mc="http://schemas.openxmlformats.org/markup-compatibility/2006" xmlns:p14="http://schemas.microsoft.com/office/powerpoint/2010/main">
    <mc:Choice Requires="p14">
      <p:transition spd="slow" p14:dur="1500">
        <p:wipe dir="r"/>
      </p:transition>
    </mc:Choice>
    <mc:Fallback xmlns="">
      <p:transition spd="slow">
        <p:wipe dir="r"/>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676530" y="468824"/>
            <a:ext cx="3848873" cy="652474"/>
          </a:xfrm>
        </p:spPr>
        <p:txBody>
          <a:bodyPr anchor="ctr" anchorCtr="0">
            <a:noAutofit/>
          </a:bodyPr>
          <a:lstStyle/>
          <a:p>
            <a:pPr marL="0" indent="0" algn="ctr">
              <a:buNone/>
            </a:pPr>
            <a:r>
              <a:rPr lang="en-US" sz="2800" dirty="0"/>
              <a:t>Now what?</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70" name="Group 69">
            <a:extLst>
              <a:ext uri="{FF2B5EF4-FFF2-40B4-BE49-F238E27FC236}">
                <a16:creationId xmlns:a16="http://schemas.microsoft.com/office/drawing/2014/main" id="{379E43FD-8FAA-BE26-FF36-D6BFDF61857D}"/>
              </a:ext>
            </a:extLst>
          </p:cNvPr>
          <p:cNvGrpSpPr>
            <a:grpSpLocks noChangeAspect="1"/>
          </p:cNvGrpSpPr>
          <p:nvPr/>
        </p:nvGrpSpPr>
        <p:grpSpPr>
          <a:xfrm>
            <a:off x="4847351" y="365502"/>
            <a:ext cx="3207219" cy="5474593"/>
            <a:chOff x="4853940" y="2286000"/>
            <a:chExt cx="2080260" cy="3550920"/>
          </a:xfrm>
        </p:grpSpPr>
        <p:sp>
          <p:nvSpPr>
            <p:cNvPr id="6" name="Freeform: Shape 5">
              <a:extLst>
                <a:ext uri="{FF2B5EF4-FFF2-40B4-BE49-F238E27FC236}">
                  <a16:creationId xmlns:a16="http://schemas.microsoft.com/office/drawing/2014/main" id="{D87B0053-CB89-FE4C-F6AC-6203E69DFD22}"/>
                </a:ext>
              </a:extLst>
            </p:cNvPr>
            <p:cNvSpPr/>
            <p:nvPr/>
          </p:nvSpPr>
          <p:spPr>
            <a:xfrm>
              <a:off x="4853940" y="2286000"/>
              <a:ext cx="716280" cy="3550920"/>
            </a:xfrm>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extrusionOk="0">
                  <a:moveTo>
                    <a:pt x="617220" y="3550920"/>
                  </a:moveTo>
                  <a:cubicBezTo>
                    <a:pt x="604099" y="3538347"/>
                    <a:pt x="600163" y="3526211"/>
                    <a:pt x="586740" y="3512820"/>
                  </a:cubicBezTo>
                  <a:cubicBezTo>
                    <a:pt x="580321" y="3506462"/>
                    <a:pt x="570873" y="3504749"/>
                    <a:pt x="563880" y="3497580"/>
                  </a:cubicBezTo>
                  <a:cubicBezTo>
                    <a:pt x="552423" y="3487402"/>
                    <a:pt x="544489" y="3480110"/>
                    <a:pt x="533400" y="3467100"/>
                  </a:cubicBezTo>
                  <a:cubicBezTo>
                    <a:pt x="502691" y="3422224"/>
                    <a:pt x="540763" y="3463148"/>
                    <a:pt x="495300" y="3421380"/>
                  </a:cubicBezTo>
                  <a:cubicBezTo>
                    <a:pt x="486091" y="3413147"/>
                    <a:pt x="475056" y="3409696"/>
                    <a:pt x="464820" y="3398520"/>
                  </a:cubicBezTo>
                  <a:cubicBezTo>
                    <a:pt x="456003" y="3391033"/>
                    <a:pt x="450330" y="3378012"/>
                    <a:pt x="441960" y="3368040"/>
                  </a:cubicBezTo>
                  <a:cubicBezTo>
                    <a:pt x="425047" y="3349433"/>
                    <a:pt x="388619" y="3314700"/>
                    <a:pt x="388620" y="3314700"/>
                  </a:cubicBezTo>
                  <a:cubicBezTo>
                    <a:pt x="379721" y="3272890"/>
                    <a:pt x="394067" y="3302762"/>
                    <a:pt x="350520" y="3261360"/>
                  </a:cubicBezTo>
                  <a:cubicBezTo>
                    <a:pt x="343669" y="3252992"/>
                    <a:pt x="337778" y="3241784"/>
                    <a:pt x="327660" y="3230880"/>
                  </a:cubicBezTo>
                  <a:cubicBezTo>
                    <a:pt x="310896" y="3213366"/>
                    <a:pt x="290109" y="3195154"/>
                    <a:pt x="274320" y="3177540"/>
                  </a:cubicBezTo>
                  <a:cubicBezTo>
                    <a:pt x="255301" y="3149362"/>
                    <a:pt x="256943" y="3153311"/>
                    <a:pt x="243840" y="3116580"/>
                  </a:cubicBezTo>
                  <a:cubicBezTo>
                    <a:pt x="238915" y="3106010"/>
                    <a:pt x="238528" y="3095499"/>
                    <a:pt x="236220" y="3086100"/>
                  </a:cubicBezTo>
                  <a:cubicBezTo>
                    <a:pt x="231728" y="3077973"/>
                    <a:pt x="226423" y="3071022"/>
                    <a:pt x="220980" y="3063240"/>
                  </a:cubicBezTo>
                  <a:cubicBezTo>
                    <a:pt x="212107" y="3048863"/>
                    <a:pt x="209902" y="3038025"/>
                    <a:pt x="198120" y="3025140"/>
                  </a:cubicBezTo>
                  <a:cubicBezTo>
                    <a:pt x="191472" y="3017742"/>
                    <a:pt x="182861" y="3016208"/>
                    <a:pt x="175260" y="3009900"/>
                  </a:cubicBezTo>
                  <a:cubicBezTo>
                    <a:pt x="146544" y="2985212"/>
                    <a:pt x="147539" y="2983742"/>
                    <a:pt x="129540" y="2956560"/>
                  </a:cubicBezTo>
                  <a:cubicBezTo>
                    <a:pt x="127644" y="2944991"/>
                    <a:pt x="124175" y="2934209"/>
                    <a:pt x="121920" y="2926080"/>
                  </a:cubicBezTo>
                  <a:cubicBezTo>
                    <a:pt x="115666" y="2894589"/>
                    <a:pt x="100601" y="2867764"/>
                    <a:pt x="83820" y="2842260"/>
                  </a:cubicBezTo>
                  <a:cubicBezTo>
                    <a:pt x="78923" y="2833435"/>
                    <a:pt x="72252" y="2828923"/>
                    <a:pt x="68580" y="2819400"/>
                  </a:cubicBezTo>
                  <a:cubicBezTo>
                    <a:pt x="62056" y="2804720"/>
                    <a:pt x="53340" y="2773680"/>
                    <a:pt x="53340" y="2773680"/>
                  </a:cubicBezTo>
                  <a:cubicBezTo>
                    <a:pt x="49678" y="2638069"/>
                    <a:pt x="61417" y="2784110"/>
                    <a:pt x="38100" y="2689860"/>
                  </a:cubicBezTo>
                  <a:cubicBezTo>
                    <a:pt x="33173" y="2675780"/>
                    <a:pt x="36354" y="2660492"/>
                    <a:pt x="30480" y="2644140"/>
                  </a:cubicBezTo>
                  <a:cubicBezTo>
                    <a:pt x="26599" y="2629908"/>
                    <a:pt x="17715" y="2612550"/>
                    <a:pt x="15240" y="2598420"/>
                  </a:cubicBezTo>
                  <a:cubicBezTo>
                    <a:pt x="13294" y="2563176"/>
                    <a:pt x="11077" y="2530445"/>
                    <a:pt x="0" y="2506980"/>
                  </a:cubicBezTo>
                  <a:cubicBezTo>
                    <a:pt x="-664" y="2445183"/>
                    <a:pt x="-2189" y="2390082"/>
                    <a:pt x="7620" y="2324100"/>
                  </a:cubicBezTo>
                  <a:cubicBezTo>
                    <a:pt x="10086" y="2312098"/>
                    <a:pt x="17839" y="2284361"/>
                    <a:pt x="22860" y="2270760"/>
                  </a:cubicBezTo>
                  <a:cubicBezTo>
                    <a:pt x="25601" y="2252866"/>
                    <a:pt x="24664" y="2234693"/>
                    <a:pt x="30480" y="2217420"/>
                  </a:cubicBezTo>
                  <a:cubicBezTo>
                    <a:pt x="33688" y="2206140"/>
                    <a:pt x="40728" y="2196779"/>
                    <a:pt x="45720" y="2186940"/>
                  </a:cubicBezTo>
                  <a:cubicBezTo>
                    <a:pt x="69873" y="2117837"/>
                    <a:pt x="26529" y="2216504"/>
                    <a:pt x="68580" y="2141220"/>
                  </a:cubicBezTo>
                  <a:cubicBezTo>
                    <a:pt x="73548" y="2133268"/>
                    <a:pt x="76551" y="2120272"/>
                    <a:pt x="83820" y="2110740"/>
                  </a:cubicBezTo>
                  <a:cubicBezTo>
                    <a:pt x="91706" y="2096553"/>
                    <a:pt x="104130" y="2090308"/>
                    <a:pt x="114300" y="2080260"/>
                  </a:cubicBezTo>
                  <a:cubicBezTo>
                    <a:pt x="121001" y="2071675"/>
                    <a:pt x="122383" y="2058623"/>
                    <a:pt x="129540" y="2049780"/>
                  </a:cubicBezTo>
                  <a:cubicBezTo>
                    <a:pt x="135957" y="2037085"/>
                    <a:pt x="151085" y="2029213"/>
                    <a:pt x="160020" y="2019300"/>
                  </a:cubicBezTo>
                  <a:cubicBezTo>
                    <a:pt x="169892" y="2008299"/>
                    <a:pt x="173249" y="1997794"/>
                    <a:pt x="182880" y="1988820"/>
                  </a:cubicBezTo>
                  <a:cubicBezTo>
                    <a:pt x="191860" y="1982220"/>
                    <a:pt x="204379" y="1975206"/>
                    <a:pt x="213360" y="1965960"/>
                  </a:cubicBezTo>
                  <a:cubicBezTo>
                    <a:pt x="221681" y="1955054"/>
                    <a:pt x="229680" y="1946613"/>
                    <a:pt x="236220" y="1935480"/>
                  </a:cubicBezTo>
                  <a:cubicBezTo>
                    <a:pt x="241465" y="1928777"/>
                    <a:pt x="244964" y="1917737"/>
                    <a:pt x="251460" y="1912620"/>
                  </a:cubicBezTo>
                  <a:cubicBezTo>
                    <a:pt x="260550" y="1905722"/>
                    <a:pt x="271630" y="1902082"/>
                    <a:pt x="281940" y="1897380"/>
                  </a:cubicBezTo>
                  <a:cubicBezTo>
                    <a:pt x="306211" y="1860495"/>
                    <a:pt x="287837" y="1887237"/>
                    <a:pt x="327660" y="1851660"/>
                  </a:cubicBezTo>
                  <a:cubicBezTo>
                    <a:pt x="336942" y="1846064"/>
                    <a:pt x="342529" y="1836232"/>
                    <a:pt x="350520" y="1828800"/>
                  </a:cubicBezTo>
                  <a:cubicBezTo>
                    <a:pt x="368424" y="1817091"/>
                    <a:pt x="380960" y="1805888"/>
                    <a:pt x="396240" y="1790700"/>
                  </a:cubicBezTo>
                  <a:cubicBezTo>
                    <a:pt x="406528" y="1782848"/>
                    <a:pt x="414287" y="1769649"/>
                    <a:pt x="426720" y="1760220"/>
                  </a:cubicBezTo>
                  <a:cubicBezTo>
                    <a:pt x="436327" y="1751079"/>
                    <a:pt x="446540" y="1744967"/>
                    <a:pt x="457200" y="1737360"/>
                  </a:cubicBezTo>
                  <a:cubicBezTo>
                    <a:pt x="529263" y="1666428"/>
                    <a:pt x="438826" y="1734717"/>
                    <a:pt x="502920" y="1684020"/>
                  </a:cubicBezTo>
                  <a:cubicBezTo>
                    <a:pt x="513491" y="1676018"/>
                    <a:pt x="527308" y="1664812"/>
                    <a:pt x="541020" y="1653540"/>
                  </a:cubicBezTo>
                  <a:cubicBezTo>
                    <a:pt x="551668" y="1641836"/>
                    <a:pt x="557177" y="1619007"/>
                    <a:pt x="571500" y="1607820"/>
                  </a:cubicBezTo>
                  <a:cubicBezTo>
                    <a:pt x="583765" y="1596720"/>
                    <a:pt x="598877" y="1587878"/>
                    <a:pt x="609600" y="1577340"/>
                  </a:cubicBezTo>
                  <a:cubicBezTo>
                    <a:pt x="683782" y="1496820"/>
                    <a:pt x="584425" y="1565958"/>
                    <a:pt x="670560" y="1516380"/>
                  </a:cubicBezTo>
                  <a:cubicBezTo>
                    <a:pt x="698312" y="1436013"/>
                    <a:pt x="646667" y="1542917"/>
                    <a:pt x="693420" y="1470660"/>
                  </a:cubicBezTo>
                  <a:cubicBezTo>
                    <a:pt x="702999" y="1446682"/>
                    <a:pt x="711736" y="1420198"/>
                    <a:pt x="716280" y="1394460"/>
                  </a:cubicBezTo>
                  <a:cubicBezTo>
                    <a:pt x="707074" y="1370410"/>
                    <a:pt x="705116" y="1339058"/>
                    <a:pt x="701040" y="1310640"/>
                  </a:cubicBezTo>
                  <a:cubicBezTo>
                    <a:pt x="698664" y="1303475"/>
                    <a:pt x="693767" y="1295688"/>
                    <a:pt x="693420" y="1287780"/>
                  </a:cubicBezTo>
                  <a:cubicBezTo>
                    <a:pt x="682795" y="1190799"/>
                    <a:pt x="712500" y="1192961"/>
                    <a:pt x="662940" y="1150620"/>
                  </a:cubicBezTo>
                  <a:cubicBezTo>
                    <a:pt x="655533" y="1144398"/>
                    <a:pt x="648857" y="1139965"/>
                    <a:pt x="640080" y="1135380"/>
                  </a:cubicBezTo>
                  <a:cubicBezTo>
                    <a:pt x="601402" y="1091692"/>
                    <a:pt x="650615" y="1141006"/>
                    <a:pt x="541020" y="1059180"/>
                  </a:cubicBezTo>
                  <a:cubicBezTo>
                    <a:pt x="521961" y="1043531"/>
                    <a:pt x="494179" y="1021304"/>
                    <a:pt x="472440" y="1005840"/>
                  </a:cubicBezTo>
                  <a:cubicBezTo>
                    <a:pt x="464491" y="1001650"/>
                    <a:pt x="456403" y="996905"/>
                    <a:pt x="449580" y="990600"/>
                  </a:cubicBezTo>
                  <a:cubicBezTo>
                    <a:pt x="414460" y="954346"/>
                    <a:pt x="439598" y="979285"/>
                    <a:pt x="411480" y="937260"/>
                  </a:cubicBezTo>
                  <a:cubicBezTo>
                    <a:pt x="405045" y="925503"/>
                    <a:pt x="391133" y="913696"/>
                    <a:pt x="381000" y="899160"/>
                  </a:cubicBezTo>
                  <a:cubicBezTo>
                    <a:pt x="362379" y="871534"/>
                    <a:pt x="369344" y="876832"/>
                    <a:pt x="350520" y="845820"/>
                  </a:cubicBezTo>
                  <a:cubicBezTo>
                    <a:pt x="343122" y="832799"/>
                    <a:pt x="339306" y="818271"/>
                    <a:pt x="327660" y="807720"/>
                  </a:cubicBezTo>
                  <a:cubicBezTo>
                    <a:pt x="322363" y="802677"/>
                    <a:pt x="312604" y="802409"/>
                    <a:pt x="304800" y="800100"/>
                  </a:cubicBezTo>
                  <a:cubicBezTo>
                    <a:pt x="301478" y="790226"/>
                    <a:pt x="303565" y="779699"/>
                    <a:pt x="297180" y="769620"/>
                  </a:cubicBezTo>
                  <a:cubicBezTo>
                    <a:pt x="286806" y="747606"/>
                    <a:pt x="265798" y="723302"/>
                    <a:pt x="251460" y="701040"/>
                  </a:cubicBezTo>
                  <a:cubicBezTo>
                    <a:pt x="247072" y="698011"/>
                    <a:pt x="237837" y="680009"/>
                    <a:pt x="228600" y="662940"/>
                  </a:cubicBezTo>
                  <a:cubicBezTo>
                    <a:pt x="225973" y="592257"/>
                    <a:pt x="224598" y="676317"/>
                    <a:pt x="213360" y="548640"/>
                  </a:cubicBezTo>
                  <a:cubicBezTo>
                    <a:pt x="210114" y="536478"/>
                    <a:pt x="209777" y="523059"/>
                    <a:pt x="205740" y="510540"/>
                  </a:cubicBezTo>
                  <a:cubicBezTo>
                    <a:pt x="209808" y="464916"/>
                    <a:pt x="205801" y="430546"/>
                    <a:pt x="220980" y="396240"/>
                  </a:cubicBezTo>
                  <a:cubicBezTo>
                    <a:pt x="244633" y="332574"/>
                    <a:pt x="269847" y="337861"/>
                    <a:pt x="304800" y="297180"/>
                  </a:cubicBezTo>
                  <a:cubicBezTo>
                    <a:pt x="310881" y="288666"/>
                    <a:pt x="314395" y="281393"/>
                    <a:pt x="320040" y="274320"/>
                  </a:cubicBezTo>
                  <a:cubicBezTo>
                    <a:pt x="329620" y="261031"/>
                    <a:pt x="341874" y="251111"/>
                    <a:pt x="350520" y="236220"/>
                  </a:cubicBezTo>
                  <a:cubicBezTo>
                    <a:pt x="367120" y="210475"/>
                    <a:pt x="382488" y="161651"/>
                    <a:pt x="411480" y="144780"/>
                  </a:cubicBezTo>
                  <a:cubicBezTo>
                    <a:pt x="428992" y="134642"/>
                    <a:pt x="451311" y="123416"/>
                    <a:pt x="472440" y="106680"/>
                  </a:cubicBezTo>
                  <a:cubicBezTo>
                    <a:pt x="523860" y="66482"/>
                    <a:pt x="511248" y="59311"/>
                    <a:pt x="579120" y="38100"/>
                  </a:cubicBezTo>
                  <a:cubicBezTo>
                    <a:pt x="647847" y="15525"/>
                    <a:pt x="634483" y="40701"/>
                    <a:pt x="655320" y="0"/>
                  </a:cubicBezTo>
                </a:path>
              </a:pathLst>
            </a:custGeom>
            <a:noFill/>
            <a:ln>
              <a:solidFill>
                <a:schemeClr val="tx1"/>
              </a:solidFill>
              <a:extLst>
                <a:ext uri="{C807C97D-BFC1-408E-A445-0C87EB9F89A2}">
                  <ask:lineSketchStyleProps xmlns:ask="http://schemas.microsoft.com/office/drawing/2018/sketchyshapes" sd="2650216993">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a:moveTo>
                            <a:pt x="617220" y="3550920"/>
                          </a:moveTo>
                          <a:cubicBezTo>
                            <a:pt x="607060" y="3538220"/>
                            <a:pt x="598240" y="3524320"/>
                            <a:pt x="586740" y="3512820"/>
                          </a:cubicBezTo>
                          <a:cubicBezTo>
                            <a:pt x="580264" y="3506344"/>
                            <a:pt x="570833" y="3503540"/>
                            <a:pt x="563880" y="3497580"/>
                          </a:cubicBezTo>
                          <a:cubicBezTo>
                            <a:pt x="552971" y="3488229"/>
                            <a:pt x="542751" y="3478009"/>
                            <a:pt x="533400" y="3467100"/>
                          </a:cubicBezTo>
                          <a:cubicBezTo>
                            <a:pt x="500839" y="3429112"/>
                            <a:pt x="537983" y="3457966"/>
                            <a:pt x="495300" y="3421380"/>
                          </a:cubicBezTo>
                          <a:cubicBezTo>
                            <a:pt x="485657" y="3413115"/>
                            <a:pt x="473800" y="3407500"/>
                            <a:pt x="464820" y="3398520"/>
                          </a:cubicBezTo>
                          <a:cubicBezTo>
                            <a:pt x="455840" y="3389540"/>
                            <a:pt x="450503" y="3377437"/>
                            <a:pt x="441960" y="3368040"/>
                          </a:cubicBezTo>
                          <a:cubicBezTo>
                            <a:pt x="425046" y="3349434"/>
                            <a:pt x="388620" y="3314700"/>
                            <a:pt x="388620" y="3314700"/>
                          </a:cubicBezTo>
                          <a:cubicBezTo>
                            <a:pt x="374901" y="3273544"/>
                            <a:pt x="389461" y="3305864"/>
                            <a:pt x="350520" y="3261360"/>
                          </a:cubicBezTo>
                          <a:cubicBezTo>
                            <a:pt x="342157" y="3251802"/>
                            <a:pt x="336203" y="3240277"/>
                            <a:pt x="327660" y="3230880"/>
                          </a:cubicBezTo>
                          <a:cubicBezTo>
                            <a:pt x="310746" y="3212274"/>
                            <a:pt x="288268" y="3198462"/>
                            <a:pt x="274320" y="3177540"/>
                          </a:cubicBezTo>
                          <a:cubicBezTo>
                            <a:pt x="255653" y="3149539"/>
                            <a:pt x="256267" y="3153862"/>
                            <a:pt x="243840" y="3116580"/>
                          </a:cubicBezTo>
                          <a:cubicBezTo>
                            <a:pt x="240528" y="3106645"/>
                            <a:pt x="240345" y="3095726"/>
                            <a:pt x="236220" y="3086100"/>
                          </a:cubicBezTo>
                          <a:cubicBezTo>
                            <a:pt x="232612" y="3077682"/>
                            <a:pt x="225834" y="3071006"/>
                            <a:pt x="220980" y="3063240"/>
                          </a:cubicBezTo>
                          <a:cubicBezTo>
                            <a:pt x="213130" y="3050681"/>
                            <a:pt x="207759" y="3036385"/>
                            <a:pt x="198120" y="3025140"/>
                          </a:cubicBezTo>
                          <a:cubicBezTo>
                            <a:pt x="192160" y="3018187"/>
                            <a:pt x="182213" y="3015860"/>
                            <a:pt x="175260" y="3009900"/>
                          </a:cubicBezTo>
                          <a:cubicBezTo>
                            <a:pt x="146517" y="2985263"/>
                            <a:pt x="147516" y="2983524"/>
                            <a:pt x="129540" y="2956560"/>
                          </a:cubicBezTo>
                          <a:cubicBezTo>
                            <a:pt x="127000" y="2946400"/>
                            <a:pt x="124797" y="2936150"/>
                            <a:pt x="121920" y="2926080"/>
                          </a:cubicBezTo>
                          <a:cubicBezTo>
                            <a:pt x="113828" y="2897759"/>
                            <a:pt x="98906" y="2864889"/>
                            <a:pt x="83820" y="2842260"/>
                          </a:cubicBezTo>
                          <a:cubicBezTo>
                            <a:pt x="78740" y="2834640"/>
                            <a:pt x="72299" y="2827769"/>
                            <a:pt x="68580" y="2819400"/>
                          </a:cubicBezTo>
                          <a:cubicBezTo>
                            <a:pt x="62056" y="2804720"/>
                            <a:pt x="53340" y="2773680"/>
                            <a:pt x="53340" y="2773680"/>
                          </a:cubicBezTo>
                          <a:cubicBezTo>
                            <a:pt x="33970" y="2638087"/>
                            <a:pt x="56064" y="2779680"/>
                            <a:pt x="38100" y="2689860"/>
                          </a:cubicBezTo>
                          <a:cubicBezTo>
                            <a:pt x="35070" y="2674710"/>
                            <a:pt x="34227" y="2659129"/>
                            <a:pt x="30480" y="2644140"/>
                          </a:cubicBezTo>
                          <a:cubicBezTo>
                            <a:pt x="26584" y="2628555"/>
                            <a:pt x="17881" y="2614266"/>
                            <a:pt x="15240" y="2598420"/>
                          </a:cubicBezTo>
                          <a:lnTo>
                            <a:pt x="0" y="2506980"/>
                          </a:lnTo>
                          <a:cubicBezTo>
                            <a:pt x="2540" y="2446020"/>
                            <a:pt x="3273" y="2384958"/>
                            <a:pt x="7620" y="2324100"/>
                          </a:cubicBezTo>
                          <a:cubicBezTo>
                            <a:pt x="8490" y="2311922"/>
                            <a:pt x="18600" y="2283541"/>
                            <a:pt x="22860" y="2270760"/>
                          </a:cubicBezTo>
                          <a:cubicBezTo>
                            <a:pt x="25400" y="2252980"/>
                            <a:pt x="25754" y="2234748"/>
                            <a:pt x="30480" y="2217420"/>
                          </a:cubicBezTo>
                          <a:cubicBezTo>
                            <a:pt x="33469" y="2206461"/>
                            <a:pt x="41245" y="2197381"/>
                            <a:pt x="45720" y="2186940"/>
                          </a:cubicBezTo>
                          <a:cubicBezTo>
                            <a:pt x="75658" y="2117086"/>
                            <a:pt x="26741" y="2214439"/>
                            <a:pt x="68580" y="2141220"/>
                          </a:cubicBezTo>
                          <a:cubicBezTo>
                            <a:pt x="74216" y="2131357"/>
                            <a:pt x="77004" y="2119827"/>
                            <a:pt x="83820" y="2110740"/>
                          </a:cubicBezTo>
                          <a:cubicBezTo>
                            <a:pt x="92441" y="2099245"/>
                            <a:pt x="105679" y="2091755"/>
                            <a:pt x="114300" y="2080260"/>
                          </a:cubicBezTo>
                          <a:cubicBezTo>
                            <a:pt x="121116" y="2071173"/>
                            <a:pt x="122724" y="2058867"/>
                            <a:pt x="129540" y="2049780"/>
                          </a:cubicBezTo>
                          <a:cubicBezTo>
                            <a:pt x="138161" y="2038285"/>
                            <a:pt x="150558" y="2030113"/>
                            <a:pt x="160020" y="2019300"/>
                          </a:cubicBezTo>
                          <a:cubicBezTo>
                            <a:pt x="168383" y="2009742"/>
                            <a:pt x="173900" y="1997800"/>
                            <a:pt x="182880" y="1988820"/>
                          </a:cubicBezTo>
                          <a:cubicBezTo>
                            <a:pt x="191860" y="1979840"/>
                            <a:pt x="204380" y="1974940"/>
                            <a:pt x="213360" y="1965960"/>
                          </a:cubicBezTo>
                          <a:cubicBezTo>
                            <a:pt x="222340" y="1956980"/>
                            <a:pt x="228838" y="1945814"/>
                            <a:pt x="236220" y="1935480"/>
                          </a:cubicBezTo>
                          <a:cubicBezTo>
                            <a:pt x="241543" y="1928028"/>
                            <a:pt x="244425" y="1918483"/>
                            <a:pt x="251460" y="1912620"/>
                          </a:cubicBezTo>
                          <a:cubicBezTo>
                            <a:pt x="260186" y="1905348"/>
                            <a:pt x="271780" y="1902460"/>
                            <a:pt x="281940" y="1897380"/>
                          </a:cubicBezTo>
                          <a:cubicBezTo>
                            <a:pt x="308768" y="1857137"/>
                            <a:pt x="283552" y="1889466"/>
                            <a:pt x="327660" y="1851660"/>
                          </a:cubicBezTo>
                          <a:cubicBezTo>
                            <a:pt x="335842" y="1844647"/>
                            <a:pt x="342466" y="1835959"/>
                            <a:pt x="350520" y="1828800"/>
                          </a:cubicBezTo>
                          <a:cubicBezTo>
                            <a:pt x="365347" y="1815620"/>
                            <a:pt x="381495" y="1803971"/>
                            <a:pt x="396240" y="1790700"/>
                          </a:cubicBezTo>
                          <a:cubicBezTo>
                            <a:pt x="406920" y="1781088"/>
                            <a:pt x="415907" y="1769682"/>
                            <a:pt x="426720" y="1760220"/>
                          </a:cubicBezTo>
                          <a:cubicBezTo>
                            <a:pt x="436278" y="1751857"/>
                            <a:pt x="448220" y="1746340"/>
                            <a:pt x="457200" y="1737360"/>
                          </a:cubicBezTo>
                          <a:cubicBezTo>
                            <a:pt x="527204" y="1667356"/>
                            <a:pt x="436563" y="1742082"/>
                            <a:pt x="502920" y="1684020"/>
                          </a:cubicBezTo>
                          <a:cubicBezTo>
                            <a:pt x="515160" y="1673310"/>
                            <a:pt x="530140" y="1665629"/>
                            <a:pt x="541020" y="1653540"/>
                          </a:cubicBezTo>
                          <a:cubicBezTo>
                            <a:pt x="553273" y="1639926"/>
                            <a:pt x="557197" y="1619262"/>
                            <a:pt x="571500" y="1607820"/>
                          </a:cubicBezTo>
                          <a:cubicBezTo>
                            <a:pt x="584200" y="1597660"/>
                            <a:pt x="598100" y="1588840"/>
                            <a:pt x="609600" y="1577340"/>
                          </a:cubicBezTo>
                          <a:cubicBezTo>
                            <a:pt x="686427" y="1500513"/>
                            <a:pt x="597073" y="1571495"/>
                            <a:pt x="670560" y="1516380"/>
                          </a:cubicBezTo>
                          <a:cubicBezTo>
                            <a:pt x="698350" y="1433010"/>
                            <a:pt x="654029" y="1559290"/>
                            <a:pt x="693420" y="1470660"/>
                          </a:cubicBezTo>
                          <a:cubicBezTo>
                            <a:pt x="704021" y="1446808"/>
                            <a:pt x="709947" y="1419792"/>
                            <a:pt x="716280" y="1394460"/>
                          </a:cubicBezTo>
                          <a:cubicBezTo>
                            <a:pt x="711200" y="1366520"/>
                            <a:pt x="706990" y="1338408"/>
                            <a:pt x="701040" y="1310640"/>
                          </a:cubicBezTo>
                          <a:cubicBezTo>
                            <a:pt x="699357" y="1302786"/>
                            <a:pt x="694307" y="1295763"/>
                            <a:pt x="693420" y="1287780"/>
                          </a:cubicBezTo>
                          <a:cubicBezTo>
                            <a:pt x="682564" y="1190074"/>
                            <a:pt x="713512" y="1192763"/>
                            <a:pt x="662940" y="1150620"/>
                          </a:cubicBezTo>
                          <a:cubicBezTo>
                            <a:pt x="655905" y="1144757"/>
                            <a:pt x="647700" y="1140460"/>
                            <a:pt x="640080" y="1135380"/>
                          </a:cubicBezTo>
                          <a:cubicBezTo>
                            <a:pt x="601513" y="1077529"/>
                            <a:pt x="650491" y="1144324"/>
                            <a:pt x="541020" y="1059180"/>
                          </a:cubicBezTo>
                          <a:cubicBezTo>
                            <a:pt x="518160" y="1041400"/>
                            <a:pt x="496537" y="1021904"/>
                            <a:pt x="472440" y="1005840"/>
                          </a:cubicBezTo>
                          <a:cubicBezTo>
                            <a:pt x="464820" y="1000760"/>
                            <a:pt x="456615" y="996463"/>
                            <a:pt x="449580" y="990600"/>
                          </a:cubicBezTo>
                          <a:cubicBezTo>
                            <a:pt x="412138" y="959399"/>
                            <a:pt x="438443" y="977704"/>
                            <a:pt x="411480" y="937260"/>
                          </a:cubicBezTo>
                          <a:cubicBezTo>
                            <a:pt x="402458" y="923728"/>
                            <a:pt x="390758" y="912171"/>
                            <a:pt x="381000" y="899160"/>
                          </a:cubicBezTo>
                          <a:cubicBezTo>
                            <a:pt x="360471" y="871788"/>
                            <a:pt x="368600" y="878364"/>
                            <a:pt x="350520" y="845820"/>
                          </a:cubicBezTo>
                          <a:cubicBezTo>
                            <a:pt x="343327" y="832873"/>
                            <a:pt x="338133" y="818193"/>
                            <a:pt x="327660" y="807720"/>
                          </a:cubicBezTo>
                          <a:cubicBezTo>
                            <a:pt x="321980" y="802040"/>
                            <a:pt x="312420" y="802640"/>
                            <a:pt x="304800" y="800100"/>
                          </a:cubicBezTo>
                          <a:cubicBezTo>
                            <a:pt x="302260" y="789940"/>
                            <a:pt x="302145" y="778841"/>
                            <a:pt x="297180" y="769620"/>
                          </a:cubicBezTo>
                          <a:cubicBezTo>
                            <a:pt x="284154" y="745430"/>
                            <a:pt x="265595" y="724599"/>
                            <a:pt x="251460" y="701040"/>
                          </a:cubicBezTo>
                          <a:lnTo>
                            <a:pt x="228600" y="662940"/>
                          </a:lnTo>
                          <a:cubicBezTo>
                            <a:pt x="211454" y="577209"/>
                            <a:pt x="231177" y="682271"/>
                            <a:pt x="213360" y="548640"/>
                          </a:cubicBezTo>
                          <a:cubicBezTo>
                            <a:pt x="211648" y="535802"/>
                            <a:pt x="208280" y="523240"/>
                            <a:pt x="205740" y="510540"/>
                          </a:cubicBezTo>
                          <a:cubicBezTo>
                            <a:pt x="210820" y="472440"/>
                            <a:pt x="206705" y="431928"/>
                            <a:pt x="220980" y="396240"/>
                          </a:cubicBezTo>
                          <a:cubicBezTo>
                            <a:pt x="244880" y="336489"/>
                            <a:pt x="273447" y="334803"/>
                            <a:pt x="304800" y="297180"/>
                          </a:cubicBezTo>
                          <a:cubicBezTo>
                            <a:pt x="310663" y="290145"/>
                            <a:pt x="314545" y="281646"/>
                            <a:pt x="320040" y="274320"/>
                          </a:cubicBezTo>
                          <a:cubicBezTo>
                            <a:pt x="329798" y="261309"/>
                            <a:pt x="341141" y="249507"/>
                            <a:pt x="350520" y="236220"/>
                          </a:cubicBezTo>
                          <a:cubicBezTo>
                            <a:pt x="371645" y="206293"/>
                            <a:pt x="380416" y="164195"/>
                            <a:pt x="411480" y="144780"/>
                          </a:cubicBezTo>
                          <a:cubicBezTo>
                            <a:pt x="431800" y="132080"/>
                            <a:pt x="452941" y="120608"/>
                            <a:pt x="472440" y="106680"/>
                          </a:cubicBezTo>
                          <a:cubicBezTo>
                            <a:pt x="525287" y="68932"/>
                            <a:pt x="512241" y="60393"/>
                            <a:pt x="579120" y="38100"/>
                          </a:cubicBezTo>
                          <a:cubicBezTo>
                            <a:pt x="653088" y="13444"/>
                            <a:pt x="636924" y="36793"/>
                            <a:pt x="655320" y="0"/>
                          </a:cubicBez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Shape 8">
              <a:extLst>
                <a:ext uri="{FF2B5EF4-FFF2-40B4-BE49-F238E27FC236}">
                  <a16:creationId xmlns:a16="http://schemas.microsoft.com/office/drawing/2014/main" id="{24E3C78D-3CED-19C0-46D4-C05EDE12B4FD}"/>
                </a:ext>
              </a:extLst>
            </p:cNvPr>
            <p:cNvSpPr/>
            <p:nvPr/>
          </p:nvSpPr>
          <p:spPr>
            <a:xfrm>
              <a:off x="5928360" y="2407920"/>
              <a:ext cx="1005840" cy="2750820"/>
            </a:xfrm>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extrusionOk="0">
                  <a:moveTo>
                    <a:pt x="1005840" y="2750820"/>
                  </a:moveTo>
                  <a:cubicBezTo>
                    <a:pt x="985596" y="2749735"/>
                    <a:pt x="966898" y="2746767"/>
                    <a:pt x="944880" y="2743200"/>
                  </a:cubicBezTo>
                  <a:cubicBezTo>
                    <a:pt x="937611" y="2741266"/>
                    <a:pt x="931096" y="2738337"/>
                    <a:pt x="922020" y="2735580"/>
                  </a:cubicBezTo>
                  <a:cubicBezTo>
                    <a:pt x="887612" y="2725748"/>
                    <a:pt x="888641" y="2730033"/>
                    <a:pt x="853440" y="2712720"/>
                  </a:cubicBezTo>
                  <a:cubicBezTo>
                    <a:pt x="839663" y="2705969"/>
                    <a:pt x="828215" y="2694539"/>
                    <a:pt x="815340" y="2689860"/>
                  </a:cubicBezTo>
                  <a:cubicBezTo>
                    <a:pt x="770230" y="2669117"/>
                    <a:pt x="804219" y="2697447"/>
                    <a:pt x="762000" y="2674620"/>
                  </a:cubicBezTo>
                  <a:cubicBezTo>
                    <a:pt x="754203" y="2671332"/>
                    <a:pt x="746824" y="2663032"/>
                    <a:pt x="739140" y="2659380"/>
                  </a:cubicBezTo>
                  <a:cubicBezTo>
                    <a:pt x="729220" y="2656208"/>
                    <a:pt x="717788" y="2653185"/>
                    <a:pt x="708660" y="2651760"/>
                  </a:cubicBezTo>
                  <a:cubicBezTo>
                    <a:pt x="618758" y="2629959"/>
                    <a:pt x="705981" y="2649691"/>
                    <a:pt x="632460" y="2628900"/>
                  </a:cubicBezTo>
                  <a:cubicBezTo>
                    <a:pt x="565908" y="2601306"/>
                    <a:pt x="647548" y="2633176"/>
                    <a:pt x="579120" y="2598420"/>
                  </a:cubicBezTo>
                  <a:cubicBezTo>
                    <a:pt x="538336" y="2576062"/>
                    <a:pt x="573942" y="2581995"/>
                    <a:pt x="533400" y="2575560"/>
                  </a:cubicBezTo>
                  <a:cubicBezTo>
                    <a:pt x="436366" y="2505994"/>
                    <a:pt x="567903" y="2589445"/>
                    <a:pt x="480060" y="2537460"/>
                  </a:cubicBezTo>
                  <a:cubicBezTo>
                    <a:pt x="471141" y="2528539"/>
                    <a:pt x="459537" y="2523333"/>
                    <a:pt x="449580" y="2514600"/>
                  </a:cubicBezTo>
                  <a:cubicBezTo>
                    <a:pt x="438907" y="2510165"/>
                    <a:pt x="428583" y="2504534"/>
                    <a:pt x="419100" y="2499360"/>
                  </a:cubicBezTo>
                  <a:cubicBezTo>
                    <a:pt x="408126" y="2490771"/>
                    <a:pt x="395502" y="2485295"/>
                    <a:pt x="381000" y="2476500"/>
                  </a:cubicBezTo>
                  <a:cubicBezTo>
                    <a:pt x="372622" y="2473203"/>
                    <a:pt x="364500" y="2467197"/>
                    <a:pt x="358140" y="2461260"/>
                  </a:cubicBezTo>
                  <a:cubicBezTo>
                    <a:pt x="284987" y="2393147"/>
                    <a:pt x="331764" y="2417783"/>
                    <a:pt x="281940" y="2400300"/>
                  </a:cubicBezTo>
                  <a:cubicBezTo>
                    <a:pt x="262720" y="2349328"/>
                    <a:pt x="285003" y="2406424"/>
                    <a:pt x="243840" y="2346960"/>
                  </a:cubicBezTo>
                  <a:cubicBezTo>
                    <a:pt x="223371" y="2322088"/>
                    <a:pt x="219838" y="2306300"/>
                    <a:pt x="205740" y="2278380"/>
                  </a:cubicBezTo>
                  <a:cubicBezTo>
                    <a:pt x="202404" y="2270729"/>
                    <a:pt x="196196" y="2262000"/>
                    <a:pt x="190500" y="2255520"/>
                  </a:cubicBezTo>
                  <a:cubicBezTo>
                    <a:pt x="163069" y="2113805"/>
                    <a:pt x="186828" y="2288148"/>
                    <a:pt x="175260" y="2171700"/>
                  </a:cubicBezTo>
                  <a:cubicBezTo>
                    <a:pt x="172803" y="2157472"/>
                    <a:pt x="170938" y="2142001"/>
                    <a:pt x="167640" y="2125980"/>
                  </a:cubicBezTo>
                  <a:cubicBezTo>
                    <a:pt x="177252" y="2010952"/>
                    <a:pt x="170046" y="2068468"/>
                    <a:pt x="198120" y="1981200"/>
                  </a:cubicBezTo>
                  <a:cubicBezTo>
                    <a:pt x="202046" y="1972839"/>
                    <a:pt x="201455" y="1964670"/>
                    <a:pt x="205740" y="1958340"/>
                  </a:cubicBezTo>
                  <a:cubicBezTo>
                    <a:pt x="217332" y="1943453"/>
                    <a:pt x="231120" y="1929848"/>
                    <a:pt x="243840" y="1912620"/>
                  </a:cubicBezTo>
                  <a:cubicBezTo>
                    <a:pt x="266184" y="1882301"/>
                    <a:pt x="251361" y="1891867"/>
                    <a:pt x="281940" y="1866900"/>
                  </a:cubicBezTo>
                  <a:cubicBezTo>
                    <a:pt x="288971" y="1859995"/>
                    <a:pt x="298543" y="1857468"/>
                    <a:pt x="304800" y="1851660"/>
                  </a:cubicBezTo>
                  <a:cubicBezTo>
                    <a:pt x="313674" y="1842863"/>
                    <a:pt x="317369" y="1831068"/>
                    <a:pt x="327660" y="1821180"/>
                  </a:cubicBezTo>
                  <a:cubicBezTo>
                    <a:pt x="368320" y="1783138"/>
                    <a:pt x="382362" y="1790357"/>
                    <a:pt x="419100" y="1737360"/>
                  </a:cubicBezTo>
                  <a:cubicBezTo>
                    <a:pt x="423263" y="1728294"/>
                    <a:pt x="440157" y="1699570"/>
                    <a:pt x="449580" y="1691640"/>
                  </a:cubicBezTo>
                  <a:cubicBezTo>
                    <a:pt x="453096" y="1684231"/>
                    <a:pt x="457887" y="1676324"/>
                    <a:pt x="464820" y="1668780"/>
                  </a:cubicBezTo>
                  <a:cubicBezTo>
                    <a:pt x="470714" y="1662180"/>
                    <a:pt x="481178" y="1655096"/>
                    <a:pt x="487680" y="1645920"/>
                  </a:cubicBezTo>
                  <a:cubicBezTo>
                    <a:pt x="497558" y="1630400"/>
                    <a:pt x="505440" y="1610892"/>
                    <a:pt x="518160" y="1592580"/>
                  </a:cubicBezTo>
                  <a:cubicBezTo>
                    <a:pt x="521617" y="1585307"/>
                    <a:pt x="527890" y="1579132"/>
                    <a:pt x="533400" y="1569720"/>
                  </a:cubicBezTo>
                  <a:cubicBezTo>
                    <a:pt x="550665" y="1535525"/>
                    <a:pt x="543812" y="1547724"/>
                    <a:pt x="556260" y="1516380"/>
                  </a:cubicBezTo>
                  <a:cubicBezTo>
                    <a:pt x="561529" y="1502328"/>
                    <a:pt x="567867" y="1491550"/>
                    <a:pt x="571500" y="1478280"/>
                  </a:cubicBezTo>
                  <a:cubicBezTo>
                    <a:pt x="579342" y="1455416"/>
                    <a:pt x="583192" y="1420862"/>
                    <a:pt x="586740" y="1402080"/>
                  </a:cubicBezTo>
                  <a:cubicBezTo>
                    <a:pt x="545409" y="1112094"/>
                    <a:pt x="586286" y="1262851"/>
                    <a:pt x="541020" y="1158240"/>
                  </a:cubicBezTo>
                  <a:cubicBezTo>
                    <a:pt x="531954" y="1145409"/>
                    <a:pt x="527354" y="1132178"/>
                    <a:pt x="518160" y="1120140"/>
                  </a:cubicBezTo>
                  <a:cubicBezTo>
                    <a:pt x="504679" y="1104068"/>
                    <a:pt x="487362" y="1090608"/>
                    <a:pt x="472440" y="1074420"/>
                  </a:cubicBezTo>
                  <a:cubicBezTo>
                    <a:pt x="428912" y="1036948"/>
                    <a:pt x="486199" y="1068437"/>
                    <a:pt x="434340" y="1036320"/>
                  </a:cubicBezTo>
                  <a:cubicBezTo>
                    <a:pt x="428248" y="1025549"/>
                    <a:pt x="417707" y="1010933"/>
                    <a:pt x="411480" y="998220"/>
                  </a:cubicBezTo>
                  <a:cubicBezTo>
                    <a:pt x="406953" y="989586"/>
                    <a:pt x="402370" y="980786"/>
                    <a:pt x="396240" y="975360"/>
                  </a:cubicBezTo>
                  <a:cubicBezTo>
                    <a:pt x="388807" y="968913"/>
                    <a:pt x="375371" y="965805"/>
                    <a:pt x="365760" y="960120"/>
                  </a:cubicBezTo>
                  <a:cubicBezTo>
                    <a:pt x="350462" y="949772"/>
                    <a:pt x="334878" y="937665"/>
                    <a:pt x="320040" y="929640"/>
                  </a:cubicBezTo>
                  <a:cubicBezTo>
                    <a:pt x="309788" y="921873"/>
                    <a:pt x="301559" y="915220"/>
                    <a:pt x="289560" y="906780"/>
                  </a:cubicBezTo>
                  <a:cubicBezTo>
                    <a:pt x="274554" y="896276"/>
                    <a:pt x="243839" y="876301"/>
                    <a:pt x="243840" y="876300"/>
                  </a:cubicBezTo>
                  <a:cubicBezTo>
                    <a:pt x="238343" y="868438"/>
                    <a:pt x="234827" y="859153"/>
                    <a:pt x="228600" y="853440"/>
                  </a:cubicBezTo>
                  <a:cubicBezTo>
                    <a:pt x="223435" y="849407"/>
                    <a:pt x="210750" y="851449"/>
                    <a:pt x="205740" y="845820"/>
                  </a:cubicBezTo>
                  <a:cubicBezTo>
                    <a:pt x="198060" y="837064"/>
                    <a:pt x="196739" y="824615"/>
                    <a:pt x="190500" y="815340"/>
                  </a:cubicBezTo>
                  <a:cubicBezTo>
                    <a:pt x="182604" y="800034"/>
                    <a:pt x="167488" y="777660"/>
                    <a:pt x="152400" y="769620"/>
                  </a:cubicBezTo>
                  <a:cubicBezTo>
                    <a:pt x="141019" y="761664"/>
                    <a:pt x="126326" y="758572"/>
                    <a:pt x="114300" y="754380"/>
                  </a:cubicBezTo>
                  <a:cubicBezTo>
                    <a:pt x="108283" y="744774"/>
                    <a:pt x="100910" y="732731"/>
                    <a:pt x="91440" y="723900"/>
                  </a:cubicBezTo>
                  <a:cubicBezTo>
                    <a:pt x="85624" y="714553"/>
                    <a:pt x="74217" y="710368"/>
                    <a:pt x="68580" y="701040"/>
                  </a:cubicBezTo>
                  <a:cubicBezTo>
                    <a:pt x="58508" y="686626"/>
                    <a:pt x="62631" y="668415"/>
                    <a:pt x="53340" y="655320"/>
                  </a:cubicBezTo>
                  <a:cubicBezTo>
                    <a:pt x="36616" y="629594"/>
                    <a:pt x="32875" y="628091"/>
                    <a:pt x="22860" y="594360"/>
                  </a:cubicBezTo>
                  <a:cubicBezTo>
                    <a:pt x="-8334" y="523724"/>
                    <a:pt x="26373" y="579407"/>
                    <a:pt x="0" y="525780"/>
                  </a:cubicBezTo>
                  <a:cubicBezTo>
                    <a:pt x="-1378" y="495782"/>
                    <a:pt x="3328" y="458311"/>
                    <a:pt x="7620" y="426720"/>
                  </a:cubicBezTo>
                  <a:cubicBezTo>
                    <a:pt x="8624" y="419406"/>
                    <a:pt x="10473" y="411077"/>
                    <a:pt x="15240" y="403860"/>
                  </a:cubicBezTo>
                  <a:cubicBezTo>
                    <a:pt x="55388" y="324339"/>
                    <a:pt x="35552" y="404404"/>
                    <a:pt x="83820" y="312420"/>
                  </a:cubicBezTo>
                  <a:cubicBezTo>
                    <a:pt x="88365" y="304512"/>
                    <a:pt x="86719" y="297171"/>
                    <a:pt x="91440" y="289560"/>
                  </a:cubicBezTo>
                  <a:cubicBezTo>
                    <a:pt x="100937" y="277578"/>
                    <a:pt x="113208" y="267438"/>
                    <a:pt x="121920" y="259080"/>
                  </a:cubicBezTo>
                  <a:cubicBezTo>
                    <a:pt x="149010" y="232361"/>
                    <a:pt x="130187" y="240531"/>
                    <a:pt x="160020" y="205740"/>
                  </a:cubicBezTo>
                  <a:cubicBezTo>
                    <a:pt x="212447" y="161042"/>
                    <a:pt x="183465" y="246332"/>
                    <a:pt x="236220" y="137160"/>
                  </a:cubicBezTo>
                  <a:cubicBezTo>
                    <a:pt x="244430" y="124183"/>
                    <a:pt x="251603" y="111087"/>
                    <a:pt x="259080" y="99060"/>
                  </a:cubicBezTo>
                  <a:cubicBezTo>
                    <a:pt x="275334" y="74338"/>
                    <a:pt x="280645" y="66077"/>
                    <a:pt x="304800" y="53340"/>
                  </a:cubicBezTo>
                  <a:cubicBezTo>
                    <a:pt x="320210" y="40896"/>
                    <a:pt x="372901" y="38455"/>
                    <a:pt x="373380" y="15240"/>
                  </a:cubicBezTo>
                  <a:cubicBezTo>
                    <a:pt x="372476" y="11290"/>
                    <a:pt x="374337" y="2429"/>
                    <a:pt x="373380" y="0"/>
                  </a:cubicBezTo>
                </a:path>
              </a:pathLst>
            </a:custGeom>
            <a:noFill/>
            <a:ln>
              <a:solidFill>
                <a:schemeClr val="tx1"/>
              </a:solidFill>
              <a:extLst>
                <a:ext uri="{C807C97D-BFC1-408E-A445-0C87EB9F89A2}">
                  <ask:lineSketchStyleProps xmlns:ask="http://schemas.microsoft.com/office/drawing/2018/sketchyshapes" sd="3192745466">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a:moveTo>
                            <a:pt x="1005840" y="2750820"/>
                          </a:moveTo>
                          <a:cubicBezTo>
                            <a:pt x="985520" y="2748280"/>
                            <a:pt x="965028" y="2746863"/>
                            <a:pt x="944880" y="2743200"/>
                          </a:cubicBezTo>
                          <a:cubicBezTo>
                            <a:pt x="936977" y="2741763"/>
                            <a:pt x="929743" y="2737787"/>
                            <a:pt x="922020" y="2735580"/>
                          </a:cubicBezTo>
                          <a:cubicBezTo>
                            <a:pt x="888066" y="2725879"/>
                            <a:pt x="888470" y="2730235"/>
                            <a:pt x="853440" y="2712720"/>
                          </a:cubicBezTo>
                          <a:cubicBezTo>
                            <a:pt x="840193" y="2706096"/>
                            <a:pt x="828874" y="2695875"/>
                            <a:pt x="815340" y="2689860"/>
                          </a:cubicBezTo>
                          <a:cubicBezTo>
                            <a:pt x="771394" y="2670328"/>
                            <a:pt x="799147" y="2693193"/>
                            <a:pt x="762000" y="2674620"/>
                          </a:cubicBezTo>
                          <a:cubicBezTo>
                            <a:pt x="753809" y="2670524"/>
                            <a:pt x="747558" y="2662988"/>
                            <a:pt x="739140" y="2659380"/>
                          </a:cubicBezTo>
                          <a:cubicBezTo>
                            <a:pt x="729514" y="2655255"/>
                            <a:pt x="718691" y="2654769"/>
                            <a:pt x="708660" y="2651760"/>
                          </a:cubicBezTo>
                          <a:cubicBezTo>
                            <a:pt x="615901" y="2623932"/>
                            <a:pt x="702713" y="2646463"/>
                            <a:pt x="632460" y="2628900"/>
                          </a:cubicBezTo>
                          <a:cubicBezTo>
                            <a:pt x="576765" y="2591770"/>
                            <a:pt x="646795" y="2637091"/>
                            <a:pt x="579120" y="2598420"/>
                          </a:cubicBezTo>
                          <a:cubicBezTo>
                            <a:pt x="537760" y="2574785"/>
                            <a:pt x="575313" y="2589531"/>
                            <a:pt x="533400" y="2575560"/>
                          </a:cubicBezTo>
                          <a:cubicBezTo>
                            <a:pt x="433787" y="2500850"/>
                            <a:pt x="558056" y="2593172"/>
                            <a:pt x="480060" y="2537460"/>
                          </a:cubicBezTo>
                          <a:cubicBezTo>
                            <a:pt x="469726" y="2530078"/>
                            <a:pt x="460350" y="2521331"/>
                            <a:pt x="449580" y="2514600"/>
                          </a:cubicBezTo>
                          <a:cubicBezTo>
                            <a:pt x="439947" y="2508580"/>
                            <a:pt x="429030" y="2504877"/>
                            <a:pt x="419100" y="2499360"/>
                          </a:cubicBezTo>
                          <a:cubicBezTo>
                            <a:pt x="406153" y="2492167"/>
                            <a:pt x="393559" y="2484350"/>
                            <a:pt x="381000" y="2476500"/>
                          </a:cubicBezTo>
                          <a:cubicBezTo>
                            <a:pt x="373234" y="2471646"/>
                            <a:pt x="364947" y="2467386"/>
                            <a:pt x="358140" y="2461260"/>
                          </a:cubicBezTo>
                          <a:cubicBezTo>
                            <a:pt x="288705" y="2398769"/>
                            <a:pt x="331981" y="2416980"/>
                            <a:pt x="281940" y="2400300"/>
                          </a:cubicBezTo>
                          <a:cubicBezTo>
                            <a:pt x="266407" y="2353702"/>
                            <a:pt x="286026" y="2401199"/>
                            <a:pt x="243840" y="2346960"/>
                          </a:cubicBezTo>
                          <a:cubicBezTo>
                            <a:pt x="223338" y="2320601"/>
                            <a:pt x="221312" y="2305632"/>
                            <a:pt x="205740" y="2278380"/>
                          </a:cubicBezTo>
                          <a:cubicBezTo>
                            <a:pt x="201196" y="2270429"/>
                            <a:pt x="195580" y="2263140"/>
                            <a:pt x="190500" y="2255520"/>
                          </a:cubicBezTo>
                          <a:cubicBezTo>
                            <a:pt x="168046" y="2120796"/>
                            <a:pt x="196560" y="2288850"/>
                            <a:pt x="175260" y="2171700"/>
                          </a:cubicBezTo>
                          <a:cubicBezTo>
                            <a:pt x="172496" y="2156499"/>
                            <a:pt x="170180" y="2141220"/>
                            <a:pt x="167640" y="2125980"/>
                          </a:cubicBezTo>
                          <a:cubicBezTo>
                            <a:pt x="177652" y="2015849"/>
                            <a:pt x="165079" y="2072063"/>
                            <a:pt x="198120" y="1981200"/>
                          </a:cubicBezTo>
                          <a:cubicBezTo>
                            <a:pt x="200865" y="1973651"/>
                            <a:pt x="201285" y="1965023"/>
                            <a:pt x="205740" y="1958340"/>
                          </a:cubicBezTo>
                          <a:cubicBezTo>
                            <a:pt x="216744" y="1941834"/>
                            <a:pt x="231661" y="1928279"/>
                            <a:pt x="243840" y="1912620"/>
                          </a:cubicBezTo>
                          <a:cubicBezTo>
                            <a:pt x="265923" y="1884227"/>
                            <a:pt x="251586" y="1892195"/>
                            <a:pt x="281940" y="1866900"/>
                          </a:cubicBezTo>
                          <a:cubicBezTo>
                            <a:pt x="288975" y="1861037"/>
                            <a:pt x="298324" y="1858136"/>
                            <a:pt x="304800" y="1851660"/>
                          </a:cubicBezTo>
                          <a:cubicBezTo>
                            <a:pt x="313780" y="1842680"/>
                            <a:pt x="318680" y="1830160"/>
                            <a:pt x="327660" y="1821180"/>
                          </a:cubicBezTo>
                          <a:cubicBezTo>
                            <a:pt x="366549" y="1782291"/>
                            <a:pt x="383396" y="1790916"/>
                            <a:pt x="419100" y="1737360"/>
                          </a:cubicBezTo>
                          <a:lnTo>
                            <a:pt x="449580" y="1691640"/>
                          </a:lnTo>
                          <a:cubicBezTo>
                            <a:pt x="454660" y="1684020"/>
                            <a:pt x="458344" y="1675256"/>
                            <a:pt x="464820" y="1668780"/>
                          </a:cubicBezTo>
                          <a:cubicBezTo>
                            <a:pt x="472440" y="1661160"/>
                            <a:pt x="481500" y="1654748"/>
                            <a:pt x="487680" y="1645920"/>
                          </a:cubicBezTo>
                          <a:cubicBezTo>
                            <a:pt x="499423" y="1629144"/>
                            <a:pt x="507624" y="1610140"/>
                            <a:pt x="518160" y="1592580"/>
                          </a:cubicBezTo>
                          <a:cubicBezTo>
                            <a:pt x="522872" y="1584727"/>
                            <a:pt x="528856" y="1577671"/>
                            <a:pt x="533400" y="1569720"/>
                          </a:cubicBezTo>
                          <a:cubicBezTo>
                            <a:pt x="552862" y="1535661"/>
                            <a:pt x="544602" y="1547467"/>
                            <a:pt x="556260" y="1516380"/>
                          </a:cubicBezTo>
                          <a:cubicBezTo>
                            <a:pt x="561063" y="1503573"/>
                            <a:pt x="567175" y="1491256"/>
                            <a:pt x="571500" y="1478280"/>
                          </a:cubicBezTo>
                          <a:cubicBezTo>
                            <a:pt x="579078" y="1455546"/>
                            <a:pt x="582988" y="1424590"/>
                            <a:pt x="586740" y="1402080"/>
                          </a:cubicBezTo>
                          <a:cubicBezTo>
                            <a:pt x="546891" y="1113177"/>
                            <a:pt x="598506" y="1250217"/>
                            <a:pt x="541020" y="1158240"/>
                          </a:cubicBezTo>
                          <a:cubicBezTo>
                            <a:pt x="533170" y="1145681"/>
                            <a:pt x="527539" y="1131603"/>
                            <a:pt x="518160" y="1120140"/>
                          </a:cubicBezTo>
                          <a:cubicBezTo>
                            <a:pt x="504512" y="1103459"/>
                            <a:pt x="486759" y="1090529"/>
                            <a:pt x="472440" y="1074420"/>
                          </a:cubicBezTo>
                          <a:cubicBezTo>
                            <a:pt x="435495" y="1032856"/>
                            <a:pt x="481445" y="1067724"/>
                            <a:pt x="434340" y="1036320"/>
                          </a:cubicBezTo>
                          <a:cubicBezTo>
                            <a:pt x="426720" y="1023620"/>
                            <a:pt x="419330" y="1010779"/>
                            <a:pt x="411480" y="998220"/>
                          </a:cubicBezTo>
                          <a:cubicBezTo>
                            <a:pt x="406626" y="990454"/>
                            <a:pt x="403275" y="981223"/>
                            <a:pt x="396240" y="975360"/>
                          </a:cubicBezTo>
                          <a:cubicBezTo>
                            <a:pt x="387514" y="968088"/>
                            <a:pt x="375500" y="965964"/>
                            <a:pt x="365760" y="960120"/>
                          </a:cubicBezTo>
                          <a:cubicBezTo>
                            <a:pt x="350054" y="950696"/>
                            <a:pt x="334693" y="940630"/>
                            <a:pt x="320040" y="929640"/>
                          </a:cubicBezTo>
                          <a:cubicBezTo>
                            <a:pt x="309880" y="922020"/>
                            <a:pt x="299964" y="914063"/>
                            <a:pt x="289560" y="906780"/>
                          </a:cubicBezTo>
                          <a:cubicBezTo>
                            <a:pt x="274555" y="896276"/>
                            <a:pt x="243840" y="876300"/>
                            <a:pt x="243840" y="876300"/>
                          </a:cubicBezTo>
                          <a:cubicBezTo>
                            <a:pt x="238760" y="868680"/>
                            <a:pt x="235751" y="859161"/>
                            <a:pt x="228600" y="853440"/>
                          </a:cubicBezTo>
                          <a:cubicBezTo>
                            <a:pt x="222328" y="848422"/>
                            <a:pt x="211420" y="851500"/>
                            <a:pt x="205740" y="845820"/>
                          </a:cubicBezTo>
                          <a:cubicBezTo>
                            <a:pt x="197708" y="837788"/>
                            <a:pt x="196136" y="825203"/>
                            <a:pt x="190500" y="815340"/>
                          </a:cubicBezTo>
                          <a:cubicBezTo>
                            <a:pt x="182308" y="801003"/>
                            <a:pt x="166409" y="778376"/>
                            <a:pt x="152400" y="769620"/>
                          </a:cubicBezTo>
                          <a:cubicBezTo>
                            <a:pt x="140801" y="762371"/>
                            <a:pt x="127000" y="759460"/>
                            <a:pt x="114300" y="754380"/>
                          </a:cubicBezTo>
                          <a:cubicBezTo>
                            <a:pt x="106680" y="744220"/>
                            <a:pt x="99705" y="733543"/>
                            <a:pt x="91440" y="723900"/>
                          </a:cubicBezTo>
                          <a:cubicBezTo>
                            <a:pt x="84427" y="715718"/>
                            <a:pt x="73813" y="710460"/>
                            <a:pt x="68580" y="701040"/>
                          </a:cubicBezTo>
                          <a:cubicBezTo>
                            <a:pt x="60778" y="686997"/>
                            <a:pt x="62251" y="668686"/>
                            <a:pt x="53340" y="655320"/>
                          </a:cubicBezTo>
                          <a:cubicBezTo>
                            <a:pt x="36186" y="629589"/>
                            <a:pt x="33028" y="628253"/>
                            <a:pt x="22860" y="594360"/>
                          </a:cubicBezTo>
                          <a:cubicBezTo>
                            <a:pt x="703" y="520502"/>
                            <a:pt x="31828" y="589437"/>
                            <a:pt x="0" y="525780"/>
                          </a:cubicBezTo>
                          <a:cubicBezTo>
                            <a:pt x="2540" y="492760"/>
                            <a:pt x="3512" y="459582"/>
                            <a:pt x="7620" y="426720"/>
                          </a:cubicBezTo>
                          <a:cubicBezTo>
                            <a:pt x="8616" y="418750"/>
                            <a:pt x="10785" y="410543"/>
                            <a:pt x="15240" y="403860"/>
                          </a:cubicBezTo>
                          <a:cubicBezTo>
                            <a:pt x="69961" y="321779"/>
                            <a:pt x="37817" y="395226"/>
                            <a:pt x="83820" y="312420"/>
                          </a:cubicBezTo>
                          <a:cubicBezTo>
                            <a:pt x="87721" y="305399"/>
                            <a:pt x="86771" y="296096"/>
                            <a:pt x="91440" y="289560"/>
                          </a:cubicBezTo>
                          <a:cubicBezTo>
                            <a:pt x="99791" y="277868"/>
                            <a:pt x="112569" y="269989"/>
                            <a:pt x="121920" y="259080"/>
                          </a:cubicBezTo>
                          <a:cubicBezTo>
                            <a:pt x="147880" y="228793"/>
                            <a:pt x="126568" y="239192"/>
                            <a:pt x="160020" y="205740"/>
                          </a:cubicBezTo>
                          <a:cubicBezTo>
                            <a:pt x="203907" y="161853"/>
                            <a:pt x="176116" y="237333"/>
                            <a:pt x="236220" y="137160"/>
                          </a:cubicBezTo>
                          <a:cubicBezTo>
                            <a:pt x="243840" y="124460"/>
                            <a:pt x="250865" y="111383"/>
                            <a:pt x="259080" y="99060"/>
                          </a:cubicBezTo>
                          <a:cubicBezTo>
                            <a:pt x="274983" y="75205"/>
                            <a:pt x="280352" y="65564"/>
                            <a:pt x="304800" y="53340"/>
                          </a:cubicBezTo>
                          <a:cubicBezTo>
                            <a:pt x="322056" y="44712"/>
                            <a:pt x="373380" y="39266"/>
                            <a:pt x="373380" y="15240"/>
                          </a:cubicBezTo>
                          <a:lnTo>
                            <a:pt x="373380" y="0"/>
                          </a:ln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5512594" y="5059680"/>
              <a:ext cx="292398" cy="53569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68B76D2E-784D-1ECA-FDBB-5B7106F9ADA5}"/>
                </a:ext>
              </a:extLst>
            </p:cNvPr>
            <p:cNvCxnSpPr>
              <a:cxnSpLocks/>
              <a:stCxn id="16" idx="0"/>
            </p:cNvCxnSpPr>
            <p:nvPr/>
          </p:nvCxnSpPr>
          <p:spPr>
            <a:xfrm flipV="1">
              <a:off x="5658793" y="2414588"/>
              <a:ext cx="122882" cy="2645092"/>
            </a:xfrm>
            <a:prstGeom prst="straightConnector1">
              <a:avLst/>
            </a:prstGeom>
            <a:ln w="22225">
              <a:solidFill>
                <a:srgbClr val="FEFFB3"/>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44087539"/>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EB72470-1A7A-963E-80FC-4024C0C89D90}"/>
              </a:ext>
            </a:extLst>
          </p:cNvPr>
          <p:cNvSpPr>
            <a:spLocks noGrp="1"/>
          </p:cNvSpPr>
          <p:nvPr>
            <p:ph type="title"/>
          </p:nvPr>
        </p:nvSpPr>
        <p:spPr>
          <a:xfrm>
            <a:off x="1143000" y="872935"/>
            <a:ext cx="9905999" cy="1360898"/>
          </a:xfrm>
        </p:spPr>
        <p:txBody>
          <a:bodyPr/>
          <a:lstStyle/>
          <a:p>
            <a:r>
              <a:rPr lang="en-US" dirty="0"/>
              <a:t>Longest Safely Traversable Distance</a:t>
            </a:r>
          </a:p>
        </p:txBody>
      </p:sp>
      <p:sp>
        <p:nvSpPr>
          <p:cNvPr id="5" name="Content Placeholder 2">
            <a:extLst>
              <a:ext uri="{FF2B5EF4-FFF2-40B4-BE49-F238E27FC236}">
                <a16:creationId xmlns:a16="http://schemas.microsoft.com/office/drawing/2014/main" id="{E6E111C7-A4DE-ABB0-668E-F0925C428E91}"/>
              </a:ext>
            </a:extLst>
          </p:cNvPr>
          <p:cNvSpPr>
            <a:spLocks noGrp="1"/>
          </p:cNvSpPr>
          <p:nvPr>
            <p:ph idx="1"/>
          </p:nvPr>
        </p:nvSpPr>
        <p:spPr>
          <a:xfrm>
            <a:off x="1143000" y="3429000"/>
            <a:ext cx="9905999" cy="652474"/>
          </a:xfrm>
        </p:spPr>
        <p:txBody>
          <a:bodyPr>
            <a:normAutofit/>
          </a:bodyPr>
          <a:lstStyle/>
          <a:p>
            <a:pPr marL="0" indent="0" algn="ctr">
              <a:buNone/>
            </a:pPr>
            <a:r>
              <a:rPr lang="en-US" sz="2800" dirty="0"/>
              <a:t>Get the LiDAR scans from the sensors</a:t>
            </a:r>
          </a:p>
        </p:txBody>
      </p:sp>
    </p:spTree>
    <p:extLst>
      <p:ext uri="{BB962C8B-B14F-4D97-AF65-F5344CB8AC3E}">
        <p14:creationId xmlns:p14="http://schemas.microsoft.com/office/powerpoint/2010/main" val="13705210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676530" y="468824"/>
            <a:ext cx="3848873" cy="652474"/>
          </a:xfrm>
        </p:spPr>
        <p:txBody>
          <a:bodyPr anchor="ctr" anchorCtr="0">
            <a:noAutofit/>
          </a:bodyPr>
          <a:lstStyle/>
          <a:p>
            <a:pPr marL="0" indent="0" algn="ctr">
              <a:buNone/>
            </a:pPr>
            <a:r>
              <a:rPr lang="en-US" sz="2800" dirty="0"/>
              <a:t>Now what?</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70" name="Group 69">
            <a:extLst>
              <a:ext uri="{FF2B5EF4-FFF2-40B4-BE49-F238E27FC236}">
                <a16:creationId xmlns:a16="http://schemas.microsoft.com/office/drawing/2014/main" id="{379E43FD-8FAA-BE26-FF36-D6BFDF61857D}"/>
              </a:ext>
            </a:extLst>
          </p:cNvPr>
          <p:cNvGrpSpPr>
            <a:grpSpLocks noChangeAspect="1"/>
          </p:cNvGrpSpPr>
          <p:nvPr/>
        </p:nvGrpSpPr>
        <p:grpSpPr>
          <a:xfrm>
            <a:off x="5862832" y="1837716"/>
            <a:ext cx="1163610" cy="4137988"/>
            <a:chOff x="5512594" y="4575309"/>
            <a:chExt cx="292398" cy="1020070"/>
          </a:xfrm>
        </p:grpSpPr>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rot="21197095">
              <a:off x="5512594" y="5059680"/>
              <a:ext cx="292398" cy="53569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68B76D2E-784D-1ECA-FDBB-5B7106F9ADA5}"/>
                </a:ext>
              </a:extLst>
            </p:cNvPr>
            <p:cNvCxnSpPr>
              <a:cxnSpLocks/>
              <a:stCxn id="16" idx="0"/>
            </p:cNvCxnSpPr>
            <p:nvPr/>
          </p:nvCxnSpPr>
          <p:spPr>
            <a:xfrm flipV="1">
              <a:off x="5626866" y="4575309"/>
              <a:ext cx="28675" cy="486209"/>
            </a:xfrm>
            <a:prstGeom prst="straightConnector1">
              <a:avLst/>
            </a:prstGeom>
            <a:ln w="34925">
              <a:solidFill>
                <a:srgbClr val="FEFFB3"/>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4" name="Straight Connector 13">
            <a:extLst>
              <a:ext uri="{FF2B5EF4-FFF2-40B4-BE49-F238E27FC236}">
                <a16:creationId xmlns:a16="http://schemas.microsoft.com/office/drawing/2014/main" id="{4CB4BE78-E422-E798-D657-4DD859FF5D96}"/>
              </a:ext>
            </a:extLst>
          </p:cNvPr>
          <p:cNvCxnSpPr>
            <a:cxnSpLocks/>
          </p:cNvCxnSpPr>
          <p:nvPr/>
        </p:nvCxnSpPr>
        <p:spPr>
          <a:xfrm flipH="1" flipV="1">
            <a:off x="6137365" y="2291080"/>
            <a:ext cx="180217" cy="151897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8" name="Arc 17">
            <a:extLst>
              <a:ext uri="{FF2B5EF4-FFF2-40B4-BE49-F238E27FC236}">
                <a16:creationId xmlns:a16="http://schemas.microsoft.com/office/drawing/2014/main" id="{80EF891B-1073-9FC5-5AA5-669CF539BC59}"/>
              </a:ext>
            </a:extLst>
          </p:cNvPr>
          <p:cNvSpPr/>
          <p:nvPr/>
        </p:nvSpPr>
        <p:spPr>
          <a:xfrm>
            <a:off x="5828510" y="2559352"/>
            <a:ext cx="914400" cy="914400"/>
          </a:xfrm>
          <a:custGeom>
            <a:avLst/>
            <a:gdLst>
              <a:gd name="connsiteX0" fmla="*/ 353165 w 914400"/>
              <a:gd name="connsiteY0" fmla="*/ 11994 h 914400"/>
              <a:gd name="connsiteX1" fmla="*/ 545950 w 914400"/>
              <a:gd name="connsiteY1" fmla="*/ 8697 h 914400"/>
              <a:gd name="connsiteX2" fmla="*/ 457200 w 914400"/>
              <a:gd name="connsiteY2" fmla="*/ 457200 h 914400"/>
              <a:gd name="connsiteX3" fmla="*/ 353165 w 914400"/>
              <a:gd name="connsiteY3" fmla="*/ 11994 h 914400"/>
              <a:gd name="connsiteX0" fmla="*/ 353165 w 914400"/>
              <a:gd name="connsiteY0" fmla="*/ 11994 h 914400"/>
              <a:gd name="connsiteX1" fmla="*/ 545950 w 914400"/>
              <a:gd name="connsiteY1" fmla="*/ 8697 h 914400"/>
            </a:gdLst>
            <a:ahLst/>
            <a:cxnLst>
              <a:cxn ang="0">
                <a:pos x="connsiteX0" y="connsiteY0"/>
              </a:cxn>
              <a:cxn ang="0">
                <a:pos x="connsiteX1" y="connsiteY1"/>
              </a:cxn>
            </a:cxnLst>
            <a:rect l="l" t="t" r="r" b="b"/>
            <a:pathLst>
              <a:path w="914400" h="914400" stroke="0" extrusionOk="0">
                <a:moveTo>
                  <a:pt x="353165" y="11994"/>
                </a:moveTo>
                <a:cubicBezTo>
                  <a:pt x="410429" y="-6517"/>
                  <a:pt x="475176" y="-1291"/>
                  <a:pt x="545950" y="8697"/>
                </a:cubicBezTo>
                <a:cubicBezTo>
                  <a:pt x="494912" y="152150"/>
                  <a:pt x="495411" y="316193"/>
                  <a:pt x="457200" y="457200"/>
                </a:cubicBezTo>
                <a:cubicBezTo>
                  <a:pt x="382351" y="271820"/>
                  <a:pt x="409941" y="87814"/>
                  <a:pt x="353165" y="11994"/>
                </a:cubicBezTo>
                <a:close/>
              </a:path>
              <a:path w="914400" h="914400" fill="none" extrusionOk="0">
                <a:moveTo>
                  <a:pt x="353165" y="11994"/>
                </a:moveTo>
                <a:cubicBezTo>
                  <a:pt x="424033" y="-1899"/>
                  <a:pt x="483519" y="-6668"/>
                  <a:pt x="545950" y="8697"/>
                </a:cubicBezTo>
              </a:path>
              <a:path w="914400" h="914400" fill="none" stroke="0" extrusionOk="0">
                <a:moveTo>
                  <a:pt x="353165" y="11994"/>
                </a:moveTo>
                <a:cubicBezTo>
                  <a:pt x="406179" y="-8422"/>
                  <a:pt x="486196" y="-2004"/>
                  <a:pt x="545950" y="8697"/>
                </a:cubicBezTo>
              </a:path>
            </a:pathLst>
          </a:custGeom>
          <a:ln w="15875">
            <a:prstDash val="dash"/>
            <a:extLst>
              <a:ext uri="{C807C97D-BFC1-408E-A445-0C87EB9F89A2}">
                <ask:lineSketchStyleProps xmlns:ask="http://schemas.microsoft.com/office/drawing/2018/sketchyshapes" sd="1219033472">
                  <a:prstGeom prst="arc">
                    <a:avLst>
                      <a:gd name="adj1" fmla="val 15410832"/>
                      <a:gd name="adj2" fmla="val 16871581"/>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Content Placeholder 2">
            <a:extLst>
              <a:ext uri="{FF2B5EF4-FFF2-40B4-BE49-F238E27FC236}">
                <a16:creationId xmlns:a16="http://schemas.microsoft.com/office/drawing/2014/main" id="{51F4C0FF-0220-1EF8-4B06-DBA85C17854B}"/>
              </a:ext>
            </a:extLst>
          </p:cNvPr>
          <p:cNvSpPr txBox="1">
            <a:spLocks/>
          </p:cNvSpPr>
          <p:nvPr/>
        </p:nvSpPr>
        <p:spPr>
          <a:xfrm>
            <a:off x="6122465" y="2556704"/>
            <a:ext cx="326489" cy="459848"/>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l-GR" sz="1400" dirty="0">
                <a:latin typeface="Times New Roman" panose="02020603050405020304" pitchFamily="18" charset="0"/>
                <a:cs typeface="Times New Roman" panose="02020603050405020304" pitchFamily="18" charset="0"/>
              </a:rPr>
              <a:t>β</a:t>
            </a:r>
            <a:endParaRPr lang="en-US" sz="1400" dirty="0"/>
          </a:p>
        </p:txBody>
      </p:sp>
    </p:spTree>
    <p:extLst>
      <p:ext uri="{BB962C8B-B14F-4D97-AF65-F5344CB8AC3E}">
        <p14:creationId xmlns:p14="http://schemas.microsoft.com/office/powerpoint/2010/main" val="83754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676530" y="468824"/>
            <a:ext cx="3848873" cy="652474"/>
          </a:xfrm>
        </p:spPr>
        <p:txBody>
          <a:bodyPr anchor="ctr" anchorCtr="0">
            <a:noAutofit/>
          </a:bodyPr>
          <a:lstStyle/>
          <a:p>
            <a:pPr marL="0" indent="0" algn="ctr">
              <a:buNone/>
            </a:pPr>
            <a:r>
              <a:rPr lang="en-US" sz="2800" dirty="0"/>
              <a:t>Then drive!!</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rot="21197095">
            <a:off x="5862832" y="3802602"/>
            <a:ext cx="1163610" cy="2173102"/>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68B76D2E-784D-1ECA-FDBB-5B7106F9ADA5}"/>
              </a:ext>
            </a:extLst>
          </p:cNvPr>
          <p:cNvCxnSpPr>
            <a:cxnSpLocks/>
            <a:stCxn id="16" idx="0"/>
          </p:cNvCxnSpPr>
          <p:nvPr/>
        </p:nvCxnSpPr>
        <p:spPr>
          <a:xfrm flipV="1">
            <a:off x="6317584" y="1837716"/>
            <a:ext cx="114111" cy="1972340"/>
          </a:xfrm>
          <a:prstGeom prst="straightConnector1">
            <a:avLst/>
          </a:prstGeom>
          <a:ln w="34925">
            <a:solidFill>
              <a:srgbClr val="FEFFB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85124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600000">
                                      <p:cBhvr>
                                        <p:cTn id="6" dur="1000" fill="hold"/>
                                        <p:tgtEl>
                                          <p:spTgt spid="16"/>
                                        </p:tgtEl>
                                        <p:attrNameLst>
                                          <p:attrName>r</p:attrName>
                                        </p:attrNameLst>
                                      </p:cBhvr>
                                    </p:animRot>
                                  </p:childTnLst>
                                </p:cTn>
                              </p:par>
                              <p:par>
                                <p:cTn id="7" presetID="10" presetClass="exit" presetSubtype="0" fill="hold" nodeType="withEffect">
                                  <p:stCondLst>
                                    <p:cond delay="0"/>
                                  </p:stCondLst>
                                  <p:childTnLst>
                                    <p:animEffect transition="out" filter="fade">
                                      <p:cBhvr>
                                        <p:cTn id="8" dur="500"/>
                                        <p:tgtEl>
                                          <p:spTgt spid="27"/>
                                        </p:tgtEl>
                                      </p:cBhvr>
                                    </p:animEffect>
                                    <p:set>
                                      <p:cBhvr>
                                        <p:cTn id="9" dur="1" fill="hold">
                                          <p:stCondLst>
                                            <p:cond delay="499"/>
                                          </p:stCondLst>
                                        </p:cTn>
                                        <p:tgtEl>
                                          <p:spTgt spid="27"/>
                                        </p:tgtEl>
                                        <p:attrNameLst>
                                          <p:attrName>style.visibility</p:attrName>
                                        </p:attrNameLst>
                                      </p:cBhvr>
                                      <p:to>
                                        <p:strVal val="hidden"/>
                                      </p:to>
                                    </p:set>
                                  </p:childTnLst>
                                </p:cTn>
                              </p:par>
                            </p:childTnLst>
                          </p:cTn>
                        </p:par>
                        <p:par>
                          <p:cTn id="10" fill="hold">
                            <p:stCondLst>
                              <p:cond delay="1000"/>
                            </p:stCondLst>
                            <p:childTnLst>
                              <p:par>
                                <p:cTn id="11" presetID="42" presetClass="path" presetSubtype="0" accel="10000" decel="29000" fill="hold" grpId="1" nodeType="afterEffect">
                                  <p:stCondLst>
                                    <p:cond delay="0"/>
                                  </p:stCondLst>
                                  <p:childTnLst>
                                    <p:animMotion origin="layout" path="M 4.375E-6 -1.48148E-6 L 0.02057 -0.90162 " pathEditMode="relative" rAng="0" ptsTypes="AA">
                                      <p:cBhvr>
                                        <p:cTn id="12" dur="1000" fill="hold"/>
                                        <p:tgtEl>
                                          <p:spTgt spid="16"/>
                                        </p:tgtEl>
                                        <p:attrNameLst>
                                          <p:attrName>ppt_x</p:attrName>
                                          <p:attrName>ppt_y</p:attrName>
                                        </p:attrNameLst>
                                      </p:cBhvr>
                                      <p:rCtr x="1029" y="-450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6E111C7-A4DE-ABB0-668E-F0925C428E91}"/>
              </a:ext>
            </a:extLst>
          </p:cNvPr>
          <p:cNvSpPr>
            <a:spLocks noGrp="1"/>
          </p:cNvSpPr>
          <p:nvPr>
            <p:ph idx="1"/>
          </p:nvPr>
        </p:nvSpPr>
        <p:spPr>
          <a:xfrm>
            <a:off x="1143001" y="2984500"/>
            <a:ext cx="9905999" cy="1096974"/>
          </a:xfrm>
        </p:spPr>
        <p:txBody>
          <a:bodyPr anchor="ctr" anchorCtr="0">
            <a:normAutofit/>
          </a:bodyPr>
          <a:lstStyle/>
          <a:p>
            <a:pPr marL="0" indent="0" algn="ctr">
              <a:buNone/>
            </a:pPr>
            <a:r>
              <a:rPr lang="en-US" sz="3600" dirty="0"/>
              <a:t>What about speed?</a:t>
            </a:r>
          </a:p>
        </p:txBody>
      </p:sp>
      <p:sp>
        <p:nvSpPr>
          <p:cNvPr id="6" name="Title 1">
            <a:extLst>
              <a:ext uri="{FF2B5EF4-FFF2-40B4-BE49-F238E27FC236}">
                <a16:creationId xmlns:a16="http://schemas.microsoft.com/office/drawing/2014/main" id="{4A7743A1-9E6C-FD3D-1CCD-9CB181084AFB}"/>
              </a:ext>
            </a:extLst>
          </p:cNvPr>
          <p:cNvSpPr txBox="1">
            <a:spLocks/>
          </p:cNvSpPr>
          <p:nvPr/>
        </p:nvSpPr>
        <p:spPr>
          <a:xfrm>
            <a:off x="5588004" y="6172200"/>
            <a:ext cx="6603996" cy="68580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r>
              <a:rPr lang="en-US" sz="3200"/>
              <a:t>Longest Safely Traversable Distance</a:t>
            </a:r>
            <a:endParaRPr lang="en-US" sz="3200" dirty="0"/>
          </a:p>
        </p:txBody>
      </p:sp>
    </p:spTree>
    <p:extLst>
      <p:ext uri="{BB962C8B-B14F-4D97-AF65-F5344CB8AC3E}">
        <p14:creationId xmlns:p14="http://schemas.microsoft.com/office/powerpoint/2010/main" val="6499967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3054348" y="472406"/>
            <a:ext cx="6083301" cy="652474"/>
          </a:xfrm>
        </p:spPr>
        <p:txBody>
          <a:bodyPr>
            <a:normAutofit/>
          </a:bodyPr>
          <a:lstStyle/>
          <a:p>
            <a:pPr marL="0" indent="0" algn="ctr">
              <a:buNone/>
            </a:pPr>
            <a:r>
              <a:rPr lang="en-US" sz="2800" dirty="0"/>
              <a:t>Get the LiDAR scans from the sensors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2" name="Rectangle 1">
            <a:extLst>
              <a:ext uri="{FF2B5EF4-FFF2-40B4-BE49-F238E27FC236}">
                <a16:creationId xmlns:a16="http://schemas.microsoft.com/office/drawing/2014/main" id="{7E2537FE-9582-BFD8-EF82-15A528E9F0CF}"/>
              </a:ext>
            </a:extLst>
          </p:cNvPr>
          <p:cNvSpPr>
            <a:spLocks noChangeAspect="1"/>
          </p:cNvSpPr>
          <p:nvPr/>
        </p:nvSpPr>
        <p:spPr>
          <a:xfrm>
            <a:off x="3169918" y="1234440"/>
            <a:ext cx="5852160" cy="4389119"/>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a:p>
        </p:txBody>
      </p:sp>
    </p:spTree>
    <p:extLst>
      <p:ext uri="{BB962C8B-B14F-4D97-AF65-F5344CB8AC3E}">
        <p14:creationId xmlns:p14="http://schemas.microsoft.com/office/powerpoint/2010/main" val="2292386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3054348" y="472406"/>
            <a:ext cx="6083301" cy="652474"/>
          </a:xfrm>
        </p:spPr>
        <p:txBody>
          <a:bodyPr>
            <a:normAutofit/>
          </a:bodyPr>
          <a:lstStyle/>
          <a:p>
            <a:pPr marL="0" indent="0" algn="ctr">
              <a:buNone/>
            </a:pPr>
            <a:r>
              <a:rPr lang="en-US" sz="2800" dirty="0"/>
              <a:t>Get the LiDAR scans from the sensors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11" name="Rectangle 10">
            <a:extLst>
              <a:ext uri="{FF2B5EF4-FFF2-40B4-BE49-F238E27FC236}">
                <a16:creationId xmlns:a16="http://schemas.microsoft.com/office/drawing/2014/main" id="{96B7C902-B562-3661-4CC6-CD635A1930CD}"/>
              </a:ext>
            </a:extLst>
          </p:cNvPr>
          <p:cNvSpPr>
            <a:spLocks noChangeAspect="1"/>
          </p:cNvSpPr>
          <p:nvPr/>
        </p:nvSpPr>
        <p:spPr>
          <a:xfrm>
            <a:off x="-1" y="2986319"/>
            <a:ext cx="4247843" cy="3185881"/>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a:p>
        </p:txBody>
      </p:sp>
      <p:sp>
        <p:nvSpPr>
          <p:cNvPr id="10" name="Rectangle 9">
            <a:extLst>
              <a:ext uri="{FF2B5EF4-FFF2-40B4-BE49-F238E27FC236}">
                <a16:creationId xmlns:a16="http://schemas.microsoft.com/office/drawing/2014/main" id="{6CBE8207-E37C-1309-8CB0-6FA998D4F011}"/>
              </a:ext>
            </a:extLst>
          </p:cNvPr>
          <p:cNvSpPr>
            <a:spLocks noChangeAspect="1"/>
          </p:cNvSpPr>
          <p:nvPr/>
        </p:nvSpPr>
        <p:spPr>
          <a:xfrm>
            <a:off x="3169918" y="1234440"/>
            <a:ext cx="5852160" cy="4389119"/>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71326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3054348" y="472406"/>
            <a:ext cx="6083301" cy="652474"/>
          </a:xfrm>
        </p:spPr>
        <p:txBody>
          <a:bodyPr>
            <a:normAutofit/>
          </a:bodyPr>
          <a:lstStyle/>
          <a:p>
            <a:pPr marL="0" indent="0" algn="ctr">
              <a:buNone/>
            </a:pPr>
            <a:r>
              <a:rPr lang="en-US" sz="2800" dirty="0"/>
              <a:t>Get the LiDAR scans from the sensors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11" name="Rectangle 10">
            <a:extLst>
              <a:ext uri="{FF2B5EF4-FFF2-40B4-BE49-F238E27FC236}">
                <a16:creationId xmlns:a16="http://schemas.microsoft.com/office/drawing/2014/main" id="{36303077-0900-E53A-4FAB-5A6DE939B045}"/>
              </a:ext>
            </a:extLst>
          </p:cNvPr>
          <p:cNvSpPr>
            <a:spLocks noChangeAspect="1"/>
          </p:cNvSpPr>
          <p:nvPr/>
        </p:nvSpPr>
        <p:spPr>
          <a:xfrm>
            <a:off x="-1" y="2986319"/>
            <a:ext cx="4247843" cy="3185881"/>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a:p>
        </p:txBody>
      </p:sp>
      <p:sp>
        <p:nvSpPr>
          <p:cNvPr id="12" name="Rectangle 11">
            <a:extLst>
              <a:ext uri="{FF2B5EF4-FFF2-40B4-BE49-F238E27FC236}">
                <a16:creationId xmlns:a16="http://schemas.microsoft.com/office/drawing/2014/main" id="{078CE8F4-1659-6310-F9D3-B6966F96BCA2}"/>
              </a:ext>
            </a:extLst>
          </p:cNvPr>
          <p:cNvSpPr>
            <a:spLocks noChangeAspect="1"/>
          </p:cNvSpPr>
          <p:nvPr/>
        </p:nvSpPr>
        <p:spPr>
          <a:xfrm>
            <a:off x="3972078" y="2986317"/>
            <a:ext cx="4247844" cy="318588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923BD1D-BBFD-D874-B873-406141D4D7B3}"/>
              </a:ext>
            </a:extLst>
          </p:cNvPr>
          <p:cNvSpPr>
            <a:spLocks noChangeAspect="1"/>
          </p:cNvSpPr>
          <p:nvPr/>
        </p:nvSpPr>
        <p:spPr>
          <a:xfrm>
            <a:off x="3169918" y="1234440"/>
            <a:ext cx="5852160" cy="4389119"/>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79670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3054348" y="472406"/>
            <a:ext cx="6083301" cy="652474"/>
          </a:xfrm>
        </p:spPr>
        <p:txBody>
          <a:bodyPr anchor="ctr" anchorCtr="0">
            <a:normAutofit/>
          </a:bodyPr>
          <a:lstStyle/>
          <a:p>
            <a:pPr marL="0" indent="0" algn="ctr">
              <a:buNone/>
            </a:pPr>
            <a:r>
              <a:rPr lang="en-US" sz="2800" dirty="0"/>
              <a:t>Get the LiDAR scans from the sensors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2" name="Rectangle 1">
            <a:extLst>
              <a:ext uri="{FF2B5EF4-FFF2-40B4-BE49-F238E27FC236}">
                <a16:creationId xmlns:a16="http://schemas.microsoft.com/office/drawing/2014/main" id="{7E2537FE-9582-BFD8-EF82-15A528E9F0CF}"/>
              </a:ext>
            </a:extLst>
          </p:cNvPr>
          <p:cNvSpPr>
            <a:spLocks noChangeAspect="1"/>
          </p:cNvSpPr>
          <p:nvPr/>
        </p:nvSpPr>
        <p:spPr>
          <a:xfrm>
            <a:off x="-1" y="2986319"/>
            <a:ext cx="4247843" cy="3185881"/>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a:p>
        </p:txBody>
      </p:sp>
      <p:sp>
        <p:nvSpPr>
          <p:cNvPr id="10" name="Rectangle 9">
            <a:extLst>
              <a:ext uri="{FF2B5EF4-FFF2-40B4-BE49-F238E27FC236}">
                <a16:creationId xmlns:a16="http://schemas.microsoft.com/office/drawing/2014/main" id="{6CBE8207-E37C-1309-8CB0-6FA998D4F011}"/>
              </a:ext>
            </a:extLst>
          </p:cNvPr>
          <p:cNvSpPr>
            <a:spLocks noChangeAspect="1"/>
          </p:cNvSpPr>
          <p:nvPr/>
        </p:nvSpPr>
        <p:spPr>
          <a:xfrm>
            <a:off x="3972078" y="2986317"/>
            <a:ext cx="4247844" cy="318588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923BD1D-BBFD-D874-B873-406141D4D7B3}"/>
              </a:ext>
            </a:extLst>
          </p:cNvPr>
          <p:cNvSpPr>
            <a:spLocks noChangeAspect="1"/>
          </p:cNvSpPr>
          <p:nvPr/>
        </p:nvSpPr>
        <p:spPr>
          <a:xfrm>
            <a:off x="7944156" y="2986318"/>
            <a:ext cx="4247844" cy="3185882"/>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417557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3054348" y="472406"/>
            <a:ext cx="6083301" cy="652474"/>
          </a:xfrm>
        </p:spPr>
        <p:txBody>
          <a:bodyPr anchor="ctr" anchorCtr="0">
            <a:noAutofit/>
          </a:bodyPr>
          <a:lstStyle/>
          <a:p>
            <a:pPr marL="0" indent="0" algn="ctr">
              <a:buNone/>
            </a:pPr>
            <a:r>
              <a:rPr lang="en-US" sz="2800" dirty="0"/>
              <a:t>Remove the LiDAR scans from behind you and limit your FOV</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3" name="Rectangle 2">
            <a:extLst>
              <a:ext uri="{FF2B5EF4-FFF2-40B4-BE49-F238E27FC236}">
                <a16:creationId xmlns:a16="http://schemas.microsoft.com/office/drawing/2014/main" id="{536F0A31-E3A5-4405-682B-E02DAFFCC376}"/>
              </a:ext>
            </a:extLst>
          </p:cNvPr>
          <p:cNvSpPr>
            <a:spLocks noChangeAspect="1"/>
          </p:cNvSpPr>
          <p:nvPr/>
        </p:nvSpPr>
        <p:spPr>
          <a:xfrm>
            <a:off x="1103454" y="1592892"/>
            <a:ext cx="4992544" cy="3744408"/>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5CA14052-5295-418B-484A-A77BAB64EB19}"/>
              </a:ext>
            </a:extLst>
          </p:cNvPr>
          <p:cNvSpPr>
            <a:spLocks noChangeAspect="1"/>
          </p:cNvSpPr>
          <p:nvPr/>
        </p:nvSpPr>
        <p:spPr>
          <a:xfrm>
            <a:off x="5960073" y="1592892"/>
            <a:ext cx="4992544" cy="3744408"/>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9017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What happens if we only travel the longest distance?</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11" name="Freeform: Shape 10">
            <a:extLst>
              <a:ext uri="{FF2B5EF4-FFF2-40B4-BE49-F238E27FC236}">
                <a16:creationId xmlns:a16="http://schemas.microsoft.com/office/drawing/2014/main" id="{33C4055E-DDDB-6DB7-6A79-4AC37341359F}"/>
              </a:ext>
            </a:extLst>
          </p:cNvPr>
          <p:cNvSpPr>
            <a:spLocks noChangeAspect="1"/>
          </p:cNvSpPr>
          <p:nvPr/>
        </p:nvSpPr>
        <p:spPr>
          <a:xfrm>
            <a:off x="4760689" y="1392420"/>
            <a:ext cx="918215" cy="4687733"/>
          </a:xfrm>
          <a:custGeom>
            <a:avLst/>
            <a:gdLst>
              <a:gd name="connsiteX0" fmla="*/ 174171 w 827314"/>
              <a:gd name="connsiteY0" fmla="*/ 4223657 h 4223657"/>
              <a:gd name="connsiteX1" fmla="*/ 174171 w 827314"/>
              <a:gd name="connsiteY1" fmla="*/ 3439886 h 4223657"/>
              <a:gd name="connsiteX2" fmla="*/ 203200 w 827314"/>
              <a:gd name="connsiteY2" fmla="*/ 3280229 h 4223657"/>
              <a:gd name="connsiteX3" fmla="*/ 246743 w 827314"/>
              <a:gd name="connsiteY3" fmla="*/ 3193143 h 4223657"/>
              <a:gd name="connsiteX4" fmla="*/ 290285 w 827314"/>
              <a:gd name="connsiteY4" fmla="*/ 3091543 h 4223657"/>
              <a:gd name="connsiteX5" fmla="*/ 348343 w 827314"/>
              <a:gd name="connsiteY5" fmla="*/ 3018971 h 4223657"/>
              <a:gd name="connsiteX6" fmla="*/ 406400 w 827314"/>
              <a:gd name="connsiteY6" fmla="*/ 2931886 h 4223657"/>
              <a:gd name="connsiteX7" fmla="*/ 508000 w 827314"/>
              <a:gd name="connsiteY7" fmla="*/ 2801257 h 4223657"/>
              <a:gd name="connsiteX8" fmla="*/ 696685 w 827314"/>
              <a:gd name="connsiteY8" fmla="*/ 2554514 h 4223657"/>
              <a:gd name="connsiteX9" fmla="*/ 769257 w 827314"/>
              <a:gd name="connsiteY9" fmla="*/ 2380343 h 4223657"/>
              <a:gd name="connsiteX10" fmla="*/ 827314 w 827314"/>
              <a:gd name="connsiteY10" fmla="*/ 2148114 h 4223657"/>
              <a:gd name="connsiteX11" fmla="*/ 812800 w 827314"/>
              <a:gd name="connsiteY11" fmla="*/ 1901371 h 4223657"/>
              <a:gd name="connsiteX12" fmla="*/ 798285 w 827314"/>
              <a:gd name="connsiteY12" fmla="*/ 1843314 h 4223657"/>
              <a:gd name="connsiteX13" fmla="*/ 682171 w 827314"/>
              <a:gd name="connsiteY13" fmla="*/ 1640114 h 4223657"/>
              <a:gd name="connsiteX14" fmla="*/ 537028 w 827314"/>
              <a:gd name="connsiteY14" fmla="*/ 1480457 h 4223657"/>
              <a:gd name="connsiteX15" fmla="*/ 304800 w 827314"/>
              <a:gd name="connsiteY15" fmla="*/ 1306286 h 4223657"/>
              <a:gd name="connsiteX16" fmla="*/ 145143 w 827314"/>
              <a:gd name="connsiteY16" fmla="*/ 1088571 h 4223657"/>
              <a:gd name="connsiteX17" fmla="*/ 87085 w 827314"/>
              <a:gd name="connsiteY17" fmla="*/ 972457 h 4223657"/>
              <a:gd name="connsiteX18" fmla="*/ 14514 w 827314"/>
              <a:gd name="connsiteY18" fmla="*/ 856343 h 4223657"/>
              <a:gd name="connsiteX19" fmla="*/ 0 w 827314"/>
              <a:gd name="connsiteY19" fmla="*/ 812800 h 4223657"/>
              <a:gd name="connsiteX20" fmla="*/ 58057 w 827314"/>
              <a:gd name="connsiteY20" fmla="*/ 580571 h 4223657"/>
              <a:gd name="connsiteX21" fmla="*/ 101600 w 827314"/>
              <a:gd name="connsiteY21" fmla="*/ 537029 h 4223657"/>
              <a:gd name="connsiteX22" fmla="*/ 188685 w 827314"/>
              <a:gd name="connsiteY22" fmla="*/ 435429 h 4223657"/>
              <a:gd name="connsiteX23" fmla="*/ 232228 w 827314"/>
              <a:gd name="connsiteY23" fmla="*/ 406400 h 4223657"/>
              <a:gd name="connsiteX24" fmla="*/ 304800 w 827314"/>
              <a:gd name="connsiteY24" fmla="*/ 333829 h 4223657"/>
              <a:gd name="connsiteX25" fmla="*/ 493485 w 827314"/>
              <a:gd name="connsiteY25" fmla="*/ 217714 h 4223657"/>
              <a:gd name="connsiteX26" fmla="*/ 638628 w 827314"/>
              <a:gd name="connsiteY26" fmla="*/ 145143 h 4223657"/>
              <a:gd name="connsiteX27" fmla="*/ 711200 w 827314"/>
              <a:gd name="connsiteY27" fmla="*/ 87086 h 4223657"/>
              <a:gd name="connsiteX28" fmla="*/ 827314 w 827314"/>
              <a:gd name="connsiteY28" fmla="*/ 0 h 422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14" h="4223657">
                <a:moveTo>
                  <a:pt x="174171" y="4223657"/>
                </a:moveTo>
                <a:cubicBezTo>
                  <a:pt x="114150" y="3923546"/>
                  <a:pt x="149597" y="4127967"/>
                  <a:pt x="174171" y="3439886"/>
                </a:cubicBezTo>
                <a:cubicBezTo>
                  <a:pt x="174929" y="3418658"/>
                  <a:pt x="190053" y="3313095"/>
                  <a:pt x="203200" y="3280229"/>
                </a:cubicBezTo>
                <a:cubicBezTo>
                  <a:pt x="215254" y="3250095"/>
                  <a:pt x="233143" y="3222611"/>
                  <a:pt x="246743" y="3193143"/>
                </a:cubicBezTo>
                <a:cubicBezTo>
                  <a:pt x="262183" y="3159689"/>
                  <a:pt x="271720" y="3123370"/>
                  <a:pt x="290285" y="3091543"/>
                </a:cubicBezTo>
                <a:cubicBezTo>
                  <a:pt x="305895" y="3064784"/>
                  <a:pt x="330122" y="3044025"/>
                  <a:pt x="348343" y="3018971"/>
                </a:cubicBezTo>
                <a:cubicBezTo>
                  <a:pt x="368863" y="2990756"/>
                  <a:pt x="384066" y="2958688"/>
                  <a:pt x="406400" y="2931886"/>
                </a:cubicBezTo>
                <a:cubicBezTo>
                  <a:pt x="625486" y="2668980"/>
                  <a:pt x="395528" y="2951221"/>
                  <a:pt x="508000" y="2801257"/>
                </a:cubicBezTo>
                <a:cubicBezTo>
                  <a:pt x="570124" y="2718425"/>
                  <a:pt x="656862" y="2650089"/>
                  <a:pt x="696685" y="2554514"/>
                </a:cubicBezTo>
                <a:cubicBezTo>
                  <a:pt x="720876" y="2496457"/>
                  <a:pt x="747763" y="2439451"/>
                  <a:pt x="769257" y="2380343"/>
                </a:cubicBezTo>
                <a:cubicBezTo>
                  <a:pt x="811923" y="2263011"/>
                  <a:pt x="809934" y="2252398"/>
                  <a:pt x="827314" y="2148114"/>
                </a:cubicBezTo>
                <a:cubicBezTo>
                  <a:pt x="822476" y="2065866"/>
                  <a:pt x="820611" y="1983390"/>
                  <a:pt x="812800" y="1901371"/>
                </a:cubicBezTo>
                <a:cubicBezTo>
                  <a:pt x="810909" y="1881513"/>
                  <a:pt x="805102" y="1862061"/>
                  <a:pt x="798285" y="1843314"/>
                </a:cubicBezTo>
                <a:cubicBezTo>
                  <a:pt x="759891" y="1737729"/>
                  <a:pt x="751827" y="1732988"/>
                  <a:pt x="682171" y="1640114"/>
                </a:cubicBezTo>
                <a:cubicBezTo>
                  <a:pt x="641470" y="1585846"/>
                  <a:pt x="589035" y="1522713"/>
                  <a:pt x="537028" y="1480457"/>
                </a:cubicBezTo>
                <a:cubicBezTo>
                  <a:pt x="478868" y="1433202"/>
                  <a:pt x="361792" y="1368028"/>
                  <a:pt x="304800" y="1306286"/>
                </a:cubicBezTo>
                <a:cubicBezTo>
                  <a:pt x="299919" y="1300998"/>
                  <a:pt x="153639" y="1105562"/>
                  <a:pt x="145143" y="1088571"/>
                </a:cubicBezTo>
                <a:cubicBezTo>
                  <a:pt x="125790" y="1049866"/>
                  <a:pt x="107601" y="1010558"/>
                  <a:pt x="87085" y="972457"/>
                </a:cubicBezTo>
                <a:cubicBezTo>
                  <a:pt x="62572" y="926933"/>
                  <a:pt x="41875" y="897384"/>
                  <a:pt x="14514" y="856343"/>
                </a:cubicBezTo>
                <a:cubicBezTo>
                  <a:pt x="9676" y="841829"/>
                  <a:pt x="0" y="828099"/>
                  <a:pt x="0" y="812800"/>
                </a:cubicBezTo>
                <a:cubicBezTo>
                  <a:pt x="0" y="710884"/>
                  <a:pt x="4613" y="660736"/>
                  <a:pt x="58057" y="580571"/>
                </a:cubicBezTo>
                <a:cubicBezTo>
                  <a:pt x="69443" y="563492"/>
                  <a:pt x="88242" y="552614"/>
                  <a:pt x="101600" y="537029"/>
                </a:cubicBezTo>
                <a:cubicBezTo>
                  <a:pt x="149653" y="480967"/>
                  <a:pt x="134660" y="480450"/>
                  <a:pt x="188685" y="435429"/>
                </a:cubicBezTo>
                <a:cubicBezTo>
                  <a:pt x="202086" y="424262"/>
                  <a:pt x="219100" y="417887"/>
                  <a:pt x="232228" y="406400"/>
                </a:cubicBezTo>
                <a:cubicBezTo>
                  <a:pt x="257974" y="383872"/>
                  <a:pt x="277066" y="353859"/>
                  <a:pt x="304800" y="333829"/>
                </a:cubicBezTo>
                <a:cubicBezTo>
                  <a:pt x="364669" y="290590"/>
                  <a:pt x="430159" y="255710"/>
                  <a:pt x="493485" y="217714"/>
                </a:cubicBezTo>
                <a:cubicBezTo>
                  <a:pt x="596058" y="156170"/>
                  <a:pt x="562909" y="170382"/>
                  <a:pt x="638628" y="145143"/>
                </a:cubicBezTo>
                <a:cubicBezTo>
                  <a:pt x="662819" y="125791"/>
                  <a:pt x="686146" y="105307"/>
                  <a:pt x="711200" y="87086"/>
                </a:cubicBezTo>
                <a:cubicBezTo>
                  <a:pt x="831552" y="-442"/>
                  <a:pt x="765033" y="62281"/>
                  <a:pt x="827314"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F6396D48-1F54-154E-2315-038E78D3F8A0}"/>
              </a:ext>
            </a:extLst>
          </p:cNvPr>
          <p:cNvSpPr>
            <a:spLocks noChangeAspect="1"/>
          </p:cNvSpPr>
          <p:nvPr/>
        </p:nvSpPr>
        <p:spPr>
          <a:xfrm>
            <a:off x="5882784" y="1626486"/>
            <a:ext cx="721213" cy="4456756"/>
          </a:xfrm>
          <a:custGeom>
            <a:avLst/>
            <a:gdLst>
              <a:gd name="connsiteX0" fmla="*/ 307604 w 671748"/>
              <a:gd name="connsiteY0" fmla="*/ 0 h 4151086"/>
              <a:gd name="connsiteX1" fmla="*/ 176976 w 671748"/>
              <a:gd name="connsiteY1" fmla="*/ 58057 h 4151086"/>
              <a:gd name="connsiteX2" fmla="*/ 133433 w 671748"/>
              <a:gd name="connsiteY2" fmla="*/ 87086 h 4151086"/>
              <a:gd name="connsiteX3" fmla="*/ 46347 w 671748"/>
              <a:gd name="connsiteY3" fmla="*/ 174172 h 4151086"/>
              <a:gd name="connsiteX4" fmla="*/ 17318 w 671748"/>
              <a:gd name="connsiteY4" fmla="*/ 261257 h 4151086"/>
              <a:gd name="connsiteX5" fmla="*/ 2804 w 671748"/>
              <a:gd name="connsiteY5" fmla="*/ 304800 h 4151086"/>
              <a:gd name="connsiteX6" fmla="*/ 60861 w 671748"/>
              <a:gd name="connsiteY6" fmla="*/ 696686 h 4151086"/>
              <a:gd name="connsiteX7" fmla="*/ 104404 w 671748"/>
              <a:gd name="connsiteY7" fmla="*/ 754743 h 4151086"/>
              <a:gd name="connsiteX8" fmla="*/ 118918 w 671748"/>
              <a:gd name="connsiteY8" fmla="*/ 798286 h 4151086"/>
              <a:gd name="connsiteX9" fmla="*/ 293090 w 671748"/>
              <a:gd name="connsiteY9" fmla="*/ 986972 h 4151086"/>
              <a:gd name="connsiteX10" fmla="*/ 336633 w 671748"/>
              <a:gd name="connsiteY10" fmla="*/ 1016000 h 4151086"/>
              <a:gd name="connsiteX11" fmla="*/ 438233 w 671748"/>
              <a:gd name="connsiteY11" fmla="*/ 1132114 h 4151086"/>
              <a:gd name="connsiteX12" fmla="*/ 539833 w 671748"/>
              <a:gd name="connsiteY12" fmla="*/ 1306286 h 4151086"/>
              <a:gd name="connsiteX13" fmla="*/ 612404 w 671748"/>
              <a:gd name="connsiteY13" fmla="*/ 1422400 h 4151086"/>
              <a:gd name="connsiteX14" fmla="*/ 641433 w 671748"/>
              <a:gd name="connsiteY14" fmla="*/ 1524000 h 4151086"/>
              <a:gd name="connsiteX15" fmla="*/ 670461 w 671748"/>
              <a:gd name="connsiteY15" fmla="*/ 2075543 h 4151086"/>
              <a:gd name="connsiteX16" fmla="*/ 626918 w 671748"/>
              <a:gd name="connsiteY16" fmla="*/ 2554514 h 4151086"/>
              <a:gd name="connsiteX17" fmla="*/ 568861 w 671748"/>
              <a:gd name="connsiteY17" fmla="*/ 2670629 h 4151086"/>
              <a:gd name="connsiteX18" fmla="*/ 554347 w 671748"/>
              <a:gd name="connsiteY18" fmla="*/ 2728686 h 4151086"/>
              <a:gd name="connsiteX19" fmla="*/ 525318 w 671748"/>
              <a:gd name="connsiteY19" fmla="*/ 2772229 h 4151086"/>
              <a:gd name="connsiteX20" fmla="*/ 510804 w 671748"/>
              <a:gd name="connsiteY20" fmla="*/ 2844800 h 4151086"/>
              <a:gd name="connsiteX21" fmla="*/ 452747 w 671748"/>
              <a:gd name="connsiteY21" fmla="*/ 2917372 h 4151086"/>
              <a:gd name="connsiteX22" fmla="*/ 423718 w 671748"/>
              <a:gd name="connsiteY22" fmla="*/ 2975429 h 4151086"/>
              <a:gd name="connsiteX23" fmla="*/ 409204 w 671748"/>
              <a:gd name="connsiteY23" fmla="*/ 3033486 h 4151086"/>
              <a:gd name="connsiteX24" fmla="*/ 380176 w 671748"/>
              <a:gd name="connsiteY24" fmla="*/ 3077029 h 4151086"/>
              <a:gd name="connsiteX25" fmla="*/ 351147 w 671748"/>
              <a:gd name="connsiteY25" fmla="*/ 3135086 h 4151086"/>
              <a:gd name="connsiteX26" fmla="*/ 264061 w 671748"/>
              <a:gd name="connsiteY26" fmla="*/ 3280229 h 4151086"/>
              <a:gd name="connsiteX27" fmla="*/ 249547 w 671748"/>
              <a:gd name="connsiteY27" fmla="*/ 3338286 h 4151086"/>
              <a:gd name="connsiteX28" fmla="*/ 176976 w 671748"/>
              <a:gd name="connsiteY28" fmla="*/ 3512457 h 4151086"/>
              <a:gd name="connsiteX29" fmla="*/ 147947 w 671748"/>
              <a:gd name="connsiteY29" fmla="*/ 3614057 h 4151086"/>
              <a:gd name="connsiteX30" fmla="*/ 104404 w 671748"/>
              <a:gd name="connsiteY30" fmla="*/ 3744686 h 4151086"/>
              <a:gd name="connsiteX31" fmla="*/ 75376 w 671748"/>
              <a:gd name="connsiteY31" fmla="*/ 3875314 h 4151086"/>
              <a:gd name="connsiteX32" fmla="*/ 60861 w 671748"/>
              <a:gd name="connsiteY32" fmla="*/ 3962400 h 4151086"/>
              <a:gd name="connsiteX33" fmla="*/ 60861 w 671748"/>
              <a:gd name="connsiteY33" fmla="*/ 4151086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71748" h="4151086">
                <a:moveTo>
                  <a:pt x="307604" y="0"/>
                </a:moveTo>
                <a:cubicBezTo>
                  <a:pt x="255772" y="20733"/>
                  <a:pt x="224431" y="30940"/>
                  <a:pt x="176976" y="58057"/>
                </a:cubicBezTo>
                <a:cubicBezTo>
                  <a:pt x="161830" y="66712"/>
                  <a:pt x="146471" y="75497"/>
                  <a:pt x="133433" y="87086"/>
                </a:cubicBezTo>
                <a:cubicBezTo>
                  <a:pt x="102750" y="114360"/>
                  <a:pt x="46347" y="174172"/>
                  <a:pt x="46347" y="174172"/>
                </a:cubicBezTo>
                <a:lnTo>
                  <a:pt x="17318" y="261257"/>
                </a:lnTo>
                <a:lnTo>
                  <a:pt x="2804" y="304800"/>
                </a:lnTo>
                <a:cubicBezTo>
                  <a:pt x="15579" y="585847"/>
                  <a:pt x="-36701" y="550344"/>
                  <a:pt x="60861" y="696686"/>
                </a:cubicBezTo>
                <a:cubicBezTo>
                  <a:pt x="74279" y="716814"/>
                  <a:pt x="89890" y="735391"/>
                  <a:pt x="104404" y="754743"/>
                </a:cubicBezTo>
                <a:cubicBezTo>
                  <a:pt x="109242" y="769257"/>
                  <a:pt x="112076" y="784602"/>
                  <a:pt x="118918" y="798286"/>
                </a:cubicBezTo>
                <a:cubicBezTo>
                  <a:pt x="150744" y="861938"/>
                  <a:pt x="273507" y="973917"/>
                  <a:pt x="293090" y="986972"/>
                </a:cubicBezTo>
                <a:cubicBezTo>
                  <a:pt x="307604" y="996648"/>
                  <a:pt x="323232" y="1004833"/>
                  <a:pt x="336633" y="1016000"/>
                </a:cubicBezTo>
                <a:cubicBezTo>
                  <a:pt x="371104" y="1044726"/>
                  <a:pt x="414104" y="1098937"/>
                  <a:pt x="438233" y="1132114"/>
                </a:cubicBezTo>
                <a:cubicBezTo>
                  <a:pt x="531324" y="1260114"/>
                  <a:pt x="464844" y="1175056"/>
                  <a:pt x="539833" y="1306286"/>
                </a:cubicBezTo>
                <a:cubicBezTo>
                  <a:pt x="562478" y="1345915"/>
                  <a:pt x="612404" y="1422400"/>
                  <a:pt x="612404" y="1422400"/>
                </a:cubicBezTo>
                <a:cubicBezTo>
                  <a:pt x="622080" y="1456267"/>
                  <a:pt x="636452" y="1489132"/>
                  <a:pt x="641433" y="1524000"/>
                </a:cubicBezTo>
                <a:cubicBezTo>
                  <a:pt x="654841" y="1617856"/>
                  <a:pt x="669183" y="2044873"/>
                  <a:pt x="670461" y="2075543"/>
                </a:cubicBezTo>
                <a:cubicBezTo>
                  <a:pt x="662938" y="2278665"/>
                  <a:pt x="695383" y="2394763"/>
                  <a:pt x="626918" y="2554514"/>
                </a:cubicBezTo>
                <a:cubicBezTo>
                  <a:pt x="609872" y="2594289"/>
                  <a:pt x="588213" y="2631924"/>
                  <a:pt x="568861" y="2670629"/>
                </a:cubicBezTo>
                <a:cubicBezTo>
                  <a:pt x="564023" y="2689981"/>
                  <a:pt x="562205" y="2710351"/>
                  <a:pt x="554347" y="2728686"/>
                </a:cubicBezTo>
                <a:cubicBezTo>
                  <a:pt x="547475" y="2744720"/>
                  <a:pt x="531443" y="2755896"/>
                  <a:pt x="525318" y="2772229"/>
                </a:cubicBezTo>
                <a:cubicBezTo>
                  <a:pt x="516656" y="2795328"/>
                  <a:pt x="521836" y="2822735"/>
                  <a:pt x="510804" y="2844800"/>
                </a:cubicBezTo>
                <a:cubicBezTo>
                  <a:pt x="496950" y="2872509"/>
                  <a:pt x="469931" y="2891596"/>
                  <a:pt x="452747" y="2917372"/>
                </a:cubicBezTo>
                <a:cubicBezTo>
                  <a:pt x="440745" y="2935375"/>
                  <a:pt x="433394" y="2956077"/>
                  <a:pt x="423718" y="2975429"/>
                </a:cubicBezTo>
                <a:cubicBezTo>
                  <a:pt x="418880" y="2994781"/>
                  <a:pt x="417062" y="3015151"/>
                  <a:pt x="409204" y="3033486"/>
                </a:cubicBezTo>
                <a:cubicBezTo>
                  <a:pt x="402333" y="3049520"/>
                  <a:pt x="388831" y="3061883"/>
                  <a:pt x="380176" y="3077029"/>
                </a:cubicBezTo>
                <a:cubicBezTo>
                  <a:pt x="369441" y="3095815"/>
                  <a:pt x="361882" y="3116300"/>
                  <a:pt x="351147" y="3135086"/>
                </a:cubicBezTo>
                <a:cubicBezTo>
                  <a:pt x="323154" y="3184073"/>
                  <a:pt x="264061" y="3280229"/>
                  <a:pt x="264061" y="3280229"/>
                </a:cubicBezTo>
                <a:cubicBezTo>
                  <a:pt x="259223" y="3299581"/>
                  <a:pt x="256551" y="3319608"/>
                  <a:pt x="249547" y="3338286"/>
                </a:cubicBezTo>
                <a:cubicBezTo>
                  <a:pt x="227463" y="3397177"/>
                  <a:pt x="194255" y="3451982"/>
                  <a:pt x="176976" y="3512457"/>
                </a:cubicBezTo>
                <a:cubicBezTo>
                  <a:pt x="167300" y="3546324"/>
                  <a:pt x="158453" y="3580438"/>
                  <a:pt x="147947" y="3614057"/>
                </a:cubicBezTo>
                <a:cubicBezTo>
                  <a:pt x="134257" y="3657866"/>
                  <a:pt x="115536" y="3700158"/>
                  <a:pt x="104404" y="3744686"/>
                </a:cubicBezTo>
                <a:cubicBezTo>
                  <a:pt x="88872" y="3806814"/>
                  <a:pt x="87661" y="3807746"/>
                  <a:pt x="75376" y="3875314"/>
                </a:cubicBezTo>
                <a:cubicBezTo>
                  <a:pt x="70111" y="3904268"/>
                  <a:pt x="62408" y="3933012"/>
                  <a:pt x="60861" y="3962400"/>
                </a:cubicBezTo>
                <a:cubicBezTo>
                  <a:pt x="57555" y="4025208"/>
                  <a:pt x="60861" y="4088191"/>
                  <a:pt x="60861" y="41510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E1F06E54-5540-1A4A-1C27-01C05A03F459}"/>
              </a:ext>
            </a:extLst>
          </p:cNvPr>
          <p:cNvSpPr/>
          <p:nvPr/>
        </p:nvSpPr>
        <p:spPr>
          <a:xfrm rot="538442">
            <a:off x="5588004" y="4602075"/>
            <a:ext cx="343564" cy="62943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55D55C86-0A4E-AFDC-2AB9-15CD88609AD8}"/>
              </a:ext>
            </a:extLst>
          </p:cNvPr>
          <p:cNvCxnSpPr>
            <a:stCxn id="14" idx="0"/>
          </p:cNvCxnSpPr>
          <p:nvPr/>
        </p:nvCxnSpPr>
        <p:spPr>
          <a:xfrm flipH="1" flipV="1">
            <a:off x="5759786" y="1392420"/>
            <a:ext cx="49092" cy="3213507"/>
          </a:xfrm>
          <a:prstGeom prst="straightConnector1">
            <a:avLst/>
          </a:prstGeom>
          <a:ln w="22225">
            <a:solidFill>
              <a:srgbClr val="B3DE6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959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1825</TotalTime>
  <Words>1148</Words>
  <Application>Microsoft Office PowerPoint</Application>
  <PresentationFormat>Widescreen</PresentationFormat>
  <Paragraphs>167</Paragraphs>
  <Slides>32</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Cambria Math</vt:lpstr>
      <vt:lpstr>Times New Roman</vt:lpstr>
      <vt:lpstr>Walbaum Display</vt:lpstr>
      <vt:lpstr>Wingdings</vt:lpstr>
      <vt:lpstr>RegattaVTI</vt:lpstr>
      <vt:lpstr>PowerPoint Presentation</vt:lpstr>
      <vt:lpstr>What is it?</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Aaron Dinesh</dc:creator>
  <cp:lastModifiedBy>Aaron Dinesh</cp:lastModifiedBy>
  <cp:revision>11</cp:revision>
  <dcterms:created xsi:type="dcterms:W3CDTF">2022-06-23T18:10:05Z</dcterms:created>
  <dcterms:modified xsi:type="dcterms:W3CDTF">2022-07-08T23:51:49Z</dcterms:modified>
</cp:coreProperties>
</file>