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4"/>
  </p:notesMasterIdLst>
  <p:sldIdLst>
    <p:sldId id="256" r:id="rId2"/>
    <p:sldId id="265" r:id="rId3"/>
    <p:sldId id="266" r:id="rId4"/>
    <p:sldId id="271" r:id="rId5"/>
    <p:sldId id="272" r:id="rId6"/>
    <p:sldId id="274" r:id="rId7"/>
    <p:sldId id="275"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305" r:id="rId25"/>
    <p:sldId id="296" r:id="rId26"/>
    <p:sldId id="298" r:id="rId27"/>
    <p:sldId id="299" r:id="rId28"/>
    <p:sldId id="300" r:id="rId29"/>
    <p:sldId id="301" r:id="rId30"/>
    <p:sldId id="302" r:id="rId31"/>
    <p:sldId id="303"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FA8174"/>
    <a:srgbClr val="B3DE69"/>
    <a:srgbClr val="FEFFB3"/>
    <a:srgbClr val="C6C331"/>
    <a:srgbClr val="8BD1C5"/>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25615-FE2F-4FE9-88E4-581A505FE6A6}" v="63" dt="2022-09-07T17:38:56.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8" autoAdjust="0"/>
    <p:restoredTop sz="75787" autoAdjust="0"/>
  </p:normalViewPr>
  <p:slideViewPr>
    <p:cSldViewPr snapToGrid="0">
      <p:cViewPr varScale="1">
        <p:scale>
          <a:sx n="48" d="100"/>
          <a:sy n="48" d="100"/>
        </p:scale>
        <p:origin x="13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an Moustafa" userId="a12b55cfb681f5cf" providerId="LiveId" clId="{B4725615-FE2F-4FE9-88E4-581A505FE6A6}"/>
    <pc:docChg chg="undo custSel modSld">
      <pc:chgData name="Emran Moustafa" userId="a12b55cfb681f5cf" providerId="LiveId" clId="{B4725615-FE2F-4FE9-88E4-581A505FE6A6}" dt="2022-09-07T17:40:02.380" v="333" actId="2711"/>
      <pc:docMkLst>
        <pc:docMk/>
      </pc:docMkLst>
      <pc:sldChg chg="addSp modSp mod">
        <pc:chgData name="Emran Moustafa" userId="a12b55cfb681f5cf" providerId="LiveId" clId="{B4725615-FE2F-4FE9-88E4-581A505FE6A6}" dt="2022-09-07T17:33:30.774" v="194" actId="20577"/>
        <pc:sldMkLst>
          <pc:docMk/>
          <pc:sldMk cId="2563157347" sldId="256"/>
        </pc:sldMkLst>
        <pc:spChg chg="mod">
          <ac:chgData name="Emran Moustafa" userId="a12b55cfb681f5cf" providerId="LiveId" clId="{B4725615-FE2F-4FE9-88E4-581A505FE6A6}" dt="2022-09-07T17:33:30.774" v="194" actId="20577"/>
          <ac:spMkLst>
            <pc:docMk/>
            <pc:sldMk cId="2563157347" sldId="256"/>
            <ac:spMk id="3" creationId="{95AA3A52-CFAD-CE77-BD65-4755420E31BC}"/>
          </ac:spMkLst>
        </pc:spChg>
        <pc:picChg chg="mod">
          <ac:chgData name="Emran Moustafa" userId="a12b55cfb681f5cf" providerId="LiveId" clId="{B4725615-FE2F-4FE9-88E4-581A505FE6A6}" dt="2022-09-07T17:21:27.369" v="15" actId="207"/>
          <ac:picMkLst>
            <pc:docMk/>
            <pc:sldMk cId="2563157347" sldId="256"/>
            <ac:picMk id="8" creationId="{47B0251C-3356-91C4-155E-2B7587A15E27}"/>
          </ac:picMkLst>
        </pc:picChg>
        <pc:picChg chg="mod">
          <ac:chgData name="Emran Moustafa" userId="a12b55cfb681f5cf" providerId="LiveId" clId="{B4725615-FE2F-4FE9-88E4-581A505FE6A6}" dt="2022-09-07T17:21:26.157" v="13" actId="207"/>
          <ac:picMkLst>
            <pc:docMk/>
            <pc:sldMk cId="2563157347" sldId="256"/>
            <ac:picMk id="9" creationId="{12323A38-A27A-D682-BB40-6F615D88C32E}"/>
          </ac:picMkLst>
        </pc:picChg>
        <pc:picChg chg="add mod">
          <ac:chgData name="Emran Moustafa" userId="a12b55cfb681f5cf" providerId="LiveId" clId="{B4725615-FE2F-4FE9-88E4-581A505FE6A6}" dt="2022-09-07T17:31:24.669" v="108" actId="1076"/>
          <ac:picMkLst>
            <pc:docMk/>
            <pc:sldMk cId="2563157347" sldId="256"/>
            <ac:picMk id="11" creationId="{6889CA77-B388-46B6-A62F-CF61FEC70408}"/>
          </ac:picMkLst>
        </pc:picChg>
      </pc:sldChg>
      <pc:sldChg chg="addSp modSp mod">
        <pc:chgData name="Emran Moustafa" userId="a12b55cfb681f5cf" providerId="LiveId" clId="{B4725615-FE2F-4FE9-88E4-581A505FE6A6}" dt="2022-09-07T17:40:02.380" v="333" actId="2711"/>
        <pc:sldMkLst>
          <pc:docMk/>
          <pc:sldMk cId="1002892313" sldId="265"/>
        </pc:sldMkLst>
        <pc:spChg chg="mod">
          <ac:chgData name="Emran Moustafa" userId="a12b55cfb681f5cf" providerId="LiveId" clId="{B4725615-FE2F-4FE9-88E4-581A505FE6A6}" dt="2022-09-07T17:40:02.380" v="333" actId="2711"/>
          <ac:spMkLst>
            <pc:docMk/>
            <pc:sldMk cId="1002892313" sldId="265"/>
            <ac:spMk id="6" creationId="{9A43FE2A-7AEE-F437-FBFE-42F52B79A130}"/>
          </ac:spMkLst>
        </pc:spChg>
        <pc:spChg chg="mod">
          <ac:chgData name="Emran Moustafa" userId="a12b55cfb681f5cf" providerId="LiveId" clId="{B4725615-FE2F-4FE9-88E4-581A505FE6A6}" dt="2022-09-07T17:34:39.488" v="290" actId="20577"/>
          <ac:spMkLst>
            <pc:docMk/>
            <pc:sldMk cId="1002892313" sldId="265"/>
            <ac:spMk id="7" creationId="{6D911064-6362-6552-0006-21B080E77CFE}"/>
          </ac:spMkLst>
        </pc:spChg>
        <pc:picChg chg="add mod">
          <ac:chgData name="Emran Moustafa" userId="a12b55cfb681f5cf" providerId="LiveId" clId="{B4725615-FE2F-4FE9-88E4-581A505FE6A6}" dt="2022-09-07T17:30:09.894" v="57"/>
          <ac:picMkLst>
            <pc:docMk/>
            <pc:sldMk cId="1002892313" sldId="265"/>
            <ac:picMk id="4" creationId="{D7C34D76-116C-4415-9FA3-C5E2F576D9CB}"/>
          </ac:picMkLst>
        </pc:picChg>
      </pc:sldChg>
      <pc:sldChg chg="addSp delSp modSp mod">
        <pc:chgData name="Emran Moustafa" userId="a12b55cfb681f5cf" providerId="LiveId" clId="{B4725615-FE2F-4FE9-88E4-581A505FE6A6}" dt="2022-09-07T17:39:57.785" v="332" actId="2711"/>
        <pc:sldMkLst>
          <pc:docMk/>
          <pc:sldMk cId="1370521046" sldId="266"/>
        </pc:sldMkLst>
        <pc:spChg chg="add">
          <ac:chgData name="Emran Moustafa" userId="a12b55cfb681f5cf" providerId="LiveId" clId="{B4725615-FE2F-4FE9-88E4-581A505FE6A6}" dt="2022-09-07T17:36:42.034" v="315"/>
          <ac:spMkLst>
            <pc:docMk/>
            <pc:sldMk cId="1370521046" sldId="266"/>
            <ac:spMk id="2" creationId="{7CDB2A1D-4DD7-4ACD-9345-B26CDC7A9A27}"/>
          </ac:spMkLst>
        </pc:spChg>
        <pc:spChg chg="add mod">
          <ac:chgData name="Emran Moustafa" userId="a12b55cfb681f5cf" providerId="LiveId" clId="{B4725615-FE2F-4FE9-88E4-581A505FE6A6}" dt="2022-09-07T17:36:44.736" v="316"/>
          <ac:spMkLst>
            <pc:docMk/>
            <pc:sldMk cId="1370521046" sldId="266"/>
            <ac:spMk id="3" creationId="{4C75E539-5ACF-4C0F-9004-E41210DD820F}"/>
          </ac:spMkLst>
        </pc:spChg>
        <pc:spChg chg="mod">
          <ac:chgData name="Emran Moustafa" userId="a12b55cfb681f5cf" providerId="LiveId" clId="{B4725615-FE2F-4FE9-88E4-581A505FE6A6}" dt="2022-09-07T17:39:57.785" v="332" actId="2711"/>
          <ac:spMkLst>
            <pc:docMk/>
            <pc:sldMk cId="1370521046" sldId="266"/>
            <ac:spMk id="4" creationId="{1EB72470-1A7A-963E-80FC-4024C0C89D90}"/>
          </ac:spMkLst>
        </pc:spChg>
        <pc:spChg chg="mod">
          <ac:chgData name="Emran Moustafa" userId="a12b55cfb681f5cf" providerId="LiveId" clId="{B4725615-FE2F-4FE9-88E4-581A505FE6A6}" dt="2022-09-07T17:35:51.943" v="311" actId="1076"/>
          <ac:spMkLst>
            <pc:docMk/>
            <pc:sldMk cId="1370521046" sldId="266"/>
            <ac:spMk id="5" creationId="{E6E111C7-A4DE-ABB0-668E-F0925C428E91}"/>
          </ac:spMkLst>
        </pc:spChg>
        <pc:spChg chg="add mod">
          <ac:chgData name="Emran Moustafa" userId="a12b55cfb681f5cf" providerId="LiveId" clId="{B4725615-FE2F-4FE9-88E4-581A505FE6A6}" dt="2022-09-07T17:36:50.016" v="317"/>
          <ac:spMkLst>
            <pc:docMk/>
            <pc:sldMk cId="1370521046" sldId="266"/>
            <ac:spMk id="7" creationId="{0A1CFC4C-ECC1-4443-B00E-5F5F4CB03531}"/>
          </ac:spMkLst>
        </pc:spChg>
        <pc:picChg chg="add mod">
          <ac:chgData name="Emran Moustafa" userId="a12b55cfb681f5cf" providerId="LiveId" clId="{B4725615-FE2F-4FE9-88E4-581A505FE6A6}" dt="2022-09-07T17:30:08.712" v="56"/>
          <ac:picMkLst>
            <pc:docMk/>
            <pc:sldMk cId="1370521046" sldId="266"/>
            <ac:picMk id="6" creationId="{41B8CF14-ADE2-447E-9A9B-F45A2439FFA4}"/>
          </ac:picMkLst>
        </pc:picChg>
        <pc:picChg chg="add del">
          <ac:chgData name="Emran Moustafa" userId="a12b55cfb681f5cf" providerId="LiveId" clId="{B4725615-FE2F-4FE9-88E4-581A505FE6A6}" dt="2022-09-07T17:35:16.405" v="292"/>
          <ac:picMkLst>
            <pc:docMk/>
            <pc:sldMk cId="1370521046" sldId="266"/>
            <ac:picMk id="1026" creationId="{E3B1AEB8-E316-49CB-A67F-C5C84284F3F3}"/>
          </ac:picMkLst>
        </pc:picChg>
        <pc:picChg chg="add mod">
          <ac:chgData name="Emran Moustafa" userId="a12b55cfb681f5cf" providerId="LiveId" clId="{B4725615-FE2F-4FE9-88E4-581A505FE6A6}" dt="2022-09-07T17:38:47.820" v="325" actId="1076"/>
          <ac:picMkLst>
            <pc:docMk/>
            <pc:sldMk cId="1370521046" sldId="266"/>
            <ac:picMk id="1028" creationId="{A5C4F996-C3B6-4C55-898A-EC0C31162397}"/>
          </ac:picMkLst>
        </pc:picChg>
        <pc:picChg chg="add mod">
          <ac:chgData name="Emran Moustafa" userId="a12b55cfb681f5cf" providerId="LiveId" clId="{B4725615-FE2F-4FE9-88E4-581A505FE6A6}" dt="2022-09-07T17:38:56.237" v="329" actId="1076"/>
          <ac:picMkLst>
            <pc:docMk/>
            <pc:sldMk cId="1370521046" sldId="266"/>
            <ac:picMk id="1036" creationId="{2B302D0B-D210-4A91-8322-90FF91841EE3}"/>
          </ac:picMkLst>
        </pc:picChg>
      </pc:sldChg>
      <pc:sldChg chg="addSp modSp mod">
        <pc:chgData name="Emran Moustafa" userId="a12b55cfb681f5cf" providerId="LiveId" clId="{B4725615-FE2F-4FE9-88E4-581A505FE6A6}" dt="2022-09-07T17:39:41.751" v="331" actId="108"/>
        <pc:sldMkLst>
          <pc:docMk/>
          <pc:sldMk cId="2292386916" sldId="271"/>
        </pc:sldMkLst>
        <pc:spChg chg="mod">
          <ac:chgData name="Emran Moustafa" userId="a12b55cfb681f5cf" providerId="LiveId" clId="{B4725615-FE2F-4FE9-88E4-581A505FE6A6}" dt="2022-09-07T17:39:41.751" v="331" actId="108"/>
          <ac:spMkLst>
            <pc:docMk/>
            <pc:sldMk cId="2292386916" sldId="271"/>
            <ac:spMk id="7" creationId="{D3E64906-E945-371A-7BFF-AD589E514F74}"/>
          </ac:spMkLst>
        </pc:spChg>
        <pc:picChg chg="add mod">
          <ac:chgData name="Emran Moustafa" userId="a12b55cfb681f5cf" providerId="LiveId" clId="{B4725615-FE2F-4FE9-88E4-581A505FE6A6}" dt="2022-09-07T17:30:05.974" v="55"/>
          <ac:picMkLst>
            <pc:docMk/>
            <pc:sldMk cId="2292386916" sldId="271"/>
            <ac:picMk id="5" creationId="{C8C2E4D7-07AD-4BB6-BCCC-4AF90C989584}"/>
          </ac:picMkLst>
        </pc:picChg>
      </pc:sldChg>
      <pc:sldChg chg="addSp modSp">
        <pc:chgData name="Emran Moustafa" userId="a12b55cfb681f5cf" providerId="LiveId" clId="{B4725615-FE2F-4FE9-88E4-581A505FE6A6}" dt="2022-09-07T17:30:05.600" v="54"/>
        <pc:sldMkLst>
          <pc:docMk/>
          <pc:sldMk cId="2727132659" sldId="272"/>
        </pc:sldMkLst>
        <pc:picChg chg="add mod">
          <ac:chgData name="Emran Moustafa" userId="a12b55cfb681f5cf" providerId="LiveId" clId="{B4725615-FE2F-4FE9-88E4-581A505FE6A6}" dt="2022-09-07T17:30:05.600" v="54"/>
          <ac:picMkLst>
            <pc:docMk/>
            <pc:sldMk cId="2727132659" sldId="272"/>
            <ac:picMk id="6" creationId="{E2781EFA-ED02-4D6C-86BE-DB964EEDF1FF}"/>
          </ac:picMkLst>
        </pc:picChg>
      </pc:sldChg>
      <pc:sldChg chg="addSp modSp">
        <pc:chgData name="Emran Moustafa" userId="a12b55cfb681f5cf" providerId="LiveId" clId="{B4725615-FE2F-4FE9-88E4-581A505FE6A6}" dt="2022-09-07T17:30:04.662" v="53"/>
        <pc:sldMkLst>
          <pc:docMk/>
          <pc:sldMk cId="3817967037" sldId="274"/>
        </pc:sldMkLst>
        <pc:picChg chg="add mod">
          <ac:chgData name="Emran Moustafa" userId="a12b55cfb681f5cf" providerId="LiveId" clId="{B4725615-FE2F-4FE9-88E4-581A505FE6A6}" dt="2022-09-07T17:30:04.662" v="53"/>
          <ac:picMkLst>
            <pc:docMk/>
            <pc:sldMk cId="3817967037" sldId="274"/>
            <ac:picMk id="10" creationId="{28A3A51C-F0B5-4B0B-8E38-66A253A96A6E}"/>
          </ac:picMkLst>
        </pc:picChg>
      </pc:sldChg>
      <pc:sldChg chg="addSp modSp">
        <pc:chgData name="Emran Moustafa" userId="a12b55cfb681f5cf" providerId="LiveId" clId="{B4725615-FE2F-4FE9-88E4-581A505FE6A6}" dt="2022-09-07T17:30:01.638" v="52"/>
        <pc:sldMkLst>
          <pc:docMk/>
          <pc:sldMk cId="2441755793" sldId="275"/>
        </pc:sldMkLst>
        <pc:picChg chg="add mod">
          <ac:chgData name="Emran Moustafa" userId="a12b55cfb681f5cf" providerId="LiveId" clId="{B4725615-FE2F-4FE9-88E4-581A505FE6A6}" dt="2022-09-07T17:30:01.638" v="52"/>
          <ac:picMkLst>
            <pc:docMk/>
            <pc:sldMk cId="2441755793" sldId="275"/>
            <ac:picMk id="11" creationId="{C8E45E4A-57E9-4CBB-AF44-DBB112B7C5EC}"/>
          </ac:picMkLst>
        </pc:picChg>
      </pc:sldChg>
      <pc:sldChg chg="addSp modSp">
        <pc:chgData name="Emran Moustafa" userId="a12b55cfb681f5cf" providerId="LiveId" clId="{B4725615-FE2F-4FE9-88E4-581A505FE6A6}" dt="2022-09-07T17:30:00.270" v="51"/>
        <pc:sldMkLst>
          <pc:docMk/>
          <pc:sldMk cId="2709017431" sldId="277"/>
        </pc:sldMkLst>
        <pc:picChg chg="add mod">
          <ac:chgData name="Emran Moustafa" userId="a12b55cfb681f5cf" providerId="LiveId" clId="{B4725615-FE2F-4FE9-88E4-581A505FE6A6}" dt="2022-09-07T17:30:00.270" v="51"/>
          <ac:picMkLst>
            <pc:docMk/>
            <pc:sldMk cId="2709017431" sldId="277"/>
            <ac:picMk id="6" creationId="{5880B70D-0B51-48ED-AA7F-77ECD102F5CD}"/>
          </ac:picMkLst>
        </pc:picChg>
      </pc:sldChg>
      <pc:sldChg chg="addSp modSp">
        <pc:chgData name="Emran Moustafa" userId="a12b55cfb681f5cf" providerId="LiveId" clId="{B4725615-FE2F-4FE9-88E4-581A505FE6A6}" dt="2022-09-07T17:29:57.759" v="50"/>
        <pc:sldMkLst>
          <pc:docMk/>
          <pc:sldMk cId="829590820" sldId="278"/>
        </pc:sldMkLst>
        <pc:picChg chg="add mod">
          <ac:chgData name="Emran Moustafa" userId="a12b55cfb681f5cf" providerId="LiveId" clId="{B4725615-FE2F-4FE9-88E4-581A505FE6A6}" dt="2022-09-07T17:29:57.759" v="50"/>
          <ac:picMkLst>
            <pc:docMk/>
            <pc:sldMk cId="829590820" sldId="278"/>
            <ac:picMk id="9" creationId="{BAEEF750-9FD7-47A0-9AC3-43121B37972F}"/>
          </ac:picMkLst>
        </pc:picChg>
      </pc:sldChg>
      <pc:sldChg chg="addSp modSp">
        <pc:chgData name="Emran Moustafa" userId="a12b55cfb681f5cf" providerId="LiveId" clId="{B4725615-FE2F-4FE9-88E4-581A505FE6A6}" dt="2022-09-07T17:29:55.851" v="49"/>
        <pc:sldMkLst>
          <pc:docMk/>
          <pc:sldMk cId="1024625433" sldId="280"/>
        </pc:sldMkLst>
        <pc:picChg chg="add mod">
          <ac:chgData name="Emran Moustafa" userId="a12b55cfb681f5cf" providerId="LiveId" clId="{B4725615-FE2F-4FE9-88E4-581A505FE6A6}" dt="2022-09-07T17:29:55.851" v="49"/>
          <ac:picMkLst>
            <pc:docMk/>
            <pc:sldMk cId="1024625433" sldId="280"/>
            <ac:picMk id="10" creationId="{FBEDAD1A-3A3B-4A5D-B8C3-9A07DEED79D0}"/>
          </ac:picMkLst>
        </pc:picChg>
      </pc:sldChg>
      <pc:sldChg chg="addSp modSp">
        <pc:chgData name="Emran Moustafa" userId="a12b55cfb681f5cf" providerId="LiveId" clId="{B4725615-FE2F-4FE9-88E4-581A505FE6A6}" dt="2022-09-07T17:29:55.021" v="48"/>
        <pc:sldMkLst>
          <pc:docMk/>
          <pc:sldMk cId="3367338976" sldId="281"/>
        </pc:sldMkLst>
        <pc:picChg chg="add mod">
          <ac:chgData name="Emran Moustafa" userId="a12b55cfb681f5cf" providerId="LiveId" clId="{B4725615-FE2F-4FE9-88E4-581A505FE6A6}" dt="2022-09-07T17:29:55.021" v="48"/>
          <ac:picMkLst>
            <pc:docMk/>
            <pc:sldMk cId="3367338976" sldId="281"/>
            <ac:picMk id="11" creationId="{11C4534D-E7E2-4838-977C-2565789ABA8E}"/>
          </ac:picMkLst>
        </pc:picChg>
      </pc:sldChg>
      <pc:sldChg chg="addSp modSp">
        <pc:chgData name="Emran Moustafa" userId="a12b55cfb681f5cf" providerId="LiveId" clId="{B4725615-FE2F-4FE9-88E4-581A505FE6A6}" dt="2022-09-07T17:29:54.457" v="47"/>
        <pc:sldMkLst>
          <pc:docMk/>
          <pc:sldMk cId="317857900" sldId="282"/>
        </pc:sldMkLst>
        <pc:picChg chg="add mod">
          <ac:chgData name="Emran Moustafa" userId="a12b55cfb681f5cf" providerId="LiveId" clId="{B4725615-FE2F-4FE9-88E4-581A505FE6A6}" dt="2022-09-07T17:29:54.457" v="47"/>
          <ac:picMkLst>
            <pc:docMk/>
            <pc:sldMk cId="317857900" sldId="282"/>
            <ac:picMk id="5" creationId="{C45F0138-4D5B-42C2-A296-3DD1DC671066}"/>
          </ac:picMkLst>
        </pc:picChg>
      </pc:sldChg>
      <pc:sldChg chg="addSp modSp">
        <pc:chgData name="Emran Moustafa" userId="a12b55cfb681f5cf" providerId="LiveId" clId="{B4725615-FE2F-4FE9-88E4-581A505FE6A6}" dt="2022-09-07T17:29:53.044" v="46"/>
        <pc:sldMkLst>
          <pc:docMk/>
          <pc:sldMk cId="3485260059" sldId="283"/>
        </pc:sldMkLst>
        <pc:picChg chg="add mod">
          <ac:chgData name="Emran Moustafa" userId="a12b55cfb681f5cf" providerId="LiveId" clId="{B4725615-FE2F-4FE9-88E4-581A505FE6A6}" dt="2022-09-07T17:29:53.044" v="46"/>
          <ac:picMkLst>
            <pc:docMk/>
            <pc:sldMk cId="3485260059" sldId="283"/>
            <ac:picMk id="10" creationId="{A9A43169-C474-4B61-A9B5-08CD6698299A}"/>
          </ac:picMkLst>
        </pc:picChg>
      </pc:sldChg>
      <pc:sldChg chg="addSp modSp">
        <pc:chgData name="Emran Moustafa" userId="a12b55cfb681f5cf" providerId="LiveId" clId="{B4725615-FE2F-4FE9-88E4-581A505FE6A6}" dt="2022-09-07T17:29:52.788" v="45"/>
        <pc:sldMkLst>
          <pc:docMk/>
          <pc:sldMk cId="2072741703" sldId="284"/>
        </pc:sldMkLst>
        <pc:picChg chg="add mod">
          <ac:chgData name="Emran Moustafa" userId="a12b55cfb681f5cf" providerId="LiveId" clId="{B4725615-FE2F-4FE9-88E4-581A505FE6A6}" dt="2022-09-07T17:29:52.788" v="45"/>
          <ac:picMkLst>
            <pc:docMk/>
            <pc:sldMk cId="2072741703" sldId="284"/>
            <ac:picMk id="12" creationId="{3C15C656-CF58-4EFA-8E62-20270656D058}"/>
          </ac:picMkLst>
        </pc:picChg>
      </pc:sldChg>
      <pc:sldChg chg="addSp modSp">
        <pc:chgData name="Emran Moustafa" userId="a12b55cfb681f5cf" providerId="LiveId" clId="{B4725615-FE2F-4FE9-88E4-581A505FE6A6}" dt="2022-09-07T17:29:51.900" v="44"/>
        <pc:sldMkLst>
          <pc:docMk/>
          <pc:sldMk cId="2566309363" sldId="285"/>
        </pc:sldMkLst>
        <pc:picChg chg="add mod">
          <ac:chgData name="Emran Moustafa" userId="a12b55cfb681f5cf" providerId="LiveId" clId="{B4725615-FE2F-4FE9-88E4-581A505FE6A6}" dt="2022-09-07T17:29:51.900" v="44"/>
          <ac:picMkLst>
            <pc:docMk/>
            <pc:sldMk cId="2566309363" sldId="285"/>
            <ac:picMk id="13" creationId="{D7870C67-3A67-43B7-ADF4-F56FEDF9BFE1}"/>
          </ac:picMkLst>
        </pc:picChg>
      </pc:sldChg>
      <pc:sldChg chg="addSp modSp">
        <pc:chgData name="Emran Moustafa" userId="a12b55cfb681f5cf" providerId="LiveId" clId="{B4725615-FE2F-4FE9-88E4-581A505FE6A6}" dt="2022-09-07T17:29:51.353" v="43"/>
        <pc:sldMkLst>
          <pc:docMk/>
          <pc:sldMk cId="4111692640" sldId="286"/>
        </pc:sldMkLst>
        <pc:picChg chg="add mod">
          <ac:chgData name="Emran Moustafa" userId="a12b55cfb681f5cf" providerId="LiveId" clId="{B4725615-FE2F-4FE9-88E4-581A505FE6A6}" dt="2022-09-07T17:29:51.353" v="43"/>
          <ac:picMkLst>
            <pc:docMk/>
            <pc:sldMk cId="4111692640" sldId="286"/>
            <ac:picMk id="19" creationId="{1ADBE416-BAEF-4D22-88B4-9CB77453026F}"/>
          </ac:picMkLst>
        </pc:picChg>
      </pc:sldChg>
      <pc:sldChg chg="addSp modSp">
        <pc:chgData name="Emran Moustafa" userId="a12b55cfb681f5cf" providerId="LiveId" clId="{B4725615-FE2F-4FE9-88E4-581A505FE6A6}" dt="2022-09-07T17:29:50.407" v="42"/>
        <pc:sldMkLst>
          <pc:docMk/>
          <pc:sldMk cId="1504570854" sldId="287"/>
        </pc:sldMkLst>
        <pc:picChg chg="add mod">
          <ac:chgData name="Emran Moustafa" userId="a12b55cfb681f5cf" providerId="LiveId" clId="{B4725615-FE2F-4FE9-88E4-581A505FE6A6}" dt="2022-09-07T17:29:50.407" v="42"/>
          <ac:picMkLst>
            <pc:docMk/>
            <pc:sldMk cId="1504570854" sldId="287"/>
            <ac:picMk id="5" creationId="{15ECE84C-3CD3-47C4-BAAD-AA4C55C84016}"/>
          </ac:picMkLst>
        </pc:picChg>
      </pc:sldChg>
      <pc:sldChg chg="addSp modSp">
        <pc:chgData name="Emran Moustafa" userId="a12b55cfb681f5cf" providerId="LiveId" clId="{B4725615-FE2F-4FE9-88E4-581A505FE6A6}" dt="2022-09-07T17:29:47.670" v="41"/>
        <pc:sldMkLst>
          <pc:docMk/>
          <pc:sldMk cId="2289713096" sldId="289"/>
        </pc:sldMkLst>
        <pc:picChg chg="add mod">
          <ac:chgData name="Emran Moustafa" userId="a12b55cfb681f5cf" providerId="LiveId" clId="{B4725615-FE2F-4FE9-88E4-581A505FE6A6}" dt="2022-09-07T17:29:47.670" v="41"/>
          <ac:picMkLst>
            <pc:docMk/>
            <pc:sldMk cId="2289713096" sldId="289"/>
            <ac:picMk id="10" creationId="{DB04EFEB-B8A6-4CAF-B99F-1D44A4177CD4}"/>
          </ac:picMkLst>
        </pc:picChg>
      </pc:sldChg>
      <pc:sldChg chg="addSp modSp">
        <pc:chgData name="Emran Moustafa" userId="a12b55cfb681f5cf" providerId="LiveId" clId="{B4725615-FE2F-4FE9-88E4-581A505FE6A6}" dt="2022-09-07T17:29:46.037" v="40"/>
        <pc:sldMkLst>
          <pc:docMk/>
          <pc:sldMk cId="2836436584" sldId="290"/>
        </pc:sldMkLst>
        <pc:picChg chg="add mod">
          <ac:chgData name="Emran Moustafa" userId="a12b55cfb681f5cf" providerId="LiveId" clId="{B4725615-FE2F-4FE9-88E4-581A505FE6A6}" dt="2022-09-07T17:29:46.037" v="40"/>
          <ac:picMkLst>
            <pc:docMk/>
            <pc:sldMk cId="2836436584" sldId="290"/>
            <ac:picMk id="15" creationId="{C480DD78-D05C-48B3-9905-205662BE8098}"/>
          </ac:picMkLst>
        </pc:picChg>
      </pc:sldChg>
      <pc:sldChg chg="addSp modSp">
        <pc:chgData name="Emran Moustafa" userId="a12b55cfb681f5cf" providerId="LiveId" clId="{B4725615-FE2F-4FE9-88E4-581A505FE6A6}" dt="2022-09-07T17:29:45.339" v="39"/>
        <pc:sldMkLst>
          <pc:docMk/>
          <pc:sldMk cId="1528951849" sldId="292"/>
        </pc:sldMkLst>
        <pc:picChg chg="add mod">
          <ac:chgData name="Emran Moustafa" userId="a12b55cfb681f5cf" providerId="LiveId" clId="{B4725615-FE2F-4FE9-88E4-581A505FE6A6}" dt="2022-09-07T17:29:45.339" v="39"/>
          <ac:picMkLst>
            <pc:docMk/>
            <pc:sldMk cId="1528951849" sldId="292"/>
            <ac:picMk id="20" creationId="{CF199C3C-6211-4914-B8AA-C248748442A0}"/>
          </ac:picMkLst>
        </pc:picChg>
      </pc:sldChg>
      <pc:sldChg chg="addSp modSp">
        <pc:chgData name="Emran Moustafa" userId="a12b55cfb681f5cf" providerId="LiveId" clId="{B4725615-FE2F-4FE9-88E4-581A505FE6A6}" dt="2022-09-07T17:29:45.098" v="38"/>
        <pc:sldMkLst>
          <pc:docMk/>
          <pc:sldMk cId="2975228024" sldId="293"/>
        </pc:sldMkLst>
        <pc:picChg chg="add mod">
          <ac:chgData name="Emran Moustafa" userId="a12b55cfb681f5cf" providerId="LiveId" clId="{B4725615-FE2F-4FE9-88E4-581A505FE6A6}" dt="2022-09-07T17:29:45.098" v="38"/>
          <ac:picMkLst>
            <pc:docMk/>
            <pc:sldMk cId="2975228024" sldId="293"/>
            <ac:picMk id="9" creationId="{220211F7-0939-4F6F-B69A-0EF4D48C8640}"/>
          </ac:picMkLst>
        </pc:picChg>
      </pc:sldChg>
      <pc:sldChg chg="addSp modSp">
        <pc:chgData name="Emran Moustafa" userId="a12b55cfb681f5cf" providerId="LiveId" clId="{B4725615-FE2F-4FE9-88E4-581A505FE6A6}" dt="2022-09-07T17:29:44.365" v="37"/>
        <pc:sldMkLst>
          <pc:docMk/>
          <pc:sldMk cId="1631358259" sldId="294"/>
        </pc:sldMkLst>
        <pc:picChg chg="add mod">
          <ac:chgData name="Emran Moustafa" userId="a12b55cfb681f5cf" providerId="LiveId" clId="{B4725615-FE2F-4FE9-88E4-581A505FE6A6}" dt="2022-09-07T17:29:44.365" v="37"/>
          <ac:picMkLst>
            <pc:docMk/>
            <pc:sldMk cId="1631358259" sldId="294"/>
            <ac:picMk id="10" creationId="{7A76708D-D013-488A-8DFD-FC95C5D804E3}"/>
          </ac:picMkLst>
        </pc:picChg>
      </pc:sldChg>
      <pc:sldChg chg="addSp modSp">
        <pc:chgData name="Emran Moustafa" userId="a12b55cfb681f5cf" providerId="LiveId" clId="{B4725615-FE2F-4FE9-88E4-581A505FE6A6}" dt="2022-09-07T17:29:39.565" v="34"/>
        <pc:sldMkLst>
          <pc:docMk/>
          <pc:sldMk cId="3742940562" sldId="296"/>
        </pc:sldMkLst>
        <pc:picChg chg="add mod">
          <ac:chgData name="Emran Moustafa" userId="a12b55cfb681f5cf" providerId="LiveId" clId="{B4725615-FE2F-4FE9-88E4-581A505FE6A6}" dt="2022-09-07T17:29:39.565" v="34"/>
          <ac:picMkLst>
            <pc:docMk/>
            <pc:sldMk cId="3742940562" sldId="296"/>
            <ac:picMk id="21" creationId="{5B7310B3-9B10-43E1-BCC4-CD9CC98F158F}"/>
          </ac:picMkLst>
        </pc:picChg>
      </pc:sldChg>
      <pc:sldChg chg="addSp modSp">
        <pc:chgData name="Emran Moustafa" userId="a12b55cfb681f5cf" providerId="LiveId" clId="{B4725615-FE2F-4FE9-88E4-581A505FE6A6}" dt="2022-09-07T17:29:43.692" v="36"/>
        <pc:sldMkLst>
          <pc:docMk/>
          <pc:sldMk cId="192091677" sldId="297"/>
        </pc:sldMkLst>
        <pc:picChg chg="add mod">
          <ac:chgData name="Emran Moustafa" userId="a12b55cfb681f5cf" providerId="LiveId" clId="{B4725615-FE2F-4FE9-88E4-581A505FE6A6}" dt="2022-09-07T17:29:43.692" v="36"/>
          <ac:picMkLst>
            <pc:docMk/>
            <pc:sldMk cId="192091677" sldId="297"/>
            <ac:picMk id="11" creationId="{649ECA58-A8D3-4E76-A836-F36A50B2DE1A}"/>
          </ac:picMkLst>
        </pc:picChg>
      </pc:sldChg>
      <pc:sldChg chg="addSp modSp">
        <pc:chgData name="Emran Moustafa" userId="a12b55cfb681f5cf" providerId="LiveId" clId="{B4725615-FE2F-4FE9-88E4-581A505FE6A6}" dt="2022-09-07T17:29:38.807" v="33"/>
        <pc:sldMkLst>
          <pc:docMk/>
          <pc:sldMk cId="96087991" sldId="298"/>
        </pc:sldMkLst>
        <pc:picChg chg="add mod">
          <ac:chgData name="Emran Moustafa" userId="a12b55cfb681f5cf" providerId="LiveId" clId="{B4725615-FE2F-4FE9-88E4-581A505FE6A6}" dt="2022-09-07T17:29:38.807" v="33"/>
          <ac:picMkLst>
            <pc:docMk/>
            <pc:sldMk cId="96087991" sldId="298"/>
            <ac:picMk id="21" creationId="{41685D7E-2705-4466-8353-C19A4FAE8187}"/>
          </ac:picMkLst>
        </pc:picChg>
      </pc:sldChg>
      <pc:sldChg chg="addSp modSp">
        <pc:chgData name="Emran Moustafa" userId="a12b55cfb681f5cf" providerId="LiveId" clId="{B4725615-FE2F-4FE9-88E4-581A505FE6A6}" dt="2022-09-07T17:29:37.797" v="32"/>
        <pc:sldMkLst>
          <pc:docMk/>
          <pc:sldMk cId="1388869302" sldId="299"/>
        </pc:sldMkLst>
        <pc:picChg chg="add mod">
          <ac:chgData name="Emran Moustafa" userId="a12b55cfb681f5cf" providerId="LiveId" clId="{B4725615-FE2F-4FE9-88E4-581A505FE6A6}" dt="2022-09-07T17:29:37.797" v="32"/>
          <ac:picMkLst>
            <pc:docMk/>
            <pc:sldMk cId="1388869302" sldId="299"/>
            <ac:picMk id="21" creationId="{077AA63F-BE7A-42E0-801B-CFFC7761602A}"/>
          </ac:picMkLst>
        </pc:picChg>
      </pc:sldChg>
      <pc:sldChg chg="addSp modSp">
        <pc:chgData name="Emran Moustafa" userId="a12b55cfb681f5cf" providerId="LiveId" clId="{B4725615-FE2F-4FE9-88E4-581A505FE6A6}" dt="2022-09-07T17:29:37.385" v="31"/>
        <pc:sldMkLst>
          <pc:docMk/>
          <pc:sldMk cId="623823623" sldId="300"/>
        </pc:sldMkLst>
        <pc:picChg chg="add mod">
          <ac:chgData name="Emran Moustafa" userId="a12b55cfb681f5cf" providerId="LiveId" clId="{B4725615-FE2F-4FE9-88E4-581A505FE6A6}" dt="2022-09-07T17:29:37.385" v="31"/>
          <ac:picMkLst>
            <pc:docMk/>
            <pc:sldMk cId="623823623" sldId="300"/>
            <ac:picMk id="21" creationId="{441D587B-D49B-47F7-B815-7D07FD27F3BC}"/>
          </ac:picMkLst>
        </pc:picChg>
      </pc:sldChg>
      <pc:sldChg chg="addSp modSp">
        <pc:chgData name="Emran Moustafa" userId="a12b55cfb681f5cf" providerId="LiveId" clId="{B4725615-FE2F-4FE9-88E4-581A505FE6A6}" dt="2022-09-07T17:29:36.489" v="30"/>
        <pc:sldMkLst>
          <pc:docMk/>
          <pc:sldMk cId="2744087539" sldId="301"/>
        </pc:sldMkLst>
        <pc:picChg chg="add mod">
          <ac:chgData name="Emran Moustafa" userId="a12b55cfb681f5cf" providerId="LiveId" clId="{B4725615-FE2F-4FE9-88E4-581A505FE6A6}" dt="2022-09-07T17:29:36.489" v="30"/>
          <ac:picMkLst>
            <pc:docMk/>
            <pc:sldMk cId="2744087539" sldId="301"/>
            <ac:picMk id="10" creationId="{6F06B6D3-E125-47C1-865F-C4A3E3B0E9C2}"/>
          </ac:picMkLst>
        </pc:picChg>
      </pc:sldChg>
      <pc:sldChg chg="addSp modSp">
        <pc:chgData name="Emran Moustafa" userId="a12b55cfb681f5cf" providerId="LiveId" clId="{B4725615-FE2F-4FE9-88E4-581A505FE6A6}" dt="2022-09-07T17:29:35.242" v="29"/>
        <pc:sldMkLst>
          <pc:docMk/>
          <pc:sldMk cId="837546796" sldId="302"/>
        </pc:sldMkLst>
        <pc:picChg chg="add mod">
          <ac:chgData name="Emran Moustafa" userId="a12b55cfb681f5cf" providerId="LiveId" clId="{B4725615-FE2F-4FE9-88E4-581A505FE6A6}" dt="2022-09-07T17:29:35.242" v="29"/>
          <ac:picMkLst>
            <pc:docMk/>
            <pc:sldMk cId="837546796" sldId="302"/>
            <ac:picMk id="10" creationId="{C515D86B-F600-4A9B-910F-D8DDBE29ABC3}"/>
          </ac:picMkLst>
        </pc:picChg>
      </pc:sldChg>
      <pc:sldChg chg="addSp modSp">
        <pc:chgData name="Emran Moustafa" userId="a12b55cfb681f5cf" providerId="LiveId" clId="{B4725615-FE2F-4FE9-88E4-581A505FE6A6}" dt="2022-09-07T17:29:33.586" v="28"/>
        <pc:sldMkLst>
          <pc:docMk/>
          <pc:sldMk cId="3448512430" sldId="303"/>
        </pc:sldMkLst>
        <pc:picChg chg="add mod">
          <ac:chgData name="Emran Moustafa" userId="a12b55cfb681f5cf" providerId="LiveId" clId="{B4725615-FE2F-4FE9-88E4-581A505FE6A6}" dt="2022-09-07T17:29:33.586" v="28"/>
          <ac:picMkLst>
            <pc:docMk/>
            <pc:sldMk cId="3448512430" sldId="303"/>
            <ac:picMk id="6" creationId="{D845B9F3-1C6F-4023-A134-1F53C2F4FDFE}"/>
          </ac:picMkLst>
        </pc:picChg>
      </pc:sldChg>
      <pc:sldChg chg="addSp modSp mod">
        <pc:chgData name="Emran Moustafa" userId="a12b55cfb681f5cf" providerId="LiveId" clId="{B4725615-FE2F-4FE9-88E4-581A505FE6A6}" dt="2022-09-07T17:29:27.729" v="27" actId="1076"/>
        <pc:sldMkLst>
          <pc:docMk/>
          <pc:sldMk cId="64999679" sldId="304"/>
        </pc:sldMkLst>
        <pc:spChg chg="add mod">
          <ac:chgData name="Emran Moustafa" userId="a12b55cfb681f5cf" providerId="LiveId" clId="{B4725615-FE2F-4FE9-88E4-581A505FE6A6}" dt="2022-09-07T17:23:48.225" v="19"/>
          <ac:spMkLst>
            <pc:docMk/>
            <pc:sldMk cId="64999679" sldId="304"/>
            <ac:spMk id="7" creationId="{D26C2716-C0E1-4038-BB81-3B5E02CD82D6}"/>
          </ac:spMkLst>
        </pc:spChg>
        <pc:spChg chg="add">
          <ac:chgData name="Emran Moustafa" userId="a12b55cfb681f5cf" providerId="LiveId" clId="{B4725615-FE2F-4FE9-88E4-581A505FE6A6}" dt="2022-09-07T17:24:16.897" v="20" actId="22"/>
          <ac:spMkLst>
            <pc:docMk/>
            <pc:sldMk cId="64999679" sldId="304"/>
            <ac:spMk id="8" creationId="{05AA2BFA-8861-4FDF-8138-0494A37A1D42}"/>
          </ac:spMkLst>
        </pc:spChg>
        <pc:picChg chg="add mod">
          <ac:chgData name="Emran Moustafa" userId="a12b55cfb681f5cf" providerId="LiveId" clId="{B4725615-FE2F-4FE9-88E4-581A505FE6A6}" dt="2022-09-07T17:29:27.729" v="27" actId="1076"/>
          <ac:picMkLst>
            <pc:docMk/>
            <pc:sldMk cId="64999679" sldId="304"/>
            <ac:picMk id="9" creationId="{832F1715-6810-4F7B-9288-7C8768B0661B}"/>
          </ac:picMkLst>
        </pc:picChg>
      </pc:sldChg>
      <pc:sldChg chg="addSp modSp">
        <pc:chgData name="Emran Moustafa" userId="a12b55cfb681f5cf" providerId="LiveId" clId="{B4725615-FE2F-4FE9-88E4-581A505FE6A6}" dt="2022-09-07T17:29:40.931" v="35"/>
        <pc:sldMkLst>
          <pc:docMk/>
          <pc:sldMk cId="1170728716" sldId="305"/>
        </pc:sldMkLst>
        <pc:picChg chg="add mod">
          <ac:chgData name="Emran Moustafa" userId="a12b55cfb681f5cf" providerId="LiveId" clId="{B4725615-FE2F-4FE9-88E4-581A505FE6A6}" dt="2022-09-07T17:29:40.931" v="35"/>
          <ac:picMkLst>
            <pc:docMk/>
            <pc:sldMk cId="1170728716" sldId="305"/>
            <ac:picMk id="13" creationId="{C4F705FF-1152-4AE5-8711-44A0301472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5-&gt;7 just has the same data plotted in different ways. Probably mention use cases for the point cloud and boundary plots.</a:t>
            </a:r>
          </a:p>
          <a:p>
            <a:pPr marL="171450" indent="-171450">
              <a:buFontTx/>
              <a:buChar char="-"/>
            </a:pPr>
            <a:r>
              <a:rPr lang="en-US" dirty="0"/>
              <a:t>Mention that we will be using the filled plot as it helps with the </a:t>
            </a:r>
            <a:r>
              <a:rPr lang="en-US" dirty="0" err="1"/>
              <a:t>visualisation</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297757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400683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366870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627055" y="4606363"/>
            <a:ext cx="10937890" cy="1797041"/>
          </a:xfrm>
          <a:prstGeom prst="rect">
            <a:avLst/>
          </a:prstGeom>
        </p:spPr>
        <p:txBody>
          <a:bodyPr vert="horz" lIns="91440" tIns="45720" rIns="91440" bIns="45720" rtlCol="0" anchor="t">
            <a:normAutofit/>
          </a:bodyPr>
          <a:lstStyle/>
          <a:p>
            <a:pPr algn="ctr">
              <a:spcBef>
                <a:spcPct val="0"/>
              </a:spcBef>
              <a:spcAft>
                <a:spcPts val="600"/>
              </a:spcAft>
            </a:pPr>
            <a:r>
              <a:rPr lang="en-US" sz="5400" b="1" cap="all" spc="300" dirty="0">
                <a:solidFill>
                  <a:srgbClr val="FFFFFF"/>
                </a:solidFill>
                <a:latin typeface="Eras Demi ITC" panose="020B0805030504020804" pitchFamily="34" charset="0"/>
                <a:ea typeface="+mj-ea"/>
                <a:cs typeface="Aharoni" panose="02010803020104030203" pitchFamily="2" charset="-79"/>
              </a:rPr>
              <a:t>Reactive </a:t>
            </a:r>
            <a:r>
              <a:rPr lang="en-US" sz="5400" b="1" cap="all" spc="300" dirty="0" err="1">
                <a:solidFill>
                  <a:srgbClr val="FFFFFF"/>
                </a:solidFill>
                <a:latin typeface="Eras Demi ITC" panose="020B0805030504020804" pitchFamily="34" charset="0"/>
                <a:ea typeface="+mj-ea"/>
                <a:cs typeface="Aharoni" panose="02010803020104030203" pitchFamily="2" charset="-79"/>
              </a:rPr>
              <a:t>MethoDs</a:t>
            </a:r>
            <a:endParaRPr lang="en-US" sz="5400" b="1" cap="all" spc="300" dirty="0">
              <a:solidFill>
                <a:srgbClr val="FFFFFF"/>
              </a:solidFill>
              <a:latin typeface="Eras Demi ITC" panose="020B0805030504020804" pitchFamily="34" charset="0"/>
              <a:ea typeface="+mj-ea"/>
              <a:cs typeface="Aharoni" panose="02010803020104030203" pitchFamily="2" charset="-79"/>
            </a:endParaRPr>
          </a:p>
          <a:p>
            <a:pPr algn="ctr">
              <a:spcBef>
                <a:spcPct val="0"/>
              </a:spcBef>
              <a:spcAft>
                <a:spcPts val="600"/>
              </a:spcAft>
            </a:pPr>
            <a:r>
              <a:rPr lang="en-US" b="1" cap="all" spc="300" dirty="0">
                <a:solidFill>
                  <a:srgbClr val="FFFFFF"/>
                </a:solidFill>
                <a:latin typeface="Eras Demi ITC" panose="020B0805030504020804" pitchFamily="34" charset="0"/>
                <a:ea typeface="+mj-ea"/>
                <a:cs typeface="Aharoni" panose="02010803020104030203" pitchFamily="2" charset="-79"/>
              </a:rPr>
              <a:t>w</a:t>
            </a:r>
            <a:r>
              <a:rPr lang="en-US" sz="2800" b="1" cap="all" spc="300" dirty="0">
                <a:solidFill>
                  <a:srgbClr val="FFFFFF"/>
                </a:solidFill>
                <a:latin typeface="Eras Demi ITC" panose="020B0805030504020804" pitchFamily="34" charset="0"/>
                <a:ea typeface="+mj-ea"/>
                <a:cs typeface="Aharoni" panose="02010803020104030203" pitchFamily="2" charset="-79"/>
              </a:rPr>
              <a:t>/ </a:t>
            </a:r>
            <a:r>
              <a:rPr lang="en-US" sz="3200" b="1" cap="all" spc="300" dirty="0" err="1">
                <a:solidFill>
                  <a:srgbClr val="FFFFFF"/>
                </a:solidFill>
                <a:latin typeface="Eras Demi ITC" panose="020B0805030504020804" pitchFamily="34" charset="0"/>
                <a:ea typeface="+mj-ea"/>
                <a:cs typeface="Aharoni" panose="02010803020104030203" pitchFamily="2" charset="-79"/>
              </a:rPr>
              <a:t>RacingAI</a:t>
            </a:r>
            <a:endParaRPr lang="en-US" sz="2800" b="1" cap="all" spc="300" dirty="0">
              <a:solidFill>
                <a:srgbClr val="FFFFFF"/>
              </a:solidFill>
              <a:latin typeface="Eras Demi ITC" panose="020B0805030504020804" pitchFamily="34" charset="0"/>
              <a:ea typeface="+mj-ea"/>
              <a:cs typeface="Aharoni" panose="02010803020104030203" pitchFamily="2" charset="-79"/>
            </a:endParaRP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image1.png">
            <a:extLst>
              <a:ext uri="{FF2B5EF4-FFF2-40B4-BE49-F238E27FC236}">
                <a16:creationId xmlns:a16="http://schemas.microsoft.com/office/drawing/2014/main" id="{6889CA77-B388-46B6-A62F-CF61FEC70408}"/>
              </a:ext>
            </a:extLst>
          </p:cNvPr>
          <p:cNvPicPr>
            <a:picLocks noChangeAspect="1"/>
          </p:cNvPicPr>
          <p:nvPr/>
        </p:nvPicPr>
        <p:blipFill>
          <a:blip r:embed="rId5" cstate="print"/>
          <a:stretch>
            <a:fillRect/>
          </a:stretch>
        </p:blipFill>
        <p:spPr>
          <a:xfrm>
            <a:off x="4727775" y="1549591"/>
            <a:ext cx="2888166" cy="2888166"/>
          </a:xfrm>
          <a:prstGeom prst="rect">
            <a:avLst/>
          </a:prstGeom>
        </p:spPr>
      </p:pic>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FBEDAD1A-3A3B-4A5D-B8C3-9A07DEED79D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pic>
        <p:nvPicPr>
          <p:cNvPr id="11" name="image1.png">
            <a:extLst>
              <a:ext uri="{FF2B5EF4-FFF2-40B4-BE49-F238E27FC236}">
                <a16:creationId xmlns:a16="http://schemas.microsoft.com/office/drawing/2014/main" id="{11C4534D-E7E2-4838-977C-2565789ABA8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C45F0138-4D5B-42C2-A296-3DD1DC67106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1.png">
            <a:extLst>
              <a:ext uri="{FF2B5EF4-FFF2-40B4-BE49-F238E27FC236}">
                <a16:creationId xmlns:a16="http://schemas.microsoft.com/office/drawing/2014/main" id="{A9A43169-C474-4B61-A9B5-08CD6698299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image1.png">
            <a:extLst>
              <a:ext uri="{FF2B5EF4-FFF2-40B4-BE49-F238E27FC236}">
                <a16:creationId xmlns:a16="http://schemas.microsoft.com/office/drawing/2014/main" id="{3C15C656-CF58-4EFA-8E62-20270656D05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D7870C67-3A67-43B7-ADF4-F56FEDF9BFE1}"/>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pic>
        <p:nvPicPr>
          <p:cNvPr id="19" name="image1.png">
            <a:extLst>
              <a:ext uri="{FF2B5EF4-FFF2-40B4-BE49-F238E27FC236}">
                <a16:creationId xmlns:a16="http://schemas.microsoft.com/office/drawing/2014/main" id="{1ADBE416-BAEF-4D22-88B4-9CB77453026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15ECE84C-3CD3-47C4-BAAD-AA4C55C84016}"/>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DB04EFEB-B8A6-4CAF-B99F-1D44A4177CD4}"/>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image1.png">
            <a:extLst>
              <a:ext uri="{FF2B5EF4-FFF2-40B4-BE49-F238E27FC236}">
                <a16:creationId xmlns:a16="http://schemas.microsoft.com/office/drawing/2014/main" id="{C480DD78-D05C-48B3-9905-205662BE809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 Reactive</a:t>
            </a:r>
          </a:p>
          <a:p>
            <a:pPr>
              <a:buFont typeface="Wingdings" panose="05000000000000000000" pitchFamily="2" charset="2"/>
              <a:buChar char="Ø"/>
            </a:pPr>
            <a:r>
              <a:rPr lang="en-US" sz="2800" dirty="0"/>
              <a:t> 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pic>
        <p:nvPicPr>
          <p:cNvPr id="20" name="image1.png">
            <a:extLst>
              <a:ext uri="{FF2B5EF4-FFF2-40B4-BE49-F238E27FC236}">
                <a16:creationId xmlns:a16="http://schemas.microsoft.com/office/drawing/2014/main" id="{CF199C3C-6211-4914-B8AA-C248748442A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1.png">
            <a:extLst>
              <a:ext uri="{FF2B5EF4-FFF2-40B4-BE49-F238E27FC236}">
                <a16:creationId xmlns:a16="http://schemas.microsoft.com/office/drawing/2014/main" id="{220211F7-0939-4F6F-B69A-0EF4D48C864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7A76708D-D013-488A-8DFD-FC95C5D804E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image1.png">
            <a:extLst>
              <a:ext uri="{FF2B5EF4-FFF2-40B4-BE49-F238E27FC236}">
                <a16:creationId xmlns:a16="http://schemas.microsoft.com/office/drawing/2014/main" id="{649ECA58-A8D3-4E76-A836-F36A50B2DE1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6"/>
            <a:ext cx="1821292" cy="4449025"/>
            <a:chOff x="4373809" y="1422236"/>
            <a:chExt cx="1821292" cy="4449025"/>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F64AD9-03DD-6297-3B20-A68C2DBAF2CA}"/>
                </a:ext>
              </a:extLst>
            </p:cNvPr>
            <p:cNvCxnSpPr>
              <a:cxnSpLocks/>
            </p:cNvCxnSpPr>
            <p:nvPr/>
          </p:nvCxnSpPr>
          <p:spPr>
            <a:xfrm>
              <a:off x="4373809"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545E13-B588-7A6C-5305-F7859598902E}"/>
                </a:ext>
              </a:extLst>
            </p:cNvPr>
            <p:cNvCxnSpPr>
              <a:cxnSpLocks/>
            </p:cNvCxnSpPr>
            <p:nvPr/>
          </p:nvCxnSpPr>
          <p:spPr>
            <a:xfrm>
              <a:off x="4980906" y="1422236"/>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FB1633-8009-3A89-A61C-28F1D8893082}"/>
                </a:ext>
              </a:extLst>
            </p:cNvPr>
            <p:cNvCxnSpPr>
              <a:cxnSpLocks/>
            </p:cNvCxnSpPr>
            <p:nvPr/>
          </p:nvCxnSpPr>
          <p:spPr>
            <a:xfrm>
              <a:off x="5588004" y="2538543"/>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A086BAA-17A1-F4A9-A93B-8D8796AA8494}"/>
                    </a:ext>
                  </a:extLst>
                </p:cNvPr>
                <p:cNvSpPr txBox="1"/>
                <p:nvPr/>
              </p:nvSpPr>
              <p:spPr>
                <a:xfrm>
                  <a:off x="4711031" y="190217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2" name="TextBox 31">
                  <a:extLst>
                    <a:ext uri="{FF2B5EF4-FFF2-40B4-BE49-F238E27FC236}">
                      <a16:creationId xmlns:a16="http://schemas.microsoft.com/office/drawing/2014/main" id="{4A086BAA-17A1-F4A9-A93B-8D8796AA8494}"/>
                    </a:ext>
                  </a:extLst>
                </p:cNvPr>
                <p:cNvSpPr txBox="1">
                  <a:spLocks noRot="1" noChangeAspect="1" noMove="1" noResize="1" noEditPoints="1" noAdjustHandles="1" noChangeArrowheads="1" noChangeShapeType="1" noTextEdit="1"/>
                </p:cNvSpPr>
                <p:nvPr/>
              </p:nvSpPr>
              <p:spPr>
                <a:xfrm>
                  <a:off x="4711031" y="1902174"/>
                  <a:ext cx="295275" cy="369332"/>
                </a:xfrm>
                <a:prstGeom prst="rect">
                  <a:avLst/>
                </a:prstGeom>
                <a:blipFill>
                  <a:blip r:embed="rId3"/>
                  <a:stretch>
                    <a:fillRect r="-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6D6A26-6967-704B-60A5-05B34723918D}"/>
                    </a:ext>
                  </a:extLst>
                </p:cNvPr>
                <p:cNvSpPr txBox="1"/>
                <p:nvPr/>
              </p:nvSpPr>
              <p:spPr>
                <a:xfrm>
                  <a:off x="5328378" y="302819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4" name="TextBox 33">
                  <a:extLst>
                    <a:ext uri="{FF2B5EF4-FFF2-40B4-BE49-F238E27FC236}">
                      <a16:creationId xmlns:a16="http://schemas.microsoft.com/office/drawing/2014/main" id="{5D6D6A26-6967-704B-60A5-05B34723918D}"/>
                    </a:ext>
                  </a:extLst>
                </p:cNvPr>
                <p:cNvSpPr txBox="1">
                  <a:spLocks noRot="1" noChangeAspect="1" noMove="1" noResize="1" noEditPoints="1" noAdjustHandles="1" noChangeArrowheads="1" noChangeShapeType="1" noTextEdit="1"/>
                </p:cNvSpPr>
                <p:nvPr/>
              </p:nvSpPr>
              <p:spPr>
                <a:xfrm>
                  <a:off x="5328378" y="3028191"/>
                  <a:ext cx="295275" cy="369332"/>
                </a:xfrm>
                <a:prstGeom prst="rect">
                  <a:avLst/>
                </a:prstGeom>
                <a:blipFill>
                  <a:blip r:embed="rId4"/>
                  <a:stretch>
                    <a:fillRect r="-2083"/>
                  </a:stretch>
                </a:blipFill>
              </p:spPr>
              <p:txBody>
                <a:bodyPr/>
                <a:lstStyle/>
                <a:p>
                  <a:r>
                    <a:rPr lang="en-US">
                      <a:noFill/>
                    </a:rPr>
                    <a:t> </a:t>
                  </a:r>
                </a:p>
              </p:txBody>
            </p:sp>
          </mc:Fallback>
        </mc:AlternateContent>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17072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image1.png">
            <a:extLst>
              <a:ext uri="{FF2B5EF4-FFF2-40B4-BE49-F238E27FC236}">
                <a16:creationId xmlns:a16="http://schemas.microsoft.com/office/drawing/2014/main" id="{5B7310B3-9B10-43E1-BCC4-CD9CC98F158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1685D7E-2705-4466-8353-C19A4FAE8187}"/>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077AA63F-BE7A-42E0-801B-CFFC7761602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41D587B-D49B-47F7-B815-7D07FD27F3B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6F06B6D3-E125-47C1-865F-C4A3E3B0E9C2}"/>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latin typeface="Walbaum Display (Body)"/>
              </a:rPr>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302025" y="2299253"/>
            <a:ext cx="9905999" cy="2632760"/>
          </a:xfrm>
        </p:spPr>
        <p:txBody>
          <a:bodyPr>
            <a:normAutofit/>
          </a:bodyPr>
          <a:lstStyle/>
          <a:p>
            <a:pPr marL="0" indent="0">
              <a:buNone/>
            </a:pPr>
            <a:r>
              <a:rPr lang="en-US" sz="2800" dirty="0"/>
              <a:t>Get the LiDAR scans </a:t>
            </a:r>
          </a:p>
          <a:p>
            <a:pPr marL="0" indent="0">
              <a:buNone/>
            </a:pPr>
            <a:r>
              <a:rPr lang="en-US" sz="2800" dirty="0"/>
              <a:t>from the sensors</a:t>
            </a:r>
          </a:p>
        </p:txBody>
      </p:sp>
      <p:pic>
        <p:nvPicPr>
          <p:cNvPr id="6" name="image1.png">
            <a:extLst>
              <a:ext uri="{FF2B5EF4-FFF2-40B4-BE49-F238E27FC236}">
                <a16:creationId xmlns:a16="http://schemas.microsoft.com/office/drawing/2014/main" id="{41B8CF14-ADE2-447E-9A9B-F45A2439FFA4}"/>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1028" name="Picture 4" descr="TiM150-3010300 | Sick TIM1XX Laser Scanner LiDAR Sensor, 0.05m to 10m Max  Range | RS">
            <a:extLst>
              <a:ext uri="{FF2B5EF4-FFF2-40B4-BE49-F238E27FC236}">
                <a16:creationId xmlns:a16="http://schemas.microsoft.com/office/drawing/2014/main" id="{A5C4F996-C3B6-4C55-898A-EC0C31162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6" y="3711011"/>
            <a:ext cx="4354621" cy="244200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2D Polar space of one LIDAR scan | Download Scientific Diagram">
            <a:extLst>
              <a:ext uri="{FF2B5EF4-FFF2-40B4-BE49-F238E27FC236}">
                <a16:creationId xmlns:a16="http://schemas.microsoft.com/office/drawing/2014/main" id="{7CDB2A1D-4DD7-4ACD-9345-B26CDC7A9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8" descr="2D Polar space of one LIDAR scan | Download Scientific Diagram">
            <a:extLst>
              <a:ext uri="{FF2B5EF4-FFF2-40B4-BE49-F238E27FC236}">
                <a16:creationId xmlns:a16="http://schemas.microsoft.com/office/drawing/2014/main" id="{4C75E539-5ACF-4C0F-9004-E41210DD82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10" descr="2D Polar space of one LIDAR scan | Download Scientific Diagram">
            <a:extLst>
              <a:ext uri="{FF2B5EF4-FFF2-40B4-BE49-F238E27FC236}">
                <a16:creationId xmlns:a16="http://schemas.microsoft.com/office/drawing/2014/main" id="{0A1CFC4C-ECC1-4443-B00E-5F5F4CB035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6" name="Picture 12" descr="Velodyne Lidar Viewer for Unity - Laser Scanning Forum">
            <a:extLst>
              <a:ext uri="{FF2B5EF4-FFF2-40B4-BE49-F238E27FC236}">
                <a16:creationId xmlns:a16="http://schemas.microsoft.com/office/drawing/2014/main" id="{2B302D0B-D210-4A91-8322-90FF9184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441" y="2522532"/>
            <a:ext cx="5825583" cy="301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pic>
        <p:nvPicPr>
          <p:cNvPr id="10" name="image1.png">
            <a:extLst>
              <a:ext uri="{FF2B5EF4-FFF2-40B4-BE49-F238E27FC236}">
                <a16:creationId xmlns:a16="http://schemas.microsoft.com/office/drawing/2014/main" id="{C515D86B-F600-4A9B-910F-D8DDBE29ABC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pic>
        <p:nvPicPr>
          <p:cNvPr id="6" name="image1.png">
            <a:extLst>
              <a:ext uri="{FF2B5EF4-FFF2-40B4-BE49-F238E27FC236}">
                <a16:creationId xmlns:a16="http://schemas.microsoft.com/office/drawing/2014/main" id="{D845B9F3-1C6F-4023-A134-1F53C2F4FDF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
        <p:nvSpPr>
          <p:cNvPr id="7" name="TextBox 6">
            <a:extLst>
              <a:ext uri="{FF2B5EF4-FFF2-40B4-BE49-F238E27FC236}">
                <a16:creationId xmlns:a16="http://schemas.microsoft.com/office/drawing/2014/main" id="{D26C2716-C0E1-4038-BB81-3B5E02CD82D6}"/>
              </a:ext>
            </a:extLst>
          </p:cNvPr>
          <p:cNvSpPr txBox="1"/>
          <p:nvPr/>
        </p:nvSpPr>
        <p:spPr>
          <a:xfrm>
            <a:off x="3064565" y="3313908"/>
            <a:ext cx="6129130" cy="646331"/>
          </a:xfrm>
          <a:prstGeom prst="rect">
            <a:avLst/>
          </a:prstGeom>
          <a:noFill/>
        </p:spPr>
        <p:txBody>
          <a:bodyPr wrap="square">
            <a:spAutoFit/>
          </a:bodyPr>
          <a:lstStyle/>
          <a:p>
            <a:endParaRPr lang="en-IE" dirty="0"/>
          </a:p>
          <a:p>
            <a:endParaRPr lang="en-IE" dirty="0"/>
          </a:p>
        </p:txBody>
      </p:sp>
      <p:sp>
        <p:nvSpPr>
          <p:cNvPr id="8" name="TextBox 7">
            <a:extLst>
              <a:ext uri="{FF2B5EF4-FFF2-40B4-BE49-F238E27FC236}">
                <a16:creationId xmlns:a16="http://schemas.microsoft.com/office/drawing/2014/main" id="{05AA2BFA-8861-4FDF-8138-0494A37A1D42}"/>
              </a:ext>
            </a:extLst>
          </p:cNvPr>
          <p:cNvSpPr txBox="1"/>
          <p:nvPr/>
        </p:nvSpPr>
        <p:spPr>
          <a:xfrm>
            <a:off x="3064565" y="3313908"/>
            <a:ext cx="6129130" cy="369332"/>
          </a:xfrm>
          <a:prstGeom prst="rect">
            <a:avLst/>
          </a:prstGeom>
          <a:noFill/>
        </p:spPr>
        <p:txBody>
          <a:bodyPr wrap="square">
            <a:spAutoFit/>
          </a:bodyPr>
          <a:lstStyle/>
          <a:p>
            <a:endParaRPr lang="en-IE" dirty="0"/>
          </a:p>
        </p:txBody>
      </p:sp>
      <p:pic>
        <p:nvPicPr>
          <p:cNvPr id="9" name="image1.png">
            <a:extLst>
              <a:ext uri="{FF2B5EF4-FFF2-40B4-BE49-F238E27FC236}">
                <a16:creationId xmlns:a16="http://schemas.microsoft.com/office/drawing/2014/main" id="{832F1715-6810-4F7B-9288-7C8768B0661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49996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pic>
        <p:nvPicPr>
          <p:cNvPr id="5" name="image1.png">
            <a:extLst>
              <a:ext uri="{FF2B5EF4-FFF2-40B4-BE49-F238E27FC236}">
                <a16:creationId xmlns:a16="http://schemas.microsoft.com/office/drawing/2014/main" id="{C8C2E4D7-07AD-4BB6-BCCC-4AF90C989584}"/>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96B7C902-B562-3661-4CC6-CD635A1930CD}"/>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169918" y="1234440"/>
            <a:ext cx="5852160" cy="438911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E2781EFA-ED02-4D6C-86BE-DB964EEDF1FF}"/>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2713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36303077-0900-E53A-4FAB-5A6DE939B045}"/>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2" name="Rectangle 11">
            <a:extLst>
              <a:ext uri="{FF2B5EF4-FFF2-40B4-BE49-F238E27FC236}">
                <a16:creationId xmlns:a16="http://schemas.microsoft.com/office/drawing/2014/main" id="{078CE8F4-1659-6310-F9D3-B6966F96BCA2}"/>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3169918" y="1234440"/>
            <a:ext cx="5852160" cy="4389119"/>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1.png">
            <a:extLst>
              <a:ext uri="{FF2B5EF4-FFF2-40B4-BE49-F238E27FC236}">
                <a16:creationId xmlns:a16="http://schemas.microsoft.com/office/drawing/2014/main" id="{28A3A51C-F0B5-4B0B-8E38-66A253A96A6E}"/>
              </a:ext>
            </a:extLst>
          </p:cNvPr>
          <p:cNvPicPr>
            <a:picLocks noChangeAspect="1"/>
          </p:cNvPicPr>
          <p:nvPr/>
        </p:nvPicPr>
        <p:blipFill>
          <a:blip r:embed="rId6"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817967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7944156" y="2986318"/>
            <a:ext cx="4247844" cy="318588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1.png">
            <a:extLst>
              <a:ext uri="{FF2B5EF4-FFF2-40B4-BE49-F238E27FC236}">
                <a16:creationId xmlns:a16="http://schemas.microsoft.com/office/drawing/2014/main" id="{C8E45E4A-57E9-4CBB-AF44-DBB112B7C5EC}"/>
              </a:ext>
            </a:extLst>
          </p:cNvPr>
          <p:cNvPicPr>
            <a:picLocks noChangeAspect="1"/>
          </p:cNvPicPr>
          <p:nvPr/>
        </p:nvPicPr>
        <p:blipFill>
          <a:blip r:embed="rId6"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44175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5880B70D-0B51-48ED-AA7F-77ECD102F5CD}"/>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9" name="image1.png">
            <a:extLst>
              <a:ext uri="{FF2B5EF4-FFF2-40B4-BE49-F238E27FC236}">
                <a16:creationId xmlns:a16="http://schemas.microsoft.com/office/drawing/2014/main" id="{BAEEF750-9FD7-47A0-9AC3-43121B37972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1153</Words>
  <Application>Microsoft Office PowerPoint</Application>
  <PresentationFormat>Widescreen</PresentationFormat>
  <Paragraphs>169</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Eras Demi ITC</vt:lpstr>
      <vt:lpstr>Times New Roman</vt:lpstr>
      <vt:lpstr>Walbaum Display</vt:lpstr>
      <vt:lpstr>Walbaum Display (Body)</vt:lpstr>
      <vt:lpstr>Wingdings</vt:lpstr>
      <vt:lpstr>RegattaVTI</vt:lpstr>
      <vt:lpstr>PowerPoint Presentation</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Emran Moustafa</cp:lastModifiedBy>
  <cp:revision>11</cp:revision>
  <dcterms:created xsi:type="dcterms:W3CDTF">2022-06-23T18:10:05Z</dcterms:created>
  <dcterms:modified xsi:type="dcterms:W3CDTF">2022-09-07T17:40:06Z</dcterms:modified>
</cp:coreProperties>
</file>