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34"/>
  </p:notesMasterIdLst>
  <p:sldIdLst>
    <p:sldId id="256" r:id="rId2"/>
    <p:sldId id="265" r:id="rId3"/>
    <p:sldId id="308" r:id="rId4"/>
    <p:sldId id="307" r:id="rId5"/>
    <p:sldId id="266" r:id="rId6"/>
    <p:sldId id="271" r:id="rId7"/>
    <p:sldId id="277" r:id="rId8"/>
    <p:sldId id="278" r:id="rId9"/>
    <p:sldId id="280" r:id="rId10"/>
    <p:sldId id="281" r:id="rId11"/>
    <p:sldId id="282" r:id="rId12"/>
    <p:sldId id="283" r:id="rId13"/>
    <p:sldId id="284" r:id="rId14"/>
    <p:sldId id="285" r:id="rId15"/>
    <p:sldId id="286" r:id="rId16"/>
    <p:sldId id="287" r:id="rId17"/>
    <p:sldId id="289" r:id="rId18"/>
    <p:sldId id="290" r:id="rId19"/>
    <p:sldId id="292" r:id="rId20"/>
    <p:sldId id="293" r:id="rId21"/>
    <p:sldId id="294" r:id="rId22"/>
    <p:sldId id="297" r:id="rId23"/>
    <p:sldId id="305" r:id="rId24"/>
    <p:sldId id="306" r:id="rId25"/>
    <p:sldId id="296" r:id="rId26"/>
    <p:sldId id="298" r:id="rId27"/>
    <p:sldId id="299" r:id="rId28"/>
    <p:sldId id="300" r:id="rId29"/>
    <p:sldId id="301" r:id="rId30"/>
    <p:sldId id="302" r:id="rId31"/>
    <p:sldId id="303" r:id="rId32"/>
    <p:sldId id="30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044"/>
    <a:srgbClr val="8BD1C5"/>
    <a:srgbClr val="FA8174"/>
    <a:srgbClr val="B3DE69"/>
    <a:srgbClr val="FEFFB3"/>
    <a:srgbClr val="C6C331"/>
    <a:srgbClr val="8C8C8C"/>
    <a:srgbClr val="CDCDCD"/>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725615-FE2F-4FE9-88E4-581A505FE6A6}" v="63" dt="2022-09-07T17:38:56.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8" autoAdjust="0"/>
    <p:restoredTop sz="75787" autoAdjust="0"/>
  </p:normalViewPr>
  <p:slideViewPr>
    <p:cSldViewPr snapToGrid="0">
      <p:cViewPr>
        <p:scale>
          <a:sx n="55" d="100"/>
          <a:sy n="55" d="100"/>
        </p:scale>
        <p:origin x="1723" y="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ran Moustafa" userId="a12b55cfb681f5cf" providerId="LiveId" clId="{B4725615-FE2F-4FE9-88E4-581A505FE6A6}"/>
    <pc:docChg chg="undo custSel modSld">
      <pc:chgData name="Emran Moustafa" userId="a12b55cfb681f5cf" providerId="LiveId" clId="{B4725615-FE2F-4FE9-88E4-581A505FE6A6}" dt="2022-09-07T17:40:02.380" v="333" actId="2711"/>
      <pc:docMkLst>
        <pc:docMk/>
      </pc:docMkLst>
      <pc:sldChg chg="addSp modSp mod">
        <pc:chgData name="Emran Moustafa" userId="a12b55cfb681f5cf" providerId="LiveId" clId="{B4725615-FE2F-4FE9-88E4-581A505FE6A6}" dt="2022-09-07T17:33:30.774" v="194" actId="20577"/>
        <pc:sldMkLst>
          <pc:docMk/>
          <pc:sldMk cId="2563157347" sldId="256"/>
        </pc:sldMkLst>
        <pc:spChg chg="mod">
          <ac:chgData name="Emran Moustafa" userId="a12b55cfb681f5cf" providerId="LiveId" clId="{B4725615-FE2F-4FE9-88E4-581A505FE6A6}" dt="2022-09-07T17:33:30.774" v="194" actId="20577"/>
          <ac:spMkLst>
            <pc:docMk/>
            <pc:sldMk cId="2563157347" sldId="256"/>
            <ac:spMk id="3" creationId="{95AA3A52-CFAD-CE77-BD65-4755420E31BC}"/>
          </ac:spMkLst>
        </pc:spChg>
        <pc:picChg chg="mod">
          <ac:chgData name="Emran Moustafa" userId="a12b55cfb681f5cf" providerId="LiveId" clId="{B4725615-FE2F-4FE9-88E4-581A505FE6A6}" dt="2022-09-07T17:21:27.369" v="15" actId="207"/>
          <ac:picMkLst>
            <pc:docMk/>
            <pc:sldMk cId="2563157347" sldId="256"/>
            <ac:picMk id="8" creationId="{47B0251C-3356-91C4-155E-2B7587A15E27}"/>
          </ac:picMkLst>
        </pc:picChg>
        <pc:picChg chg="mod">
          <ac:chgData name="Emran Moustafa" userId="a12b55cfb681f5cf" providerId="LiveId" clId="{B4725615-FE2F-4FE9-88E4-581A505FE6A6}" dt="2022-09-07T17:21:26.157" v="13" actId="207"/>
          <ac:picMkLst>
            <pc:docMk/>
            <pc:sldMk cId="2563157347" sldId="256"/>
            <ac:picMk id="9" creationId="{12323A38-A27A-D682-BB40-6F615D88C32E}"/>
          </ac:picMkLst>
        </pc:picChg>
        <pc:picChg chg="add mod">
          <ac:chgData name="Emran Moustafa" userId="a12b55cfb681f5cf" providerId="LiveId" clId="{B4725615-FE2F-4FE9-88E4-581A505FE6A6}" dt="2022-09-07T17:31:24.669" v="108" actId="1076"/>
          <ac:picMkLst>
            <pc:docMk/>
            <pc:sldMk cId="2563157347" sldId="256"/>
            <ac:picMk id="11" creationId="{6889CA77-B388-46B6-A62F-CF61FEC70408}"/>
          </ac:picMkLst>
        </pc:picChg>
      </pc:sldChg>
      <pc:sldChg chg="addSp modSp mod">
        <pc:chgData name="Emran Moustafa" userId="a12b55cfb681f5cf" providerId="LiveId" clId="{B4725615-FE2F-4FE9-88E4-581A505FE6A6}" dt="2022-09-07T17:40:02.380" v="333" actId="2711"/>
        <pc:sldMkLst>
          <pc:docMk/>
          <pc:sldMk cId="1002892313" sldId="265"/>
        </pc:sldMkLst>
        <pc:spChg chg="mod">
          <ac:chgData name="Emran Moustafa" userId="a12b55cfb681f5cf" providerId="LiveId" clId="{B4725615-FE2F-4FE9-88E4-581A505FE6A6}" dt="2022-09-07T17:40:02.380" v="333" actId="2711"/>
          <ac:spMkLst>
            <pc:docMk/>
            <pc:sldMk cId="1002892313" sldId="265"/>
            <ac:spMk id="6" creationId="{9A43FE2A-7AEE-F437-FBFE-42F52B79A130}"/>
          </ac:spMkLst>
        </pc:spChg>
        <pc:spChg chg="mod">
          <ac:chgData name="Emran Moustafa" userId="a12b55cfb681f5cf" providerId="LiveId" clId="{B4725615-FE2F-4FE9-88E4-581A505FE6A6}" dt="2022-09-07T17:34:39.488" v="290" actId="20577"/>
          <ac:spMkLst>
            <pc:docMk/>
            <pc:sldMk cId="1002892313" sldId="265"/>
            <ac:spMk id="7" creationId="{6D911064-6362-6552-0006-21B080E77CFE}"/>
          </ac:spMkLst>
        </pc:spChg>
        <pc:picChg chg="add mod">
          <ac:chgData name="Emran Moustafa" userId="a12b55cfb681f5cf" providerId="LiveId" clId="{B4725615-FE2F-4FE9-88E4-581A505FE6A6}" dt="2022-09-07T17:30:09.894" v="57"/>
          <ac:picMkLst>
            <pc:docMk/>
            <pc:sldMk cId="1002892313" sldId="265"/>
            <ac:picMk id="4" creationId="{D7C34D76-116C-4415-9FA3-C5E2F576D9CB}"/>
          </ac:picMkLst>
        </pc:picChg>
      </pc:sldChg>
      <pc:sldChg chg="addSp delSp modSp mod">
        <pc:chgData name="Emran Moustafa" userId="a12b55cfb681f5cf" providerId="LiveId" clId="{B4725615-FE2F-4FE9-88E4-581A505FE6A6}" dt="2022-09-07T17:39:57.785" v="332" actId="2711"/>
        <pc:sldMkLst>
          <pc:docMk/>
          <pc:sldMk cId="1370521046" sldId="266"/>
        </pc:sldMkLst>
        <pc:spChg chg="add">
          <ac:chgData name="Emran Moustafa" userId="a12b55cfb681f5cf" providerId="LiveId" clId="{B4725615-FE2F-4FE9-88E4-581A505FE6A6}" dt="2022-09-07T17:36:42.034" v="315"/>
          <ac:spMkLst>
            <pc:docMk/>
            <pc:sldMk cId="1370521046" sldId="266"/>
            <ac:spMk id="2" creationId="{7CDB2A1D-4DD7-4ACD-9345-B26CDC7A9A27}"/>
          </ac:spMkLst>
        </pc:spChg>
        <pc:spChg chg="add mod">
          <ac:chgData name="Emran Moustafa" userId="a12b55cfb681f5cf" providerId="LiveId" clId="{B4725615-FE2F-4FE9-88E4-581A505FE6A6}" dt="2022-09-07T17:36:44.736" v="316"/>
          <ac:spMkLst>
            <pc:docMk/>
            <pc:sldMk cId="1370521046" sldId="266"/>
            <ac:spMk id="3" creationId="{4C75E539-5ACF-4C0F-9004-E41210DD820F}"/>
          </ac:spMkLst>
        </pc:spChg>
        <pc:spChg chg="mod">
          <ac:chgData name="Emran Moustafa" userId="a12b55cfb681f5cf" providerId="LiveId" clId="{B4725615-FE2F-4FE9-88E4-581A505FE6A6}" dt="2022-09-07T17:39:57.785" v="332" actId="2711"/>
          <ac:spMkLst>
            <pc:docMk/>
            <pc:sldMk cId="1370521046" sldId="266"/>
            <ac:spMk id="4" creationId="{1EB72470-1A7A-963E-80FC-4024C0C89D90}"/>
          </ac:spMkLst>
        </pc:spChg>
        <pc:spChg chg="mod">
          <ac:chgData name="Emran Moustafa" userId="a12b55cfb681f5cf" providerId="LiveId" clId="{B4725615-FE2F-4FE9-88E4-581A505FE6A6}" dt="2022-09-07T17:35:51.943" v="311" actId="1076"/>
          <ac:spMkLst>
            <pc:docMk/>
            <pc:sldMk cId="1370521046" sldId="266"/>
            <ac:spMk id="5" creationId="{E6E111C7-A4DE-ABB0-668E-F0925C428E91}"/>
          </ac:spMkLst>
        </pc:spChg>
        <pc:spChg chg="add mod">
          <ac:chgData name="Emran Moustafa" userId="a12b55cfb681f5cf" providerId="LiveId" clId="{B4725615-FE2F-4FE9-88E4-581A505FE6A6}" dt="2022-09-07T17:36:50.016" v="317"/>
          <ac:spMkLst>
            <pc:docMk/>
            <pc:sldMk cId="1370521046" sldId="266"/>
            <ac:spMk id="7" creationId="{0A1CFC4C-ECC1-4443-B00E-5F5F4CB03531}"/>
          </ac:spMkLst>
        </pc:spChg>
        <pc:picChg chg="add mod">
          <ac:chgData name="Emran Moustafa" userId="a12b55cfb681f5cf" providerId="LiveId" clId="{B4725615-FE2F-4FE9-88E4-581A505FE6A6}" dt="2022-09-07T17:30:08.712" v="56"/>
          <ac:picMkLst>
            <pc:docMk/>
            <pc:sldMk cId="1370521046" sldId="266"/>
            <ac:picMk id="6" creationId="{41B8CF14-ADE2-447E-9A9B-F45A2439FFA4}"/>
          </ac:picMkLst>
        </pc:picChg>
        <pc:picChg chg="add del">
          <ac:chgData name="Emran Moustafa" userId="a12b55cfb681f5cf" providerId="LiveId" clId="{B4725615-FE2F-4FE9-88E4-581A505FE6A6}" dt="2022-09-07T17:35:16.405" v="292"/>
          <ac:picMkLst>
            <pc:docMk/>
            <pc:sldMk cId="1370521046" sldId="266"/>
            <ac:picMk id="1026" creationId="{E3B1AEB8-E316-49CB-A67F-C5C84284F3F3}"/>
          </ac:picMkLst>
        </pc:picChg>
        <pc:picChg chg="add mod">
          <ac:chgData name="Emran Moustafa" userId="a12b55cfb681f5cf" providerId="LiveId" clId="{B4725615-FE2F-4FE9-88E4-581A505FE6A6}" dt="2022-09-07T17:38:47.820" v="325" actId="1076"/>
          <ac:picMkLst>
            <pc:docMk/>
            <pc:sldMk cId="1370521046" sldId="266"/>
            <ac:picMk id="1028" creationId="{A5C4F996-C3B6-4C55-898A-EC0C31162397}"/>
          </ac:picMkLst>
        </pc:picChg>
        <pc:picChg chg="add mod">
          <ac:chgData name="Emran Moustafa" userId="a12b55cfb681f5cf" providerId="LiveId" clId="{B4725615-FE2F-4FE9-88E4-581A505FE6A6}" dt="2022-09-07T17:38:56.237" v="329" actId="1076"/>
          <ac:picMkLst>
            <pc:docMk/>
            <pc:sldMk cId="1370521046" sldId="266"/>
            <ac:picMk id="1036" creationId="{2B302D0B-D210-4A91-8322-90FF91841EE3}"/>
          </ac:picMkLst>
        </pc:picChg>
      </pc:sldChg>
      <pc:sldChg chg="addSp modSp mod">
        <pc:chgData name="Emran Moustafa" userId="a12b55cfb681f5cf" providerId="LiveId" clId="{B4725615-FE2F-4FE9-88E4-581A505FE6A6}" dt="2022-09-07T17:39:41.751" v="331" actId="108"/>
        <pc:sldMkLst>
          <pc:docMk/>
          <pc:sldMk cId="2292386916" sldId="271"/>
        </pc:sldMkLst>
        <pc:spChg chg="mod">
          <ac:chgData name="Emran Moustafa" userId="a12b55cfb681f5cf" providerId="LiveId" clId="{B4725615-FE2F-4FE9-88E4-581A505FE6A6}" dt="2022-09-07T17:39:41.751" v="331" actId="108"/>
          <ac:spMkLst>
            <pc:docMk/>
            <pc:sldMk cId="2292386916" sldId="271"/>
            <ac:spMk id="7" creationId="{D3E64906-E945-371A-7BFF-AD589E514F74}"/>
          </ac:spMkLst>
        </pc:spChg>
        <pc:picChg chg="add mod">
          <ac:chgData name="Emran Moustafa" userId="a12b55cfb681f5cf" providerId="LiveId" clId="{B4725615-FE2F-4FE9-88E4-581A505FE6A6}" dt="2022-09-07T17:30:05.974" v="55"/>
          <ac:picMkLst>
            <pc:docMk/>
            <pc:sldMk cId="2292386916" sldId="271"/>
            <ac:picMk id="5" creationId="{C8C2E4D7-07AD-4BB6-BCCC-4AF90C989584}"/>
          </ac:picMkLst>
        </pc:picChg>
      </pc:sldChg>
      <pc:sldChg chg="addSp modSp">
        <pc:chgData name="Emran Moustafa" userId="a12b55cfb681f5cf" providerId="LiveId" clId="{B4725615-FE2F-4FE9-88E4-581A505FE6A6}" dt="2022-09-07T17:30:05.600" v="54"/>
        <pc:sldMkLst>
          <pc:docMk/>
          <pc:sldMk cId="2727132659" sldId="272"/>
        </pc:sldMkLst>
        <pc:picChg chg="add mod">
          <ac:chgData name="Emran Moustafa" userId="a12b55cfb681f5cf" providerId="LiveId" clId="{B4725615-FE2F-4FE9-88E4-581A505FE6A6}" dt="2022-09-07T17:30:05.600" v="54"/>
          <ac:picMkLst>
            <pc:docMk/>
            <pc:sldMk cId="2727132659" sldId="272"/>
            <ac:picMk id="6" creationId="{E2781EFA-ED02-4D6C-86BE-DB964EEDF1FF}"/>
          </ac:picMkLst>
        </pc:picChg>
      </pc:sldChg>
      <pc:sldChg chg="addSp modSp">
        <pc:chgData name="Emran Moustafa" userId="a12b55cfb681f5cf" providerId="LiveId" clId="{B4725615-FE2F-4FE9-88E4-581A505FE6A6}" dt="2022-09-07T17:30:04.662" v="53"/>
        <pc:sldMkLst>
          <pc:docMk/>
          <pc:sldMk cId="3817967037" sldId="274"/>
        </pc:sldMkLst>
        <pc:picChg chg="add mod">
          <ac:chgData name="Emran Moustafa" userId="a12b55cfb681f5cf" providerId="LiveId" clId="{B4725615-FE2F-4FE9-88E4-581A505FE6A6}" dt="2022-09-07T17:30:04.662" v="53"/>
          <ac:picMkLst>
            <pc:docMk/>
            <pc:sldMk cId="3817967037" sldId="274"/>
            <ac:picMk id="10" creationId="{28A3A51C-F0B5-4B0B-8E38-66A253A96A6E}"/>
          </ac:picMkLst>
        </pc:picChg>
      </pc:sldChg>
      <pc:sldChg chg="addSp modSp">
        <pc:chgData name="Emran Moustafa" userId="a12b55cfb681f5cf" providerId="LiveId" clId="{B4725615-FE2F-4FE9-88E4-581A505FE6A6}" dt="2022-09-07T17:30:01.638" v="52"/>
        <pc:sldMkLst>
          <pc:docMk/>
          <pc:sldMk cId="2441755793" sldId="275"/>
        </pc:sldMkLst>
        <pc:picChg chg="add mod">
          <ac:chgData name="Emran Moustafa" userId="a12b55cfb681f5cf" providerId="LiveId" clId="{B4725615-FE2F-4FE9-88E4-581A505FE6A6}" dt="2022-09-07T17:30:01.638" v="52"/>
          <ac:picMkLst>
            <pc:docMk/>
            <pc:sldMk cId="2441755793" sldId="275"/>
            <ac:picMk id="11" creationId="{C8E45E4A-57E9-4CBB-AF44-DBB112B7C5EC}"/>
          </ac:picMkLst>
        </pc:picChg>
      </pc:sldChg>
      <pc:sldChg chg="addSp modSp">
        <pc:chgData name="Emran Moustafa" userId="a12b55cfb681f5cf" providerId="LiveId" clId="{B4725615-FE2F-4FE9-88E4-581A505FE6A6}" dt="2022-09-07T17:30:00.270" v="51"/>
        <pc:sldMkLst>
          <pc:docMk/>
          <pc:sldMk cId="2709017431" sldId="277"/>
        </pc:sldMkLst>
        <pc:picChg chg="add mod">
          <ac:chgData name="Emran Moustafa" userId="a12b55cfb681f5cf" providerId="LiveId" clId="{B4725615-FE2F-4FE9-88E4-581A505FE6A6}" dt="2022-09-07T17:30:00.270" v="51"/>
          <ac:picMkLst>
            <pc:docMk/>
            <pc:sldMk cId="2709017431" sldId="277"/>
            <ac:picMk id="6" creationId="{5880B70D-0B51-48ED-AA7F-77ECD102F5CD}"/>
          </ac:picMkLst>
        </pc:picChg>
      </pc:sldChg>
      <pc:sldChg chg="addSp modSp">
        <pc:chgData name="Emran Moustafa" userId="a12b55cfb681f5cf" providerId="LiveId" clId="{B4725615-FE2F-4FE9-88E4-581A505FE6A6}" dt="2022-09-07T17:29:57.759" v="50"/>
        <pc:sldMkLst>
          <pc:docMk/>
          <pc:sldMk cId="829590820" sldId="278"/>
        </pc:sldMkLst>
        <pc:picChg chg="add mod">
          <ac:chgData name="Emran Moustafa" userId="a12b55cfb681f5cf" providerId="LiveId" clId="{B4725615-FE2F-4FE9-88E4-581A505FE6A6}" dt="2022-09-07T17:29:57.759" v="50"/>
          <ac:picMkLst>
            <pc:docMk/>
            <pc:sldMk cId="829590820" sldId="278"/>
            <ac:picMk id="9" creationId="{BAEEF750-9FD7-47A0-9AC3-43121B37972F}"/>
          </ac:picMkLst>
        </pc:picChg>
      </pc:sldChg>
      <pc:sldChg chg="addSp modSp">
        <pc:chgData name="Emran Moustafa" userId="a12b55cfb681f5cf" providerId="LiveId" clId="{B4725615-FE2F-4FE9-88E4-581A505FE6A6}" dt="2022-09-07T17:29:55.851" v="49"/>
        <pc:sldMkLst>
          <pc:docMk/>
          <pc:sldMk cId="1024625433" sldId="280"/>
        </pc:sldMkLst>
        <pc:picChg chg="add mod">
          <ac:chgData name="Emran Moustafa" userId="a12b55cfb681f5cf" providerId="LiveId" clId="{B4725615-FE2F-4FE9-88E4-581A505FE6A6}" dt="2022-09-07T17:29:55.851" v="49"/>
          <ac:picMkLst>
            <pc:docMk/>
            <pc:sldMk cId="1024625433" sldId="280"/>
            <ac:picMk id="10" creationId="{FBEDAD1A-3A3B-4A5D-B8C3-9A07DEED79D0}"/>
          </ac:picMkLst>
        </pc:picChg>
      </pc:sldChg>
      <pc:sldChg chg="addSp modSp">
        <pc:chgData name="Emran Moustafa" userId="a12b55cfb681f5cf" providerId="LiveId" clId="{B4725615-FE2F-4FE9-88E4-581A505FE6A6}" dt="2022-09-07T17:29:55.021" v="48"/>
        <pc:sldMkLst>
          <pc:docMk/>
          <pc:sldMk cId="3367338976" sldId="281"/>
        </pc:sldMkLst>
        <pc:picChg chg="add mod">
          <ac:chgData name="Emran Moustafa" userId="a12b55cfb681f5cf" providerId="LiveId" clId="{B4725615-FE2F-4FE9-88E4-581A505FE6A6}" dt="2022-09-07T17:29:55.021" v="48"/>
          <ac:picMkLst>
            <pc:docMk/>
            <pc:sldMk cId="3367338976" sldId="281"/>
            <ac:picMk id="11" creationId="{11C4534D-E7E2-4838-977C-2565789ABA8E}"/>
          </ac:picMkLst>
        </pc:picChg>
      </pc:sldChg>
      <pc:sldChg chg="addSp modSp">
        <pc:chgData name="Emran Moustafa" userId="a12b55cfb681f5cf" providerId="LiveId" clId="{B4725615-FE2F-4FE9-88E4-581A505FE6A6}" dt="2022-09-07T17:29:54.457" v="47"/>
        <pc:sldMkLst>
          <pc:docMk/>
          <pc:sldMk cId="317857900" sldId="282"/>
        </pc:sldMkLst>
        <pc:picChg chg="add mod">
          <ac:chgData name="Emran Moustafa" userId="a12b55cfb681f5cf" providerId="LiveId" clId="{B4725615-FE2F-4FE9-88E4-581A505FE6A6}" dt="2022-09-07T17:29:54.457" v="47"/>
          <ac:picMkLst>
            <pc:docMk/>
            <pc:sldMk cId="317857900" sldId="282"/>
            <ac:picMk id="5" creationId="{C45F0138-4D5B-42C2-A296-3DD1DC671066}"/>
          </ac:picMkLst>
        </pc:picChg>
      </pc:sldChg>
      <pc:sldChg chg="addSp modSp">
        <pc:chgData name="Emran Moustafa" userId="a12b55cfb681f5cf" providerId="LiveId" clId="{B4725615-FE2F-4FE9-88E4-581A505FE6A6}" dt="2022-09-07T17:29:53.044" v="46"/>
        <pc:sldMkLst>
          <pc:docMk/>
          <pc:sldMk cId="3485260059" sldId="283"/>
        </pc:sldMkLst>
        <pc:picChg chg="add mod">
          <ac:chgData name="Emran Moustafa" userId="a12b55cfb681f5cf" providerId="LiveId" clId="{B4725615-FE2F-4FE9-88E4-581A505FE6A6}" dt="2022-09-07T17:29:53.044" v="46"/>
          <ac:picMkLst>
            <pc:docMk/>
            <pc:sldMk cId="3485260059" sldId="283"/>
            <ac:picMk id="10" creationId="{A9A43169-C474-4B61-A9B5-08CD6698299A}"/>
          </ac:picMkLst>
        </pc:picChg>
      </pc:sldChg>
      <pc:sldChg chg="addSp modSp">
        <pc:chgData name="Emran Moustafa" userId="a12b55cfb681f5cf" providerId="LiveId" clId="{B4725615-FE2F-4FE9-88E4-581A505FE6A6}" dt="2022-09-07T17:29:52.788" v="45"/>
        <pc:sldMkLst>
          <pc:docMk/>
          <pc:sldMk cId="2072741703" sldId="284"/>
        </pc:sldMkLst>
        <pc:picChg chg="add mod">
          <ac:chgData name="Emran Moustafa" userId="a12b55cfb681f5cf" providerId="LiveId" clId="{B4725615-FE2F-4FE9-88E4-581A505FE6A6}" dt="2022-09-07T17:29:52.788" v="45"/>
          <ac:picMkLst>
            <pc:docMk/>
            <pc:sldMk cId="2072741703" sldId="284"/>
            <ac:picMk id="12" creationId="{3C15C656-CF58-4EFA-8E62-20270656D058}"/>
          </ac:picMkLst>
        </pc:picChg>
      </pc:sldChg>
      <pc:sldChg chg="addSp modSp">
        <pc:chgData name="Emran Moustafa" userId="a12b55cfb681f5cf" providerId="LiveId" clId="{B4725615-FE2F-4FE9-88E4-581A505FE6A6}" dt="2022-09-07T17:29:51.900" v="44"/>
        <pc:sldMkLst>
          <pc:docMk/>
          <pc:sldMk cId="2566309363" sldId="285"/>
        </pc:sldMkLst>
        <pc:picChg chg="add mod">
          <ac:chgData name="Emran Moustafa" userId="a12b55cfb681f5cf" providerId="LiveId" clId="{B4725615-FE2F-4FE9-88E4-581A505FE6A6}" dt="2022-09-07T17:29:51.900" v="44"/>
          <ac:picMkLst>
            <pc:docMk/>
            <pc:sldMk cId="2566309363" sldId="285"/>
            <ac:picMk id="13" creationId="{D7870C67-3A67-43B7-ADF4-F56FEDF9BFE1}"/>
          </ac:picMkLst>
        </pc:picChg>
      </pc:sldChg>
      <pc:sldChg chg="addSp modSp">
        <pc:chgData name="Emran Moustafa" userId="a12b55cfb681f5cf" providerId="LiveId" clId="{B4725615-FE2F-4FE9-88E4-581A505FE6A6}" dt="2022-09-07T17:29:51.353" v="43"/>
        <pc:sldMkLst>
          <pc:docMk/>
          <pc:sldMk cId="4111692640" sldId="286"/>
        </pc:sldMkLst>
        <pc:picChg chg="add mod">
          <ac:chgData name="Emran Moustafa" userId="a12b55cfb681f5cf" providerId="LiveId" clId="{B4725615-FE2F-4FE9-88E4-581A505FE6A6}" dt="2022-09-07T17:29:51.353" v="43"/>
          <ac:picMkLst>
            <pc:docMk/>
            <pc:sldMk cId="4111692640" sldId="286"/>
            <ac:picMk id="19" creationId="{1ADBE416-BAEF-4D22-88B4-9CB77453026F}"/>
          </ac:picMkLst>
        </pc:picChg>
      </pc:sldChg>
      <pc:sldChg chg="addSp modSp">
        <pc:chgData name="Emran Moustafa" userId="a12b55cfb681f5cf" providerId="LiveId" clId="{B4725615-FE2F-4FE9-88E4-581A505FE6A6}" dt="2022-09-07T17:29:50.407" v="42"/>
        <pc:sldMkLst>
          <pc:docMk/>
          <pc:sldMk cId="1504570854" sldId="287"/>
        </pc:sldMkLst>
        <pc:picChg chg="add mod">
          <ac:chgData name="Emran Moustafa" userId="a12b55cfb681f5cf" providerId="LiveId" clId="{B4725615-FE2F-4FE9-88E4-581A505FE6A6}" dt="2022-09-07T17:29:50.407" v="42"/>
          <ac:picMkLst>
            <pc:docMk/>
            <pc:sldMk cId="1504570854" sldId="287"/>
            <ac:picMk id="5" creationId="{15ECE84C-3CD3-47C4-BAAD-AA4C55C84016}"/>
          </ac:picMkLst>
        </pc:picChg>
      </pc:sldChg>
      <pc:sldChg chg="addSp modSp">
        <pc:chgData name="Emran Moustafa" userId="a12b55cfb681f5cf" providerId="LiveId" clId="{B4725615-FE2F-4FE9-88E4-581A505FE6A6}" dt="2022-09-07T17:29:47.670" v="41"/>
        <pc:sldMkLst>
          <pc:docMk/>
          <pc:sldMk cId="2289713096" sldId="289"/>
        </pc:sldMkLst>
        <pc:picChg chg="add mod">
          <ac:chgData name="Emran Moustafa" userId="a12b55cfb681f5cf" providerId="LiveId" clId="{B4725615-FE2F-4FE9-88E4-581A505FE6A6}" dt="2022-09-07T17:29:47.670" v="41"/>
          <ac:picMkLst>
            <pc:docMk/>
            <pc:sldMk cId="2289713096" sldId="289"/>
            <ac:picMk id="10" creationId="{DB04EFEB-B8A6-4CAF-B99F-1D44A4177CD4}"/>
          </ac:picMkLst>
        </pc:picChg>
      </pc:sldChg>
      <pc:sldChg chg="addSp modSp">
        <pc:chgData name="Emran Moustafa" userId="a12b55cfb681f5cf" providerId="LiveId" clId="{B4725615-FE2F-4FE9-88E4-581A505FE6A6}" dt="2022-09-07T17:29:46.037" v="40"/>
        <pc:sldMkLst>
          <pc:docMk/>
          <pc:sldMk cId="2836436584" sldId="290"/>
        </pc:sldMkLst>
        <pc:picChg chg="add mod">
          <ac:chgData name="Emran Moustafa" userId="a12b55cfb681f5cf" providerId="LiveId" clId="{B4725615-FE2F-4FE9-88E4-581A505FE6A6}" dt="2022-09-07T17:29:46.037" v="40"/>
          <ac:picMkLst>
            <pc:docMk/>
            <pc:sldMk cId="2836436584" sldId="290"/>
            <ac:picMk id="15" creationId="{C480DD78-D05C-48B3-9905-205662BE8098}"/>
          </ac:picMkLst>
        </pc:picChg>
      </pc:sldChg>
      <pc:sldChg chg="addSp modSp">
        <pc:chgData name="Emran Moustafa" userId="a12b55cfb681f5cf" providerId="LiveId" clId="{B4725615-FE2F-4FE9-88E4-581A505FE6A6}" dt="2022-09-07T17:29:45.339" v="39"/>
        <pc:sldMkLst>
          <pc:docMk/>
          <pc:sldMk cId="1528951849" sldId="292"/>
        </pc:sldMkLst>
        <pc:picChg chg="add mod">
          <ac:chgData name="Emran Moustafa" userId="a12b55cfb681f5cf" providerId="LiveId" clId="{B4725615-FE2F-4FE9-88E4-581A505FE6A6}" dt="2022-09-07T17:29:45.339" v="39"/>
          <ac:picMkLst>
            <pc:docMk/>
            <pc:sldMk cId="1528951849" sldId="292"/>
            <ac:picMk id="20" creationId="{CF199C3C-6211-4914-B8AA-C248748442A0}"/>
          </ac:picMkLst>
        </pc:picChg>
      </pc:sldChg>
      <pc:sldChg chg="addSp modSp">
        <pc:chgData name="Emran Moustafa" userId="a12b55cfb681f5cf" providerId="LiveId" clId="{B4725615-FE2F-4FE9-88E4-581A505FE6A6}" dt="2022-09-07T17:29:45.098" v="38"/>
        <pc:sldMkLst>
          <pc:docMk/>
          <pc:sldMk cId="2975228024" sldId="293"/>
        </pc:sldMkLst>
        <pc:picChg chg="add mod">
          <ac:chgData name="Emran Moustafa" userId="a12b55cfb681f5cf" providerId="LiveId" clId="{B4725615-FE2F-4FE9-88E4-581A505FE6A6}" dt="2022-09-07T17:29:45.098" v="38"/>
          <ac:picMkLst>
            <pc:docMk/>
            <pc:sldMk cId="2975228024" sldId="293"/>
            <ac:picMk id="9" creationId="{220211F7-0939-4F6F-B69A-0EF4D48C8640}"/>
          </ac:picMkLst>
        </pc:picChg>
      </pc:sldChg>
      <pc:sldChg chg="addSp modSp">
        <pc:chgData name="Emran Moustafa" userId="a12b55cfb681f5cf" providerId="LiveId" clId="{B4725615-FE2F-4FE9-88E4-581A505FE6A6}" dt="2022-09-07T17:29:44.365" v="37"/>
        <pc:sldMkLst>
          <pc:docMk/>
          <pc:sldMk cId="1631358259" sldId="294"/>
        </pc:sldMkLst>
        <pc:picChg chg="add mod">
          <ac:chgData name="Emran Moustafa" userId="a12b55cfb681f5cf" providerId="LiveId" clId="{B4725615-FE2F-4FE9-88E4-581A505FE6A6}" dt="2022-09-07T17:29:44.365" v="37"/>
          <ac:picMkLst>
            <pc:docMk/>
            <pc:sldMk cId="1631358259" sldId="294"/>
            <ac:picMk id="10" creationId="{7A76708D-D013-488A-8DFD-FC95C5D804E3}"/>
          </ac:picMkLst>
        </pc:picChg>
      </pc:sldChg>
      <pc:sldChg chg="addSp modSp">
        <pc:chgData name="Emran Moustafa" userId="a12b55cfb681f5cf" providerId="LiveId" clId="{B4725615-FE2F-4FE9-88E4-581A505FE6A6}" dt="2022-09-07T17:29:39.565" v="34"/>
        <pc:sldMkLst>
          <pc:docMk/>
          <pc:sldMk cId="3742940562" sldId="296"/>
        </pc:sldMkLst>
        <pc:picChg chg="add mod">
          <ac:chgData name="Emran Moustafa" userId="a12b55cfb681f5cf" providerId="LiveId" clId="{B4725615-FE2F-4FE9-88E4-581A505FE6A6}" dt="2022-09-07T17:29:39.565" v="34"/>
          <ac:picMkLst>
            <pc:docMk/>
            <pc:sldMk cId="3742940562" sldId="296"/>
            <ac:picMk id="21" creationId="{5B7310B3-9B10-43E1-BCC4-CD9CC98F158F}"/>
          </ac:picMkLst>
        </pc:picChg>
      </pc:sldChg>
      <pc:sldChg chg="addSp modSp">
        <pc:chgData name="Emran Moustafa" userId="a12b55cfb681f5cf" providerId="LiveId" clId="{B4725615-FE2F-4FE9-88E4-581A505FE6A6}" dt="2022-09-07T17:29:43.692" v="36"/>
        <pc:sldMkLst>
          <pc:docMk/>
          <pc:sldMk cId="192091677" sldId="297"/>
        </pc:sldMkLst>
        <pc:picChg chg="add mod">
          <ac:chgData name="Emran Moustafa" userId="a12b55cfb681f5cf" providerId="LiveId" clId="{B4725615-FE2F-4FE9-88E4-581A505FE6A6}" dt="2022-09-07T17:29:43.692" v="36"/>
          <ac:picMkLst>
            <pc:docMk/>
            <pc:sldMk cId="192091677" sldId="297"/>
            <ac:picMk id="11" creationId="{649ECA58-A8D3-4E76-A836-F36A50B2DE1A}"/>
          </ac:picMkLst>
        </pc:picChg>
      </pc:sldChg>
      <pc:sldChg chg="addSp modSp">
        <pc:chgData name="Emran Moustafa" userId="a12b55cfb681f5cf" providerId="LiveId" clId="{B4725615-FE2F-4FE9-88E4-581A505FE6A6}" dt="2022-09-07T17:29:38.807" v="33"/>
        <pc:sldMkLst>
          <pc:docMk/>
          <pc:sldMk cId="96087991" sldId="298"/>
        </pc:sldMkLst>
        <pc:picChg chg="add mod">
          <ac:chgData name="Emran Moustafa" userId="a12b55cfb681f5cf" providerId="LiveId" clId="{B4725615-FE2F-4FE9-88E4-581A505FE6A6}" dt="2022-09-07T17:29:38.807" v="33"/>
          <ac:picMkLst>
            <pc:docMk/>
            <pc:sldMk cId="96087991" sldId="298"/>
            <ac:picMk id="21" creationId="{41685D7E-2705-4466-8353-C19A4FAE8187}"/>
          </ac:picMkLst>
        </pc:picChg>
      </pc:sldChg>
      <pc:sldChg chg="addSp modSp">
        <pc:chgData name="Emran Moustafa" userId="a12b55cfb681f5cf" providerId="LiveId" clId="{B4725615-FE2F-4FE9-88E4-581A505FE6A6}" dt="2022-09-07T17:29:37.797" v="32"/>
        <pc:sldMkLst>
          <pc:docMk/>
          <pc:sldMk cId="1388869302" sldId="299"/>
        </pc:sldMkLst>
        <pc:picChg chg="add mod">
          <ac:chgData name="Emran Moustafa" userId="a12b55cfb681f5cf" providerId="LiveId" clId="{B4725615-FE2F-4FE9-88E4-581A505FE6A6}" dt="2022-09-07T17:29:37.797" v="32"/>
          <ac:picMkLst>
            <pc:docMk/>
            <pc:sldMk cId="1388869302" sldId="299"/>
            <ac:picMk id="21" creationId="{077AA63F-BE7A-42E0-801B-CFFC7761602A}"/>
          </ac:picMkLst>
        </pc:picChg>
      </pc:sldChg>
      <pc:sldChg chg="addSp modSp">
        <pc:chgData name="Emran Moustafa" userId="a12b55cfb681f5cf" providerId="LiveId" clId="{B4725615-FE2F-4FE9-88E4-581A505FE6A6}" dt="2022-09-07T17:29:37.385" v="31"/>
        <pc:sldMkLst>
          <pc:docMk/>
          <pc:sldMk cId="623823623" sldId="300"/>
        </pc:sldMkLst>
        <pc:picChg chg="add mod">
          <ac:chgData name="Emran Moustafa" userId="a12b55cfb681f5cf" providerId="LiveId" clId="{B4725615-FE2F-4FE9-88E4-581A505FE6A6}" dt="2022-09-07T17:29:37.385" v="31"/>
          <ac:picMkLst>
            <pc:docMk/>
            <pc:sldMk cId="623823623" sldId="300"/>
            <ac:picMk id="21" creationId="{441D587B-D49B-47F7-B815-7D07FD27F3BC}"/>
          </ac:picMkLst>
        </pc:picChg>
      </pc:sldChg>
      <pc:sldChg chg="addSp modSp">
        <pc:chgData name="Emran Moustafa" userId="a12b55cfb681f5cf" providerId="LiveId" clId="{B4725615-FE2F-4FE9-88E4-581A505FE6A6}" dt="2022-09-07T17:29:36.489" v="30"/>
        <pc:sldMkLst>
          <pc:docMk/>
          <pc:sldMk cId="2744087539" sldId="301"/>
        </pc:sldMkLst>
        <pc:picChg chg="add mod">
          <ac:chgData name="Emran Moustafa" userId="a12b55cfb681f5cf" providerId="LiveId" clId="{B4725615-FE2F-4FE9-88E4-581A505FE6A6}" dt="2022-09-07T17:29:36.489" v="30"/>
          <ac:picMkLst>
            <pc:docMk/>
            <pc:sldMk cId="2744087539" sldId="301"/>
            <ac:picMk id="10" creationId="{6F06B6D3-E125-47C1-865F-C4A3E3B0E9C2}"/>
          </ac:picMkLst>
        </pc:picChg>
      </pc:sldChg>
      <pc:sldChg chg="addSp modSp">
        <pc:chgData name="Emran Moustafa" userId="a12b55cfb681f5cf" providerId="LiveId" clId="{B4725615-FE2F-4FE9-88E4-581A505FE6A6}" dt="2022-09-07T17:29:35.242" v="29"/>
        <pc:sldMkLst>
          <pc:docMk/>
          <pc:sldMk cId="837546796" sldId="302"/>
        </pc:sldMkLst>
        <pc:picChg chg="add mod">
          <ac:chgData name="Emran Moustafa" userId="a12b55cfb681f5cf" providerId="LiveId" clId="{B4725615-FE2F-4FE9-88E4-581A505FE6A6}" dt="2022-09-07T17:29:35.242" v="29"/>
          <ac:picMkLst>
            <pc:docMk/>
            <pc:sldMk cId="837546796" sldId="302"/>
            <ac:picMk id="10" creationId="{C515D86B-F600-4A9B-910F-D8DDBE29ABC3}"/>
          </ac:picMkLst>
        </pc:picChg>
      </pc:sldChg>
      <pc:sldChg chg="addSp modSp">
        <pc:chgData name="Emran Moustafa" userId="a12b55cfb681f5cf" providerId="LiveId" clId="{B4725615-FE2F-4FE9-88E4-581A505FE6A6}" dt="2022-09-07T17:29:33.586" v="28"/>
        <pc:sldMkLst>
          <pc:docMk/>
          <pc:sldMk cId="3448512430" sldId="303"/>
        </pc:sldMkLst>
        <pc:picChg chg="add mod">
          <ac:chgData name="Emran Moustafa" userId="a12b55cfb681f5cf" providerId="LiveId" clId="{B4725615-FE2F-4FE9-88E4-581A505FE6A6}" dt="2022-09-07T17:29:33.586" v="28"/>
          <ac:picMkLst>
            <pc:docMk/>
            <pc:sldMk cId="3448512430" sldId="303"/>
            <ac:picMk id="6" creationId="{D845B9F3-1C6F-4023-A134-1F53C2F4FDFE}"/>
          </ac:picMkLst>
        </pc:picChg>
      </pc:sldChg>
      <pc:sldChg chg="addSp modSp mod">
        <pc:chgData name="Emran Moustafa" userId="a12b55cfb681f5cf" providerId="LiveId" clId="{B4725615-FE2F-4FE9-88E4-581A505FE6A6}" dt="2022-09-07T17:29:27.729" v="27" actId="1076"/>
        <pc:sldMkLst>
          <pc:docMk/>
          <pc:sldMk cId="64999679" sldId="304"/>
        </pc:sldMkLst>
        <pc:spChg chg="add mod">
          <ac:chgData name="Emran Moustafa" userId="a12b55cfb681f5cf" providerId="LiveId" clId="{B4725615-FE2F-4FE9-88E4-581A505FE6A6}" dt="2022-09-07T17:23:48.225" v="19"/>
          <ac:spMkLst>
            <pc:docMk/>
            <pc:sldMk cId="64999679" sldId="304"/>
            <ac:spMk id="7" creationId="{D26C2716-C0E1-4038-BB81-3B5E02CD82D6}"/>
          </ac:spMkLst>
        </pc:spChg>
        <pc:spChg chg="add">
          <ac:chgData name="Emran Moustafa" userId="a12b55cfb681f5cf" providerId="LiveId" clId="{B4725615-FE2F-4FE9-88E4-581A505FE6A6}" dt="2022-09-07T17:24:16.897" v="20" actId="22"/>
          <ac:spMkLst>
            <pc:docMk/>
            <pc:sldMk cId="64999679" sldId="304"/>
            <ac:spMk id="8" creationId="{05AA2BFA-8861-4FDF-8138-0494A37A1D42}"/>
          </ac:spMkLst>
        </pc:spChg>
        <pc:picChg chg="add mod">
          <ac:chgData name="Emran Moustafa" userId="a12b55cfb681f5cf" providerId="LiveId" clId="{B4725615-FE2F-4FE9-88E4-581A505FE6A6}" dt="2022-09-07T17:29:27.729" v="27" actId="1076"/>
          <ac:picMkLst>
            <pc:docMk/>
            <pc:sldMk cId="64999679" sldId="304"/>
            <ac:picMk id="9" creationId="{832F1715-6810-4F7B-9288-7C8768B0661B}"/>
          </ac:picMkLst>
        </pc:picChg>
      </pc:sldChg>
      <pc:sldChg chg="addSp modSp">
        <pc:chgData name="Emran Moustafa" userId="a12b55cfb681f5cf" providerId="LiveId" clId="{B4725615-FE2F-4FE9-88E4-581A505FE6A6}" dt="2022-09-07T17:29:40.931" v="35"/>
        <pc:sldMkLst>
          <pc:docMk/>
          <pc:sldMk cId="1170728716" sldId="305"/>
        </pc:sldMkLst>
        <pc:picChg chg="add mod">
          <ac:chgData name="Emran Moustafa" userId="a12b55cfb681f5cf" providerId="LiveId" clId="{B4725615-FE2F-4FE9-88E4-581A505FE6A6}" dt="2022-09-07T17:29:40.931" v="35"/>
          <ac:picMkLst>
            <pc:docMk/>
            <pc:sldMk cId="1170728716" sldId="305"/>
            <ac:picMk id="13" creationId="{C4F705FF-1152-4AE5-8711-44A03014723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C1FA7-8412-4D7E-8A60-FB1BCA601FFA}" type="datetimeFigureOut">
              <a:rPr lang="en-US" smtClean="0"/>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8664D-ED04-40AE-922B-31A3174CFE18}" type="slidenum">
              <a:rPr lang="en-US" smtClean="0"/>
              <a:t>‹#›</a:t>
            </a:fld>
            <a:endParaRPr lang="en-US"/>
          </a:p>
        </p:txBody>
      </p:sp>
    </p:spTree>
    <p:extLst>
      <p:ext uri="{BB962C8B-B14F-4D97-AF65-F5344CB8AC3E}">
        <p14:creationId xmlns:p14="http://schemas.microsoft.com/office/powerpoint/2010/main" val="37541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what a reactive method is </a:t>
            </a:r>
          </a:p>
          <a:p>
            <a:pPr marL="171450" indent="-171450">
              <a:buFontTx/>
              <a:buChar char="-"/>
            </a:pPr>
            <a:r>
              <a:rPr lang="en-US" dirty="0"/>
              <a:t>Mention the two main steps of this algorithm</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a:t>
            </a:fld>
            <a:endParaRPr lang="en-US"/>
          </a:p>
        </p:txBody>
      </p:sp>
    </p:spTree>
    <p:extLst>
      <p:ext uri="{BB962C8B-B14F-4D97-AF65-F5344CB8AC3E}">
        <p14:creationId xmlns:p14="http://schemas.microsoft.com/office/powerpoint/2010/main" val="3055095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beginning of an example for finding a disparity</a:t>
            </a:r>
          </a:p>
          <a:p>
            <a:pPr marL="171450" indent="-171450">
              <a:buFontTx/>
              <a:buChar char="-"/>
            </a:pPr>
            <a:r>
              <a:rPr lang="en-US" dirty="0"/>
              <a:t>Mention what a disparity is: “A disparity occurs when the difference between two successive LiDAR scans is greater than some threshold we set</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11</a:t>
            </a:fld>
            <a:endParaRPr lang="en-US"/>
          </a:p>
        </p:txBody>
      </p:sp>
    </p:spTree>
    <p:extLst>
      <p:ext uri="{BB962C8B-B14F-4D97-AF65-F5344CB8AC3E}">
        <p14:creationId xmlns:p14="http://schemas.microsoft.com/office/powerpoint/2010/main" val="2084055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is two example LiDAR scans</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12</a:t>
            </a:fld>
            <a:endParaRPr lang="en-US"/>
          </a:p>
        </p:txBody>
      </p:sp>
    </p:spTree>
    <p:extLst>
      <p:ext uri="{BB962C8B-B14F-4D97-AF65-F5344CB8AC3E}">
        <p14:creationId xmlns:p14="http://schemas.microsoft.com/office/powerpoint/2010/main" val="4027167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Just showing the scans side by side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13</a:t>
            </a:fld>
            <a:endParaRPr lang="en-US"/>
          </a:p>
        </p:txBody>
      </p:sp>
    </p:spTree>
    <p:extLst>
      <p:ext uri="{BB962C8B-B14F-4D97-AF65-F5344CB8AC3E}">
        <p14:creationId xmlns:p14="http://schemas.microsoft.com/office/powerpoint/2010/main" val="2194190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Orange line shows the difference between the two lines</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14</a:t>
            </a:fld>
            <a:endParaRPr lang="en-US"/>
          </a:p>
        </p:txBody>
      </p:sp>
    </p:spTree>
    <p:extLst>
      <p:ext uri="{BB962C8B-B14F-4D97-AF65-F5344CB8AC3E}">
        <p14:creationId xmlns:p14="http://schemas.microsoft.com/office/powerpoint/2010/main" val="3145680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Take the example numbers of 2 and 5, difference of 3</a:t>
            </a:r>
          </a:p>
          <a:p>
            <a:pPr marL="171450" indent="-171450">
              <a:buFontTx/>
              <a:buChar char="-"/>
            </a:pPr>
            <a:r>
              <a:rPr lang="en-US" dirty="0"/>
              <a:t>Threshold for this example is 2</a:t>
            </a:r>
          </a:p>
          <a:p>
            <a:pPr marL="171450" indent="-171450">
              <a:buFontTx/>
              <a:buChar char="-"/>
            </a:pPr>
            <a:r>
              <a:rPr lang="en-US" dirty="0"/>
              <a:t>So, LiDAR scan “5” is a disparity</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15</a:t>
            </a:fld>
            <a:endParaRPr lang="en-US"/>
          </a:p>
        </p:txBody>
      </p:sp>
    </p:spTree>
    <p:extLst>
      <p:ext uri="{BB962C8B-B14F-4D97-AF65-F5344CB8AC3E}">
        <p14:creationId xmlns:p14="http://schemas.microsoft.com/office/powerpoint/2010/main" val="3004497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Going back to the LiDAR scans we started with at the beginning of the workshop</a:t>
            </a:r>
          </a:p>
          <a:p>
            <a:r>
              <a:rPr lang="en-US" dirty="0"/>
              <a:t>- Just remind them that negative angles are turning right, and positive angles are turning left.</a:t>
            </a:r>
          </a:p>
          <a:p>
            <a:r>
              <a:rPr lang="en-US" dirty="0"/>
              <a:t>- Maybe ask the audience to interpret this disparity. </a:t>
            </a:r>
            <a:r>
              <a:rPr lang="en-US" dirty="0" err="1"/>
              <a:t>Ie</a:t>
            </a:r>
            <a:r>
              <a:rPr lang="en-US" dirty="0"/>
              <a:t> in this case it would mean that there is a wall/obstacle to the left of the car, so we need to turn right</a:t>
            </a:r>
          </a:p>
        </p:txBody>
      </p:sp>
      <p:sp>
        <p:nvSpPr>
          <p:cNvPr id="4" name="Slide Number Placeholder 3"/>
          <p:cNvSpPr>
            <a:spLocks noGrp="1"/>
          </p:cNvSpPr>
          <p:nvPr>
            <p:ph type="sldNum" sz="quarter" idx="5"/>
          </p:nvPr>
        </p:nvSpPr>
        <p:spPr/>
        <p:txBody>
          <a:bodyPr/>
          <a:lstStyle/>
          <a:p>
            <a:fld id="{B5D8664D-ED04-40AE-922B-31A3174CFE18}" type="slidenum">
              <a:rPr lang="en-US" smtClean="0"/>
              <a:t>16</a:t>
            </a:fld>
            <a:endParaRPr lang="en-US"/>
          </a:p>
        </p:txBody>
      </p:sp>
    </p:spTree>
    <p:extLst>
      <p:ext uri="{BB962C8B-B14F-4D97-AF65-F5344CB8AC3E}">
        <p14:creationId xmlns:p14="http://schemas.microsoft.com/office/powerpoint/2010/main" val="900563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17</a:t>
            </a:fld>
            <a:endParaRPr lang="en-US"/>
          </a:p>
        </p:txBody>
      </p:sp>
    </p:spTree>
    <p:extLst>
      <p:ext uri="{BB962C8B-B14F-4D97-AF65-F5344CB8AC3E}">
        <p14:creationId xmlns:p14="http://schemas.microsoft.com/office/powerpoint/2010/main" val="3013215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18</a:t>
            </a:fld>
            <a:endParaRPr lang="en-US"/>
          </a:p>
        </p:txBody>
      </p:sp>
    </p:spTree>
    <p:extLst>
      <p:ext uri="{BB962C8B-B14F-4D97-AF65-F5344CB8AC3E}">
        <p14:creationId xmlns:p14="http://schemas.microsoft.com/office/powerpoint/2010/main" val="235803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19</a:t>
            </a:fld>
            <a:endParaRPr lang="en-US"/>
          </a:p>
        </p:txBody>
      </p:sp>
    </p:spTree>
    <p:extLst>
      <p:ext uri="{BB962C8B-B14F-4D97-AF65-F5344CB8AC3E}">
        <p14:creationId xmlns:p14="http://schemas.microsoft.com/office/powerpoint/2010/main" val="1705030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20</a:t>
            </a:fld>
            <a:endParaRPr lang="en-US"/>
          </a:p>
        </p:txBody>
      </p:sp>
    </p:spTree>
    <p:extLst>
      <p:ext uri="{BB962C8B-B14F-4D97-AF65-F5344CB8AC3E}">
        <p14:creationId xmlns:p14="http://schemas.microsoft.com/office/powerpoint/2010/main" val="325076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what a reactive method is </a:t>
            </a:r>
          </a:p>
          <a:p>
            <a:pPr marL="171450" indent="-171450">
              <a:buFontTx/>
              <a:buChar char="-"/>
            </a:pPr>
            <a:r>
              <a:rPr lang="en-US" dirty="0"/>
              <a:t>Mention the two main steps of this algorithm</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3</a:t>
            </a:fld>
            <a:endParaRPr lang="en-US"/>
          </a:p>
        </p:txBody>
      </p:sp>
    </p:spTree>
    <p:extLst>
      <p:ext uri="{BB962C8B-B14F-4D97-AF65-F5344CB8AC3E}">
        <p14:creationId xmlns:p14="http://schemas.microsoft.com/office/powerpoint/2010/main" val="2675929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21</a:t>
            </a:fld>
            <a:endParaRPr lang="en-US"/>
          </a:p>
        </p:txBody>
      </p:sp>
    </p:spTree>
    <p:extLst>
      <p:ext uri="{BB962C8B-B14F-4D97-AF65-F5344CB8AC3E}">
        <p14:creationId xmlns:p14="http://schemas.microsoft.com/office/powerpoint/2010/main" val="1466937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a pair of points (green, orange) around a disparity (red), we find the closer one</a:t>
            </a:r>
          </a:p>
          <a:p>
            <a:pPr marL="171450" indent="-171450">
              <a:buFontTx/>
              <a:buChar char="-"/>
            </a:pPr>
            <a:r>
              <a:rPr lang="en-US" dirty="0"/>
              <a:t>Cover enough LiDAR points with the closer distance to half the width of the car</a:t>
            </a:r>
          </a:p>
          <a:p>
            <a:pPr marL="171450" indent="-171450">
              <a:buFontTx/>
              <a:buChar char="-"/>
            </a:pPr>
            <a:r>
              <a:rPr lang="en-US" dirty="0"/>
              <a:t>Cover further distances with closer ones. Never overwrite closer distances with further ones</a:t>
            </a:r>
          </a:p>
          <a:p>
            <a:pPr marL="171450" indent="-171450">
              <a:buFontTx/>
              <a:buChar char="-"/>
            </a:pPr>
            <a:r>
              <a:rPr lang="en-US" dirty="0"/>
              <a:t>If the closer distance is to the left of the disparity cover left to right and vice versa. Here we cover left to right</a:t>
            </a:r>
          </a:p>
        </p:txBody>
      </p:sp>
      <p:sp>
        <p:nvSpPr>
          <p:cNvPr id="4" name="Slide Number Placeholder 3"/>
          <p:cNvSpPr>
            <a:spLocks noGrp="1"/>
          </p:cNvSpPr>
          <p:nvPr>
            <p:ph type="sldNum" sz="quarter" idx="5"/>
          </p:nvPr>
        </p:nvSpPr>
        <p:spPr/>
        <p:txBody>
          <a:bodyPr/>
          <a:lstStyle/>
          <a:p>
            <a:fld id="{B5D8664D-ED04-40AE-922B-31A3174CFE18}" type="slidenum">
              <a:rPr lang="en-US" smtClean="0"/>
              <a:t>22</a:t>
            </a:fld>
            <a:endParaRPr lang="en-US"/>
          </a:p>
        </p:txBody>
      </p:sp>
    </p:spTree>
    <p:extLst>
      <p:ext uri="{BB962C8B-B14F-4D97-AF65-F5344CB8AC3E}">
        <p14:creationId xmlns:p14="http://schemas.microsoft.com/office/powerpoint/2010/main" val="2829326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a:t>
            </a:r>
            <a:r>
              <a:rPr lang="en-US"/>
              <a:t>the width of the car</a:t>
            </a: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23</a:t>
            </a:fld>
            <a:endParaRPr lang="en-US"/>
          </a:p>
        </p:txBody>
      </p:sp>
    </p:spTree>
    <p:extLst>
      <p:ext uri="{BB962C8B-B14F-4D97-AF65-F5344CB8AC3E}">
        <p14:creationId xmlns:p14="http://schemas.microsoft.com/office/powerpoint/2010/main" val="4057185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a:t>
            </a:r>
            <a:r>
              <a:rPr lang="en-US"/>
              <a:t>the width of the car</a:t>
            </a: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24</a:t>
            </a:fld>
            <a:endParaRPr lang="en-US"/>
          </a:p>
        </p:txBody>
      </p:sp>
    </p:spTree>
    <p:extLst>
      <p:ext uri="{BB962C8B-B14F-4D97-AF65-F5344CB8AC3E}">
        <p14:creationId xmlns:p14="http://schemas.microsoft.com/office/powerpoint/2010/main" val="2702342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Start of example for extending disparities</a:t>
            </a:r>
          </a:p>
          <a:p>
            <a:pPr marL="171450" indent="-171450">
              <a:buFontTx/>
              <a:buChar char="-"/>
            </a:pPr>
            <a:r>
              <a:rPr lang="en-US" dirty="0"/>
              <a:t>Red is the disparity. Orange is the further of the two distances around the disparity. Green is the closer one</a:t>
            </a:r>
          </a:p>
          <a:p>
            <a:pPr marL="171450" indent="-171450">
              <a:buFontTx/>
              <a:buChar char="-"/>
            </a:pPr>
            <a:r>
              <a:rPr lang="en-US" dirty="0"/>
              <a:t>Red dashed line shows the covering arc and the points needed to cover half the width of the car plus some safety percentage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25</a:t>
            </a:fld>
            <a:endParaRPr lang="en-US"/>
          </a:p>
        </p:txBody>
      </p:sp>
    </p:spTree>
    <p:extLst>
      <p:ext uri="{BB962C8B-B14F-4D97-AF65-F5344CB8AC3E}">
        <p14:creationId xmlns:p14="http://schemas.microsoft.com/office/powerpoint/2010/main" val="3733919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Since the short distance is to the left of the disparity, we cover from left to right as shown.</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26</a:t>
            </a:fld>
            <a:endParaRPr lang="en-US"/>
          </a:p>
        </p:txBody>
      </p:sp>
    </p:spTree>
    <p:extLst>
      <p:ext uri="{BB962C8B-B14F-4D97-AF65-F5344CB8AC3E}">
        <p14:creationId xmlns:p14="http://schemas.microsoft.com/office/powerpoint/2010/main" val="1731024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we perform the same steps as before with the new disparity on the right.</a:t>
            </a:r>
          </a:p>
          <a:p>
            <a:pPr marL="171450" indent="-171450">
              <a:buFontTx/>
              <a:buChar char="-"/>
            </a:pPr>
            <a:r>
              <a:rPr lang="en-US" dirty="0"/>
              <a:t>We cover from right to left</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27</a:t>
            </a:fld>
            <a:endParaRPr lang="en-US"/>
          </a:p>
        </p:txBody>
      </p:sp>
    </p:spTree>
    <p:extLst>
      <p:ext uri="{BB962C8B-B14F-4D97-AF65-F5344CB8AC3E}">
        <p14:creationId xmlns:p14="http://schemas.microsoft.com/office/powerpoint/2010/main" val="1272537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Now we can find the longest distance from these scans (one of the yellow lines) and be certain we won't hit any of the walls. </a:t>
            </a:r>
            <a:r>
              <a:rPr lang="en-US" dirty="0" err="1"/>
              <a:t>Ie</a:t>
            </a:r>
            <a:r>
              <a:rPr lang="en-US" dirty="0"/>
              <a:t>. We have found the Longest Safely Traversable Distance</a:t>
            </a:r>
          </a:p>
        </p:txBody>
      </p:sp>
      <p:sp>
        <p:nvSpPr>
          <p:cNvPr id="4" name="Slide Number Placeholder 3"/>
          <p:cNvSpPr>
            <a:spLocks noGrp="1"/>
          </p:cNvSpPr>
          <p:nvPr>
            <p:ph type="sldNum" sz="quarter" idx="5"/>
          </p:nvPr>
        </p:nvSpPr>
        <p:spPr/>
        <p:txBody>
          <a:bodyPr/>
          <a:lstStyle/>
          <a:p>
            <a:fld id="{B5D8664D-ED04-40AE-922B-31A3174CFE18}" type="slidenum">
              <a:rPr lang="en-US" smtClean="0"/>
              <a:t>28</a:t>
            </a:fld>
            <a:endParaRPr lang="en-US"/>
          </a:p>
        </p:txBody>
      </p:sp>
    </p:spTree>
    <p:extLst>
      <p:ext uri="{BB962C8B-B14F-4D97-AF65-F5344CB8AC3E}">
        <p14:creationId xmlns:p14="http://schemas.microsoft.com/office/powerpoint/2010/main" val="837257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Now we can find the longest distance from these scans (one of the yellow lines) and be certain we won't hit any of the walls. </a:t>
            </a:r>
            <a:r>
              <a:rPr lang="en-US" dirty="0" err="1"/>
              <a:t>Ie</a:t>
            </a:r>
            <a:r>
              <a:rPr lang="en-US" dirty="0"/>
              <a:t>. We have found the Longest Safely Traversable Distance</a:t>
            </a:r>
          </a:p>
        </p:txBody>
      </p:sp>
      <p:sp>
        <p:nvSpPr>
          <p:cNvPr id="4" name="Slide Number Placeholder 3"/>
          <p:cNvSpPr>
            <a:spLocks noGrp="1"/>
          </p:cNvSpPr>
          <p:nvPr>
            <p:ph type="sldNum" sz="quarter" idx="5"/>
          </p:nvPr>
        </p:nvSpPr>
        <p:spPr/>
        <p:txBody>
          <a:bodyPr/>
          <a:lstStyle/>
          <a:p>
            <a:fld id="{B5D8664D-ED04-40AE-922B-31A3174CFE18}" type="slidenum">
              <a:rPr lang="en-US" smtClean="0"/>
              <a:t>29</a:t>
            </a:fld>
            <a:endParaRPr lang="en-US"/>
          </a:p>
        </p:txBody>
      </p:sp>
    </p:spTree>
    <p:extLst>
      <p:ext uri="{BB962C8B-B14F-4D97-AF65-F5344CB8AC3E}">
        <p14:creationId xmlns:p14="http://schemas.microsoft.com/office/powerpoint/2010/main" val="238395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Calculate the angle</a:t>
            </a:r>
          </a:p>
          <a:p>
            <a:pPr marL="171450" indent="-171450">
              <a:buFontTx/>
              <a:buChar char="-"/>
            </a:pPr>
            <a:r>
              <a:rPr lang="en-US" dirty="0"/>
              <a:t>Limit the angle to -+90deg</a:t>
            </a:r>
          </a:p>
        </p:txBody>
      </p:sp>
      <p:sp>
        <p:nvSpPr>
          <p:cNvPr id="4" name="Slide Number Placeholder 3"/>
          <p:cNvSpPr>
            <a:spLocks noGrp="1"/>
          </p:cNvSpPr>
          <p:nvPr>
            <p:ph type="sldNum" sz="quarter" idx="5"/>
          </p:nvPr>
        </p:nvSpPr>
        <p:spPr/>
        <p:txBody>
          <a:bodyPr/>
          <a:lstStyle/>
          <a:p>
            <a:fld id="{B5D8664D-ED04-40AE-922B-31A3174CFE18}" type="slidenum">
              <a:rPr lang="en-US" smtClean="0"/>
              <a:t>30</a:t>
            </a:fld>
            <a:endParaRPr lang="en-US"/>
          </a:p>
        </p:txBody>
      </p:sp>
    </p:spTree>
    <p:extLst>
      <p:ext uri="{BB962C8B-B14F-4D97-AF65-F5344CB8AC3E}">
        <p14:creationId xmlns:p14="http://schemas.microsoft.com/office/powerpoint/2010/main" val="186769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what a reactive method is </a:t>
            </a:r>
          </a:p>
          <a:p>
            <a:pPr marL="171450" indent="-171450">
              <a:buFontTx/>
              <a:buChar char="-"/>
            </a:pPr>
            <a:r>
              <a:rPr lang="en-US" dirty="0"/>
              <a:t>Mention the two main steps of this algorithm</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4</a:t>
            </a:fld>
            <a:endParaRPr lang="en-US"/>
          </a:p>
        </p:txBody>
      </p:sp>
    </p:spTree>
    <p:extLst>
      <p:ext uri="{BB962C8B-B14F-4D97-AF65-F5344CB8AC3E}">
        <p14:creationId xmlns:p14="http://schemas.microsoft.com/office/powerpoint/2010/main" val="1244883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Calculate the angle</a:t>
            </a:r>
          </a:p>
          <a:p>
            <a:pPr marL="171450" indent="-171450">
              <a:buFontTx/>
              <a:buChar char="-"/>
            </a:pPr>
            <a:r>
              <a:rPr lang="en-US" dirty="0"/>
              <a:t>Limit the angle to -+90deg</a:t>
            </a:r>
          </a:p>
        </p:txBody>
      </p:sp>
      <p:sp>
        <p:nvSpPr>
          <p:cNvPr id="4" name="Slide Number Placeholder 3"/>
          <p:cNvSpPr>
            <a:spLocks noGrp="1"/>
          </p:cNvSpPr>
          <p:nvPr>
            <p:ph type="sldNum" sz="quarter" idx="5"/>
          </p:nvPr>
        </p:nvSpPr>
        <p:spPr/>
        <p:txBody>
          <a:bodyPr/>
          <a:lstStyle/>
          <a:p>
            <a:fld id="{B5D8664D-ED04-40AE-922B-31A3174CFE18}" type="slidenum">
              <a:rPr lang="en-US" smtClean="0"/>
              <a:t>31</a:t>
            </a:fld>
            <a:endParaRPr lang="en-US"/>
          </a:p>
        </p:txBody>
      </p:sp>
    </p:spTree>
    <p:extLst>
      <p:ext uri="{BB962C8B-B14F-4D97-AF65-F5344CB8AC3E}">
        <p14:creationId xmlns:p14="http://schemas.microsoft.com/office/powerpoint/2010/main" val="2786282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pretty self explanatory………..</a:t>
            </a:r>
          </a:p>
        </p:txBody>
      </p:sp>
      <p:sp>
        <p:nvSpPr>
          <p:cNvPr id="4" name="Slide Number Placeholder 3"/>
          <p:cNvSpPr>
            <a:spLocks noGrp="1"/>
          </p:cNvSpPr>
          <p:nvPr>
            <p:ph type="sldNum" sz="quarter" idx="5"/>
          </p:nvPr>
        </p:nvSpPr>
        <p:spPr/>
        <p:txBody>
          <a:bodyPr/>
          <a:lstStyle/>
          <a:p>
            <a:fld id="{B5D8664D-ED04-40AE-922B-31A3174CFE18}" type="slidenum">
              <a:rPr lang="en-US" smtClean="0"/>
              <a:t>32</a:t>
            </a:fld>
            <a:endParaRPr lang="en-US"/>
          </a:p>
        </p:txBody>
      </p:sp>
    </p:spTree>
    <p:extLst>
      <p:ext uri="{BB962C8B-B14F-4D97-AF65-F5344CB8AC3E}">
        <p14:creationId xmlns:p14="http://schemas.microsoft.com/office/powerpoint/2010/main" val="1818733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pretty self explanatory………..</a:t>
            </a:r>
          </a:p>
        </p:txBody>
      </p:sp>
      <p:sp>
        <p:nvSpPr>
          <p:cNvPr id="4" name="Slide Number Placeholder 3"/>
          <p:cNvSpPr>
            <a:spLocks noGrp="1"/>
          </p:cNvSpPr>
          <p:nvPr>
            <p:ph type="sldNum" sz="quarter" idx="5"/>
          </p:nvPr>
        </p:nvSpPr>
        <p:spPr/>
        <p:txBody>
          <a:bodyPr/>
          <a:lstStyle/>
          <a:p>
            <a:fld id="{B5D8664D-ED04-40AE-922B-31A3174CFE18}" type="slidenum">
              <a:rPr lang="en-US" smtClean="0"/>
              <a:t>5</a:t>
            </a:fld>
            <a:endParaRPr lang="en-US"/>
          </a:p>
        </p:txBody>
      </p:sp>
    </p:spTree>
    <p:extLst>
      <p:ext uri="{BB962C8B-B14F-4D97-AF65-F5344CB8AC3E}">
        <p14:creationId xmlns:p14="http://schemas.microsoft.com/office/powerpoint/2010/main" val="273928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Mention that this is an example dataset of LiDAR scans that we have plotted. Negative angles are to the right of the car and positive angles are left of the car</a:t>
            </a:r>
          </a:p>
        </p:txBody>
      </p:sp>
      <p:sp>
        <p:nvSpPr>
          <p:cNvPr id="4" name="Slide Number Placeholder 3"/>
          <p:cNvSpPr>
            <a:spLocks noGrp="1"/>
          </p:cNvSpPr>
          <p:nvPr>
            <p:ph type="sldNum" sz="quarter" idx="5"/>
          </p:nvPr>
        </p:nvSpPr>
        <p:spPr/>
        <p:txBody>
          <a:bodyPr/>
          <a:lstStyle/>
          <a:p>
            <a:fld id="{B5D8664D-ED04-40AE-922B-31A3174CFE18}" type="slidenum">
              <a:rPr lang="en-US" smtClean="0"/>
              <a:t>6</a:t>
            </a:fld>
            <a:endParaRPr lang="en-US"/>
          </a:p>
        </p:txBody>
      </p:sp>
    </p:spTree>
    <p:extLst>
      <p:ext uri="{BB962C8B-B14F-4D97-AF65-F5344CB8AC3E}">
        <p14:creationId xmlns:p14="http://schemas.microsoft.com/office/powerpoint/2010/main" val="1642623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officially the first step of the algorithm, They don’t need to worry about removing LiDAR scans from behind the car as the gym environment only gives scans from -90-&gt;+90deg</a:t>
            </a:r>
          </a:p>
          <a:p>
            <a:pPr marL="171450" indent="-171450">
              <a:buFontTx/>
              <a:buChar char="-"/>
            </a:pPr>
            <a:r>
              <a:rPr lang="en-US" dirty="0"/>
              <a:t>They do need to worry about limiting the FOV. Talk about why this is needed and the issues that may arise from limiting it too much</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7</a:t>
            </a:fld>
            <a:endParaRPr lang="en-US"/>
          </a:p>
        </p:txBody>
      </p:sp>
    </p:spTree>
    <p:extLst>
      <p:ext uri="{BB962C8B-B14F-4D97-AF65-F5344CB8AC3E}">
        <p14:creationId xmlns:p14="http://schemas.microsoft.com/office/powerpoint/2010/main" val="805423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Slides 9-&gt;10 deal with the reason of why we need this algorithm after all and why we can’t just choose the longest LiDAR point and drive.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8</a:t>
            </a:fld>
            <a:endParaRPr lang="en-US"/>
          </a:p>
        </p:txBody>
      </p:sp>
    </p:spTree>
    <p:extLst>
      <p:ext uri="{BB962C8B-B14F-4D97-AF65-F5344CB8AC3E}">
        <p14:creationId xmlns:p14="http://schemas.microsoft.com/office/powerpoint/2010/main" val="3757037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Notice the collision with the wall</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9</a:t>
            </a:fld>
            <a:endParaRPr lang="en-US"/>
          </a:p>
        </p:txBody>
      </p:sp>
    </p:spTree>
    <p:extLst>
      <p:ext uri="{BB962C8B-B14F-4D97-AF65-F5344CB8AC3E}">
        <p14:creationId xmlns:p14="http://schemas.microsoft.com/office/powerpoint/2010/main" val="3647802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Mention that our car has physical dimensions and hence just choosing the longest scan doesn’t work</a:t>
            </a:r>
          </a:p>
          <a:p>
            <a:pPr marL="171450" indent="-171450">
              <a:buFontTx/>
              <a:buChar char="-"/>
            </a:pPr>
            <a:r>
              <a:rPr lang="en-US" dirty="0"/>
              <a:t>Mention this algorithm only depends on the width of the car</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10</a:t>
            </a:fld>
            <a:endParaRPr lang="en-US"/>
          </a:p>
        </p:txBody>
      </p:sp>
    </p:spTree>
    <p:extLst>
      <p:ext uri="{BB962C8B-B14F-4D97-AF65-F5344CB8AC3E}">
        <p14:creationId xmlns:p14="http://schemas.microsoft.com/office/powerpoint/2010/main" val="89479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83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732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1732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7676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4881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9002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4860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0626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1832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2821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9/23/2022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4715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9/23/2022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667518862"/>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59" r:id="rId6"/>
    <p:sldLayoutId id="2147483955" r:id="rId7"/>
    <p:sldLayoutId id="2147483956" r:id="rId8"/>
    <p:sldLayoutId id="2147483957" r:id="rId9"/>
    <p:sldLayoutId id="2147483958" r:id="rId10"/>
    <p:sldLayoutId id="214748396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0.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700F4F83-B49A-4799-8DC1-B8DF10E91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F455AB14-9D65-4687-B9B1-105A36D9A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875034" cy="6703331"/>
          </a:xfrm>
          <a:custGeom>
            <a:avLst/>
            <a:gdLst>
              <a:gd name="connsiteX0" fmla="*/ 0 w 5875034"/>
              <a:gd name="connsiteY0" fmla="*/ 0 h 6703331"/>
              <a:gd name="connsiteX1" fmla="*/ 5875034 w 5875034"/>
              <a:gd name="connsiteY1" fmla="*/ 0 h 6703331"/>
              <a:gd name="connsiteX2" fmla="*/ 0 w 5875034"/>
              <a:gd name="connsiteY2" fmla="*/ 6703331 h 6703331"/>
            </a:gdLst>
            <a:ahLst/>
            <a:cxnLst>
              <a:cxn ang="0">
                <a:pos x="connsiteX0" y="connsiteY0"/>
              </a:cxn>
              <a:cxn ang="0">
                <a:pos x="connsiteX1" y="connsiteY1"/>
              </a:cxn>
              <a:cxn ang="0">
                <a:pos x="connsiteX2" y="connsiteY2"/>
              </a:cxn>
            </a:cxnLst>
            <a:rect l="l" t="t" r="r" b="b"/>
            <a:pathLst>
              <a:path w="5875034" h="6703331">
                <a:moveTo>
                  <a:pt x="0" y="0"/>
                </a:moveTo>
                <a:lnTo>
                  <a:pt x="5875034" y="0"/>
                </a:lnTo>
                <a:lnTo>
                  <a:pt x="0" y="670333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3ABC45AB-3DA3-4A74-952B-6A1924F9B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9190" y="171037"/>
            <a:ext cx="5862810" cy="6689384"/>
          </a:xfrm>
          <a:custGeom>
            <a:avLst/>
            <a:gdLst>
              <a:gd name="connsiteX0" fmla="*/ 5648976 w 5648976"/>
              <a:gd name="connsiteY0" fmla="*/ 0 h 6445402"/>
              <a:gd name="connsiteX1" fmla="*/ 5648976 w 5648976"/>
              <a:gd name="connsiteY1" fmla="*/ 6445402 h 6445402"/>
              <a:gd name="connsiteX2" fmla="*/ 0 w 5648976"/>
              <a:gd name="connsiteY2" fmla="*/ 6445402 h 6445402"/>
            </a:gdLst>
            <a:ahLst/>
            <a:cxnLst>
              <a:cxn ang="0">
                <a:pos x="connsiteX0" y="connsiteY0"/>
              </a:cxn>
              <a:cxn ang="0">
                <a:pos x="connsiteX1" y="connsiteY1"/>
              </a:cxn>
              <a:cxn ang="0">
                <a:pos x="connsiteX2" y="connsiteY2"/>
              </a:cxn>
            </a:cxnLst>
            <a:rect l="l" t="t" r="r" b="b"/>
            <a:pathLst>
              <a:path w="5648976" h="6445402">
                <a:moveTo>
                  <a:pt x="5648976" y="0"/>
                </a:moveTo>
                <a:lnTo>
                  <a:pt x="5648976" y="6445402"/>
                </a:lnTo>
                <a:lnTo>
                  <a:pt x="0" y="6445402"/>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Freeform: Shape 70">
            <a:extLst>
              <a:ext uri="{FF2B5EF4-FFF2-40B4-BE49-F238E27FC236}">
                <a16:creationId xmlns:a16="http://schemas.microsoft.com/office/drawing/2014/main" id="{C0BD2F8B-CBEF-4648-8DE9-93FBA188A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7902" cy="6857998"/>
          </a:xfrm>
          <a:custGeom>
            <a:avLst/>
            <a:gdLst>
              <a:gd name="connsiteX0" fmla="*/ 5862811 w 12192000"/>
              <a:gd name="connsiteY0" fmla="*/ 0 h 6857998"/>
              <a:gd name="connsiteX1" fmla="*/ 12192000 w 12192000"/>
              <a:gd name="connsiteY1" fmla="*/ 0 h 6857998"/>
              <a:gd name="connsiteX2" fmla="*/ 12192000 w 12192000"/>
              <a:gd name="connsiteY2" fmla="*/ 150837 h 6857998"/>
              <a:gd name="connsiteX3" fmla="*/ 6316036 w 12192000"/>
              <a:gd name="connsiteY3" fmla="*/ 6857998 h 6857998"/>
              <a:gd name="connsiteX4" fmla="*/ 0 w 12192000"/>
              <a:gd name="connsiteY4" fmla="*/ 6857998 h 6857998"/>
              <a:gd name="connsiteX5" fmla="*/ 0 w 12192000"/>
              <a:gd name="connsiteY5" fmla="*/ 6689384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7998">
                <a:moveTo>
                  <a:pt x="5862811" y="0"/>
                </a:moveTo>
                <a:lnTo>
                  <a:pt x="12192000" y="0"/>
                </a:lnTo>
                <a:lnTo>
                  <a:pt x="12192000" y="150837"/>
                </a:lnTo>
                <a:lnTo>
                  <a:pt x="6316036" y="6857998"/>
                </a:lnTo>
                <a:lnTo>
                  <a:pt x="0" y="6857998"/>
                </a:lnTo>
                <a:lnTo>
                  <a:pt x="0" y="6689384"/>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radar chart&#10;&#10;Description automatically generated">
            <a:extLst>
              <a:ext uri="{FF2B5EF4-FFF2-40B4-BE49-F238E27FC236}">
                <a16:creationId xmlns:a16="http://schemas.microsoft.com/office/drawing/2014/main" id="{4435936A-3532-CE9B-C639-A1912010E8B9}"/>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25000"/>
          <a:stretch/>
        </p:blipFill>
        <p:spPr>
          <a:xfrm>
            <a:off x="20" y="10"/>
            <a:ext cx="12191980" cy="6857990"/>
          </a:xfrm>
          <a:custGeom>
            <a:avLst/>
            <a:gdLst/>
            <a:ahLst/>
            <a:cxnLst/>
            <a:rect l="l" t="t" r="r" b="b"/>
            <a:pathLst>
              <a:path w="12192000" h="6858000">
                <a:moveTo>
                  <a:pt x="12192000" y="0"/>
                </a:moveTo>
                <a:lnTo>
                  <a:pt x="12192000" y="171037"/>
                </a:lnTo>
                <a:lnTo>
                  <a:pt x="6331312" y="6858000"/>
                </a:lnTo>
                <a:lnTo>
                  <a:pt x="0" y="6858000"/>
                </a:lnTo>
                <a:lnTo>
                  <a:pt x="0" y="6703332"/>
                </a:lnTo>
                <a:lnTo>
                  <a:pt x="5875035" y="1"/>
                </a:lnTo>
                <a:close/>
              </a:path>
            </a:pathLst>
          </a:custGeom>
        </p:spPr>
      </p:pic>
      <p:pic>
        <p:nvPicPr>
          <p:cNvPr id="9" name="Picture 8" descr="Chart, radar chart&#10;&#10;Description automatically generated">
            <a:extLst>
              <a:ext uri="{FF2B5EF4-FFF2-40B4-BE49-F238E27FC236}">
                <a16:creationId xmlns:a16="http://schemas.microsoft.com/office/drawing/2014/main" id="{12323A38-A27A-D682-BB40-6F615D88C32E}"/>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l="18672" r="15594" b="-2"/>
          <a:stretch/>
        </p:blipFill>
        <p:spPr>
          <a:xfrm>
            <a:off x="7257" y="-2421"/>
            <a:ext cx="5875034" cy="6703331"/>
          </a:xfrm>
          <a:custGeom>
            <a:avLst/>
            <a:gdLst/>
            <a:ahLst/>
            <a:cxnLst/>
            <a:rect l="l" t="t" r="r" b="b"/>
            <a:pathLst>
              <a:path w="5875034" h="6703331">
                <a:moveTo>
                  <a:pt x="0" y="0"/>
                </a:moveTo>
                <a:lnTo>
                  <a:pt x="5875034" y="0"/>
                </a:lnTo>
                <a:lnTo>
                  <a:pt x="0" y="6703331"/>
                </a:lnTo>
                <a:close/>
              </a:path>
            </a:pathLst>
          </a:custGeom>
        </p:spPr>
      </p:pic>
      <p:pic>
        <p:nvPicPr>
          <p:cNvPr id="8" name="Picture 7" descr="Chart, radar chart&#10;&#10;Description automatically generated">
            <a:extLst>
              <a:ext uri="{FF2B5EF4-FFF2-40B4-BE49-F238E27FC236}">
                <a16:creationId xmlns:a16="http://schemas.microsoft.com/office/drawing/2014/main" id="{47B0251C-3356-91C4-155E-2B7587A15E27}"/>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l="18848" r="15420"/>
          <a:stretch/>
        </p:blipFill>
        <p:spPr>
          <a:xfrm>
            <a:off x="6336447" y="168616"/>
            <a:ext cx="5862810" cy="6689384"/>
          </a:xfrm>
          <a:custGeom>
            <a:avLst/>
            <a:gdLst/>
            <a:ahLst/>
            <a:cxnLst/>
            <a:rect l="l" t="t" r="r" b="b"/>
            <a:pathLst>
              <a:path w="5862810" h="6689384">
                <a:moveTo>
                  <a:pt x="5862810" y="0"/>
                </a:moveTo>
                <a:lnTo>
                  <a:pt x="5862810" y="6689384"/>
                </a:lnTo>
                <a:lnTo>
                  <a:pt x="0" y="6689384"/>
                </a:lnTo>
                <a:close/>
              </a:path>
            </a:pathLst>
          </a:custGeom>
        </p:spPr>
      </p:pic>
      <p:sp>
        <p:nvSpPr>
          <p:cNvPr id="3" name="TextBox 2">
            <a:extLst>
              <a:ext uri="{FF2B5EF4-FFF2-40B4-BE49-F238E27FC236}">
                <a16:creationId xmlns:a16="http://schemas.microsoft.com/office/drawing/2014/main" id="{95AA3A52-CFAD-CE77-BD65-4755420E31BC}"/>
              </a:ext>
            </a:extLst>
          </p:cNvPr>
          <p:cNvSpPr txBox="1"/>
          <p:nvPr/>
        </p:nvSpPr>
        <p:spPr>
          <a:xfrm>
            <a:off x="627055" y="4606363"/>
            <a:ext cx="10937890" cy="1797041"/>
          </a:xfrm>
          <a:prstGeom prst="rect">
            <a:avLst/>
          </a:prstGeom>
        </p:spPr>
        <p:txBody>
          <a:bodyPr vert="horz" lIns="91440" tIns="45720" rIns="91440" bIns="45720" rtlCol="0" anchor="t">
            <a:normAutofit/>
          </a:bodyPr>
          <a:lstStyle/>
          <a:p>
            <a:pPr algn="ctr">
              <a:spcBef>
                <a:spcPct val="0"/>
              </a:spcBef>
              <a:spcAft>
                <a:spcPts val="600"/>
              </a:spcAft>
            </a:pPr>
            <a:r>
              <a:rPr lang="en-US" sz="5400" b="1" cap="all" spc="300" dirty="0">
                <a:solidFill>
                  <a:srgbClr val="FFFFFF"/>
                </a:solidFill>
                <a:latin typeface="Eras Demi ITC" panose="020B0805030504020804" pitchFamily="34" charset="0"/>
                <a:ea typeface="+mj-ea"/>
                <a:cs typeface="Aharoni" panose="02010803020104030203" pitchFamily="2" charset="-79"/>
              </a:rPr>
              <a:t>Reactive Methods</a:t>
            </a:r>
          </a:p>
          <a:p>
            <a:pPr algn="ctr">
              <a:spcBef>
                <a:spcPct val="0"/>
              </a:spcBef>
              <a:spcAft>
                <a:spcPts val="600"/>
              </a:spcAft>
            </a:pPr>
            <a:r>
              <a:rPr lang="en-US" b="1" cap="all" spc="300" dirty="0">
                <a:solidFill>
                  <a:srgbClr val="FFFFFF"/>
                </a:solidFill>
                <a:latin typeface="Eras Demi ITC" panose="020B0805030504020804" pitchFamily="34" charset="0"/>
                <a:ea typeface="+mj-ea"/>
                <a:cs typeface="Aharoni" panose="02010803020104030203" pitchFamily="2" charset="-79"/>
              </a:rPr>
              <a:t>w</a:t>
            </a:r>
            <a:r>
              <a:rPr lang="en-US" sz="2800" b="1" cap="all" spc="300" dirty="0">
                <a:solidFill>
                  <a:srgbClr val="FFFFFF"/>
                </a:solidFill>
                <a:latin typeface="Eras Demi ITC" panose="020B0805030504020804" pitchFamily="34" charset="0"/>
                <a:ea typeface="+mj-ea"/>
                <a:cs typeface="Aharoni" panose="02010803020104030203" pitchFamily="2" charset="-79"/>
              </a:rPr>
              <a:t>/ </a:t>
            </a:r>
            <a:r>
              <a:rPr lang="en-US" sz="3200" b="1" cap="all" spc="300" dirty="0" err="1">
                <a:solidFill>
                  <a:srgbClr val="FFFFFF"/>
                </a:solidFill>
                <a:latin typeface="Eras Demi ITC" panose="020B0805030504020804" pitchFamily="34" charset="0"/>
                <a:ea typeface="+mj-ea"/>
                <a:cs typeface="Aharoni" panose="02010803020104030203" pitchFamily="2" charset="-79"/>
              </a:rPr>
              <a:t>RacingAI</a:t>
            </a:r>
            <a:endParaRPr lang="en-US" sz="2800" b="1" cap="all" spc="300" dirty="0">
              <a:solidFill>
                <a:srgbClr val="FFFFFF"/>
              </a:solidFill>
              <a:latin typeface="Eras Demi ITC" panose="020B0805030504020804" pitchFamily="34" charset="0"/>
              <a:ea typeface="+mj-ea"/>
              <a:cs typeface="Aharoni" panose="02010803020104030203" pitchFamily="2" charset="-79"/>
            </a:endParaRPr>
          </a:p>
        </p:txBody>
      </p:sp>
      <p:cxnSp>
        <p:nvCxnSpPr>
          <p:cNvPr id="73" name="Straight Connector 72">
            <a:extLst>
              <a:ext uri="{FF2B5EF4-FFF2-40B4-BE49-F238E27FC236}">
                <a16:creationId xmlns:a16="http://schemas.microsoft.com/office/drawing/2014/main" id="{336FDCA7-0AF2-4082-9481-EF2C115F2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1" name="image1.png">
            <a:extLst>
              <a:ext uri="{FF2B5EF4-FFF2-40B4-BE49-F238E27FC236}">
                <a16:creationId xmlns:a16="http://schemas.microsoft.com/office/drawing/2014/main" id="{6889CA77-B388-46B6-A62F-CF61FEC70408}"/>
              </a:ext>
            </a:extLst>
          </p:cNvPr>
          <p:cNvPicPr>
            <a:picLocks noChangeAspect="1"/>
          </p:cNvPicPr>
          <p:nvPr/>
        </p:nvPicPr>
        <p:blipFill>
          <a:blip r:embed="rId5" cstate="print"/>
          <a:stretch>
            <a:fillRect/>
          </a:stretch>
        </p:blipFill>
        <p:spPr>
          <a:xfrm>
            <a:off x="4727775" y="1549591"/>
            <a:ext cx="2888166" cy="2888166"/>
          </a:xfrm>
          <a:prstGeom prst="rect">
            <a:avLst/>
          </a:prstGeom>
        </p:spPr>
      </p:pic>
    </p:spTree>
    <p:extLst>
      <p:ext uri="{BB962C8B-B14F-4D97-AF65-F5344CB8AC3E}">
        <p14:creationId xmlns:p14="http://schemas.microsoft.com/office/powerpoint/2010/main" val="2563157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2564409"/>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27BB249F-9120-115B-D6EE-B94F59E351B7}"/>
              </a:ext>
            </a:extLst>
          </p:cNvPr>
          <p:cNvSpPr/>
          <p:nvPr/>
        </p:nvSpPr>
        <p:spPr>
          <a:xfrm>
            <a:off x="4781546" y="2565008"/>
            <a:ext cx="548640" cy="246888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0C0B0E00-4ABE-2F37-AEBB-3E51C85046CB}"/>
              </a:ext>
            </a:extLst>
          </p:cNvPr>
          <p:cNvSpPr/>
          <p:nvPr/>
        </p:nvSpPr>
        <p:spPr>
          <a:xfrm rot="5400000">
            <a:off x="5911248" y="1625360"/>
            <a:ext cx="365760" cy="134416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A54A609F-4F03-AC80-E96C-62EBAEA5000F}"/>
              </a:ext>
            </a:extLst>
          </p:cNvPr>
          <p:cNvSpPr txBox="1">
            <a:spLocks/>
          </p:cNvSpPr>
          <p:nvPr/>
        </p:nvSpPr>
        <p:spPr>
          <a:xfrm>
            <a:off x="5418306" y="1578827"/>
            <a:ext cx="1347905"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Width</a:t>
            </a:r>
          </a:p>
        </p:txBody>
      </p:sp>
      <p:sp>
        <p:nvSpPr>
          <p:cNvPr id="14" name="Content Placeholder 2">
            <a:extLst>
              <a:ext uri="{FF2B5EF4-FFF2-40B4-BE49-F238E27FC236}">
                <a16:creationId xmlns:a16="http://schemas.microsoft.com/office/drawing/2014/main" id="{B83A169C-B32A-7F7D-53C2-24BC7406946E}"/>
              </a:ext>
            </a:extLst>
          </p:cNvPr>
          <p:cNvSpPr txBox="1">
            <a:spLocks/>
          </p:cNvSpPr>
          <p:nvPr/>
        </p:nvSpPr>
        <p:spPr>
          <a:xfrm>
            <a:off x="3441701" y="3422111"/>
            <a:ext cx="1466846"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Length</a:t>
            </a:r>
          </a:p>
        </p:txBody>
      </p:sp>
      <p:pic>
        <p:nvPicPr>
          <p:cNvPr id="11" name="image1.png">
            <a:extLst>
              <a:ext uri="{FF2B5EF4-FFF2-40B4-BE49-F238E27FC236}">
                <a16:creationId xmlns:a16="http://schemas.microsoft.com/office/drawing/2014/main" id="{11C4534D-E7E2-4838-977C-2565789ABA8E}"/>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367338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1.png">
            <a:extLst>
              <a:ext uri="{FF2B5EF4-FFF2-40B4-BE49-F238E27FC236}">
                <a16:creationId xmlns:a16="http://schemas.microsoft.com/office/drawing/2014/main" id="{C45F0138-4D5B-42C2-A296-3DD1DC671066}"/>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17857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558800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542204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pic>
        <p:nvPicPr>
          <p:cNvPr id="10" name="image1.png">
            <a:extLst>
              <a:ext uri="{FF2B5EF4-FFF2-40B4-BE49-F238E27FC236}">
                <a16:creationId xmlns:a16="http://schemas.microsoft.com/office/drawing/2014/main" id="{A9A43169-C474-4B61-A9B5-08CD6698299A}"/>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485260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3CAC132-7335-92D1-0BF8-167306E9CA63}"/>
              </a:ext>
            </a:extLst>
          </p:cNvPr>
          <p:cNvGrpSpPr/>
          <p:nvPr/>
        </p:nvGrpSpPr>
        <p:grpSpPr>
          <a:xfrm>
            <a:off x="5971855" y="2297710"/>
            <a:ext cx="248285" cy="2262581"/>
            <a:chOff x="5971855" y="2297710"/>
            <a:chExt cx="248285" cy="2262581"/>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220140" y="2297710"/>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5971855" y="3429000"/>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image1.png">
            <a:extLst>
              <a:ext uri="{FF2B5EF4-FFF2-40B4-BE49-F238E27FC236}">
                <a16:creationId xmlns:a16="http://schemas.microsoft.com/office/drawing/2014/main" id="{3C15C656-CF58-4EFA-8E62-20270656D058}"/>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072741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7B96DF4-072E-AA3B-5E57-77A5E0BC9393}"/>
              </a:ext>
            </a:extLst>
          </p:cNvPr>
          <p:cNvGrpSpPr/>
          <p:nvPr/>
        </p:nvGrpSpPr>
        <p:grpSpPr>
          <a:xfrm>
            <a:off x="5971855" y="2297709"/>
            <a:ext cx="248285" cy="2262582"/>
            <a:chOff x="6072284" y="2297708"/>
            <a:chExt cx="248285" cy="2262582"/>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320569" y="2297709"/>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6072284" y="3428999"/>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55BEC5-E300-9D32-4EF1-31F638BC19C1}"/>
                </a:ext>
              </a:extLst>
            </p:cNvPr>
            <p:cNvCxnSpPr>
              <a:cxnSpLocks/>
            </p:cNvCxnSpPr>
            <p:nvPr/>
          </p:nvCxnSpPr>
          <p:spPr>
            <a:xfrm flipH="1" flipV="1">
              <a:off x="6072284" y="2297708"/>
              <a:ext cx="0" cy="1124712"/>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grpSp>
      <p:pic>
        <p:nvPicPr>
          <p:cNvPr id="13" name="image1.png">
            <a:extLst>
              <a:ext uri="{FF2B5EF4-FFF2-40B4-BE49-F238E27FC236}">
                <a16:creationId xmlns:a16="http://schemas.microsoft.com/office/drawing/2014/main" id="{D7870C67-3A67-43B7-ADF4-F56FEDF9BFE1}"/>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566309363"/>
      </p:ext>
    </p:extLst>
  </p:cSld>
  <p:clrMapOvr>
    <a:masterClrMapping/>
  </p:clrMapOvr>
  <p:transition spd="slow">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7B96DF4-072E-AA3B-5E57-77A5E0BC9393}"/>
              </a:ext>
            </a:extLst>
          </p:cNvPr>
          <p:cNvGrpSpPr/>
          <p:nvPr/>
        </p:nvGrpSpPr>
        <p:grpSpPr>
          <a:xfrm>
            <a:off x="4882194" y="2297708"/>
            <a:ext cx="2427606" cy="2262583"/>
            <a:chOff x="4982623" y="2297707"/>
            <a:chExt cx="2427606" cy="2262583"/>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320569" y="2297709"/>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6072284" y="3428999"/>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55BEC5-E300-9D32-4EF1-31F638BC19C1}"/>
                </a:ext>
              </a:extLst>
            </p:cNvPr>
            <p:cNvCxnSpPr>
              <a:cxnSpLocks/>
            </p:cNvCxnSpPr>
            <p:nvPr/>
          </p:nvCxnSpPr>
          <p:spPr>
            <a:xfrm flipH="1" flipV="1">
              <a:off x="6072284" y="2297708"/>
              <a:ext cx="0" cy="1124712"/>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923A30BD-5155-F320-D7EB-3D42E7541750}"/>
                </a:ext>
              </a:extLst>
            </p:cNvPr>
            <p:cNvSpPr/>
            <p:nvPr/>
          </p:nvSpPr>
          <p:spPr>
            <a:xfrm flipH="1">
              <a:off x="6421108" y="2297708"/>
              <a:ext cx="295492" cy="226258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23CADC91-1330-4420-C614-1CB8D1C5FF21}"/>
                </a:ext>
              </a:extLst>
            </p:cNvPr>
            <p:cNvSpPr txBox="1">
              <a:spLocks/>
            </p:cNvSpPr>
            <p:nvPr/>
          </p:nvSpPr>
          <p:spPr>
            <a:xfrm>
              <a:off x="6320569" y="3102762"/>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A8174"/>
                  </a:solidFill>
                </a:rPr>
                <a:t>5</a:t>
              </a:r>
            </a:p>
          </p:txBody>
        </p:sp>
        <p:sp>
          <p:nvSpPr>
            <p:cNvPr id="15" name="Left Brace 14">
              <a:extLst>
                <a:ext uri="{FF2B5EF4-FFF2-40B4-BE49-F238E27FC236}">
                  <a16:creationId xmlns:a16="http://schemas.microsoft.com/office/drawing/2014/main" id="{D28ADF96-B0D6-0853-9686-A6A3CC4E9B16}"/>
                </a:ext>
              </a:extLst>
            </p:cNvPr>
            <p:cNvSpPr/>
            <p:nvPr/>
          </p:nvSpPr>
          <p:spPr>
            <a:xfrm>
              <a:off x="5676254" y="3428999"/>
              <a:ext cx="295492" cy="113129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7CC5D96C-C234-2FBA-4959-ECA46ADE0B86}"/>
                </a:ext>
              </a:extLst>
            </p:cNvPr>
            <p:cNvSpPr txBox="1">
              <a:spLocks/>
            </p:cNvSpPr>
            <p:nvPr/>
          </p:nvSpPr>
          <p:spPr>
            <a:xfrm>
              <a:off x="4982623" y="3668407"/>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B3DE69"/>
                  </a:solidFill>
                </a:rPr>
                <a:t>2</a:t>
              </a:r>
            </a:p>
          </p:txBody>
        </p:sp>
        <p:sp>
          <p:nvSpPr>
            <p:cNvPr id="17" name="Left Brace 16">
              <a:extLst>
                <a:ext uri="{FF2B5EF4-FFF2-40B4-BE49-F238E27FC236}">
                  <a16:creationId xmlns:a16="http://schemas.microsoft.com/office/drawing/2014/main" id="{E32291F3-06F4-C6BA-ED82-ED7EE428B0D5}"/>
                </a:ext>
              </a:extLst>
            </p:cNvPr>
            <p:cNvSpPr/>
            <p:nvPr/>
          </p:nvSpPr>
          <p:spPr>
            <a:xfrm>
              <a:off x="5676254" y="2297707"/>
              <a:ext cx="295492" cy="112471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EF69654B-69EB-9875-9E34-3A11DC4EF41F}"/>
                </a:ext>
              </a:extLst>
            </p:cNvPr>
            <p:cNvSpPr txBox="1">
              <a:spLocks/>
            </p:cNvSpPr>
            <p:nvPr/>
          </p:nvSpPr>
          <p:spPr>
            <a:xfrm>
              <a:off x="4982623" y="2533826"/>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8B044"/>
                  </a:solidFill>
                </a:rPr>
                <a:t>3</a:t>
              </a:r>
            </a:p>
          </p:txBody>
        </p:sp>
      </p:grpSp>
      <p:pic>
        <p:nvPicPr>
          <p:cNvPr id="19" name="image1.png">
            <a:extLst>
              <a:ext uri="{FF2B5EF4-FFF2-40B4-BE49-F238E27FC236}">
                <a16:creationId xmlns:a16="http://schemas.microsoft.com/office/drawing/2014/main" id="{1ADBE416-BAEF-4D22-88B4-9CB77453026F}"/>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4111692640"/>
      </p:ext>
    </p:extLst>
  </p:cSld>
  <p:clrMapOvr>
    <a:masterClrMapping/>
  </p:clrMapOvr>
  <p:transition spd="slow">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6F4194C4-BB2A-8CCF-C7EB-9DFFB8DD2583}"/>
              </a:ext>
            </a:extLst>
          </p:cNvPr>
          <p:cNvSpPr>
            <a:spLocks noChangeAspect="1"/>
          </p:cNvSpPr>
          <p:nvPr/>
        </p:nvSpPr>
        <p:spPr>
          <a:xfrm>
            <a:off x="3083287" y="1387216"/>
            <a:ext cx="6025420" cy="4519066"/>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1.png">
            <a:extLst>
              <a:ext uri="{FF2B5EF4-FFF2-40B4-BE49-F238E27FC236}">
                <a16:creationId xmlns:a16="http://schemas.microsoft.com/office/drawing/2014/main" id="{15ECE84C-3CD3-47C4-BAAD-AA4C55C84016}"/>
              </a:ext>
            </a:extLst>
          </p:cNvPr>
          <p:cNvPicPr>
            <a:picLocks noChangeAspect="1"/>
          </p:cNvPicPr>
          <p:nvPr/>
        </p:nvPicPr>
        <p:blipFill>
          <a:blip r:embed="rId4"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50457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92420"/>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image1.png">
            <a:extLst>
              <a:ext uri="{FF2B5EF4-FFF2-40B4-BE49-F238E27FC236}">
                <a16:creationId xmlns:a16="http://schemas.microsoft.com/office/drawing/2014/main" id="{DB04EFEB-B8A6-4CAF-B99F-1D44A4177CD4}"/>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28971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9759BB21-E231-2330-5C9D-35BDA882FF63}"/>
              </a:ext>
            </a:extLst>
          </p:cNvPr>
          <p:cNvGrpSpPr/>
          <p:nvPr/>
        </p:nvGrpSpPr>
        <p:grpSpPr>
          <a:xfrm>
            <a:off x="1054962" y="1301338"/>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7BE73620-F8F3-3B83-324C-B8304B0B8635}"/>
              </a:ext>
            </a:extLst>
          </p:cNvPr>
          <p:cNvGrpSpPr/>
          <p:nvPr/>
        </p:nvGrpSpPr>
        <p:grpSpPr>
          <a:xfrm>
            <a:off x="5954163" y="1822247"/>
            <a:ext cx="248286" cy="3213507"/>
            <a:chOff x="5929260" y="2182226"/>
            <a:chExt cx="248286" cy="3213507"/>
          </a:xfrm>
        </p:grpSpPr>
        <p:cxnSp>
          <p:nvCxnSpPr>
            <p:cNvPr id="10" name="Straight Arrow Connector 9">
              <a:extLst>
                <a:ext uri="{FF2B5EF4-FFF2-40B4-BE49-F238E27FC236}">
                  <a16:creationId xmlns:a16="http://schemas.microsoft.com/office/drawing/2014/main" id="{7E1E2BE2-F6EB-FC1D-D2DB-964D0ABADB39}"/>
                </a:ext>
              </a:extLst>
            </p:cNvPr>
            <p:cNvCxnSpPr>
              <a:cxnSpLocks/>
            </p:cNvCxnSpPr>
            <p:nvPr/>
          </p:nvCxnSpPr>
          <p:spPr>
            <a:xfrm flipH="1" flipV="1">
              <a:off x="5929260" y="4323581"/>
              <a:ext cx="0" cy="1072152"/>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0ED931-E04B-6056-EA4E-6502188D8759}"/>
                </a:ext>
              </a:extLst>
            </p:cNvPr>
            <p:cNvCxnSpPr/>
            <p:nvPr/>
          </p:nvCxnSpPr>
          <p:spPr>
            <a:xfrm flipH="1" flipV="1">
              <a:off x="6177546" y="2182226"/>
              <a:ext cx="0" cy="3213507"/>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pic>
        <p:nvPicPr>
          <p:cNvPr id="15" name="image1.png">
            <a:extLst>
              <a:ext uri="{FF2B5EF4-FFF2-40B4-BE49-F238E27FC236}">
                <a16:creationId xmlns:a16="http://schemas.microsoft.com/office/drawing/2014/main" id="{C480DD78-D05C-48B3-9905-205662BE8098}"/>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836436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9759BB21-E231-2330-5C9D-35BDA882FF63}"/>
              </a:ext>
            </a:extLst>
          </p:cNvPr>
          <p:cNvGrpSpPr/>
          <p:nvPr/>
        </p:nvGrpSpPr>
        <p:grpSpPr>
          <a:xfrm>
            <a:off x="1054962" y="1301338"/>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7BE73620-F8F3-3B83-324C-B8304B0B8635}"/>
              </a:ext>
            </a:extLst>
          </p:cNvPr>
          <p:cNvGrpSpPr/>
          <p:nvPr/>
        </p:nvGrpSpPr>
        <p:grpSpPr>
          <a:xfrm>
            <a:off x="4552114" y="1822245"/>
            <a:ext cx="3087766" cy="3213509"/>
            <a:chOff x="4527211" y="2182224"/>
            <a:chExt cx="3087766" cy="3213509"/>
          </a:xfrm>
        </p:grpSpPr>
        <p:cxnSp>
          <p:nvCxnSpPr>
            <p:cNvPr id="10" name="Straight Arrow Connector 9">
              <a:extLst>
                <a:ext uri="{FF2B5EF4-FFF2-40B4-BE49-F238E27FC236}">
                  <a16:creationId xmlns:a16="http://schemas.microsoft.com/office/drawing/2014/main" id="{7E1E2BE2-F6EB-FC1D-D2DB-964D0ABADB39}"/>
                </a:ext>
              </a:extLst>
            </p:cNvPr>
            <p:cNvCxnSpPr>
              <a:cxnSpLocks/>
            </p:cNvCxnSpPr>
            <p:nvPr/>
          </p:nvCxnSpPr>
          <p:spPr>
            <a:xfrm flipH="1" flipV="1">
              <a:off x="5929260" y="4323581"/>
              <a:ext cx="0" cy="1072152"/>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0ED931-E04B-6056-EA4E-6502188D8759}"/>
                </a:ext>
              </a:extLst>
            </p:cNvPr>
            <p:cNvCxnSpPr/>
            <p:nvPr/>
          </p:nvCxnSpPr>
          <p:spPr>
            <a:xfrm flipH="1" flipV="1">
              <a:off x="6177546" y="2182226"/>
              <a:ext cx="0" cy="3213507"/>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1B59A72-D41D-4270-9680-173A5189D51A}"/>
                </a:ext>
              </a:extLst>
            </p:cNvPr>
            <p:cNvCxnSpPr/>
            <p:nvPr/>
          </p:nvCxnSpPr>
          <p:spPr>
            <a:xfrm flipV="1">
              <a:off x="5929260" y="2182226"/>
              <a:ext cx="0" cy="2139696"/>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Left Brace 35">
              <a:extLst>
                <a:ext uri="{FF2B5EF4-FFF2-40B4-BE49-F238E27FC236}">
                  <a16:creationId xmlns:a16="http://schemas.microsoft.com/office/drawing/2014/main" id="{2BE1460A-4C75-7788-514F-56C29DF519D8}"/>
                </a:ext>
              </a:extLst>
            </p:cNvPr>
            <p:cNvSpPr/>
            <p:nvPr/>
          </p:nvSpPr>
          <p:spPr>
            <a:xfrm>
              <a:off x="5459357" y="2182225"/>
              <a:ext cx="295492" cy="213969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Left Brace 36">
              <a:extLst>
                <a:ext uri="{FF2B5EF4-FFF2-40B4-BE49-F238E27FC236}">
                  <a16:creationId xmlns:a16="http://schemas.microsoft.com/office/drawing/2014/main" id="{68EE8612-EBCA-633F-8E7D-2F50BDA63215}"/>
                </a:ext>
              </a:extLst>
            </p:cNvPr>
            <p:cNvSpPr/>
            <p:nvPr/>
          </p:nvSpPr>
          <p:spPr>
            <a:xfrm>
              <a:off x="5456794" y="4321920"/>
              <a:ext cx="295492" cy="107381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67391C56-E91D-B0FA-24B9-93ADCDF94F5C}"/>
                </a:ext>
              </a:extLst>
            </p:cNvPr>
            <p:cNvSpPr/>
            <p:nvPr/>
          </p:nvSpPr>
          <p:spPr>
            <a:xfrm flipH="1">
              <a:off x="6351958" y="2182224"/>
              <a:ext cx="295492" cy="3213507"/>
            </a:xfrm>
            <a:prstGeom prst="leftBrace">
              <a:avLst>
                <a:gd name="adj1" fmla="val 8333"/>
                <a:gd name="adj2" fmla="val 5023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Content Placeholder 2">
              <a:extLst>
                <a:ext uri="{FF2B5EF4-FFF2-40B4-BE49-F238E27FC236}">
                  <a16:creationId xmlns:a16="http://schemas.microsoft.com/office/drawing/2014/main" id="{02B4A681-C320-A41C-E523-1DD50BF66898}"/>
                </a:ext>
              </a:extLst>
            </p:cNvPr>
            <p:cNvSpPr txBox="1">
              <a:spLocks/>
            </p:cNvSpPr>
            <p:nvPr/>
          </p:nvSpPr>
          <p:spPr>
            <a:xfrm>
              <a:off x="6525317" y="3462740"/>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A8174"/>
                  </a:solidFill>
                </a:rPr>
                <a:t>3.51</a:t>
              </a:r>
            </a:p>
          </p:txBody>
        </p:sp>
        <p:sp>
          <p:nvSpPr>
            <p:cNvPr id="40" name="Content Placeholder 2">
              <a:extLst>
                <a:ext uri="{FF2B5EF4-FFF2-40B4-BE49-F238E27FC236}">
                  <a16:creationId xmlns:a16="http://schemas.microsoft.com/office/drawing/2014/main" id="{EF3B07DF-9C38-D6E3-2B5C-262E5B025CAE}"/>
                </a:ext>
              </a:extLst>
            </p:cNvPr>
            <p:cNvSpPr txBox="1">
              <a:spLocks/>
            </p:cNvSpPr>
            <p:nvPr/>
          </p:nvSpPr>
          <p:spPr>
            <a:xfrm>
              <a:off x="4591315" y="4532589"/>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B3DE69"/>
                  </a:solidFill>
                </a:rPr>
                <a:t>1.17</a:t>
              </a:r>
            </a:p>
          </p:txBody>
        </p:sp>
        <p:sp>
          <p:nvSpPr>
            <p:cNvPr id="41" name="Content Placeholder 2">
              <a:extLst>
                <a:ext uri="{FF2B5EF4-FFF2-40B4-BE49-F238E27FC236}">
                  <a16:creationId xmlns:a16="http://schemas.microsoft.com/office/drawing/2014/main" id="{1780FCFD-5822-C382-AC7F-B823268FABAC}"/>
                </a:ext>
              </a:extLst>
            </p:cNvPr>
            <p:cNvSpPr txBox="1">
              <a:spLocks/>
            </p:cNvSpPr>
            <p:nvPr/>
          </p:nvSpPr>
          <p:spPr>
            <a:xfrm>
              <a:off x="4527211" y="2925592"/>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8B044"/>
                  </a:solidFill>
                </a:rPr>
                <a:t>2.34</a:t>
              </a:r>
            </a:p>
          </p:txBody>
        </p:sp>
      </p:grpSp>
      <p:pic>
        <p:nvPicPr>
          <p:cNvPr id="20" name="image1.png">
            <a:extLst>
              <a:ext uri="{FF2B5EF4-FFF2-40B4-BE49-F238E27FC236}">
                <a16:creationId xmlns:a16="http://schemas.microsoft.com/office/drawing/2014/main" id="{CF199C3C-6211-4914-B8AA-C248748442A0}"/>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528951849"/>
      </p:ext>
    </p:extLst>
  </p:cSld>
  <p:clrMapOvr>
    <a:masterClrMapping/>
  </p:clrMapOvr>
  <p:transition spd="slow">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43FE2A-7AEE-F437-FBFE-42F52B79A130}"/>
              </a:ext>
            </a:extLst>
          </p:cNvPr>
          <p:cNvSpPr>
            <a:spLocks noGrp="1"/>
          </p:cNvSpPr>
          <p:nvPr>
            <p:ph type="title"/>
          </p:nvPr>
        </p:nvSpPr>
        <p:spPr>
          <a:xfrm>
            <a:off x="1143000" y="872935"/>
            <a:ext cx="9905999" cy="1360898"/>
          </a:xfrm>
        </p:spPr>
        <p:txBody>
          <a:bodyPr/>
          <a:lstStyle/>
          <a:p>
            <a:r>
              <a:rPr lang="en-US" dirty="0">
                <a:latin typeface="Walbaum Display (Body)"/>
              </a:rPr>
              <a:t>What is it?</a:t>
            </a:r>
          </a:p>
        </p:txBody>
      </p:sp>
      <p:sp>
        <p:nvSpPr>
          <p:cNvPr id="7" name="Content Placeholder 2">
            <a:extLst>
              <a:ext uri="{FF2B5EF4-FFF2-40B4-BE49-F238E27FC236}">
                <a16:creationId xmlns:a16="http://schemas.microsoft.com/office/drawing/2014/main" id="{6D911064-6362-6552-0006-21B080E77CFE}"/>
              </a:ext>
            </a:extLst>
          </p:cNvPr>
          <p:cNvSpPr>
            <a:spLocks noGrp="1"/>
          </p:cNvSpPr>
          <p:nvPr>
            <p:ph idx="1"/>
          </p:nvPr>
        </p:nvSpPr>
        <p:spPr>
          <a:xfrm>
            <a:off x="1143000" y="2332026"/>
            <a:ext cx="9905999" cy="3567118"/>
          </a:xfrm>
        </p:spPr>
        <p:txBody>
          <a:bodyPr>
            <a:normAutofit/>
          </a:bodyPr>
          <a:lstStyle/>
          <a:p>
            <a:pPr>
              <a:buFont typeface="Wingdings" panose="05000000000000000000" pitchFamily="2" charset="2"/>
              <a:buChar char="Ø"/>
            </a:pPr>
            <a:r>
              <a:rPr lang="en-US" sz="2800" dirty="0"/>
              <a:t> Reactive</a:t>
            </a:r>
          </a:p>
          <a:p>
            <a:pPr>
              <a:buFont typeface="Wingdings" panose="05000000000000000000" pitchFamily="2" charset="2"/>
              <a:buChar char="Ø"/>
            </a:pPr>
            <a:r>
              <a:rPr lang="en-US" sz="2800" dirty="0"/>
              <a:t> Consists of 2 main steps:</a:t>
            </a:r>
          </a:p>
          <a:p>
            <a:pPr marL="514350" lvl="1" indent="-285750">
              <a:buFont typeface="Arial" panose="020B0604020202020204" pitchFamily="34" charset="0"/>
              <a:buChar char="•"/>
            </a:pPr>
            <a:r>
              <a:rPr lang="en-US" sz="2400" i="0" dirty="0"/>
              <a:t>Find the longest safely traversable distance</a:t>
            </a:r>
          </a:p>
          <a:p>
            <a:pPr marL="514350" lvl="1" indent="-285750">
              <a:buFont typeface="Arial" panose="020B0604020202020204" pitchFamily="34" charset="0"/>
              <a:buChar char="•"/>
            </a:pPr>
            <a:r>
              <a:rPr lang="en-US" sz="2400" i="0" dirty="0"/>
              <a:t>Follow that line</a:t>
            </a:r>
          </a:p>
        </p:txBody>
      </p:sp>
      <p:pic>
        <p:nvPicPr>
          <p:cNvPr id="4" name="image1.png">
            <a:extLst>
              <a:ext uri="{FF2B5EF4-FFF2-40B4-BE49-F238E27FC236}">
                <a16:creationId xmlns:a16="http://schemas.microsoft.com/office/drawing/2014/main" id="{D7C34D76-116C-4415-9FA3-C5E2F576D9CB}"/>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002892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92420"/>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pic>
        <p:nvPicPr>
          <p:cNvPr id="9" name="image1.png">
            <a:extLst>
              <a:ext uri="{FF2B5EF4-FFF2-40B4-BE49-F238E27FC236}">
                <a16:creationId xmlns:a16="http://schemas.microsoft.com/office/drawing/2014/main" id="{220211F7-0939-4F6F-B69A-0EF4D48C8640}"/>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97522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44795"/>
            <a:ext cx="1843308" cy="4738447"/>
            <a:chOff x="4760689" y="1344795"/>
            <a:chExt cx="1843308" cy="4738447"/>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a:off x="5588004" y="4109280"/>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cxnSpLocks/>
              <a:stCxn id="14" idx="0"/>
            </p:cNvCxnSpPr>
            <p:nvPr/>
          </p:nvCxnSpPr>
          <p:spPr>
            <a:xfrm flipV="1">
              <a:off x="5759786" y="1344795"/>
              <a:ext cx="36777" cy="2764485"/>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Circle: Hollow 14">
            <a:extLst>
              <a:ext uri="{FF2B5EF4-FFF2-40B4-BE49-F238E27FC236}">
                <a16:creationId xmlns:a16="http://schemas.microsoft.com/office/drawing/2014/main" id="{63B54294-92A4-C776-EDEB-45D21BF3341E}"/>
              </a:ext>
            </a:extLst>
          </p:cNvPr>
          <p:cNvSpPr/>
          <p:nvPr/>
        </p:nvSpPr>
        <p:spPr>
          <a:xfrm>
            <a:off x="5513157" y="3989969"/>
            <a:ext cx="197186" cy="202786"/>
          </a:xfrm>
          <a:prstGeom prst="donut">
            <a:avLst>
              <a:gd name="adj" fmla="val 56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image1.png">
            <a:extLst>
              <a:ext uri="{FF2B5EF4-FFF2-40B4-BE49-F238E27FC236}">
                <a16:creationId xmlns:a16="http://schemas.microsoft.com/office/drawing/2014/main" id="{7A76708D-D013-488A-8DFD-FC95C5D804E3}"/>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631358259"/>
      </p:ext>
    </p:extLst>
  </p:cSld>
  <p:clrMapOvr>
    <a:masterClrMapping/>
  </p:clrMapOvr>
  <p:transition spd="slow">
    <p:wipe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DF043641-279B-CCCB-9FCF-2FEB11A510CF}"/>
              </a:ext>
            </a:extLst>
          </p:cNvPr>
          <p:cNvGrpSpPr>
            <a:grpSpLocks noChangeAspect="1"/>
          </p:cNvGrpSpPr>
          <p:nvPr/>
        </p:nvGrpSpPr>
        <p:grpSpPr>
          <a:xfrm>
            <a:off x="4853940" y="1142750"/>
            <a:ext cx="2750018" cy="4694170"/>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FD07317-CB64-B28D-3940-85316C56FAB2}"/>
                </a:ext>
              </a:extLst>
            </p:cNvPr>
            <p:cNvCxnSpPr>
              <a:cxnSpLocks/>
              <a:stCxn id="16" idx="0"/>
            </p:cNvCxnSpPr>
            <p:nvPr/>
          </p:nvCxnSpPr>
          <p:spPr>
            <a:xfrm flipH="1" flipV="1">
              <a:off x="5543550" y="2407920"/>
              <a:ext cx="115243" cy="2651760"/>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C1B8AD-0145-A5DC-9189-AB304744D6CF}"/>
                </a:ext>
              </a:extLst>
            </p:cNvPr>
            <p:cNvCxnSpPr>
              <a:cxnSpLocks/>
              <a:stCxn id="16" idx="0"/>
            </p:cNvCxnSpPr>
            <p:nvPr/>
          </p:nvCxnSpPr>
          <p:spPr>
            <a:xfrm flipH="1" flipV="1">
              <a:off x="5588004" y="2407920"/>
              <a:ext cx="70789" cy="2651760"/>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grpSp>
      <p:pic>
        <p:nvPicPr>
          <p:cNvPr id="11" name="image1.png">
            <a:extLst>
              <a:ext uri="{FF2B5EF4-FFF2-40B4-BE49-F238E27FC236}">
                <a16:creationId xmlns:a16="http://schemas.microsoft.com/office/drawing/2014/main" id="{649ECA58-A8D3-4E76-A836-F36A50B2DE1A}"/>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920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35" name="Group 34">
            <a:extLst>
              <a:ext uri="{FF2B5EF4-FFF2-40B4-BE49-F238E27FC236}">
                <a16:creationId xmlns:a16="http://schemas.microsoft.com/office/drawing/2014/main" id="{FE712D00-47BA-2073-933E-DC8B1A4D56DB}"/>
              </a:ext>
            </a:extLst>
          </p:cNvPr>
          <p:cNvGrpSpPr/>
          <p:nvPr/>
        </p:nvGrpSpPr>
        <p:grpSpPr>
          <a:xfrm>
            <a:off x="4677358" y="1422237"/>
            <a:ext cx="1821292" cy="4449024"/>
            <a:chOff x="4373809" y="1422237"/>
            <a:chExt cx="1821292" cy="4449024"/>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4980906" y="3646749"/>
              <a:ext cx="1214195" cy="222451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B6CFFB-42F1-E63D-F164-E3B84857154C}"/>
                </a:ext>
              </a:extLst>
            </p:cNvPr>
            <p:cNvCxnSpPr>
              <a:cxnSpLocks/>
              <a:stCxn id="16" idx="0"/>
            </p:cNvCxnSpPr>
            <p:nvPr/>
          </p:nvCxnSpPr>
          <p:spPr>
            <a:xfrm flipH="1" flipV="1">
              <a:off x="4373809" y="1422237"/>
              <a:ext cx="1214195" cy="222451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pic>
        <p:nvPicPr>
          <p:cNvPr id="13" name="image1.png">
            <a:extLst>
              <a:ext uri="{FF2B5EF4-FFF2-40B4-BE49-F238E27FC236}">
                <a16:creationId xmlns:a16="http://schemas.microsoft.com/office/drawing/2014/main" id="{C4F705FF-1152-4AE5-8711-44A030147236}"/>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170728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35" name="Group 34">
            <a:extLst>
              <a:ext uri="{FF2B5EF4-FFF2-40B4-BE49-F238E27FC236}">
                <a16:creationId xmlns:a16="http://schemas.microsoft.com/office/drawing/2014/main" id="{FE712D00-47BA-2073-933E-DC8B1A4D56DB}"/>
              </a:ext>
            </a:extLst>
          </p:cNvPr>
          <p:cNvGrpSpPr/>
          <p:nvPr/>
        </p:nvGrpSpPr>
        <p:grpSpPr>
          <a:xfrm>
            <a:off x="4677358" y="1422236"/>
            <a:ext cx="1821292" cy="4449025"/>
            <a:chOff x="4373809" y="1422236"/>
            <a:chExt cx="1821292" cy="4449025"/>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4980906" y="3646749"/>
              <a:ext cx="1214195" cy="222451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B6CFFB-42F1-E63D-F164-E3B84857154C}"/>
                </a:ext>
              </a:extLst>
            </p:cNvPr>
            <p:cNvCxnSpPr>
              <a:cxnSpLocks/>
              <a:stCxn id="16" idx="0"/>
            </p:cNvCxnSpPr>
            <p:nvPr/>
          </p:nvCxnSpPr>
          <p:spPr>
            <a:xfrm flipH="1" flipV="1">
              <a:off x="4373809" y="1422237"/>
              <a:ext cx="1214195" cy="222451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F64AD9-03DD-6297-3B20-A68C2DBAF2CA}"/>
                </a:ext>
              </a:extLst>
            </p:cNvPr>
            <p:cNvCxnSpPr>
              <a:cxnSpLocks/>
            </p:cNvCxnSpPr>
            <p:nvPr/>
          </p:nvCxnSpPr>
          <p:spPr>
            <a:xfrm>
              <a:off x="4373809" y="1422237"/>
              <a:ext cx="612648" cy="0"/>
            </a:xfrm>
            <a:prstGeom prst="line">
              <a:avLst/>
            </a:prstGeom>
            <a:ln w="22225">
              <a:solidFill>
                <a:srgbClr val="FA8174"/>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9545E13-B588-7A6C-5305-F7859598902E}"/>
                </a:ext>
              </a:extLst>
            </p:cNvPr>
            <p:cNvCxnSpPr>
              <a:cxnSpLocks/>
            </p:cNvCxnSpPr>
            <p:nvPr/>
          </p:nvCxnSpPr>
          <p:spPr>
            <a:xfrm>
              <a:off x="4980906" y="1422236"/>
              <a:ext cx="0" cy="1116307"/>
            </a:xfrm>
            <a:prstGeom prst="line">
              <a:avLst/>
            </a:prstGeom>
            <a:ln w="22225">
              <a:solidFill>
                <a:srgbClr val="F8B044"/>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1FB1633-8009-3A89-A61C-28F1D8893082}"/>
                </a:ext>
              </a:extLst>
            </p:cNvPr>
            <p:cNvCxnSpPr>
              <a:cxnSpLocks/>
            </p:cNvCxnSpPr>
            <p:nvPr/>
          </p:nvCxnSpPr>
          <p:spPr>
            <a:xfrm>
              <a:off x="5588004" y="2538543"/>
              <a:ext cx="0" cy="1116307"/>
            </a:xfrm>
            <a:prstGeom prst="line">
              <a:avLst/>
            </a:prstGeom>
            <a:ln w="22225">
              <a:solidFill>
                <a:srgbClr val="F8B044"/>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A086BAA-17A1-F4A9-A93B-8D8796AA8494}"/>
                    </a:ext>
                  </a:extLst>
                </p:cNvPr>
                <p:cNvSpPr txBox="1"/>
                <p:nvPr/>
              </p:nvSpPr>
              <p:spPr>
                <a:xfrm>
                  <a:off x="4711031" y="1902174"/>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32" name="TextBox 31">
                  <a:extLst>
                    <a:ext uri="{FF2B5EF4-FFF2-40B4-BE49-F238E27FC236}">
                      <a16:creationId xmlns:a16="http://schemas.microsoft.com/office/drawing/2014/main" id="{4A086BAA-17A1-F4A9-A93B-8D8796AA8494}"/>
                    </a:ext>
                  </a:extLst>
                </p:cNvPr>
                <p:cNvSpPr txBox="1">
                  <a:spLocks noRot="1" noChangeAspect="1" noMove="1" noResize="1" noEditPoints="1" noAdjustHandles="1" noChangeArrowheads="1" noChangeShapeType="1" noTextEdit="1"/>
                </p:cNvSpPr>
                <p:nvPr/>
              </p:nvSpPr>
              <p:spPr>
                <a:xfrm>
                  <a:off x="4711031" y="1902174"/>
                  <a:ext cx="295275" cy="369332"/>
                </a:xfrm>
                <a:prstGeom prst="rect">
                  <a:avLst/>
                </a:prstGeom>
                <a:blipFill>
                  <a:blip r:embed="rId3"/>
                  <a:stretch>
                    <a:fillRect r="-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D6D6A26-6967-704B-60A5-05B34723918D}"/>
                    </a:ext>
                  </a:extLst>
                </p:cNvPr>
                <p:cNvSpPr txBox="1"/>
                <p:nvPr/>
              </p:nvSpPr>
              <p:spPr>
                <a:xfrm>
                  <a:off x="5328378" y="3028191"/>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34" name="TextBox 33">
                  <a:extLst>
                    <a:ext uri="{FF2B5EF4-FFF2-40B4-BE49-F238E27FC236}">
                      <a16:creationId xmlns:a16="http://schemas.microsoft.com/office/drawing/2014/main" id="{5D6D6A26-6967-704B-60A5-05B34723918D}"/>
                    </a:ext>
                  </a:extLst>
                </p:cNvPr>
                <p:cNvSpPr txBox="1">
                  <a:spLocks noRot="1" noChangeAspect="1" noMove="1" noResize="1" noEditPoints="1" noAdjustHandles="1" noChangeArrowheads="1" noChangeShapeType="1" noTextEdit="1"/>
                </p:cNvSpPr>
                <p:nvPr/>
              </p:nvSpPr>
              <p:spPr>
                <a:xfrm>
                  <a:off x="5328378" y="3028191"/>
                  <a:ext cx="295275" cy="369332"/>
                </a:xfrm>
                <a:prstGeom prst="rect">
                  <a:avLst/>
                </a:prstGeom>
                <a:blipFill>
                  <a:blip r:embed="rId4"/>
                  <a:stretch>
                    <a:fillRect r="-2083"/>
                  </a:stretch>
                </a:blipFill>
              </p:spPr>
              <p:txBody>
                <a:bodyPr/>
                <a:lstStyle/>
                <a:p>
                  <a:r>
                    <a:rPr lang="en-US">
                      <a:noFill/>
                    </a:rPr>
                    <a:t> </a:t>
                  </a:r>
                </a:p>
              </p:txBody>
            </p:sp>
          </mc:Fallback>
        </mc:AlternateContent>
      </p:grpSp>
      <p:pic>
        <p:nvPicPr>
          <p:cNvPr id="13" name="image1.png">
            <a:extLst>
              <a:ext uri="{FF2B5EF4-FFF2-40B4-BE49-F238E27FC236}">
                <a16:creationId xmlns:a16="http://schemas.microsoft.com/office/drawing/2014/main" id="{C4F705FF-1152-4AE5-8711-44A030147236}"/>
              </a:ext>
            </a:extLst>
          </p:cNvPr>
          <p:cNvPicPr>
            <a:picLocks noChangeAspect="1"/>
          </p:cNvPicPr>
          <p:nvPr/>
        </p:nvPicPr>
        <p:blipFill>
          <a:blip r:embed="rId5"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0210336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8" name="Group 77">
            <a:extLst>
              <a:ext uri="{FF2B5EF4-FFF2-40B4-BE49-F238E27FC236}">
                <a16:creationId xmlns:a16="http://schemas.microsoft.com/office/drawing/2014/main" id="{10410051-0BDC-FF35-87C0-B8CA5D313FA0}"/>
              </a:ext>
            </a:extLst>
          </p:cNvPr>
          <p:cNvGrpSpPr/>
          <p:nvPr/>
        </p:nvGrpSpPr>
        <p:grpSpPr>
          <a:xfrm>
            <a:off x="4853939" y="362327"/>
            <a:ext cx="3207219" cy="5474593"/>
            <a:chOff x="4853939" y="362327"/>
            <a:chExt cx="3207219" cy="5474593"/>
          </a:xfrm>
        </p:grpSpPr>
        <p:sp>
          <p:nvSpPr>
            <p:cNvPr id="6" name="Freeform: Shape 5">
              <a:extLst>
                <a:ext uri="{FF2B5EF4-FFF2-40B4-BE49-F238E27FC236}">
                  <a16:creationId xmlns:a16="http://schemas.microsoft.com/office/drawing/2014/main" id="{D87B0053-CB89-FE4C-F6AC-6203E69DFD22}"/>
                </a:ext>
              </a:extLst>
            </p:cNvPr>
            <p:cNvSpPr/>
            <p:nvPr/>
          </p:nvSpPr>
          <p:spPr>
            <a:xfrm>
              <a:off x="4853939" y="362327"/>
              <a:ext cx="1104317" cy="5474593"/>
            </a:xfrm>
            <a:custGeom>
              <a:avLst/>
              <a:gdLst>
                <a:gd name="connsiteX0" fmla="*/ 951592 w 1104317"/>
                <a:gd name="connsiteY0" fmla="*/ 5474593 h 5474593"/>
                <a:gd name="connsiteX1" fmla="*/ 904600 w 1104317"/>
                <a:gd name="connsiteY1" fmla="*/ 5415852 h 5474593"/>
                <a:gd name="connsiteX2" fmla="*/ 869355 w 1104317"/>
                <a:gd name="connsiteY2" fmla="*/ 5392356 h 5474593"/>
                <a:gd name="connsiteX3" fmla="*/ 822363 w 1104317"/>
                <a:gd name="connsiteY3" fmla="*/ 5345364 h 5474593"/>
                <a:gd name="connsiteX4" fmla="*/ 763623 w 1104317"/>
                <a:gd name="connsiteY4" fmla="*/ 5274876 h 5474593"/>
                <a:gd name="connsiteX5" fmla="*/ 716631 w 1104317"/>
                <a:gd name="connsiteY5" fmla="*/ 5239631 h 5474593"/>
                <a:gd name="connsiteX6" fmla="*/ 681387 w 1104317"/>
                <a:gd name="connsiteY6" fmla="*/ 5192639 h 5474593"/>
                <a:gd name="connsiteX7" fmla="*/ 599150 w 1104317"/>
                <a:gd name="connsiteY7" fmla="*/ 5110403 h 5474593"/>
                <a:gd name="connsiteX8" fmla="*/ 540410 w 1104317"/>
                <a:gd name="connsiteY8" fmla="*/ 5028166 h 5474593"/>
                <a:gd name="connsiteX9" fmla="*/ 505166 w 1104317"/>
                <a:gd name="connsiteY9" fmla="*/ 4981174 h 5474593"/>
                <a:gd name="connsiteX10" fmla="*/ 422929 w 1104317"/>
                <a:gd name="connsiteY10" fmla="*/ 4898938 h 5474593"/>
                <a:gd name="connsiteX11" fmla="*/ 375937 w 1104317"/>
                <a:gd name="connsiteY11" fmla="*/ 4804953 h 5474593"/>
                <a:gd name="connsiteX12" fmla="*/ 364189 w 1104317"/>
                <a:gd name="connsiteY12" fmla="*/ 4757961 h 5474593"/>
                <a:gd name="connsiteX13" fmla="*/ 340693 w 1104317"/>
                <a:gd name="connsiteY13" fmla="*/ 4722717 h 5474593"/>
                <a:gd name="connsiteX14" fmla="*/ 305449 w 1104317"/>
                <a:gd name="connsiteY14" fmla="*/ 4663977 h 5474593"/>
                <a:gd name="connsiteX15" fmla="*/ 270205 w 1104317"/>
                <a:gd name="connsiteY15" fmla="*/ 4640481 h 5474593"/>
                <a:gd name="connsiteX16" fmla="*/ 199716 w 1104317"/>
                <a:gd name="connsiteY16" fmla="*/ 4558244 h 5474593"/>
                <a:gd name="connsiteX17" fmla="*/ 187968 w 1104317"/>
                <a:gd name="connsiteY17" fmla="*/ 4511252 h 5474593"/>
                <a:gd name="connsiteX18" fmla="*/ 129228 w 1104317"/>
                <a:gd name="connsiteY18" fmla="*/ 4382024 h 5474593"/>
                <a:gd name="connsiteX19" fmla="*/ 105732 w 1104317"/>
                <a:gd name="connsiteY19" fmla="*/ 4346779 h 5474593"/>
                <a:gd name="connsiteX20" fmla="*/ 82236 w 1104317"/>
                <a:gd name="connsiteY20" fmla="*/ 4276291 h 5474593"/>
                <a:gd name="connsiteX21" fmla="*/ 58740 w 1104317"/>
                <a:gd name="connsiteY21" fmla="*/ 4147062 h 5474593"/>
                <a:gd name="connsiteX22" fmla="*/ 46992 w 1104317"/>
                <a:gd name="connsiteY22" fmla="*/ 4076574 h 5474593"/>
                <a:gd name="connsiteX23" fmla="*/ 23496 w 1104317"/>
                <a:gd name="connsiteY23" fmla="*/ 4006086 h 5474593"/>
                <a:gd name="connsiteX24" fmla="*/ 0 w 1104317"/>
                <a:gd name="connsiteY24" fmla="*/ 3865109 h 5474593"/>
                <a:gd name="connsiteX25" fmla="*/ 11748 w 1104317"/>
                <a:gd name="connsiteY25" fmla="*/ 3583156 h 5474593"/>
                <a:gd name="connsiteX26" fmla="*/ 35244 w 1104317"/>
                <a:gd name="connsiteY26" fmla="*/ 3500919 h 5474593"/>
                <a:gd name="connsiteX27" fmla="*/ 46992 w 1104317"/>
                <a:gd name="connsiteY27" fmla="*/ 3418683 h 5474593"/>
                <a:gd name="connsiteX28" fmla="*/ 70488 w 1104317"/>
                <a:gd name="connsiteY28" fmla="*/ 3371691 h 5474593"/>
                <a:gd name="connsiteX29" fmla="*/ 105732 w 1104317"/>
                <a:gd name="connsiteY29" fmla="*/ 3301203 h 5474593"/>
                <a:gd name="connsiteX30" fmla="*/ 129228 w 1104317"/>
                <a:gd name="connsiteY30" fmla="*/ 3254210 h 5474593"/>
                <a:gd name="connsiteX31" fmla="*/ 176220 w 1104317"/>
                <a:gd name="connsiteY31" fmla="*/ 3207218 h 5474593"/>
                <a:gd name="connsiteX32" fmla="*/ 199716 w 1104317"/>
                <a:gd name="connsiteY32" fmla="*/ 3160226 h 5474593"/>
                <a:gd name="connsiteX33" fmla="*/ 246709 w 1104317"/>
                <a:gd name="connsiteY33" fmla="*/ 3113234 h 5474593"/>
                <a:gd name="connsiteX34" fmla="*/ 281953 w 1104317"/>
                <a:gd name="connsiteY34" fmla="*/ 3066242 h 5474593"/>
                <a:gd name="connsiteX35" fmla="*/ 328945 w 1104317"/>
                <a:gd name="connsiteY35" fmla="*/ 3030997 h 5474593"/>
                <a:gd name="connsiteX36" fmla="*/ 364189 w 1104317"/>
                <a:gd name="connsiteY36" fmla="*/ 2984005 h 5474593"/>
                <a:gd name="connsiteX37" fmla="*/ 387685 w 1104317"/>
                <a:gd name="connsiteY37" fmla="*/ 2948761 h 5474593"/>
                <a:gd name="connsiteX38" fmla="*/ 434677 w 1104317"/>
                <a:gd name="connsiteY38" fmla="*/ 2925265 h 5474593"/>
                <a:gd name="connsiteX39" fmla="*/ 505166 w 1104317"/>
                <a:gd name="connsiteY39" fmla="*/ 2854777 h 5474593"/>
                <a:gd name="connsiteX40" fmla="*/ 540410 w 1104317"/>
                <a:gd name="connsiteY40" fmla="*/ 2819532 h 5474593"/>
                <a:gd name="connsiteX41" fmla="*/ 610898 w 1104317"/>
                <a:gd name="connsiteY41" fmla="*/ 2760792 h 5474593"/>
                <a:gd name="connsiteX42" fmla="*/ 657890 w 1104317"/>
                <a:gd name="connsiteY42" fmla="*/ 2713800 h 5474593"/>
                <a:gd name="connsiteX43" fmla="*/ 704883 w 1104317"/>
                <a:gd name="connsiteY43" fmla="*/ 2678556 h 5474593"/>
                <a:gd name="connsiteX44" fmla="*/ 775371 w 1104317"/>
                <a:gd name="connsiteY44" fmla="*/ 2596319 h 5474593"/>
                <a:gd name="connsiteX45" fmla="*/ 834111 w 1104317"/>
                <a:gd name="connsiteY45" fmla="*/ 2549327 h 5474593"/>
                <a:gd name="connsiteX46" fmla="*/ 881103 w 1104317"/>
                <a:gd name="connsiteY46" fmla="*/ 2478839 h 5474593"/>
                <a:gd name="connsiteX47" fmla="*/ 939844 w 1104317"/>
                <a:gd name="connsiteY47" fmla="*/ 2431847 h 5474593"/>
                <a:gd name="connsiteX48" fmla="*/ 1033828 w 1104317"/>
                <a:gd name="connsiteY48" fmla="*/ 2337862 h 5474593"/>
                <a:gd name="connsiteX49" fmla="*/ 1069072 w 1104317"/>
                <a:gd name="connsiteY49" fmla="*/ 2267374 h 5474593"/>
                <a:gd name="connsiteX50" fmla="*/ 1104317 w 1104317"/>
                <a:gd name="connsiteY50" fmla="*/ 2149893 h 5474593"/>
                <a:gd name="connsiteX51" fmla="*/ 1080820 w 1104317"/>
                <a:gd name="connsiteY51" fmla="*/ 2020665 h 5474593"/>
                <a:gd name="connsiteX52" fmla="*/ 1069072 w 1104317"/>
                <a:gd name="connsiteY52" fmla="*/ 1985421 h 5474593"/>
                <a:gd name="connsiteX53" fmla="*/ 1022080 w 1104317"/>
                <a:gd name="connsiteY53" fmla="*/ 1773956 h 5474593"/>
                <a:gd name="connsiteX54" fmla="*/ 986836 w 1104317"/>
                <a:gd name="connsiteY54" fmla="*/ 1750459 h 5474593"/>
                <a:gd name="connsiteX55" fmla="*/ 834111 w 1104317"/>
                <a:gd name="connsiteY55" fmla="*/ 1632979 h 5474593"/>
                <a:gd name="connsiteX56" fmla="*/ 728379 w 1104317"/>
                <a:gd name="connsiteY56" fmla="*/ 1550743 h 5474593"/>
                <a:gd name="connsiteX57" fmla="*/ 693135 w 1104317"/>
                <a:gd name="connsiteY57" fmla="*/ 1527246 h 5474593"/>
                <a:gd name="connsiteX58" fmla="*/ 634394 w 1104317"/>
                <a:gd name="connsiteY58" fmla="*/ 1445010 h 5474593"/>
                <a:gd name="connsiteX59" fmla="*/ 587402 w 1104317"/>
                <a:gd name="connsiteY59" fmla="*/ 1386270 h 5474593"/>
                <a:gd name="connsiteX60" fmla="*/ 540410 w 1104317"/>
                <a:gd name="connsiteY60" fmla="*/ 1304033 h 5474593"/>
                <a:gd name="connsiteX61" fmla="*/ 505166 w 1104317"/>
                <a:gd name="connsiteY61" fmla="*/ 1245293 h 5474593"/>
                <a:gd name="connsiteX62" fmla="*/ 469922 w 1104317"/>
                <a:gd name="connsiteY62" fmla="*/ 1233545 h 5474593"/>
                <a:gd name="connsiteX63" fmla="*/ 458174 w 1104317"/>
                <a:gd name="connsiteY63" fmla="*/ 1186553 h 5474593"/>
                <a:gd name="connsiteX64" fmla="*/ 387685 w 1104317"/>
                <a:gd name="connsiteY64" fmla="*/ 1080820 h 5474593"/>
                <a:gd name="connsiteX65" fmla="*/ 352441 w 1104317"/>
                <a:gd name="connsiteY65" fmla="*/ 1022080 h 5474593"/>
                <a:gd name="connsiteX66" fmla="*/ 328945 w 1104317"/>
                <a:gd name="connsiteY66" fmla="*/ 845859 h 5474593"/>
                <a:gd name="connsiteX67" fmla="*/ 317197 w 1104317"/>
                <a:gd name="connsiteY67" fmla="*/ 787119 h 5474593"/>
                <a:gd name="connsiteX68" fmla="*/ 340693 w 1104317"/>
                <a:gd name="connsiteY68" fmla="*/ 610898 h 5474593"/>
                <a:gd name="connsiteX69" fmla="*/ 469922 w 1104317"/>
                <a:gd name="connsiteY69" fmla="*/ 458174 h 5474593"/>
                <a:gd name="connsiteX70" fmla="*/ 493418 w 1104317"/>
                <a:gd name="connsiteY70" fmla="*/ 422929 h 5474593"/>
                <a:gd name="connsiteX71" fmla="*/ 540410 w 1104317"/>
                <a:gd name="connsiteY71" fmla="*/ 364189 h 5474593"/>
                <a:gd name="connsiteX72" fmla="*/ 634394 w 1104317"/>
                <a:gd name="connsiteY72" fmla="*/ 223213 h 5474593"/>
                <a:gd name="connsiteX73" fmla="*/ 728379 w 1104317"/>
                <a:gd name="connsiteY73" fmla="*/ 164472 h 5474593"/>
                <a:gd name="connsiteX74" fmla="*/ 892852 w 1104317"/>
                <a:gd name="connsiteY74" fmla="*/ 58740 h 5474593"/>
                <a:gd name="connsiteX75" fmla="*/ 1010332 w 1104317"/>
                <a:gd name="connsiteY75" fmla="*/ 0 h 547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104317" h="5474593" extrusionOk="0">
                  <a:moveTo>
                    <a:pt x="951592" y="5474593"/>
                  </a:moveTo>
                  <a:cubicBezTo>
                    <a:pt x="933981" y="5455095"/>
                    <a:pt x="924403" y="5435620"/>
                    <a:pt x="904600" y="5415852"/>
                  </a:cubicBezTo>
                  <a:cubicBezTo>
                    <a:pt x="895159" y="5406984"/>
                    <a:pt x="880112" y="5402673"/>
                    <a:pt x="869355" y="5392356"/>
                  </a:cubicBezTo>
                  <a:cubicBezTo>
                    <a:pt x="850646" y="5375086"/>
                    <a:pt x="838630" y="5364420"/>
                    <a:pt x="822363" y="5345364"/>
                  </a:cubicBezTo>
                  <a:cubicBezTo>
                    <a:pt x="775374" y="5274851"/>
                    <a:pt x="830161" y="5332646"/>
                    <a:pt x="763623" y="5274876"/>
                  </a:cubicBezTo>
                  <a:cubicBezTo>
                    <a:pt x="752226" y="5262389"/>
                    <a:pt x="730733" y="5253925"/>
                    <a:pt x="716631" y="5239631"/>
                  </a:cubicBezTo>
                  <a:cubicBezTo>
                    <a:pt x="703110" y="5228761"/>
                    <a:pt x="693932" y="5209203"/>
                    <a:pt x="681387" y="5192639"/>
                  </a:cubicBezTo>
                  <a:cubicBezTo>
                    <a:pt x="655311" y="5163953"/>
                    <a:pt x="599149" y="5110403"/>
                    <a:pt x="599150" y="5110403"/>
                  </a:cubicBezTo>
                  <a:cubicBezTo>
                    <a:pt x="579605" y="5046733"/>
                    <a:pt x="607014" y="5092357"/>
                    <a:pt x="540410" y="5028166"/>
                  </a:cubicBezTo>
                  <a:cubicBezTo>
                    <a:pt x="529653" y="5015112"/>
                    <a:pt x="520452" y="4997687"/>
                    <a:pt x="505166" y="4981174"/>
                  </a:cubicBezTo>
                  <a:cubicBezTo>
                    <a:pt x="479743" y="4957242"/>
                    <a:pt x="444815" y="4930510"/>
                    <a:pt x="422929" y="4898938"/>
                  </a:cubicBezTo>
                  <a:cubicBezTo>
                    <a:pt x="393241" y="4855312"/>
                    <a:pt x="395385" y="4862198"/>
                    <a:pt x="375937" y="4804953"/>
                  </a:cubicBezTo>
                  <a:cubicBezTo>
                    <a:pt x="370034" y="4789322"/>
                    <a:pt x="368817" y="4772585"/>
                    <a:pt x="364189" y="4757961"/>
                  </a:cubicBezTo>
                  <a:cubicBezTo>
                    <a:pt x="356880" y="4745557"/>
                    <a:pt x="350722" y="4734760"/>
                    <a:pt x="340693" y="4722717"/>
                  </a:cubicBezTo>
                  <a:cubicBezTo>
                    <a:pt x="326444" y="4699540"/>
                    <a:pt x="323287" y="4683592"/>
                    <a:pt x="305449" y="4663977"/>
                  </a:cubicBezTo>
                  <a:cubicBezTo>
                    <a:pt x="293931" y="4651750"/>
                    <a:pt x="282856" y="4650708"/>
                    <a:pt x="270205" y="4640481"/>
                  </a:cubicBezTo>
                  <a:cubicBezTo>
                    <a:pt x="226135" y="4602045"/>
                    <a:pt x="227444" y="4599939"/>
                    <a:pt x="199716" y="4558244"/>
                  </a:cubicBezTo>
                  <a:cubicBezTo>
                    <a:pt x="196869" y="4540242"/>
                    <a:pt x="192324" y="4526528"/>
                    <a:pt x="187968" y="4511252"/>
                  </a:cubicBezTo>
                  <a:cubicBezTo>
                    <a:pt x="176377" y="4466065"/>
                    <a:pt x="153619" y="4418832"/>
                    <a:pt x="129228" y="4382024"/>
                  </a:cubicBezTo>
                  <a:cubicBezTo>
                    <a:pt x="121566" y="4369159"/>
                    <a:pt x="111360" y="4362265"/>
                    <a:pt x="105732" y="4346779"/>
                  </a:cubicBezTo>
                  <a:cubicBezTo>
                    <a:pt x="95674" y="4324147"/>
                    <a:pt x="82236" y="4276291"/>
                    <a:pt x="82236" y="4276291"/>
                  </a:cubicBezTo>
                  <a:cubicBezTo>
                    <a:pt x="69003" y="4067223"/>
                    <a:pt x="97529" y="4294721"/>
                    <a:pt x="58740" y="4147062"/>
                  </a:cubicBezTo>
                  <a:cubicBezTo>
                    <a:pt x="51322" y="4125253"/>
                    <a:pt x="56036" y="4101776"/>
                    <a:pt x="46992" y="4076574"/>
                  </a:cubicBezTo>
                  <a:cubicBezTo>
                    <a:pt x="40992" y="4053125"/>
                    <a:pt x="27272" y="4027468"/>
                    <a:pt x="23496" y="4006086"/>
                  </a:cubicBezTo>
                  <a:cubicBezTo>
                    <a:pt x="20053" y="3952150"/>
                    <a:pt x="9947" y="3904099"/>
                    <a:pt x="0" y="3865109"/>
                  </a:cubicBezTo>
                  <a:cubicBezTo>
                    <a:pt x="-12033" y="3766956"/>
                    <a:pt x="-602" y="3682281"/>
                    <a:pt x="11748" y="3583156"/>
                  </a:cubicBezTo>
                  <a:cubicBezTo>
                    <a:pt x="15246" y="3564619"/>
                    <a:pt x="25971" y="3523537"/>
                    <a:pt x="35244" y="3500919"/>
                  </a:cubicBezTo>
                  <a:cubicBezTo>
                    <a:pt x="40397" y="3472805"/>
                    <a:pt x="36530" y="3445239"/>
                    <a:pt x="46992" y="3418683"/>
                  </a:cubicBezTo>
                  <a:cubicBezTo>
                    <a:pt x="52912" y="3399870"/>
                    <a:pt x="62373" y="3386371"/>
                    <a:pt x="70488" y="3371691"/>
                  </a:cubicBezTo>
                  <a:cubicBezTo>
                    <a:pt x="107376" y="3265197"/>
                    <a:pt x="38768" y="3438046"/>
                    <a:pt x="105732" y="3301203"/>
                  </a:cubicBezTo>
                  <a:cubicBezTo>
                    <a:pt x="113437" y="3288813"/>
                    <a:pt x="116355" y="3270545"/>
                    <a:pt x="129228" y="3254210"/>
                  </a:cubicBezTo>
                  <a:cubicBezTo>
                    <a:pt x="142064" y="3234820"/>
                    <a:pt x="161076" y="3223210"/>
                    <a:pt x="176220" y="3207218"/>
                  </a:cubicBezTo>
                  <a:cubicBezTo>
                    <a:pt x="186480" y="3194295"/>
                    <a:pt x="187588" y="3173076"/>
                    <a:pt x="199716" y="3160226"/>
                  </a:cubicBezTo>
                  <a:cubicBezTo>
                    <a:pt x="209943" y="3140835"/>
                    <a:pt x="232934" y="3128518"/>
                    <a:pt x="246709" y="3113234"/>
                  </a:cubicBezTo>
                  <a:cubicBezTo>
                    <a:pt x="262154" y="3096057"/>
                    <a:pt x="264998" y="3080056"/>
                    <a:pt x="281953" y="3066242"/>
                  </a:cubicBezTo>
                  <a:cubicBezTo>
                    <a:pt x="295799" y="3055959"/>
                    <a:pt x="315097" y="3045651"/>
                    <a:pt x="328945" y="3030997"/>
                  </a:cubicBezTo>
                  <a:cubicBezTo>
                    <a:pt x="342263" y="3015613"/>
                    <a:pt x="353770" y="3000849"/>
                    <a:pt x="364189" y="2984005"/>
                  </a:cubicBezTo>
                  <a:cubicBezTo>
                    <a:pt x="372367" y="2972797"/>
                    <a:pt x="377696" y="2956615"/>
                    <a:pt x="387685" y="2948761"/>
                  </a:cubicBezTo>
                  <a:cubicBezTo>
                    <a:pt x="402077" y="2938514"/>
                    <a:pt x="418257" y="2931188"/>
                    <a:pt x="434677" y="2925265"/>
                  </a:cubicBezTo>
                  <a:cubicBezTo>
                    <a:pt x="471721" y="2868892"/>
                    <a:pt x="448277" y="2907283"/>
                    <a:pt x="505166" y="2854777"/>
                  </a:cubicBezTo>
                  <a:cubicBezTo>
                    <a:pt x="519144" y="2845720"/>
                    <a:pt x="528636" y="2833366"/>
                    <a:pt x="540410" y="2819532"/>
                  </a:cubicBezTo>
                  <a:cubicBezTo>
                    <a:pt x="563611" y="2799375"/>
                    <a:pt x="587906" y="2782181"/>
                    <a:pt x="610898" y="2760792"/>
                  </a:cubicBezTo>
                  <a:cubicBezTo>
                    <a:pt x="626866" y="2748210"/>
                    <a:pt x="636873" y="2728300"/>
                    <a:pt x="657890" y="2713800"/>
                  </a:cubicBezTo>
                  <a:cubicBezTo>
                    <a:pt x="672721" y="2699397"/>
                    <a:pt x="690209" y="2691723"/>
                    <a:pt x="704883" y="2678556"/>
                  </a:cubicBezTo>
                  <a:cubicBezTo>
                    <a:pt x="816916" y="2568778"/>
                    <a:pt x="676305" y="2675294"/>
                    <a:pt x="775371" y="2596319"/>
                  </a:cubicBezTo>
                  <a:cubicBezTo>
                    <a:pt x="793935" y="2580305"/>
                    <a:pt x="812605" y="2566600"/>
                    <a:pt x="834111" y="2549327"/>
                  </a:cubicBezTo>
                  <a:cubicBezTo>
                    <a:pt x="850756" y="2531011"/>
                    <a:pt x="858907" y="2494658"/>
                    <a:pt x="881103" y="2478839"/>
                  </a:cubicBezTo>
                  <a:cubicBezTo>
                    <a:pt x="898807" y="2459119"/>
                    <a:pt x="922718" y="2448829"/>
                    <a:pt x="939844" y="2431847"/>
                  </a:cubicBezTo>
                  <a:cubicBezTo>
                    <a:pt x="1044136" y="2293630"/>
                    <a:pt x="906809" y="2416828"/>
                    <a:pt x="1033828" y="2337862"/>
                  </a:cubicBezTo>
                  <a:cubicBezTo>
                    <a:pt x="1076450" y="2226741"/>
                    <a:pt x="1002171" y="2390293"/>
                    <a:pt x="1069072" y="2267374"/>
                  </a:cubicBezTo>
                  <a:cubicBezTo>
                    <a:pt x="1081004" y="2230054"/>
                    <a:pt x="1098773" y="2189906"/>
                    <a:pt x="1104317" y="2149893"/>
                  </a:cubicBezTo>
                  <a:cubicBezTo>
                    <a:pt x="1093281" y="2109837"/>
                    <a:pt x="1083851" y="2065606"/>
                    <a:pt x="1080820" y="2020665"/>
                  </a:cubicBezTo>
                  <a:cubicBezTo>
                    <a:pt x="1077356" y="2009421"/>
                    <a:pt x="1069885" y="1997651"/>
                    <a:pt x="1069072" y="1985421"/>
                  </a:cubicBezTo>
                  <a:cubicBezTo>
                    <a:pt x="1052796" y="1836230"/>
                    <a:pt x="1091689" y="1840565"/>
                    <a:pt x="1022080" y="1773956"/>
                  </a:cubicBezTo>
                  <a:cubicBezTo>
                    <a:pt x="1009728" y="1763463"/>
                    <a:pt x="998782" y="1758207"/>
                    <a:pt x="986836" y="1750459"/>
                  </a:cubicBezTo>
                  <a:cubicBezTo>
                    <a:pt x="927322" y="1668225"/>
                    <a:pt x="1003182" y="1756377"/>
                    <a:pt x="834111" y="1632979"/>
                  </a:cubicBezTo>
                  <a:cubicBezTo>
                    <a:pt x="800015" y="1606211"/>
                    <a:pt x="760862" y="1574322"/>
                    <a:pt x="728379" y="1550743"/>
                  </a:cubicBezTo>
                  <a:cubicBezTo>
                    <a:pt x="716556" y="1543114"/>
                    <a:pt x="703288" y="1537731"/>
                    <a:pt x="693135" y="1527246"/>
                  </a:cubicBezTo>
                  <a:cubicBezTo>
                    <a:pt x="638377" y="1472684"/>
                    <a:pt x="679393" y="1512058"/>
                    <a:pt x="634394" y="1445010"/>
                  </a:cubicBezTo>
                  <a:cubicBezTo>
                    <a:pt x="621318" y="1424718"/>
                    <a:pt x="602730" y="1407484"/>
                    <a:pt x="587402" y="1386270"/>
                  </a:cubicBezTo>
                  <a:cubicBezTo>
                    <a:pt x="557172" y="1343880"/>
                    <a:pt x="569270" y="1352180"/>
                    <a:pt x="540410" y="1304033"/>
                  </a:cubicBezTo>
                  <a:cubicBezTo>
                    <a:pt x="528744" y="1283864"/>
                    <a:pt x="521858" y="1261476"/>
                    <a:pt x="505166" y="1245293"/>
                  </a:cubicBezTo>
                  <a:cubicBezTo>
                    <a:pt x="496874" y="1237310"/>
                    <a:pt x="482950" y="1235850"/>
                    <a:pt x="469922" y="1233545"/>
                  </a:cubicBezTo>
                  <a:cubicBezTo>
                    <a:pt x="465475" y="1218075"/>
                    <a:pt x="467220" y="1201610"/>
                    <a:pt x="458174" y="1186553"/>
                  </a:cubicBezTo>
                  <a:cubicBezTo>
                    <a:pt x="440276" y="1151051"/>
                    <a:pt x="409629" y="1116179"/>
                    <a:pt x="387685" y="1080820"/>
                  </a:cubicBezTo>
                  <a:cubicBezTo>
                    <a:pt x="373821" y="1068753"/>
                    <a:pt x="367132" y="1041703"/>
                    <a:pt x="352441" y="1022080"/>
                  </a:cubicBezTo>
                  <a:cubicBezTo>
                    <a:pt x="327813" y="891778"/>
                    <a:pt x="353241" y="1049012"/>
                    <a:pt x="328945" y="845859"/>
                  </a:cubicBezTo>
                  <a:cubicBezTo>
                    <a:pt x="323223" y="827425"/>
                    <a:pt x="321745" y="806623"/>
                    <a:pt x="317197" y="787119"/>
                  </a:cubicBezTo>
                  <a:cubicBezTo>
                    <a:pt x="324431" y="723936"/>
                    <a:pt x="317341" y="663865"/>
                    <a:pt x="340693" y="610898"/>
                  </a:cubicBezTo>
                  <a:cubicBezTo>
                    <a:pt x="377256" y="514264"/>
                    <a:pt x="416909" y="520147"/>
                    <a:pt x="469922" y="458174"/>
                  </a:cubicBezTo>
                  <a:cubicBezTo>
                    <a:pt x="479060" y="446656"/>
                    <a:pt x="484167" y="432913"/>
                    <a:pt x="493418" y="422929"/>
                  </a:cubicBezTo>
                  <a:cubicBezTo>
                    <a:pt x="506575" y="399928"/>
                    <a:pt x="528029" y="389223"/>
                    <a:pt x="540410" y="364189"/>
                  </a:cubicBezTo>
                  <a:cubicBezTo>
                    <a:pt x="567723" y="322908"/>
                    <a:pt x="587875" y="251459"/>
                    <a:pt x="634394" y="223213"/>
                  </a:cubicBezTo>
                  <a:cubicBezTo>
                    <a:pt x="664582" y="204673"/>
                    <a:pt x="695696" y="190459"/>
                    <a:pt x="728379" y="164472"/>
                  </a:cubicBezTo>
                  <a:cubicBezTo>
                    <a:pt x="808824" y="104505"/>
                    <a:pt x="787954" y="91161"/>
                    <a:pt x="892852" y="58740"/>
                  </a:cubicBezTo>
                  <a:cubicBezTo>
                    <a:pt x="1006220" y="20993"/>
                    <a:pt x="979628" y="60475"/>
                    <a:pt x="1010332"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6510415" y="550296"/>
              <a:ext cx="1550743" cy="4241047"/>
            </a:xfrm>
            <a:custGeom>
              <a:avLst/>
              <a:gdLst>
                <a:gd name="connsiteX0" fmla="*/ 1550743 w 1550743"/>
                <a:gd name="connsiteY0" fmla="*/ 4241047 h 4241047"/>
                <a:gd name="connsiteX1" fmla="*/ 1456758 w 1550743"/>
                <a:gd name="connsiteY1" fmla="*/ 4229298 h 4241047"/>
                <a:gd name="connsiteX2" fmla="*/ 1421514 w 1550743"/>
                <a:gd name="connsiteY2" fmla="*/ 4217550 h 4241047"/>
                <a:gd name="connsiteX3" fmla="*/ 1315781 w 1550743"/>
                <a:gd name="connsiteY3" fmla="*/ 4182306 h 4241047"/>
                <a:gd name="connsiteX4" fmla="*/ 1257041 w 1550743"/>
                <a:gd name="connsiteY4" fmla="*/ 4147062 h 4241047"/>
                <a:gd name="connsiteX5" fmla="*/ 1174805 w 1550743"/>
                <a:gd name="connsiteY5" fmla="*/ 4123566 h 4241047"/>
                <a:gd name="connsiteX6" fmla="*/ 1139561 w 1550743"/>
                <a:gd name="connsiteY6" fmla="*/ 4100070 h 4241047"/>
                <a:gd name="connsiteX7" fmla="*/ 1092568 w 1550743"/>
                <a:gd name="connsiteY7" fmla="*/ 4088322 h 4241047"/>
                <a:gd name="connsiteX8" fmla="*/ 975088 w 1550743"/>
                <a:gd name="connsiteY8" fmla="*/ 4053078 h 4241047"/>
                <a:gd name="connsiteX9" fmla="*/ 892852 w 1550743"/>
                <a:gd name="connsiteY9" fmla="*/ 4006085 h 4241047"/>
                <a:gd name="connsiteX10" fmla="*/ 822363 w 1550743"/>
                <a:gd name="connsiteY10" fmla="*/ 3970841 h 4241047"/>
                <a:gd name="connsiteX11" fmla="*/ 740127 w 1550743"/>
                <a:gd name="connsiteY11" fmla="*/ 3912101 h 4241047"/>
                <a:gd name="connsiteX12" fmla="*/ 693135 w 1550743"/>
                <a:gd name="connsiteY12" fmla="*/ 3876857 h 4241047"/>
                <a:gd name="connsiteX13" fmla="*/ 646142 w 1550743"/>
                <a:gd name="connsiteY13" fmla="*/ 3853361 h 4241047"/>
                <a:gd name="connsiteX14" fmla="*/ 587402 w 1550743"/>
                <a:gd name="connsiteY14" fmla="*/ 3818117 h 4241047"/>
                <a:gd name="connsiteX15" fmla="*/ 552158 w 1550743"/>
                <a:gd name="connsiteY15" fmla="*/ 3794621 h 4241047"/>
                <a:gd name="connsiteX16" fmla="*/ 434677 w 1550743"/>
                <a:gd name="connsiteY16" fmla="*/ 3700636 h 4241047"/>
                <a:gd name="connsiteX17" fmla="*/ 375937 w 1550743"/>
                <a:gd name="connsiteY17" fmla="*/ 3618400 h 4241047"/>
                <a:gd name="connsiteX18" fmla="*/ 317197 w 1550743"/>
                <a:gd name="connsiteY18" fmla="*/ 3512667 h 4241047"/>
                <a:gd name="connsiteX19" fmla="*/ 293701 w 1550743"/>
                <a:gd name="connsiteY19" fmla="*/ 3477423 h 4241047"/>
                <a:gd name="connsiteX20" fmla="*/ 270205 w 1550743"/>
                <a:gd name="connsiteY20" fmla="*/ 3348195 h 4241047"/>
                <a:gd name="connsiteX21" fmla="*/ 258457 w 1550743"/>
                <a:gd name="connsiteY21" fmla="*/ 3277706 h 4241047"/>
                <a:gd name="connsiteX22" fmla="*/ 305449 w 1550743"/>
                <a:gd name="connsiteY22" fmla="*/ 3054493 h 4241047"/>
                <a:gd name="connsiteX23" fmla="*/ 317197 w 1550743"/>
                <a:gd name="connsiteY23" fmla="*/ 3019249 h 4241047"/>
                <a:gd name="connsiteX24" fmla="*/ 375937 w 1550743"/>
                <a:gd name="connsiteY24" fmla="*/ 2948761 h 4241047"/>
                <a:gd name="connsiteX25" fmla="*/ 434677 w 1550743"/>
                <a:gd name="connsiteY25" fmla="*/ 2878272 h 4241047"/>
                <a:gd name="connsiteX26" fmla="*/ 469922 w 1550743"/>
                <a:gd name="connsiteY26" fmla="*/ 2854776 h 4241047"/>
                <a:gd name="connsiteX27" fmla="*/ 505166 w 1550743"/>
                <a:gd name="connsiteY27" fmla="*/ 2807784 h 4241047"/>
                <a:gd name="connsiteX28" fmla="*/ 646142 w 1550743"/>
                <a:gd name="connsiteY28" fmla="*/ 2678556 h 4241047"/>
                <a:gd name="connsiteX29" fmla="*/ 693135 w 1550743"/>
                <a:gd name="connsiteY29" fmla="*/ 2608067 h 4241047"/>
                <a:gd name="connsiteX30" fmla="*/ 716631 w 1550743"/>
                <a:gd name="connsiteY30" fmla="*/ 2572823 h 4241047"/>
                <a:gd name="connsiteX31" fmla="*/ 751875 w 1550743"/>
                <a:gd name="connsiteY31" fmla="*/ 2537579 h 4241047"/>
                <a:gd name="connsiteX32" fmla="*/ 798867 w 1550743"/>
                <a:gd name="connsiteY32" fmla="*/ 2455343 h 4241047"/>
                <a:gd name="connsiteX33" fmla="*/ 822363 w 1550743"/>
                <a:gd name="connsiteY33" fmla="*/ 2420098 h 4241047"/>
                <a:gd name="connsiteX34" fmla="*/ 857607 w 1550743"/>
                <a:gd name="connsiteY34" fmla="*/ 2337862 h 4241047"/>
                <a:gd name="connsiteX35" fmla="*/ 881103 w 1550743"/>
                <a:gd name="connsiteY35" fmla="*/ 2279122 h 4241047"/>
                <a:gd name="connsiteX36" fmla="*/ 904600 w 1550743"/>
                <a:gd name="connsiteY36" fmla="*/ 2161641 h 4241047"/>
                <a:gd name="connsiteX37" fmla="*/ 834111 w 1550743"/>
                <a:gd name="connsiteY37" fmla="*/ 1785704 h 4241047"/>
                <a:gd name="connsiteX38" fmla="*/ 798867 w 1550743"/>
                <a:gd name="connsiteY38" fmla="*/ 1726963 h 4241047"/>
                <a:gd name="connsiteX39" fmla="*/ 728379 w 1550743"/>
                <a:gd name="connsiteY39" fmla="*/ 1656475 h 4241047"/>
                <a:gd name="connsiteX40" fmla="*/ 669639 w 1550743"/>
                <a:gd name="connsiteY40" fmla="*/ 1597735 h 4241047"/>
                <a:gd name="connsiteX41" fmla="*/ 634394 w 1550743"/>
                <a:gd name="connsiteY41" fmla="*/ 1538994 h 4241047"/>
                <a:gd name="connsiteX42" fmla="*/ 610898 w 1550743"/>
                <a:gd name="connsiteY42" fmla="*/ 1503750 h 4241047"/>
                <a:gd name="connsiteX43" fmla="*/ 563906 w 1550743"/>
                <a:gd name="connsiteY43" fmla="*/ 1480254 h 4241047"/>
                <a:gd name="connsiteX44" fmla="*/ 493418 w 1550743"/>
                <a:gd name="connsiteY44" fmla="*/ 1433262 h 4241047"/>
                <a:gd name="connsiteX45" fmla="*/ 446426 w 1550743"/>
                <a:gd name="connsiteY45" fmla="*/ 1398018 h 4241047"/>
                <a:gd name="connsiteX46" fmla="*/ 375937 w 1550743"/>
                <a:gd name="connsiteY46" fmla="*/ 1351026 h 4241047"/>
                <a:gd name="connsiteX47" fmla="*/ 352441 w 1550743"/>
                <a:gd name="connsiteY47" fmla="*/ 1315781 h 4241047"/>
                <a:gd name="connsiteX48" fmla="*/ 317197 w 1550743"/>
                <a:gd name="connsiteY48" fmla="*/ 1304033 h 4241047"/>
                <a:gd name="connsiteX49" fmla="*/ 293701 w 1550743"/>
                <a:gd name="connsiteY49" fmla="*/ 1257041 h 4241047"/>
                <a:gd name="connsiteX50" fmla="*/ 234961 w 1550743"/>
                <a:gd name="connsiteY50" fmla="*/ 1186553 h 4241047"/>
                <a:gd name="connsiteX51" fmla="*/ 176220 w 1550743"/>
                <a:gd name="connsiteY51" fmla="*/ 1163057 h 4241047"/>
                <a:gd name="connsiteX52" fmla="*/ 140976 w 1550743"/>
                <a:gd name="connsiteY52" fmla="*/ 1116065 h 4241047"/>
                <a:gd name="connsiteX53" fmla="*/ 105732 w 1550743"/>
                <a:gd name="connsiteY53" fmla="*/ 1080820 h 4241047"/>
                <a:gd name="connsiteX54" fmla="*/ 82236 w 1550743"/>
                <a:gd name="connsiteY54" fmla="*/ 1010332 h 4241047"/>
                <a:gd name="connsiteX55" fmla="*/ 35244 w 1550743"/>
                <a:gd name="connsiteY55" fmla="*/ 916348 h 4241047"/>
                <a:gd name="connsiteX56" fmla="*/ 0 w 1550743"/>
                <a:gd name="connsiteY56" fmla="*/ 810615 h 4241047"/>
                <a:gd name="connsiteX57" fmla="*/ 11748 w 1550743"/>
                <a:gd name="connsiteY57" fmla="*/ 657890 h 4241047"/>
                <a:gd name="connsiteX58" fmla="*/ 23496 w 1550743"/>
                <a:gd name="connsiteY58" fmla="*/ 622646 h 4241047"/>
                <a:gd name="connsiteX59" fmla="*/ 129228 w 1550743"/>
                <a:gd name="connsiteY59" fmla="*/ 481670 h 4241047"/>
                <a:gd name="connsiteX60" fmla="*/ 140976 w 1550743"/>
                <a:gd name="connsiteY60" fmla="*/ 446426 h 4241047"/>
                <a:gd name="connsiteX61" fmla="*/ 187968 w 1550743"/>
                <a:gd name="connsiteY61" fmla="*/ 399433 h 4241047"/>
                <a:gd name="connsiteX62" fmla="*/ 246709 w 1550743"/>
                <a:gd name="connsiteY62" fmla="*/ 317197 h 4241047"/>
                <a:gd name="connsiteX63" fmla="*/ 364189 w 1550743"/>
                <a:gd name="connsiteY63" fmla="*/ 211464 h 4241047"/>
                <a:gd name="connsiteX64" fmla="*/ 399433 w 1550743"/>
                <a:gd name="connsiteY64" fmla="*/ 152724 h 4241047"/>
                <a:gd name="connsiteX65" fmla="*/ 469922 w 1550743"/>
                <a:gd name="connsiteY65" fmla="*/ 82236 h 4241047"/>
                <a:gd name="connsiteX66" fmla="*/ 575654 w 1550743"/>
                <a:gd name="connsiteY66" fmla="*/ 23496 h 4241047"/>
                <a:gd name="connsiteX67" fmla="*/ 575654 w 1550743"/>
                <a:gd name="connsiteY67" fmla="*/ 0 h 424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50743" h="4241047" extrusionOk="0">
                  <a:moveTo>
                    <a:pt x="1550743" y="4241047"/>
                  </a:moveTo>
                  <a:cubicBezTo>
                    <a:pt x="1519596" y="4240596"/>
                    <a:pt x="1490671" y="4234799"/>
                    <a:pt x="1456758" y="4229298"/>
                  </a:cubicBezTo>
                  <a:cubicBezTo>
                    <a:pt x="1446520" y="4225558"/>
                    <a:pt x="1434184" y="4221263"/>
                    <a:pt x="1421514" y="4217550"/>
                  </a:cubicBezTo>
                  <a:cubicBezTo>
                    <a:pt x="1368409" y="4202376"/>
                    <a:pt x="1370023" y="4209033"/>
                    <a:pt x="1315781" y="4182306"/>
                  </a:cubicBezTo>
                  <a:cubicBezTo>
                    <a:pt x="1293536" y="4171656"/>
                    <a:pt x="1277025" y="4154548"/>
                    <a:pt x="1257041" y="4147062"/>
                  </a:cubicBezTo>
                  <a:cubicBezTo>
                    <a:pt x="1184835" y="4112318"/>
                    <a:pt x="1237461" y="4156717"/>
                    <a:pt x="1174805" y="4123566"/>
                  </a:cubicBezTo>
                  <a:cubicBezTo>
                    <a:pt x="1162721" y="4118369"/>
                    <a:pt x="1150352" y="4105763"/>
                    <a:pt x="1139561" y="4100070"/>
                  </a:cubicBezTo>
                  <a:cubicBezTo>
                    <a:pt x="1124209" y="4095368"/>
                    <a:pt x="1107476" y="4091982"/>
                    <a:pt x="1092568" y="4088322"/>
                  </a:cubicBezTo>
                  <a:cubicBezTo>
                    <a:pt x="958016" y="4063263"/>
                    <a:pt x="1092677" y="4089318"/>
                    <a:pt x="975088" y="4053078"/>
                  </a:cubicBezTo>
                  <a:cubicBezTo>
                    <a:pt x="887039" y="3997749"/>
                    <a:pt x="1000635" y="4047782"/>
                    <a:pt x="892852" y="4006085"/>
                  </a:cubicBezTo>
                  <a:cubicBezTo>
                    <a:pt x="831096" y="3974102"/>
                    <a:pt x="885111" y="3982098"/>
                    <a:pt x="822363" y="3970841"/>
                  </a:cubicBezTo>
                  <a:cubicBezTo>
                    <a:pt x="678949" y="3875930"/>
                    <a:pt x="880540" y="3990362"/>
                    <a:pt x="740127" y="3912101"/>
                  </a:cubicBezTo>
                  <a:cubicBezTo>
                    <a:pt x="726633" y="3898068"/>
                    <a:pt x="708666" y="3889878"/>
                    <a:pt x="693135" y="3876857"/>
                  </a:cubicBezTo>
                  <a:cubicBezTo>
                    <a:pt x="677325" y="3869035"/>
                    <a:pt x="660533" y="3861161"/>
                    <a:pt x="646142" y="3853361"/>
                  </a:cubicBezTo>
                  <a:cubicBezTo>
                    <a:pt x="627340" y="3841452"/>
                    <a:pt x="610774" y="3832168"/>
                    <a:pt x="587402" y="3818117"/>
                  </a:cubicBezTo>
                  <a:cubicBezTo>
                    <a:pt x="574978" y="3811780"/>
                    <a:pt x="560892" y="3803322"/>
                    <a:pt x="552158" y="3794621"/>
                  </a:cubicBezTo>
                  <a:cubicBezTo>
                    <a:pt x="438132" y="3687728"/>
                    <a:pt x="508088" y="3740193"/>
                    <a:pt x="434677" y="3700636"/>
                  </a:cubicBezTo>
                  <a:cubicBezTo>
                    <a:pt x="409767" y="3627652"/>
                    <a:pt x="440689" y="3703492"/>
                    <a:pt x="375937" y="3618400"/>
                  </a:cubicBezTo>
                  <a:cubicBezTo>
                    <a:pt x="344385" y="3580311"/>
                    <a:pt x="337115" y="3556538"/>
                    <a:pt x="317197" y="3512667"/>
                  </a:cubicBezTo>
                  <a:cubicBezTo>
                    <a:pt x="311483" y="3500729"/>
                    <a:pt x="302730" y="3486955"/>
                    <a:pt x="293701" y="3477423"/>
                  </a:cubicBezTo>
                  <a:cubicBezTo>
                    <a:pt x="255243" y="3264320"/>
                    <a:pt x="270545" y="3526465"/>
                    <a:pt x="270205" y="3348195"/>
                  </a:cubicBezTo>
                  <a:cubicBezTo>
                    <a:pt x="266110" y="3325288"/>
                    <a:pt x="264812" y="3303715"/>
                    <a:pt x="258457" y="3277706"/>
                  </a:cubicBezTo>
                  <a:cubicBezTo>
                    <a:pt x="272815" y="3094727"/>
                    <a:pt x="256180" y="3193370"/>
                    <a:pt x="305449" y="3054493"/>
                  </a:cubicBezTo>
                  <a:cubicBezTo>
                    <a:pt x="310835" y="3042061"/>
                    <a:pt x="310760" y="3028655"/>
                    <a:pt x="317197" y="3019249"/>
                  </a:cubicBezTo>
                  <a:cubicBezTo>
                    <a:pt x="335458" y="2997371"/>
                    <a:pt x="355506" y="2977700"/>
                    <a:pt x="375937" y="2948761"/>
                  </a:cubicBezTo>
                  <a:cubicBezTo>
                    <a:pt x="410443" y="2901600"/>
                    <a:pt x="387588" y="2916846"/>
                    <a:pt x="434677" y="2878272"/>
                  </a:cubicBezTo>
                  <a:cubicBezTo>
                    <a:pt x="445520" y="2868114"/>
                    <a:pt x="460706" y="2862416"/>
                    <a:pt x="469922" y="2854776"/>
                  </a:cubicBezTo>
                  <a:cubicBezTo>
                    <a:pt x="482643" y="2842869"/>
                    <a:pt x="490462" y="2822224"/>
                    <a:pt x="505166" y="2807784"/>
                  </a:cubicBezTo>
                  <a:cubicBezTo>
                    <a:pt x="567919" y="2749165"/>
                    <a:pt x="586316" y="2758542"/>
                    <a:pt x="646142" y="2678556"/>
                  </a:cubicBezTo>
                  <a:cubicBezTo>
                    <a:pt x="666411" y="2657191"/>
                    <a:pt x="678760" y="2616772"/>
                    <a:pt x="693135" y="2608067"/>
                  </a:cubicBezTo>
                  <a:cubicBezTo>
                    <a:pt x="700382" y="2596398"/>
                    <a:pt x="705659" y="2585113"/>
                    <a:pt x="716631" y="2572823"/>
                  </a:cubicBezTo>
                  <a:cubicBezTo>
                    <a:pt x="726004" y="2562478"/>
                    <a:pt x="740553" y="2553127"/>
                    <a:pt x="751875" y="2537579"/>
                  </a:cubicBezTo>
                  <a:cubicBezTo>
                    <a:pt x="765313" y="2514857"/>
                    <a:pt x="778496" y="2483836"/>
                    <a:pt x="798867" y="2455343"/>
                  </a:cubicBezTo>
                  <a:cubicBezTo>
                    <a:pt x="804708" y="2443892"/>
                    <a:pt x="814093" y="2434269"/>
                    <a:pt x="822363" y="2420098"/>
                  </a:cubicBezTo>
                  <a:cubicBezTo>
                    <a:pt x="848241" y="2367333"/>
                    <a:pt x="835468" y="2387146"/>
                    <a:pt x="857607" y="2337862"/>
                  </a:cubicBezTo>
                  <a:cubicBezTo>
                    <a:pt x="866241" y="2314830"/>
                    <a:pt x="876561" y="2300032"/>
                    <a:pt x="881103" y="2279122"/>
                  </a:cubicBezTo>
                  <a:cubicBezTo>
                    <a:pt x="894249" y="2243349"/>
                    <a:pt x="899029" y="2192443"/>
                    <a:pt x="904600" y="2161641"/>
                  </a:cubicBezTo>
                  <a:cubicBezTo>
                    <a:pt x="838828" y="1713061"/>
                    <a:pt x="916293" y="1934173"/>
                    <a:pt x="834111" y="1785704"/>
                  </a:cubicBezTo>
                  <a:cubicBezTo>
                    <a:pt x="818122" y="1765472"/>
                    <a:pt x="812262" y="1747950"/>
                    <a:pt x="798867" y="1726963"/>
                  </a:cubicBezTo>
                  <a:cubicBezTo>
                    <a:pt x="778304" y="1702995"/>
                    <a:pt x="756557" y="1682109"/>
                    <a:pt x="728379" y="1656475"/>
                  </a:cubicBezTo>
                  <a:cubicBezTo>
                    <a:pt x="668168" y="1594415"/>
                    <a:pt x="755567" y="1648147"/>
                    <a:pt x="669639" y="1597735"/>
                  </a:cubicBezTo>
                  <a:cubicBezTo>
                    <a:pt x="659714" y="1580458"/>
                    <a:pt x="643060" y="1558682"/>
                    <a:pt x="634394" y="1538994"/>
                  </a:cubicBezTo>
                  <a:cubicBezTo>
                    <a:pt x="627285" y="1526031"/>
                    <a:pt x="620878" y="1512371"/>
                    <a:pt x="610898" y="1503750"/>
                  </a:cubicBezTo>
                  <a:cubicBezTo>
                    <a:pt x="598174" y="1493004"/>
                    <a:pt x="578103" y="1488249"/>
                    <a:pt x="563906" y="1480254"/>
                  </a:cubicBezTo>
                  <a:cubicBezTo>
                    <a:pt x="541349" y="1461974"/>
                    <a:pt x="516221" y="1446808"/>
                    <a:pt x="493418" y="1433262"/>
                  </a:cubicBezTo>
                  <a:cubicBezTo>
                    <a:pt x="477200" y="1420633"/>
                    <a:pt x="465311" y="1411309"/>
                    <a:pt x="446426" y="1398018"/>
                  </a:cubicBezTo>
                  <a:cubicBezTo>
                    <a:pt x="423291" y="1381823"/>
                    <a:pt x="375936" y="1351027"/>
                    <a:pt x="375937" y="1351026"/>
                  </a:cubicBezTo>
                  <a:cubicBezTo>
                    <a:pt x="367025" y="1338652"/>
                    <a:pt x="363291" y="1324600"/>
                    <a:pt x="352441" y="1315781"/>
                  </a:cubicBezTo>
                  <a:cubicBezTo>
                    <a:pt x="344541" y="1309620"/>
                    <a:pt x="324650" y="1312690"/>
                    <a:pt x="317197" y="1304033"/>
                  </a:cubicBezTo>
                  <a:cubicBezTo>
                    <a:pt x="305729" y="1289770"/>
                    <a:pt x="302667" y="1271977"/>
                    <a:pt x="293701" y="1257041"/>
                  </a:cubicBezTo>
                  <a:cubicBezTo>
                    <a:pt x="281953" y="1232049"/>
                    <a:pt x="256833" y="1199870"/>
                    <a:pt x="234961" y="1186553"/>
                  </a:cubicBezTo>
                  <a:cubicBezTo>
                    <a:pt x="218178" y="1171807"/>
                    <a:pt x="194820" y="1169597"/>
                    <a:pt x="176220" y="1163057"/>
                  </a:cubicBezTo>
                  <a:cubicBezTo>
                    <a:pt x="166790" y="1148195"/>
                    <a:pt x="153974" y="1130759"/>
                    <a:pt x="140976" y="1116065"/>
                  </a:cubicBezTo>
                  <a:cubicBezTo>
                    <a:pt x="131490" y="1102159"/>
                    <a:pt x="114459" y="1095194"/>
                    <a:pt x="105732" y="1080820"/>
                  </a:cubicBezTo>
                  <a:cubicBezTo>
                    <a:pt x="92017" y="1058895"/>
                    <a:pt x="97566" y="1029801"/>
                    <a:pt x="82236" y="1010332"/>
                  </a:cubicBezTo>
                  <a:cubicBezTo>
                    <a:pt x="56297" y="970668"/>
                    <a:pt x="50327" y="967971"/>
                    <a:pt x="35244" y="916348"/>
                  </a:cubicBezTo>
                  <a:cubicBezTo>
                    <a:pt x="-9460" y="806237"/>
                    <a:pt x="41148" y="894192"/>
                    <a:pt x="0" y="810615"/>
                  </a:cubicBezTo>
                  <a:cubicBezTo>
                    <a:pt x="2280" y="760969"/>
                    <a:pt x="4143" y="699781"/>
                    <a:pt x="11748" y="657890"/>
                  </a:cubicBezTo>
                  <a:cubicBezTo>
                    <a:pt x="13289" y="646168"/>
                    <a:pt x="16448" y="633257"/>
                    <a:pt x="23496" y="622646"/>
                  </a:cubicBezTo>
                  <a:cubicBezTo>
                    <a:pt x="94533" y="498440"/>
                    <a:pt x="56123" y="618171"/>
                    <a:pt x="129228" y="481670"/>
                  </a:cubicBezTo>
                  <a:cubicBezTo>
                    <a:pt x="136284" y="469409"/>
                    <a:pt x="133709" y="457922"/>
                    <a:pt x="140976" y="446426"/>
                  </a:cubicBezTo>
                  <a:cubicBezTo>
                    <a:pt x="155042" y="428098"/>
                    <a:pt x="174240" y="413507"/>
                    <a:pt x="187968" y="399433"/>
                  </a:cubicBezTo>
                  <a:cubicBezTo>
                    <a:pt x="229297" y="356860"/>
                    <a:pt x="198201" y="369906"/>
                    <a:pt x="246709" y="317197"/>
                  </a:cubicBezTo>
                  <a:cubicBezTo>
                    <a:pt x="323976" y="248623"/>
                    <a:pt x="278414" y="374342"/>
                    <a:pt x="364189" y="211464"/>
                  </a:cubicBezTo>
                  <a:cubicBezTo>
                    <a:pt x="376469" y="191634"/>
                    <a:pt x="388838" y="170893"/>
                    <a:pt x="399433" y="152724"/>
                  </a:cubicBezTo>
                  <a:cubicBezTo>
                    <a:pt x="424990" y="113384"/>
                    <a:pt x="433745" y="103735"/>
                    <a:pt x="469922" y="82236"/>
                  </a:cubicBezTo>
                  <a:cubicBezTo>
                    <a:pt x="495269" y="66337"/>
                    <a:pt x="572801" y="55712"/>
                    <a:pt x="575654" y="23496"/>
                  </a:cubicBezTo>
                  <a:cubicBezTo>
                    <a:pt x="577562" y="17432"/>
                    <a:pt x="576689" y="4174"/>
                    <a:pt x="575654"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869412" y="4638619"/>
              <a:ext cx="450802" cy="825908"/>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FD07317-CB64-B28D-3940-85316C56FAB2}"/>
                </a:ext>
              </a:extLst>
            </p:cNvPr>
            <p:cNvCxnSpPr>
              <a:cxnSpLocks/>
              <a:stCxn id="16" idx="0"/>
            </p:cNvCxnSpPr>
            <p:nvPr/>
          </p:nvCxnSpPr>
          <p:spPr>
            <a:xfrm flipH="1" flipV="1">
              <a:off x="5917138" y="550296"/>
              <a:ext cx="177675" cy="4088323"/>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958256" y="2512221"/>
              <a:ext cx="136556"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C1B8AD-0145-A5DC-9189-AB304744D6CF}"/>
                </a:ext>
              </a:extLst>
            </p:cNvPr>
            <p:cNvCxnSpPr>
              <a:cxnSpLocks/>
              <a:stCxn id="16" idx="0"/>
            </p:cNvCxnSpPr>
            <p:nvPr/>
          </p:nvCxnSpPr>
          <p:spPr>
            <a:xfrm flipH="1" flipV="1">
              <a:off x="5985674" y="550296"/>
              <a:ext cx="109138" cy="4088323"/>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59A9E881-6EDD-10D6-3C7B-637E7CDF334B}"/>
                </a:ext>
              </a:extLst>
            </p:cNvPr>
            <p:cNvCxnSpPr>
              <a:cxnSpLocks/>
              <a:stCxn id="16" idx="0"/>
            </p:cNvCxnSpPr>
            <p:nvPr/>
          </p:nvCxnSpPr>
          <p:spPr>
            <a:xfrm flipH="1" flipV="1">
              <a:off x="6063989" y="550296"/>
              <a:ext cx="30824" cy="4088323"/>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1507962-A4A5-8713-7B74-725136B2869E}"/>
                </a:ext>
              </a:extLst>
            </p:cNvPr>
            <p:cNvCxnSpPr>
              <a:cxnSpLocks/>
              <a:stCxn id="16" idx="0"/>
            </p:cNvCxnSpPr>
            <p:nvPr/>
          </p:nvCxnSpPr>
          <p:spPr>
            <a:xfrm flipV="1">
              <a:off x="6094813" y="550296"/>
              <a:ext cx="42601" cy="4088323"/>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6094813" y="553233"/>
              <a:ext cx="116027" cy="4085386"/>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6094813" y="560576"/>
              <a:ext cx="189452" cy="407804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6094813" y="560576"/>
              <a:ext cx="262877" cy="407804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6094813" y="564247"/>
              <a:ext cx="339974" cy="407437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6094813" y="571589"/>
              <a:ext cx="420742" cy="406703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6094813" y="571589"/>
              <a:ext cx="494168" cy="406703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6094813" y="1466644"/>
              <a:ext cx="450846" cy="3171974"/>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sp>
          <p:nvSpPr>
            <p:cNvPr id="77" name="Arc 76">
              <a:extLst>
                <a:ext uri="{FF2B5EF4-FFF2-40B4-BE49-F238E27FC236}">
                  <a16:creationId xmlns:a16="http://schemas.microsoft.com/office/drawing/2014/main" id="{9F9B1FA5-FC2C-2CED-3A26-F1A5E4BB00F5}"/>
                </a:ext>
              </a:extLst>
            </p:cNvPr>
            <p:cNvSpPr/>
            <p:nvPr/>
          </p:nvSpPr>
          <p:spPr>
            <a:xfrm>
              <a:off x="5317976" y="2497866"/>
              <a:ext cx="1409767" cy="1409766"/>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1" name="image1.png">
            <a:extLst>
              <a:ext uri="{FF2B5EF4-FFF2-40B4-BE49-F238E27FC236}">
                <a16:creationId xmlns:a16="http://schemas.microsoft.com/office/drawing/2014/main" id="{5B7310B3-9B10-43E1-BCC4-CD9CC98F158F}"/>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742940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53939" y="362327"/>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5658793" y="2416969"/>
              <a:ext cx="220513" cy="264271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5658793" y="2421731"/>
              <a:ext cx="272901" cy="2637949"/>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B15EC0F4-990C-8DB5-F3E4-6669DFE3F0F3}"/>
                </a:ext>
              </a:extLst>
            </p:cNvPr>
            <p:cNvSpPr/>
            <p:nvPr/>
          </p:nvSpPr>
          <p:spPr>
            <a:xfrm>
              <a:off x="5154923" y="3671149"/>
              <a:ext cx="914400" cy="914400"/>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5658793" y="2421731"/>
              <a:ext cx="320526" cy="2637949"/>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6003131" y="2512221"/>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38850" y="2512221"/>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81713" y="2509838"/>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94813" y="2509838"/>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1.png">
            <a:extLst>
              <a:ext uri="{FF2B5EF4-FFF2-40B4-BE49-F238E27FC236}">
                <a16:creationId xmlns:a16="http://schemas.microsoft.com/office/drawing/2014/main" id="{41685D7E-2705-4466-8353-C19A4FAE8187}"/>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96087991"/>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1239" y="362327"/>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5658793" y="2416969"/>
              <a:ext cx="220513" cy="264271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5658793" y="2421731"/>
              <a:ext cx="272901" cy="2637949"/>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B15EC0F4-990C-8DB5-F3E4-6669DFE3F0F3}"/>
                </a:ext>
              </a:extLst>
            </p:cNvPr>
            <p:cNvSpPr/>
            <p:nvPr/>
          </p:nvSpPr>
          <p:spPr>
            <a:xfrm>
              <a:off x="5154923" y="3671149"/>
              <a:ext cx="914400" cy="914400"/>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5658793" y="2421731"/>
              <a:ext cx="320526" cy="2637949"/>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5990431" y="2512221"/>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26150" y="2512221"/>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69013" y="2509838"/>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82113" y="2509838"/>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1.png">
            <a:extLst>
              <a:ext uri="{FF2B5EF4-FFF2-40B4-BE49-F238E27FC236}">
                <a16:creationId xmlns:a16="http://schemas.microsoft.com/office/drawing/2014/main" id="{077AA63F-BE7A-42E0-801B-CFFC7761602A}"/>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388869302"/>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7351" y="365502"/>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5996543" y="2515396"/>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32262" y="2515396"/>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75125" y="2513013"/>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88225" y="2513013"/>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sp>
        <p:nvSpPr>
          <p:cNvPr id="25" name="Arc 24">
            <a:extLst>
              <a:ext uri="{FF2B5EF4-FFF2-40B4-BE49-F238E27FC236}">
                <a16:creationId xmlns:a16="http://schemas.microsoft.com/office/drawing/2014/main" id="{32609161-A13F-EB14-0C29-D42C29897DF3}"/>
              </a:ext>
            </a:extLst>
          </p:cNvPr>
          <p:cNvSpPr/>
          <p:nvPr/>
        </p:nvSpPr>
        <p:spPr>
          <a:xfrm>
            <a:off x="5746078" y="1451119"/>
            <a:ext cx="1409767" cy="1409766"/>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0936B5B-3512-93A1-FC65-B3FCD2AABDBB}"/>
              </a:ext>
            </a:extLst>
          </p:cNvPr>
          <p:cNvCxnSpPr>
            <a:cxnSpLocks/>
            <a:stCxn id="16" idx="0"/>
          </p:cNvCxnSpPr>
          <p:nvPr/>
        </p:nvCxnSpPr>
        <p:spPr>
          <a:xfrm flipV="1">
            <a:off x="6088225" y="1463675"/>
            <a:ext cx="385362" cy="3178119"/>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148CFDD-69F8-031B-D1A4-FC3C360858D4}"/>
              </a:ext>
            </a:extLst>
          </p:cNvPr>
          <p:cNvCxnSpPr>
            <a:cxnSpLocks/>
            <a:stCxn id="16" idx="0"/>
          </p:cNvCxnSpPr>
          <p:nvPr/>
        </p:nvCxnSpPr>
        <p:spPr>
          <a:xfrm flipV="1">
            <a:off x="6088225" y="1457325"/>
            <a:ext cx="331387" cy="3184469"/>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06A0790-06B1-D205-0E1F-6B6544AC8582}"/>
              </a:ext>
            </a:extLst>
          </p:cNvPr>
          <p:cNvCxnSpPr>
            <a:cxnSpLocks/>
            <a:stCxn id="16" idx="0"/>
          </p:cNvCxnSpPr>
          <p:nvPr/>
        </p:nvCxnSpPr>
        <p:spPr>
          <a:xfrm flipV="1">
            <a:off x="6088225" y="1454150"/>
            <a:ext cx="264712" cy="3187644"/>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1.png">
            <a:extLst>
              <a:ext uri="{FF2B5EF4-FFF2-40B4-BE49-F238E27FC236}">
                <a16:creationId xmlns:a16="http://schemas.microsoft.com/office/drawing/2014/main" id="{441D587B-D49B-47F7-B815-7D07FD27F3BC}"/>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623823623"/>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Now what?</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7351" y="365502"/>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22225">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image1.png">
            <a:extLst>
              <a:ext uri="{FF2B5EF4-FFF2-40B4-BE49-F238E27FC236}">
                <a16:creationId xmlns:a16="http://schemas.microsoft.com/office/drawing/2014/main" id="{6F06B6D3-E125-47C1-865F-C4A3E3B0E9C2}"/>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74408753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43FE2A-7AEE-F437-FBFE-42F52B79A130}"/>
              </a:ext>
            </a:extLst>
          </p:cNvPr>
          <p:cNvSpPr>
            <a:spLocks noGrp="1"/>
          </p:cNvSpPr>
          <p:nvPr>
            <p:ph type="title"/>
          </p:nvPr>
        </p:nvSpPr>
        <p:spPr>
          <a:xfrm>
            <a:off x="1143000" y="872935"/>
            <a:ext cx="9905999" cy="1360898"/>
          </a:xfrm>
        </p:spPr>
        <p:txBody>
          <a:bodyPr/>
          <a:lstStyle/>
          <a:p>
            <a:r>
              <a:rPr lang="en-US" dirty="0">
                <a:latin typeface="Walbaum Display (Body)"/>
              </a:rPr>
              <a:t>What is it?</a:t>
            </a:r>
          </a:p>
        </p:txBody>
      </p:sp>
      <p:pic>
        <p:nvPicPr>
          <p:cNvPr id="4" name="image1.png">
            <a:extLst>
              <a:ext uri="{FF2B5EF4-FFF2-40B4-BE49-F238E27FC236}">
                <a16:creationId xmlns:a16="http://schemas.microsoft.com/office/drawing/2014/main" id="{D7C34D76-116C-4415-9FA3-C5E2F576D9CB}"/>
              </a:ext>
            </a:extLst>
          </p:cNvPr>
          <p:cNvPicPr>
            <a:picLocks noChangeAspect="1"/>
          </p:cNvPicPr>
          <p:nvPr/>
        </p:nvPicPr>
        <p:blipFill>
          <a:blip r:embed="rId3" cstate="print"/>
          <a:stretch>
            <a:fillRect/>
          </a:stretch>
        </p:blipFill>
        <p:spPr>
          <a:xfrm>
            <a:off x="10765085" y="120681"/>
            <a:ext cx="1307646" cy="1307646"/>
          </a:xfrm>
          <a:prstGeom prst="rect">
            <a:avLst/>
          </a:prstGeom>
        </p:spPr>
      </p:pic>
      <p:grpSp>
        <p:nvGrpSpPr>
          <p:cNvPr id="9" name="Group 8">
            <a:extLst>
              <a:ext uri="{FF2B5EF4-FFF2-40B4-BE49-F238E27FC236}">
                <a16:creationId xmlns:a16="http://schemas.microsoft.com/office/drawing/2014/main" id="{DC1C6519-7BCF-20D7-2952-9B0B726A0144}"/>
              </a:ext>
            </a:extLst>
          </p:cNvPr>
          <p:cNvGrpSpPr/>
          <p:nvPr/>
        </p:nvGrpSpPr>
        <p:grpSpPr>
          <a:xfrm>
            <a:off x="4454688" y="2524650"/>
            <a:ext cx="3282624" cy="1808700"/>
            <a:chOff x="4454688" y="2524650"/>
            <a:chExt cx="3282624" cy="1808700"/>
          </a:xfrm>
        </p:grpSpPr>
        <p:sp>
          <p:nvSpPr>
            <p:cNvPr id="5" name="Rectangle 4">
              <a:extLst>
                <a:ext uri="{FF2B5EF4-FFF2-40B4-BE49-F238E27FC236}">
                  <a16:creationId xmlns:a16="http://schemas.microsoft.com/office/drawing/2014/main" id="{F9D52F34-44BA-4407-F680-1C01614092DA}"/>
                </a:ext>
              </a:extLst>
            </p:cNvPr>
            <p:cNvSpPr/>
            <p:nvPr/>
          </p:nvSpPr>
          <p:spPr>
            <a:xfrm>
              <a:off x="4454688" y="2524650"/>
              <a:ext cx="3282624" cy="1808700"/>
            </a:xfrm>
            <a:prstGeom prst="rect">
              <a:avLst/>
            </a:prstGeom>
            <a:solidFill>
              <a:srgbClr val="8BD1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A7BEF49-46FD-C6BE-4B37-E76628D0B103}"/>
                    </a:ext>
                  </a:extLst>
                </p:cNvPr>
                <p:cNvSpPr txBox="1"/>
                <p:nvPr/>
              </p:nvSpPr>
              <p:spPr>
                <a:xfrm>
                  <a:off x="5437774" y="3075057"/>
                  <a:ext cx="131645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rPr>
                          <m:t>𝑓</m:t>
                        </m:r>
                        <m:r>
                          <a:rPr lang="en-US" sz="4000" b="0" i="1" smtClean="0">
                            <a:solidFill>
                              <a:schemeClr val="bg1"/>
                            </a:solidFill>
                            <a:latin typeface="Cambria Math" panose="02040503050406030204" pitchFamily="18" charset="0"/>
                          </a:rPr>
                          <m:t>(</m:t>
                        </m:r>
                        <m:r>
                          <a:rPr lang="en-US" sz="4000" b="0" i="1" smtClean="0">
                            <a:solidFill>
                              <a:schemeClr val="bg1"/>
                            </a:solidFill>
                            <a:latin typeface="Cambria Math" panose="02040503050406030204" pitchFamily="18" charset="0"/>
                          </a:rPr>
                          <m:t>𝑥</m:t>
                        </m:r>
                        <m:r>
                          <a:rPr lang="en-US" sz="4000" b="0" i="1" smtClean="0">
                            <a:solidFill>
                              <a:schemeClr val="bg1"/>
                            </a:solidFill>
                            <a:latin typeface="Cambria Math" panose="02040503050406030204" pitchFamily="18" charset="0"/>
                          </a:rPr>
                          <m:t>)</m:t>
                        </m:r>
                      </m:oMath>
                    </m:oMathPara>
                  </a14:m>
                  <a:endParaRPr lang="en-US" sz="4000" dirty="0">
                    <a:solidFill>
                      <a:schemeClr val="bg1"/>
                    </a:solidFill>
                  </a:endParaRPr>
                </a:p>
              </p:txBody>
            </p:sp>
          </mc:Choice>
          <mc:Fallback>
            <p:sp>
              <p:nvSpPr>
                <p:cNvPr id="8" name="TextBox 7">
                  <a:extLst>
                    <a:ext uri="{FF2B5EF4-FFF2-40B4-BE49-F238E27FC236}">
                      <a16:creationId xmlns:a16="http://schemas.microsoft.com/office/drawing/2014/main" id="{EA7BEF49-46FD-C6BE-4B37-E76628D0B103}"/>
                    </a:ext>
                  </a:extLst>
                </p:cNvPr>
                <p:cNvSpPr txBox="1">
                  <a:spLocks noRot="1" noChangeAspect="1" noMove="1" noResize="1" noEditPoints="1" noAdjustHandles="1" noChangeArrowheads="1" noChangeShapeType="1" noTextEdit="1"/>
                </p:cNvSpPr>
                <p:nvPr/>
              </p:nvSpPr>
              <p:spPr>
                <a:xfrm>
                  <a:off x="5437774" y="3075057"/>
                  <a:ext cx="1316450" cy="707886"/>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561638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Now what?</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5862832" y="1837716"/>
            <a:ext cx="1163610" cy="4137988"/>
            <a:chOff x="5512594" y="4575309"/>
            <a:chExt cx="292398" cy="1020070"/>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rot="21197095">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26866" y="4575309"/>
              <a:ext cx="28675" cy="486209"/>
            </a:xfrm>
            <a:prstGeom prst="straightConnector1">
              <a:avLst/>
            </a:prstGeom>
            <a:ln w="34925">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4CB4BE78-E422-E798-D657-4DD859FF5D96}"/>
              </a:ext>
            </a:extLst>
          </p:cNvPr>
          <p:cNvCxnSpPr>
            <a:cxnSpLocks/>
          </p:cNvCxnSpPr>
          <p:nvPr/>
        </p:nvCxnSpPr>
        <p:spPr>
          <a:xfrm flipH="1" flipV="1">
            <a:off x="6137365" y="2291080"/>
            <a:ext cx="180217" cy="151897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80EF891B-1073-9FC5-5AA5-669CF539BC59}"/>
              </a:ext>
            </a:extLst>
          </p:cNvPr>
          <p:cNvSpPr/>
          <p:nvPr/>
        </p:nvSpPr>
        <p:spPr>
          <a:xfrm>
            <a:off x="5828510" y="2559352"/>
            <a:ext cx="914400" cy="914400"/>
          </a:xfrm>
          <a:custGeom>
            <a:avLst/>
            <a:gdLst>
              <a:gd name="connsiteX0" fmla="*/ 353165 w 914400"/>
              <a:gd name="connsiteY0" fmla="*/ 11994 h 914400"/>
              <a:gd name="connsiteX1" fmla="*/ 545950 w 914400"/>
              <a:gd name="connsiteY1" fmla="*/ 8697 h 914400"/>
              <a:gd name="connsiteX2" fmla="*/ 457200 w 914400"/>
              <a:gd name="connsiteY2" fmla="*/ 457200 h 914400"/>
              <a:gd name="connsiteX3" fmla="*/ 353165 w 914400"/>
              <a:gd name="connsiteY3" fmla="*/ 11994 h 914400"/>
              <a:gd name="connsiteX0" fmla="*/ 353165 w 914400"/>
              <a:gd name="connsiteY0" fmla="*/ 11994 h 914400"/>
              <a:gd name="connsiteX1" fmla="*/ 545950 w 914400"/>
              <a:gd name="connsiteY1" fmla="*/ 8697 h 914400"/>
            </a:gdLst>
            <a:ahLst/>
            <a:cxnLst>
              <a:cxn ang="0">
                <a:pos x="connsiteX0" y="connsiteY0"/>
              </a:cxn>
              <a:cxn ang="0">
                <a:pos x="connsiteX1" y="connsiteY1"/>
              </a:cxn>
            </a:cxnLst>
            <a:rect l="l" t="t" r="r" b="b"/>
            <a:pathLst>
              <a:path w="914400" h="914400" stroke="0" extrusionOk="0">
                <a:moveTo>
                  <a:pt x="353165" y="11994"/>
                </a:moveTo>
                <a:cubicBezTo>
                  <a:pt x="410429" y="-6517"/>
                  <a:pt x="475176" y="-1291"/>
                  <a:pt x="545950" y="8697"/>
                </a:cubicBezTo>
                <a:cubicBezTo>
                  <a:pt x="494912" y="152150"/>
                  <a:pt x="495411" y="316193"/>
                  <a:pt x="457200" y="457200"/>
                </a:cubicBezTo>
                <a:cubicBezTo>
                  <a:pt x="382351" y="271820"/>
                  <a:pt x="409941" y="87814"/>
                  <a:pt x="353165" y="11994"/>
                </a:cubicBezTo>
                <a:close/>
              </a:path>
              <a:path w="914400" h="914400" fill="none" extrusionOk="0">
                <a:moveTo>
                  <a:pt x="353165" y="11994"/>
                </a:moveTo>
                <a:cubicBezTo>
                  <a:pt x="424033" y="-1899"/>
                  <a:pt x="483519" y="-6668"/>
                  <a:pt x="545950" y="8697"/>
                </a:cubicBezTo>
              </a:path>
              <a:path w="914400" h="914400" fill="none" stroke="0" extrusionOk="0">
                <a:moveTo>
                  <a:pt x="353165" y="11994"/>
                </a:moveTo>
                <a:cubicBezTo>
                  <a:pt x="406179" y="-8422"/>
                  <a:pt x="486196" y="-2004"/>
                  <a:pt x="545950" y="8697"/>
                </a:cubicBezTo>
              </a:path>
            </a:pathLst>
          </a:custGeom>
          <a:ln w="15875">
            <a:prstDash val="dash"/>
            <a:extLst>
              <a:ext uri="{C807C97D-BFC1-408E-A445-0C87EB9F89A2}">
                <ask:lineSketchStyleProps xmlns:ask="http://schemas.microsoft.com/office/drawing/2018/sketchyshapes" sd="1219033472">
                  <a:prstGeom prst="arc">
                    <a:avLst>
                      <a:gd name="adj1" fmla="val 15410832"/>
                      <a:gd name="adj2" fmla="val 16871581"/>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51F4C0FF-0220-1EF8-4B06-DBA85C17854B}"/>
              </a:ext>
            </a:extLst>
          </p:cNvPr>
          <p:cNvSpPr txBox="1">
            <a:spLocks/>
          </p:cNvSpPr>
          <p:nvPr/>
        </p:nvSpPr>
        <p:spPr>
          <a:xfrm>
            <a:off x="6122465" y="2556704"/>
            <a:ext cx="326489" cy="459848"/>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sz="1400" dirty="0">
                <a:latin typeface="Times New Roman" panose="02020603050405020304" pitchFamily="18" charset="0"/>
                <a:cs typeface="Times New Roman" panose="02020603050405020304" pitchFamily="18" charset="0"/>
              </a:rPr>
              <a:t>β</a:t>
            </a:r>
            <a:endParaRPr lang="en-US" sz="1400" dirty="0"/>
          </a:p>
        </p:txBody>
      </p:sp>
      <p:pic>
        <p:nvPicPr>
          <p:cNvPr id="10" name="image1.png">
            <a:extLst>
              <a:ext uri="{FF2B5EF4-FFF2-40B4-BE49-F238E27FC236}">
                <a16:creationId xmlns:a16="http://schemas.microsoft.com/office/drawing/2014/main" id="{C515D86B-F600-4A9B-910F-D8DDBE29ABC3}"/>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83754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Then drive!!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rot="21197095">
            <a:off x="5862832" y="3802602"/>
            <a:ext cx="1163610" cy="217310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6317584" y="1837716"/>
            <a:ext cx="114111" cy="1972340"/>
          </a:xfrm>
          <a:prstGeom prst="straightConnector1">
            <a:avLst/>
          </a:prstGeom>
          <a:ln w="34925">
            <a:solidFill>
              <a:srgbClr val="FEFFB3"/>
            </a:solidFill>
            <a:tailEnd type="triangle"/>
          </a:ln>
        </p:spPr>
        <p:style>
          <a:lnRef idx="1">
            <a:schemeClr val="accent1"/>
          </a:lnRef>
          <a:fillRef idx="0">
            <a:schemeClr val="accent1"/>
          </a:fillRef>
          <a:effectRef idx="0">
            <a:schemeClr val="accent1"/>
          </a:effectRef>
          <a:fontRef idx="minor">
            <a:schemeClr val="tx1"/>
          </a:fontRef>
        </p:style>
      </p:cxnSp>
      <p:pic>
        <p:nvPicPr>
          <p:cNvPr id="6" name="image1.png">
            <a:extLst>
              <a:ext uri="{FF2B5EF4-FFF2-40B4-BE49-F238E27FC236}">
                <a16:creationId xmlns:a16="http://schemas.microsoft.com/office/drawing/2014/main" id="{D845B9F3-1C6F-4023-A134-1F53C2F4FDFE}"/>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4485124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600000">
                                      <p:cBhvr>
                                        <p:cTn id="6" dur="1000" fill="hold"/>
                                        <p:tgtEl>
                                          <p:spTgt spid="16"/>
                                        </p:tgtEl>
                                        <p:attrNameLst>
                                          <p:attrName>r</p:attrName>
                                        </p:attrNameLst>
                                      </p:cBhvr>
                                    </p:animRot>
                                  </p:childTnLst>
                                </p:cTn>
                              </p:par>
                              <p:par>
                                <p:cTn id="7" presetID="10" presetClass="exit" presetSubtype="0" fill="hold" nodeType="withEffect">
                                  <p:stCondLst>
                                    <p:cond delay="0"/>
                                  </p:stCondLst>
                                  <p:childTnLst>
                                    <p:animEffect transition="out" filter="fade">
                                      <p:cBhvr>
                                        <p:cTn id="8" dur="500"/>
                                        <p:tgtEl>
                                          <p:spTgt spid="27"/>
                                        </p:tgtEl>
                                      </p:cBhvr>
                                    </p:animEffect>
                                    <p:set>
                                      <p:cBhvr>
                                        <p:cTn id="9" dur="1" fill="hold">
                                          <p:stCondLst>
                                            <p:cond delay="499"/>
                                          </p:stCondLst>
                                        </p:cTn>
                                        <p:tgtEl>
                                          <p:spTgt spid="27"/>
                                        </p:tgtEl>
                                        <p:attrNameLst>
                                          <p:attrName>style.visibility</p:attrName>
                                        </p:attrNameLst>
                                      </p:cBhvr>
                                      <p:to>
                                        <p:strVal val="hidden"/>
                                      </p:to>
                                    </p:set>
                                  </p:childTnLst>
                                </p:cTn>
                              </p:par>
                            </p:childTnLst>
                          </p:cTn>
                        </p:par>
                        <p:par>
                          <p:cTn id="10" fill="hold">
                            <p:stCondLst>
                              <p:cond delay="1000"/>
                            </p:stCondLst>
                            <p:childTnLst>
                              <p:par>
                                <p:cTn id="11" presetID="42" presetClass="path" presetSubtype="0" accel="10000" decel="29000" fill="hold" grpId="1" nodeType="afterEffect">
                                  <p:stCondLst>
                                    <p:cond delay="0"/>
                                  </p:stCondLst>
                                  <p:childTnLst>
                                    <p:animMotion origin="layout" path="M 4.375E-6 -1.48148E-6 L 0.02057 -0.90162 " pathEditMode="relative" rAng="0" ptsTypes="AA">
                                      <p:cBhvr>
                                        <p:cTn id="12" dur="1000" fill="hold"/>
                                        <p:tgtEl>
                                          <p:spTgt spid="16"/>
                                        </p:tgtEl>
                                        <p:attrNameLst>
                                          <p:attrName>ppt_x</p:attrName>
                                          <p:attrName>ppt_y</p:attrName>
                                        </p:attrNameLst>
                                      </p:cBhvr>
                                      <p:rCtr x="1029" y="-450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6E111C7-A4DE-ABB0-668E-F0925C428E91}"/>
              </a:ext>
            </a:extLst>
          </p:cNvPr>
          <p:cNvSpPr>
            <a:spLocks noGrp="1"/>
          </p:cNvSpPr>
          <p:nvPr>
            <p:ph idx="1"/>
          </p:nvPr>
        </p:nvSpPr>
        <p:spPr>
          <a:xfrm>
            <a:off x="1143001" y="2984500"/>
            <a:ext cx="9905999" cy="1096974"/>
          </a:xfrm>
        </p:spPr>
        <p:txBody>
          <a:bodyPr anchor="ctr" anchorCtr="0">
            <a:normAutofit/>
          </a:bodyPr>
          <a:lstStyle/>
          <a:p>
            <a:pPr marL="0" indent="0" algn="ctr">
              <a:buNone/>
            </a:pPr>
            <a:r>
              <a:rPr lang="en-US" sz="3600" dirty="0"/>
              <a:t>What about speed?</a:t>
            </a:r>
          </a:p>
        </p:txBody>
      </p:sp>
      <p:sp>
        <p:nvSpPr>
          <p:cNvPr id="6" name="Title 1">
            <a:extLst>
              <a:ext uri="{FF2B5EF4-FFF2-40B4-BE49-F238E27FC236}">
                <a16:creationId xmlns:a16="http://schemas.microsoft.com/office/drawing/2014/main" id="{4A7743A1-9E6C-FD3D-1CCD-9CB181084AFB}"/>
              </a:ext>
            </a:extLst>
          </p:cNvPr>
          <p:cNvSpPr txBox="1">
            <a:spLocks/>
          </p:cNvSpPr>
          <p:nvPr/>
        </p:nvSpPr>
        <p:spPr>
          <a:xfrm>
            <a:off x="5588004" y="6172200"/>
            <a:ext cx="6603996" cy="6858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3200"/>
              <a:t>Longest Safely Traversable Distance</a:t>
            </a:r>
            <a:endParaRPr lang="en-US" sz="3200" dirty="0"/>
          </a:p>
        </p:txBody>
      </p:sp>
      <p:sp>
        <p:nvSpPr>
          <p:cNvPr id="7" name="TextBox 6">
            <a:extLst>
              <a:ext uri="{FF2B5EF4-FFF2-40B4-BE49-F238E27FC236}">
                <a16:creationId xmlns:a16="http://schemas.microsoft.com/office/drawing/2014/main" id="{D26C2716-C0E1-4038-BB81-3B5E02CD82D6}"/>
              </a:ext>
            </a:extLst>
          </p:cNvPr>
          <p:cNvSpPr txBox="1"/>
          <p:nvPr/>
        </p:nvSpPr>
        <p:spPr>
          <a:xfrm>
            <a:off x="3064565" y="3313908"/>
            <a:ext cx="6129130" cy="646331"/>
          </a:xfrm>
          <a:prstGeom prst="rect">
            <a:avLst/>
          </a:prstGeom>
          <a:noFill/>
        </p:spPr>
        <p:txBody>
          <a:bodyPr wrap="square">
            <a:spAutoFit/>
          </a:bodyPr>
          <a:lstStyle/>
          <a:p>
            <a:endParaRPr lang="en-IE" dirty="0"/>
          </a:p>
          <a:p>
            <a:endParaRPr lang="en-IE" dirty="0"/>
          </a:p>
        </p:txBody>
      </p:sp>
      <p:sp>
        <p:nvSpPr>
          <p:cNvPr id="8" name="TextBox 7">
            <a:extLst>
              <a:ext uri="{FF2B5EF4-FFF2-40B4-BE49-F238E27FC236}">
                <a16:creationId xmlns:a16="http://schemas.microsoft.com/office/drawing/2014/main" id="{05AA2BFA-8861-4FDF-8138-0494A37A1D42}"/>
              </a:ext>
            </a:extLst>
          </p:cNvPr>
          <p:cNvSpPr txBox="1"/>
          <p:nvPr/>
        </p:nvSpPr>
        <p:spPr>
          <a:xfrm>
            <a:off x="3064565" y="3313908"/>
            <a:ext cx="6129130" cy="369332"/>
          </a:xfrm>
          <a:prstGeom prst="rect">
            <a:avLst/>
          </a:prstGeom>
          <a:noFill/>
        </p:spPr>
        <p:txBody>
          <a:bodyPr wrap="square">
            <a:spAutoFit/>
          </a:bodyPr>
          <a:lstStyle/>
          <a:p>
            <a:endParaRPr lang="en-IE" dirty="0"/>
          </a:p>
        </p:txBody>
      </p:sp>
      <p:pic>
        <p:nvPicPr>
          <p:cNvPr id="9" name="image1.png">
            <a:extLst>
              <a:ext uri="{FF2B5EF4-FFF2-40B4-BE49-F238E27FC236}">
                <a16:creationId xmlns:a16="http://schemas.microsoft.com/office/drawing/2014/main" id="{832F1715-6810-4F7B-9288-7C8768B0661B}"/>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6499967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43FE2A-7AEE-F437-FBFE-42F52B79A130}"/>
              </a:ext>
            </a:extLst>
          </p:cNvPr>
          <p:cNvSpPr>
            <a:spLocks noGrp="1"/>
          </p:cNvSpPr>
          <p:nvPr>
            <p:ph type="title"/>
          </p:nvPr>
        </p:nvSpPr>
        <p:spPr>
          <a:xfrm>
            <a:off x="1143000" y="872935"/>
            <a:ext cx="9905999" cy="1360898"/>
          </a:xfrm>
        </p:spPr>
        <p:txBody>
          <a:bodyPr/>
          <a:lstStyle/>
          <a:p>
            <a:r>
              <a:rPr lang="en-US" dirty="0">
                <a:latin typeface="Walbaum Display (Body)"/>
              </a:rPr>
              <a:t>What is it?</a:t>
            </a:r>
          </a:p>
        </p:txBody>
      </p:sp>
      <p:pic>
        <p:nvPicPr>
          <p:cNvPr id="4" name="image1.png">
            <a:extLst>
              <a:ext uri="{FF2B5EF4-FFF2-40B4-BE49-F238E27FC236}">
                <a16:creationId xmlns:a16="http://schemas.microsoft.com/office/drawing/2014/main" id="{D7C34D76-116C-4415-9FA3-C5E2F576D9CB}"/>
              </a:ext>
            </a:extLst>
          </p:cNvPr>
          <p:cNvPicPr>
            <a:picLocks noChangeAspect="1"/>
          </p:cNvPicPr>
          <p:nvPr/>
        </p:nvPicPr>
        <p:blipFill>
          <a:blip r:embed="rId3" cstate="print"/>
          <a:stretch>
            <a:fillRect/>
          </a:stretch>
        </p:blipFill>
        <p:spPr>
          <a:xfrm>
            <a:off x="10765085" y="120681"/>
            <a:ext cx="1307646" cy="1307646"/>
          </a:xfrm>
          <a:prstGeom prst="rect">
            <a:avLst/>
          </a:prstGeom>
        </p:spPr>
      </p:pic>
      <p:grpSp>
        <p:nvGrpSpPr>
          <p:cNvPr id="9" name="Group 8">
            <a:extLst>
              <a:ext uri="{FF2B5EF4-FFF2-40B4-BE49-F238E27FC236}">
                <a16:creationId xmlns:a16="http://schemas.microsoft.com/office/drawing/2014/main" id="{DC1C6519-7BCF-20D7-2952-9B0B726A0144}"/>
              </a:ext>
            </a:extLst>
          </p:cNvPr>
          <p:cNvGrpSpPr/>
          <p:nvPr/>
        </p:nvGrpSpPr>
        <p:grpSpPr>
          <a:xfrm>
            <a:off x="4454688" y="2524650"/>
            <a:ext cx="3282624" cy="1808700"/>
            <a:chOff x="4454688" y="2524650"/>
            <a:chExt cx="3282624" cy="1808700"/>
          </a:xfrm>
        </p:grpSpPr>
        <p:sp>
          <p:nvSpPr>
            <p:cNvPr id="5" name="Rectangle 4">
              <a:extLst>
                <a:ext uri="{FF2B5EF4-FFF2-40B4-BE49-F238E27FC236}">
                  <a16:creationId xmlns:a16="http://schemas.microsoft.com/office/drawing/2014/main" id="{F9D52F34-44BA-4407-F680-1C01614092DA}"/>
                </a:ext>
              </a:extLst>
            </p:cNvPr>
            <p:cNvSpPr/>
            <p:nvPr/>
          </p:nvSpPr>
          <p:spPr>
            <a:xfrm>
              <a:off x="4454688" y="2524650"/>
              <a:ext cx="3282624" cy="1808700"/>
            </a:xfrm>
            <a:prstGeom prst="rect">
              <a:avLst/>
            </a:prstGeom>
            <a:solidFill>
              <a:srgbClr val="8BD1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A7BEF49-46FD-C6BE-4B37-E76628D0B103}"/>
                    </a:ext>
                  </a:extLst>
                </p:cNvPr>
                <p:cNvSpPr txBox="1"/>
                <p:nvPr/>
              </p:nvSpPr>
              <p:spPr>
                <a:xfrm>
                  <a:off x="5437774" y="3075057"/>
                  <a:ext cx="1316450" cy="7078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rPr>
                          <m:t>𝑓</m:t>
                        </m:r>
                        <m:r>
                          <a:rPr lang="en-US" sz="4000" b="0" i="1" smtClean="0">
                            <a:solidFill>
                              <a:schemeClr val="bg1"/>
                            </a:solidFill>
                            <a:latin typeface="Cambria Math" panose="02040503050406030204" pitchFamily="18" charset="0"/>
                          </a:rPr>
                          <m:t>(</m:t>
                        </m:r>
                        <m:r>
                          <a:rPr lang="en-US" sz="4000" b="0" i="1" smtClean="0">
                            <a:solidFill>
                              <a:schemeClr val="bg1"/>
                            </a:solidFill>
                            <a:latin typeface="Cambria Math" panose="02040503050406030204" pitchFamily="18" charset="0"/>
                          </a:rPr>
                          <m:t>𝑥</m:t>
                        </m:r>
                        <m:r>
                          <a:rPr lang="en-US" sz="4000" b="0" i="1" smtClean="0">
                            <a:solidFill>
                              <a:schemeClr val="bg1"/>
                            </a:solidFill>
                            <a:latin typeface="Cambria Math" panose="02040503050406030204" pitchFamily="18" charset="0"/>
                          </a:rPr>
                          <m:t>)</m:t>
                        </m:r>
                      </m:oMath>
                    </m:oMathPara>
                  </a14:m>
                  <a:endParaRPr lang="en-US" sz="4000" dirty="0">
                    <a:solidFill>
                      <a:schemeClr val="bg1"/>
                    </a:solidFill>
                  </a:endParaRPr>
                </a:p>
              </p:txBody>
            </p:sp>
          </mc:Choice>
          <mc:Fallback>
            <p:sp>
              <p:nvSpPr>
                <p:cNvPr id="8" name="TextBox 7">
                  <a:extLst>
                    <a:ext uri="{FF2B5EF4-FFF2-40B4-BE49-F238E27FC236}">
                      <a16:creationId xmlns:a16="http://schemas.microsoft.com/office/drawing/2014/main" id="{EA7BEF49-46FD-C6BE-4B37-E76628D0B103}"/>
                    </a:ext>
                  </a:extLst>
                </p:cNvPr>
                <p:cNvSpPr txBox="1">
                  <a:spLocks noRot="1" noChangeAspect="1" noMove="1" noResize="1" noEditPoints="1" noAdjustHandles="1" noChangeArrowheads="1" noChangeShapeType="1" noTextEdit="1"/>
                </p:cNvSpPr>
                <p:nvPr/>
              </p:nvSpPr>
              <p:spPr>
                <a:xfrm>
                  <a:off x="5437774" y="3075057"/>
                  <a:ext cx="1316450" cy="707886"/>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F1DB53B-5B96-EC55-F919-C55C45ED5E18}"/>
                  </a:ext>
                </a:extLst>
              </p:cNvPr>
              <p:cNvSpPr txBox="1"/>
              <p:nvPr/>
            </p:nvSpPr>
            <p:spPr>
              <a:xfrm>
                <a:off x="2133600" y="3075057"/>
                <a:ext cx="949234" cy="70788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𝐿</m:t>
                      </m:r>
                    </m:oMath>
                  </m:oMathPara>
                </a14:m>
                <a:endParaRPr lang="en-US" sz="4000" dirty="0"/>
              </a:p>
            </p:txBody>
          </p:sp>
        </mc:Choice>
        <mc:Fallback>
          <p:sp>
            <p:nvSpPr>
              <p:cNvPr id="10" name="TextBox 9">
                <a:extLst>
                  <a:ext uri="{FF2B5EF4-FFF2-40B4-BE49-F238E27FC236}">
                    <a16:creationId xmlns:a16="http://schemas.microsoft.com/office/drawing/2014/main" id="{CF1DB53B-5B96-EC55-F919-C55C45ED5E18}"/>
                  </a:ext>
                </a:extLst>
              </p:cNvPr>
              <p:cNvSpPr txBox="1">
                <a:spLocks noRot="1" noChangeAspect="1" noMove="1" noResize="1" noEditPoints="1" noAdjustHandles="1" noChangeArrowheads="1" noChangeShapeType="1" noTextEdit="1"/>
              </p:cNvSpPr>
              <p:nvPr/>
            </p:nvSpPr>
            <p:spPr>
              <a:xfrm>
                <a:off x="2133600" y="3075057"/>
                <a:ext cx="949234" cy="707886"/>
              </a:xfrm>
              <a:prstGeom prst="rect">
                <a:avLst/>
              </a:prstGeom>
              <a:blipFill>
                <a:blip r:embed="rId5"/>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51C96D50-3A0F-25C1-E99F-8744E1F29CE1}"/>
              </a:ext>
            </a:extLst>
          </p:cNvPr>
          <p:cNvCxnSpPr>
            <a:cxnSpLocks/>
            <a:endCxn id="5" idx="1"/>
          </p:cNvCxnSpPr>
          <p:nvPr/>
        </p:nvCxnSpPr>
        <p:spPr>
          <a:xfrm>
            <a:off x="2838994" y="3429000"/>
            <a:ext cx="1615694" cy="0"/>
          </a:xfrm>
          <a:prstGeom prst="straightConnector1">
            <a:avLst/>
          </a:prstGeom>
          <a:ln w="57150">
            <a:solidFill>
              <a:srgbClr val="F8B04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C396955-F509-DF42-B94C-3744778D5C0C}"/>
              </a:ext>
            </a:extLst>
          </p:cNvPr>
          <p:cNvCxnSpPr>
            <a:cxnSpLocks/>
          </p:cNvCxnSpPr>
          <p:nvPr/>
        </p:nvCxnSpPr>
        <p:spPr>
          <a:xfrm>
            <a:off x="7689684" y="3429000"/>
            <a:ext cx="1615694" cy="0"/>
          </a:xfrm>
          <a:prstGeom prst="straightConnector1">
            <a:avLst/>
          </a:prstGeom>
          <a:ln w="57150">
            <a:solidFill>
              <a:srgbClr val="F8B04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A7F9A0FB-0F11-161A-30F4-A70404823C87}"/>
                  </a:ext>
                </a:extLst>
              </p:cNvPr>
              <p:cNvSpPr txBox="1"/>
              <p:nvPr/>
            </p:nvSpPr>
            <p:spPr>
              <a:xfrm>
                <a:off x="9109165" y="3048930"/>
                <a:ext cx="1532709" cy="70788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r>
                        <a:rPr lang="en-US" sz="4000" b="0" i="1" smtClean="0">
                          <a:latin typeface="Cambria Math" panose="02040503050406030204" pitchFamily="18" charset="0"/>
                        </a:rPr>
                        <m:t>𝜃</m:t>
                      </m:r>
                      <m:r>
                        <a:rPr lang="en-US" sz="4000" b="0" i="1" smtClean="0">
                          <a:latin typeface="Cambria Math" panose="02040503050406030204" pitchFamily="18" charset="0"/>
                        </a:rPr>
                        <m:t>, </m:t>
                      </m:r>
                      <m:r>
                        <a:rPr lang="en-US" sz="4000" b="0" i="1" smtClean="0">
                          <a:latin typeface="Cambria Math" panose="02040503050406030204" pitchFamily="18" charset="0"/>
                        </a:rPr>
                        <m:t>𝑠</m:t>
                      </m:r>
                      <m:r>
                        <a:rPr lang="en-US" sz="4000" b="0" i="1" smtClean="0">
                          <a:latin typeface="Cambria Math" panose="02040503050406030204" pitchFamily="18" charset="0"/>
                        </a:rPr>
                        <m:t>}</m:t>
                      </m:r>
                    </m:oMath>
                  </m:oMathPara>
                </a14:m>
                <a:endParaRPr lang="en-US" sz="4000" dirty="0"/>
              </a:p>
            </p:txBody>
          </p:sp>
        </mc:Choice>
        <mc:Fallback>
          <p:sp>
            <p:nvSpPr>
              <p:cNvPr id="15" name="TextBox 14">
                <a:extLst>
                  <a:ext uri="{FF2B5EF4-FFF2-40B4-BE49-F238E27FC236}">
                    <a16:creationId xmlns:a16="http://schemas.microsoft.com/office/drawing/2014/main" id="{A7F9A0FB-0F11-161A-30F4-A70404823C87}"/>
                  </a:ext>
                </a:extLst>
              </p:cNvPr>
              <p:cNvSpPr txBox="1">
                <a:spLocks noRot="1" noChangeAspect="1" noMove="1" noResize="1" noEditPoints="1" noAdjustHandles="1" noChangeArrowheads="1" noChangeShapeType="1" noTextEdit="1"/>
              </p:cNvSpPr>
              <p:nvPr/>
            </p:nvSpPr>
            <p:spPr>
              <a:xfrm>
                <a:off x="9109165" y="3048930"/>
                <a:ext cx="1532709" cy="70788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1786130"/>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B72470-1A7A-963E-80FC-4024C0C89D90}"/>
              </a:ext>
            </a:extLst>
          </p:cNvPr>
          <p:cNvSpPr>
            <a:spLocks noGrp="1"/>
          </p:cNvSpPr>
          <p:nvPr>
            <p:ph type="title"/>
          </p:nvPr>
        </p:nvSpPr>
        <p:spPr>
          <a:xfrm>
            <a:off x="1143000" y="872935"/>
            <a:ext cx="9905999" cy="1360898"/>
          </a:xfrm>
        </p:spPr>
        <p:txBody>
          <a:bodyPr/>
          <a:lstStyle/>
          <a:p>
            <a:r>
              <a:rPr lang="en-US" dirty="0">
                <a:latin typeface="Walbaum Display (Body)"/>
              </a:rPr>
              <a:t>Longest Safely Traversable Distance</a:t>
            </a:r>
          </a:p>
        </p:txBody>
      </p:sp>
      <p:sp>
        <p:nvSpPr>
          <p:cNvPr id="5" name="Content Placeholder 2">
            <a:extLst>
              <a:ext uri="{FF2B5EF4-FFF2-40B4-BE49-F238E27FC236}">
                <a16:creationId xmlns:a16="http://schemas.microsoft.com/office/drawing/2014/main" id="{E6E111C7-A4DE-ABB0-668E-F0925C428E91}"/>
              </a:ext>
            </a:extLst>
          </p:cNvPr>
          <p:cNvSpPr>
            <a:spLocks noGrp="1"/>
          </p:cNvSpPr>
          <p:nvPr>
            <p:ph idx="1"/>
          </p:nvPr>
        </p:nvSpPr>
        <p:spPr>
          <a:xfrm>
            <a:off x="1302025" y="2299253"/>
            <a:ext cx="9905999" cy="2632760"/>
          </a:xfrm>
        </p:spPr>
        <p:txBody>
          <a:bodyPr>
            <a:normAutofit/>
          </a:bodyPr>
          <a:lstStyle/>
          <a:p>
            <a:pPr marL="0" indent="0">
              <a:buNone/>
            </a:pPr>
            <a:r>
              <a:rPr lang="en-US" sz="2800" dirty="0"/>
              <a:t>Get the LiDAR scans </a:t>
            </a:r>
          </a:p>
          <a:p>
            <a:pPr marL="0" indent="0">
              <a:buNone/>
            </a:pPr>
            <a:r>
              <a:rPr lang="en-US" sz="2800" dirty="0"/>
              <a:t>from the sensors</a:t>
            </a:r>
          </a:p>
        </p:txBody>
      </p:sp>
      <p:pic>
        <p:nvPicPr>
          <p:cNvPr id="6" name="image1.png">
            <a:extLst>
              <a:ext uri="{FF2B5EF4-FFF2-40B4-BE49-F238E27FC236}">
                <a16:creationId xmlns:a16="http://schemas.microsoft.com/office/drawing/2014/main" id="{41B8CF14-ADE2-447E-9A9B-F45A2439FFA4}"/>
              </a:ext>
            </a:extLst>
          </p:cNvPr>
          <p:cNvPicPr>
            <a:picLocks noChangeAspect="1"/>
          </p:cNvPicPr>
          <p:nvPr/>
        </p:nvPicPr>
        <p:blipFill>
          <a:blip r:embed="rId3" cstate="print"/>
          <a:stretch>
            <a:fillRect/>
          </a:stretch>
        </p:blipFill>
        <p:spPr>
          <a:xfrm>
            <a:off x="10765085" y="120681"/>
            <a:ext cx="1307646" cy="1307646"/>
          </a:xfrm>
          <a:prstGeom prst="rect">
            <a:avLst/>
          </a:prstGeom>
        </p:spPr>
      </p:pic>
      <p:pic>
        <p:nvPicPr>
          <p:cNvPr id="1028" name="Picture 4" descr="TiM150-3010300 | Sick TIM1XX Laser Scanner LiDAR Sensor, 0.05m to 10m Max  Range | RS">
            <a:extLst>
              <a:ext uri="{FF2B5EF4-FFF2-40B4-BE49-F238E27FC236}">
                <a16:creationId xmlns:a16="http://schemas.microsoft.com/office/drawing/2014/main" id="{A5C4F996-C3B6-4C55-898A-EC0C311623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976" y="3711011"/>
            <a:ext cx="4354621" cy="244200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descr="2D Polar space of one LIDAR scan | Download Scientific Diagram">
            <a:extLst>
              <a:ext uri="{FF2B5EF4-FFF2-40B4-BE49-F238E27FC236}">
                <a16:creationId xmlns:a16="http://schemas.microsoft.com/office/drawing/2014/main" id="{7CDB2A1D-4DD7-4ACD-9345-B26CDC7A9A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3" name="AutoShape 8" descr="2D Polar space of one LIDAR scan | Download Scientific Diagram">
            <a:extLst>
              <a:ext uri="{FF2B5EF4-FFF2-40B4-BE49-F238E27FC236}">
                <a16:creationId xmlns:a16="http://schemas.microsoft.com/office/drawing/2014/main" id="{4C75E539-5ACF-4C0F-9004-E41210DD820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7" name="AutoShape 10" descr="2D Polar space of one LIDAR scan | Download Scientific Diagram">
            <a:extLst>
              <a:ext uri="{FF2B5EF4-FFF2-40B4-BE49-F238E27FC236}">
                <a16:creationId xmlns:a16="http://schemas.microsoft.com/office/drawing/2014/main" id="{0A1CFC4C-ECC1-4443-B00E-5F5F4CB0353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036" name="Picture 12" descr="Velodyne Lidar Viewer for Unity - Laser Scanning Forum">
            <a:extLst>
              <a:ext uri="{FF2B5EF4-FFF2-40B4-BE49-F238E27FC236}">
                <a16:creationId xmlns:a16="http://schemas.microsoft.com/office/drawing/2014/main" id="{2B302D0B-D210-4A91-8322-90FF91841E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2441" y="2522532"/>
            <a:ext cx="5825583" cy="301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21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ormAutofit/>
          </a:bodyPr>
          <a:lstStyle/>
          <a:p>
            <a:pPr marL="0" indent="0" algn="ctr">
              <a:buNone/>
            </a:pPr>
            <a:r>
              <a:rPr lang="en-US" sz="2800" dirty="0"/>
              <a:t>Get the LiDAR scans from the sensors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7E2537FE-9582-BFD8-EF82-15A528E9F0CF}"/>
              </a:ext>
            </a:extLst>
          </p:cNvPr>
          <p:cNvSpPr>
            <a:spLocks noChangeAspect="1"/>
          </p:cNvSpPr>
          <p:nvPr/>
        </p:nvSpPr>
        <p:spPr>
          <a:xfrm>
            <a:off x="3169918" y="1234440"/>
            <a:ext cx="5852160" cy="438911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p>
        </p:txBody>
      </p:sp>
      <p:pic>
        <p:nvPicPr>
          <p:cNvPr id="5" name="image1.png">
            <a:extLst>
              <a:ext uri="{FF2B5EF4-FFF2-40B4-BE49-F238E27FC236}">
                <a16:creationId xmlns:a16="http://schemas.microsoft.com/office/drawing/2014/main" id="{C8C2E4D7-07AD-4BB6-BCCC-4AF90C989584}"/>
              </a:ext>
            </a:extLst>
          </p:cNvPr>
          <p:cNvPicPr>
            <a:picLocks noChangeAspect="1"/>
          </p:cNvPicPr>
          <p:nvPr/>
        </p:nvPicPr>
        <p:blipFill>
          <a:blip r:embed="rId4"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292386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chor="ctr" anchorCtr="0">
            <a:noAutofit/>
          </a:bodyPr>
          <a:lstStyle/>
          <a:p>
            <a:pPr marL="0" indent="0" algn="ctr">
              <a:buNone/>
            </a:pPr>
            <a:r>
              <a:rPr lang="en-US" sz="2800" dirty="0"/>
              <a:t>Remove the LiDAR scans from behind you and limit your FOV</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3" name="Rectangle 2">
            <a:extLst>
              <a:ext uri="{FF2B5EF4-FFF2-40B4-BE49-F238E27FC236}">
                <a16:creationId xmlns:a16="http://schemas.microsoft.com/office/drawing/2014/main" id="{536F0A31-E3A5-4405-682B-E02DAFFCC376}"/>
              </a:ext>
            </a:extLst>
          </p:cNvPr>
          <p:cNvSpPr>
            <a:spLocks noChangeAspect="1"/>
          </p:cNvSpPr>
          <p:nvPr/>
        </p:nvSpPr>
        <p:spPr>
          <a:xfrm>
            <a:off x="1103454" y="1592892"/>
            <a:ext cx="4992544" cy="374440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CA14052-5295-418B-484A-A77BAB64EB19}"/>
              </a:ext>
            </a:extLst>
          </p:cNvPr>
          <p:cNvSpPr>
            <a:spLocks noChangeAspect="1"/>
          </p:cNvSpPr>
          <p:nvPr/>
        </p:nvSpPr>
        <p:spPr>
          <a:xfrm>
            <a:off x="5960073" y="1592892"/>
            <a:ext cx="4992544" cy="3744408"/>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1.png">
            <a:extLst>
              <a:ext uri="{FF2B5EF4-FFF2-40B4-BE49-F238E27FC236}">
                <a16:creationId xmlns:a16="http://schemas.microsoft.com/office/drawing/2014/main" id="{5880B70D-0B51-48ED-AA7F-77ECD102F5CD}"/>
              </a:ext>
            </a:extLst>
          </p:cNvPr>
          <p:cNvPicPr>
            <a:picLocks noChangeAspect="1"/>
          </p:cNvPicPr>
          <p:nvPr/>
        </p:nvPicPr>
        <p:blipFill>
          <a:blip r:embed="rId5"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709017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9" name="image1.png">
            <a:extLst>
              <a:ext uri="{FF2B5EF4-FFF2-40B4-BE49-F238E27FC236}">
                <a16:creationId xmlns:a16="http://schemas.microsoft.com/office/drawing/2014/main" id="{BAEEF750-9FD7-47A0-9AC3-43121B37972F}"/>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82959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Arrow Connector 17">
            <a:extLst>
              <a:ext uri="{FF2B5EF4-FFF2-40B4-BE49-F238E27FC236}">
                <a16:creationId xmlns:a16="http://schemas.microsoft.com/office/drawing/2014/main" id="{55D55C86-0A4E-AFDC-2AB9-15CD88609AD8}"/>
              </a:ext>
            </a:extLst>
          </p:cNvPr>
          <p:cNvCxnSpPr>
            <a:cxnSpLocks/>
            <a:stCxn id="9" idx="0"/>
          </p:cNvCxnSpPr>
          <p:nvPr/>
        </p:nvCxnSpPr>
        <p:spPr>
          <a:xfrm flipH="1" flipV="1">
            <a:off x="5759786" y="1392420"/>
            <a:ext cx="77454" cy="25443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4322274-8573-B003-F01B-81679487DA86}"/>
              </a:ext>
            </a:extLst>
          </p:cNvPr>
          <p:cNvSpPr/>
          <p:nvPr/>
        </p:nvSpPr>
        <p:spPr>
          <a:xfrm rot="310231">
            <a:off x="5637095" y="3935491"/>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ircle: Hollow 3">
            <a:extLst>
              <a:ext uri="{FF2B5EF4-FFF2-40B4-BE49-F238E27FC236}">
                <a16:creationId xmlns:a16="http://schemas.microsoft.com/office/drawing/2014/main" id="{3F2C48E3-9D3F-7DA0-0B3F-D2121B65329D}"/>
              </a:ext>
            </a:extLst>
          </p:cNvPr>
          <p:cNvSpPr/>
          <p:nvPr/>
        </p:nvSpPr>
        <p:spPr>
          <a:xfrm>
            <a:off x="5562600" y="3819897"/>
            <a:ext cx="197186" cy="202786"/>
          </a:xfrm>
          <a:prstGeom prst="donut">
            <a:avLst>
              <a:gd name="adj" fmla="val 56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image1.png">
            <a:extLst>
              <a:ext uri="{FF2B5EF4-FFF2-40B4-BE49-F238E27FC236}">
                <a16:creationId xmlns:a16="http://schemas.microsoft.com/office/drawing/2014/main" id="{FBEDAD1A-3A3B-4A5D-B8C3-9A07DEED79D0}"/>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024625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1177</Words>
  <Application>Microsoft Office PowerPoint</Application>
  <PresentationFormat>Widescreen</PresentationFormat>
  <Paragraphs>178</Paragraphs>
  <Slides>32</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Cambria Math</vt:lpstr>
      <vt:lpstr>Eras Demi ITC</vt:lpstr>
      <vt:lpstr>Times New Roman</vt:lpstr>
      <vt:lpstr>Walbaum Display</vt:lpstr>
      <vt:lpstr>Walbaum Display (Body)</vt:lpstr>
      <vt:lpstr>Wingdings</vt:lpstr>
      <vt:lpstr>RegattaVTI</vt:lpstr>
      <vt:lpstr>PowerPoint Presentation</vt:lpstr>
      <vt:lpstr>What is it?</vt:lpstr>
      <vt:lpstr>What is it?</vt:lpstr>
      <vt:lpstr>What is it?</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Dinesh</dc:creator>
  <cp:lastModifiedBy>Aaron Dinesh</cp:lastModifiedBy>
  <cp:revision>13</cp:revision>
  <dcterms:created xsi:type="dcterms:W3CDTF">2022-06-23T18:10:05Z</dcterms:created>
  <dcterms:modified xsi:type="dcterms:W3CDTF">2022-09-23T16:54:20Z</dcterms:modified>
</cp:coreProperties>
</file>