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7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3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19A7E-12BB-0451-E81B-08062ACE2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EC276-6C91-63FB-FA37-6ABBA969C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FA615-36DB-A4DE-F7D8-40C4F240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34D4-2D0B-42F8-9CBA-0A6E7C65A463}" type="datetimeFigureOut">
              <a:rPr lang="LID4096" smtClean="0"/>
              <a:t>02/22/2023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AFD97-E664-ECE2-1FD0-857F0B38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39A9A-121F-CD94-F621-552B9BC7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37EA-97FB-4EF5-AE45-9BAC3D0628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769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6BED-E1A0-2B44-EAC0-9057D58A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3FDD6-8C3C-78DA-20FE-C6DAA0248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6E11E-0485-B3A1-D85A-E316B00B1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34D4-2D0B-42F8-9CBA-0A6E7C65A463}" type="datetimeFigureOut">
              <a:rPr lang="LID4096" smtClean="0"/>
              <a:t>02/22/2023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E4E01-B4FD-DE37-DF7D-D71B71FC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46CC9-D927-AAD0-285C-39650E8E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37EA-97FB-4EF5-AE45-9BAC3D0628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079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8E516B-64AA-A1F1-6927-9E113D667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76892-3399-E9A6-0560-0341C4865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EC387-2465-6AAE-F768-53D5A5C3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34D4-2D0B-42F8-9CBA-0A6E7C65A463}" type="datetimeFigureOut">
              <a:rPr lang="LID4096" smtClean="0"/>
              <a:t>02/22/2023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55C64-ABCC-9630-81CC-C9BE92DC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8BF99-C0AF-434C-F491-66E04961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37EA-97FB-4EF5-AE45-9BAC3D0628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7330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67FC4-DA58-25AF-C2AC-675B9007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9205-E8BD-7163-6B09-6A79023D3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89C23-E297-AA3F-0B22-A2C39C745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34D4-2D0B-42F8-9CBA-0A6E7C65A463}" type="datetimeFigureOut">
              <a:rPr lang="LID4096" smtClean="0"/>
              <a:t>02/22/2023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5BA24-60B4-76CB-22E4-306FE8BA1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91E2D-8DAB-65F5-61EA-F009E4000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37EA-97FB-4EF5-AE45-9BAC3D0628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6502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38FE0-6424-2E95-2D08-A15830B4F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8134B-FB56-42D7-7F47-647E6A636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A8D84-EADE-56DA-DC14-4CD35561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34D4-2D0B-42F8-9CBA-0A6E7C65A463}" type="datetimeFigureOut">
              <a:rPr lang="LID4096" smtClean="0"/>
              <a:t>02/22/2023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C03D6-847F-B36F-D310-E96EC6C2B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C3384-7E38-5C6E-0EBA-37E346BA6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37EA-97FB-4EF5-AE45-9BAC3D0628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659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B7D2D-B164-E4DF-666B-6245943B3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86A4-8C66-81AB-E540-D4BED637F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33967-CB11-6AEC-E7FE-BA86ABE0C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D7897-3EAA-9A1F-56F3-DFE7B1E18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34D4-2D0B-42F8-9CBA-0A6E7C65A463}" type="datetimeFigureOut">
              <a:rPr lang="LID4096" smtClean="0"/>
              <a:t>02/22/2023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19978-1F0E-8B02-D257-C50C54047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B04FC-C211-457D-1C8E-B347BEA2F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37EA-97FB-4EF5-AE45-9BAC3D0628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516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B3ACF-D730-B5D0-F734-5C800533F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19982-EE78-DFCA-3DF7-F0D687DB0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D3F7C-FD7C-AD9F-E9A9-8193F0D1B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06BD2-FF14-5D0F-B0F0-EF7B68F4B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C3369C-6009-9BF6-F0E2-C883D6566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70BE4-D04C-D969-5E75-B5E22495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34D4-2D0B-42F8-9CBA-0A6E7C65A463}" type="datetimeFigureOut">
              <a:rPr lang="LID4096" smtClean="0"/>
              <a:t>02/22/2023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B8D3DE-6D92-D92E-6FAF-4994A1A7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C3B143-62F9-9673-9232-9B365B56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37EA-97FB-4EF5-AE45-9BAC3D0628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7923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13A49-F95E-7C80-69BA-4B037FE4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765CF2-8E38-09E9-7C97-68F91E5A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34D4-2D0B-42F8-9CBA-0A6E7C65A463}" type="datetimeFigureOut">
              <a:rPr lang="LID4096" smtClean="0"/>
              <a:t>02/22/2023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A34DBC-5F96-5196-C1F6-A5269A52E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3E182-7913-9937-852C-442E627D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37EA-97FB-4EF5-AE45-9BAC3D0628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94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B658B3-9BB4-3D3F-9E55-D688CB8B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34D4-2D0B-42F8-9CBA-0A6E7C65A463}" type="datetimeFigureOut">
              <a:rPr lang="LID4096" smtClean="0"/>
              <a:t>02/22/2023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C741E-4C37-D189-A8E8-FDB2D778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FF703-E1D6-1A08-2530-A07BDE395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37EA-97FB-4EF5-AE45-9BAC3D0628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236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D300-4FAB-9844-3C69-62DB22B4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88CC4-B262-77F4-8CAC-0F0339F3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EE69C-1E5E-3528-D051-84ABE59AD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7EFD6-93B0-1637-9DDA-E91CD30B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34D4-2D0B-42F8-9CBA-0A6E7C65A463}" type="datetimeFigureOut">
              <a:rPr lang="LID4096" smtClean="0"/>
              <a:t>02/22/2023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E7FA4-00E9-A810-884A-C5781225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E5ACD-7AE5-F7DD-9731-EE74027A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37EA-97FB-4EF5-AE45-9BAC3D0628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892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703C7-8456-CF04-D405-90AB4699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78B11C-FA85-26EA-D4A3-CA7CF4D1A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C1A00-15C8-3539-E1FC-B8FFF60B3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7BD95-8ADC-2218-9FE1-B7E02A60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34D4-2D0B-42F8-9CBA-0A6E7C65A463}" type="datetimeFigureOut">
              <a:rPr lang="LID4096" smtClean="0"/>
              <a:t>02/22/2023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33BD4-249C-CE72-4B73-BF24330F8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8468B-1E38-8FF5-6F2B-553D93A2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37EA-97FB-4EF5-AE45-9BAC3D0628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031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52D2C-19B3-5378-65E2-719CB8DDF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D0AC2-A70C-D283-4A79-26EFC5E65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9C580-54FE-69ED-F58A-C22628968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134D4-2D0B-42F8-9CBA-0A6E7C65A463}" type="datetimeFigureOut">
              <a:rPr lang="LID4096" smtClean="0"/>
              <a:t>02/22/2023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60CC8-6129-43F7-990B-39646F8E5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C44EA-2163-4E33-28DE-49940C841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337EA-97FB-4EF5-AE45-9BAC3D0628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289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CCEBA3-781D-9C2C-8BFE-16CABB258332}"/>
              </a:ext>
            </a:extLst>
          </p:cNvPr>
          <p:cNvSpPr/>
          <p:nvPr/>
        </p:nvSpPr>
        <p:spPr>
          <a:xfrm>
            <a:off x="134224" y="159389"/>
            <a:ext cx="2491530" cy="5570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Insight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49C5CC-F493-B9D0-BA04-BA0F4EFA1490}"/>
              </a:ext>
            </a:extLst>
          </p:cNvPr>
          <p:cNvSpPr/>
          <p:nvPr/>
        </p:nvSpPr>
        <p:spPr>
          <a:xfrm>
            <a:off x="616591" y="4639005"/>
            <a:ext cx="1526796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Telemetry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B57E98-6DE7-C2FB-9625-1032EF18F2A3}"/>
              </a:ext>
            </a:extLst>
          </p:cNvPr>
          <p:cNvSpPr/>
          <p:nvPr/>
        </p:nvSpPr>
        <p:spPr>
          <a:xfrm>
            <a:off x="616591" y="752909"/>
            <a:ext cx="1526796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Overlay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49BBD0-47C0-C282-2DAD-D28B3C39C111}"/>
              </a:ext>
            </a:extLst>
          </p:cNvPr>
          <p:cNvSpPr/>
          <p:nvPr/>
        </p:nvSpPr>
        <p:spPr>
          <a:xfrm>
            <a:off x="616591" y="3549325"/>
            <a:ext cx="1526796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  <a:p>
            <a:pPr algn="ctr"/>
            <a:r>
              <a:rPr lang="en-US" dirty="0"/>
              <a:t>Menu</a:t>
            </a:r>
            <a:endParaRPr lang="LID4096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547D1C-CFB8-B047-CD4B-26B46BD433AA}"/>
              </a:ext>
            </a:extLst>
          </p:cNvPr>
          <p:cNvSpPr/>
          <p:nvPr/>
        </p:nvSpPr>
        <p:spPr>
          <a:xfrm>
            <a:off x="2747394" y="159388"/>
            <a:ext cx="2491530" cy="55702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Overlay</a:t>
            </a:r>
            <a:endParaRPr lang="LID4096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9BA7224-8365-05AE-4862-EEF290C99CBD}"/>
              </a:ext>
            </a:extLst>
          </p:cNvPr>
          <p:cNvSpPr/>
          <p:nvPr/>
        </p:nvSpPr>
        <p:spPr>
          <a:xfrm>
            <a:off x="3229761" y="752909"/>
            <a:ext cx="1526796" cy="3124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  <a:endParaRPr lang="LID4096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10196F-6292-7D26-A7CD-062287849B5A}"/>
              </a:ext>
            </a:extLst>
          </p:cNvPr>
          <p:cNvSpPr/>
          <p:nvPr/>
        </p:nvSpPr>
        <p:spPr>
          <a:xfrm>
            <a:off x="3222770" y="1221641"/>
            <a:ext cx="1526796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Overlay Frame: </a:t>
            </a:r>
            <a:r>
              <a:rPr lang="en-US" dirty="0" err="1"/>
              <a:t>TkFrame</a:t>
            </a:r>
            <a:endParaRPr lang="LID4096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1B7224-035D-C3BA-0E23-0E87A0234AF7}"/>
              </a:ext>
            </a:extLst>
          </p:cNvPr>
          <p:cNvSpPr/>
          <p:nvPr/>
        </p:nvSpPr>
        <p:spPr>
          <a:xfrm>
            <a:off x="5360564" y="159388"/>
            <a:ext cx="2491530" cy="55702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Overlay Frame: </a:t>
            </a:r>
            <a:r>
              <a:rPr lang="en-US" dirty="0" err="1"/>
              <a:t>TkFrame</a:t>
            </a:r>
            <a:endParaRPr lang="LID4096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6F74EE-3D20-F37C-66A9-245219D4C4A4}"/>
              </a:ext>
            </a:extLst>
          </p:cNvPr>
          <p:cNvSpPr/>
          <p:nvPr/>
        </p:nvSpPr>
        <p:spPr>
          <a:xfrm>
            <a:off x="3222770" y="2344617"/>
            <a:ext cx="1526796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Rounded</a:t>
            </a:r>
          </a:p>
          <a:p>
            <a:pPr algn="ctr"/>
            <a:r>
              <a:rPr lang="en-US" dirty="0"/>
              <a:t>Rectangle:</a:t>
            </a:r>
          </a:p>
          <a:p>
            <a:pPr algn="ctr"/>
            <a:r>
              <a:rPr lang="en-US" dirty="0"/>
              <a:t>Rectangle</a:t>
            </a:r>
            <a:endParaRPr lang="LID4096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35845A-A812-80C7-3ED7-BE20F6808CC7}"/>
              </a:ext>
            </a:extLst>
          </p:cNvPr>
          <p:cNvSpPr/>
          <p:nvPr/>
        </p:nvSpPr>
        <p:spPr>
          <a:xfrm>
            <a:off x="5842931" y="752909"/>
            <a:ext cx="1526796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Element[1]: </a:t>
            </a:r>
            <a:r>
              <a:rPr lang="en-US" dirty="0" err="1"/>
              <a:t>TkFrame</a:t>
            </a:r>
            <a:endParaRPr lang="LID4096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E5CFA49-D614-C3BC-1F73-06E24588FF86}"/>
              </a:ext>
            </a:extLst>
          </p:cNvPr>
          <p:cNvSpPr/>
          <p:nvPr/>
        </p:nvSpPr>
        <p:spPr>
          <a:xfrm>
            <a:off x="3229761" y="3849282"/>
            <a:ext cx="1526796" cy="31249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Configuration</a:t>
            </a:r>
            <a:endParaRPr lang="LID4096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4CD6B0-C0AA-60E0-2E44-AC42FA0496A4}"/>
              </a:ext>
            </a:extLst>
          </p:cNvPr>
          <p:cNvSpPr/>
          <p:nvPr/>
        </p:nvSpPr>
        <p:spPr>
          <a:xfrm>
            <a:off x="5842931" y="2344617"/>
            <a:ext cx="1526796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Element[N]: </a:t>
            </a:r>
            <a:r>
              <a:rPr lang="en-US" dirty="0" err="1"/>
              <a:t>TkFrame</a:t>
            </a:r>
            <a:endParaRPr lang="LID409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51561B-BC7C-1E9C-9826-FE0BF70378B0}"/>
              </a:ext>
            </a:extLst>
          </p:cNvPr>
          <p:cNvSpPr txBox="1"/>
          <p:nvPr/>
        </p:nvSpPr>
        <p:spPr>
          <a:xfrm>
            <a:off x="6417816" y="1752709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...</a:t>
            </a:r>
            <a:endParaRPr lang="LID4096" sz="20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E8D47D-A8A6-682B-6A7B-0AC0114BDFB5}"/>
              </a:ext>
            </a:extLst>
          </p:cNvPr>
          <p:cNvSpPr/>
          <p:nvPr/>
        </p:nvSpPr>
        <p:spPr>
          <a:xfrm>
            <a:off x="7973734" y="159388"/>
            <a:ext cx="2491530" cy="55702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Element: </a:t>
            </a:r>
          </a:p>
          <a:p>
            <a:pPr algn="ctr"/>
            <a:r>
              <a:rPr lang="en-US" dirty="0" err="1"/>
              <a:t>TkFrame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8D98A89-EC21-EB6C-8E7B-BD3448CEF5C2}"/>
              </a:ext>
            </a:extLst>
          </p:cNvPr>
          <p:cNvSpPr/>
          <p:nvPr/>
        </p:nvSpPr>
        <p:spPr>
          <a:xfrm>
            <a:off x="8456101" y="4939958"/>
            <a:ext cx="1526796" cy="3124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Var</a:t>
            </a:r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D89B75-BA34-CEE6-242C-7DA143E80B82}"/>
              </a:ext>
            </a:extLst>
          </p:cNvPr>
          <p:cNvSpPr/>
          <p:nvPr/>
        </p:nvSpPr>
        <p:spPr>
          <a:xfrm>
            <a:off x="8456101" y="838309"/>
            <a:ext cx="1526796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Inner Frame:</a:t>
            </a:r>
          </a:p>
          <a:p>
            <a:pPr algn="ctr"/>
            <a:r>
              <a:rPr lang="en-US" dirty="0" err="1"/>
              <a:t>TkFrame</a:t>
            </a:r>
            <a:endParaRPr lang="LID4096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C4BD5C3-983D-3686-57D3-8B624F68A8E6}"/>
              </a:ext>
            </a:extLst>
          </p:cNvPr>
          <p:cNvSpPr/>
          <p:nvPr/>
        </p:nvSpPr>
        <p:spPr>
          <a:xfrm>
            <a:off x="8456101" y="2373676"/>
            <a:ext cx="1526796" cy="8562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*Rounded</a:t>
            </a:r>
          </a:p>
          <a:p>
            <a:pPr algn="ctr"/>
            <a:r>
              <a:rPr lang="en-US" dirty="0"/>
              <a:t>Rectangle:</a:t>
            </a:r>
          </a:p>
          <a:p>
            <a:pPr algn="ctr"/>
            <a:r>
              <a:rPr lang="en-US" dirty="0"/>
              <a:t>Rectangle</a:t>
            </a:r>
            <a:endParaRPr lang="LID4096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296CEC9-14E6-27B2-294F-8FE01C566438}"/>
              </a:ext>
            </a:extLst>
          </p:cNvPr>
          <p:cNvSpPr/>
          <p:nvPr/>
        </p:nvSpPr>
        <p:spPr>
          <a:xfrm>
            <a:off x="5842931" y="3843833"/>
            <a:ext cx="1526796" cy="31249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Configuration</a:t>
            </a:r>
            <a:endParaRPr lang="LID4096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5FC6322-EE73-370F-64F6-1B73ED19CFF6}"/>
              </a:ext>
            </a:extLst>
          </p:cNvPr>
          <p:cNvSpPr/>
          <p:nvPr/>
        </p:nvSpPr>
        <p:spPr>
          <a:xfrm>
            <a:off x="8456101" y="3850279"/>
            <a:ext cx="1526796" cy="31249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Configuration</a:t>
            </a:r>
            <a:endParaRPr lang="LID4096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7F313BA-61C8-275A-9483-C587A2B96552}"/>
              </a:ext>
            </a:extLst>
          </p:cNvPr>
          <p:cNvCxnSpPr>
            <a:stCxn id="5" idx="3"/>
            <a:endCxn id="20" idx="1"/>
          </p:cNvCxnSpPr>
          <p:nvPr/>
        </p:nvCxnSpPr>
        <p:spPr>
          <a:xfrm>
            <a:off x="2143387" y="5096205"/>
            <a:ext cx="631271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DA3926D-D3B0-3785-60DD-ED1B332A2150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 flipV="1">
            <a:off x="2143387" y="4005529"/>
            <a:ext cx="1086374" cy="9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13FD05D-7E5A-62C5-C0ED-3C83CE5A041B}"/>
              </a:ext>
            </a:extLst>
          </p:cNvPr>
          <p:cNvCxnSpPr>
            <a:cxnSpLocks/>
          </p:cNvCxnSpPr>
          <p:nvPr/>
        </p:nvCxnSpPr>
        <p:spPr>
          <a:xfrm flipV="1">
            <a:off x="4756557" y="4008358"/>
            <a:ext cx="1086374" cy="9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ABFC94F-0C0C-95AC-5044-668B6BA4E71A}"/>
              </a:ext>
            </a:extLst>
          </p:cNvPr>
          <p:cNvCxnSpPr>
            <a:cxnSpLocks/>
          </p:cNvCxnSpPr>
          <p:nvPr/>
        </p:nvCxnSpPr>
        <p:spPr>
          <a:xfrm flipV="1">
            <a:off x="7369727" y="4000079"/>
            <a:ext cx="1086374" cy="9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E09114A-A41D-E14C-76B0-5AA783645D7D}"/>
              </a:ext>
            </a:extLst>
          </p:cNvPr>
          <p:cNvCxnSpPr>
            <a:cxnSpLocks/>
            <a:stCxn id="20" idx="0"/>
            <a:endCxn id="46" idx="2"/>
          </p:cNvCxnSpPr>
          <p:nvPr/>
        </p:nvCxnSpPr>
        <p:spPr>
          <a:xfrm flipV="1">
            <a:off x="9219499" y="4162772"/>
            <a:ext cx="0" cy="7771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7EAC992-998B-8F43-6CFF-AB3E131DEB16}"/>
              </a:ext>
            </a:extLst>
          </p:cNvPr>
          <p:cNvSpPr txBox="1"/>
          <p:nvPr/>
        </p:nvSpPr>
        <p:spPr>
          <a:xfrm>
            <a:off x="4843849" y="4639005"/>
            <a:ext cx="13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update()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2392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D6D904-15BD-0412-6B48-FF638DFF2848}"/>
              </a:ext>
            </a:extLst>
          </p:cNvPr>
          <p:cNvSpPr/>
          <p:nvPr/>
        </p:nvSpPr>
        <p:spPr>
          <a:xfrm>
            <a:off x="134224" y="159389"/>
            <a:ext cx="2491530" cy="557029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5DC092-DBA2-EF11-2BAA-F6BF60099B8E}"/>
              </a:ext>
            </a:extLst>
          </p:cNvPr>
          <p:cNvSpPr/>
          <p:nvPr/>
        </p:nvSpPr>
        <p:spPr>
          <a:xfrm>
            <a:off x="464395" y="879519"/>
            <a:ext cx="183118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relative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7C2ABC-C83D-FCFB-6B7D-772A27ABFA16}"/>
              </a:ext>
            </a:extLst>
          </p:cNvPr>
          <p:cNvSpPr/>
          <p:nvPr/>
        </p:nvSpPr>
        <p:spPr>
          <a:xfrm>
            <a:off x="464394" y="2030135"/>
            <a:ext cx="183118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fuel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70282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52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Teuwen, Thibeau</dc:creator>
  <cp:lastModifiedBy>Teuwen, Thibeau</cp:lastModifiedBy>
  <cp:revision>2</cp:revision>
  <dcterms:created xsi:type="dcterms:W3CDTF">2023-02-22T08:28:43Z</dcterms:created>
  <dcterms:modified xsi:type="dcterms:W3CDTF">2023-02-22T11:36:36Z</dcterms:modified>
</cp:coreProperties>
</file>